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768" r:id="rId1"/>
  </p:sldMasterIdLst>
  <p:notesMasterIdLst>
    <p:notesMasterId r:id="rId53"/>
  </p:notesMasterIdLst>
  <p:sldIdLst>
    <p:sldId id="263" r:id="rId2"/>
    <p:sldId id="264" r:id="rId3"/>
    <p:sldId id="265" r:id="rId4"/>
    <p:sldId id="266" r:id="rId5"/>
    <p:sldId id="267" r:id="rId6"/>
    <p:sldId id="268" r:id="rId7"/>
    <p:sldId id="269" r:id="rId8"/>
    <p:sldId id="270" r:id="rId9"/>
    <p:sldId id="271" r:id="rId10"/>
    <p:sldId id="272" r:id="rId11"/>
    <p:sldId id="273" r:id="rId12"/>
    <p:sldId id="274" r:id="rId13"/>
    <p:sldId id="275" r:id="rId14"/>
    <p:sldId id="276" r:id="rId15"/>
    <p:sldId id="277" r:id="rId16"/>
    <p:sldId id="278" r:id="rId17"/>
    <p:sldId id="279" r:id="rId18"/>
    <p:sldId id="280" r:id="rId19"/>
    <p:sldId id="281" r:id="rId20"/>
    <p:sldId id="282" r:id="rId21"/>
    <p:sldId id="283" r:id="rId22"/>
    <p:sldId id="284" r:id="rId23"/>
    <p:sldId id="285"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1" r:id="rId40"/>
    <p:sldId id="302" r:id="rId41"/>
    <p:sldId id="303" r:id="rId42"/>
    <p:sldId id="304" r:id="rId43"/>
    <p:sldId id="305" r:id="rId44"/>
    <p:sldId id="306" r:id="rId45"/>
    <p:sldId id="307" r:id="rId46"/>
    <p:sldId id="308" r:id="rId47"/>
    <p:sldId id="309" r:id="rId48"/>
    <p:sldId id="310" r:id="rId49"/>
    <p:sldId id="311" r:id="rId50"/>
    <p:sldId id="312" r:id="rId51"/>
    <p:sldId id="313" r:id="rId52"/>
  </p:sldIdLst>
  <p:sldSz cx="9144000" cy="5143500" type="screen16x9"/>
  <p:notesSz cx="6858000" cy="9144000"/>
  <p:embeddedFontLst>
    <p:embeddedFont>
      <p:font typeface="Helvetica Neue" panose="020B0600000101010101" charset="0"/>
      <p:regular r:id="rId54"/>
      <p:bold r:id="rId55"/>
      <p:italic r:id="rId56"/>
      <p:boldItalic r:id="rId57"/>
    </p:embeddedFont>
    <p:embeddedFont>
      <p:font typeface="Montserrat" panose="02000505000000020004" pitchFamily="2" charset="0"/>
      <p:regular r:id="rId58"/>
      <p:bold r:id="rId59"/>
      <p:italic r:id="rId60"/>
      <p:boldItalic r:id="rId61"/>
    </p:embeddedFont>
    <p:embeddedFont>
      <p:font typeface="Play" panose="020B0600000101010101" charset="0"/>
      <p:regular r:id="rId62"/>
      <p:bold r:id="rId63"/>
    </p:embeddedFont>
    <p:embeddedFont>
      <p:font typeface="Poppins" panose="00000500000000000000" pitchFamily="2" charset="0"/>
      <p:regular r:id="rId64"/>
      <p:bold r:id="rId65"/>
      <p:italic r:id="rId66"/>
      <p:boldItalic r:id="rId67"/>
    </p:embeddedFont>
    <p:embeddedFont>
      <p:font typeface="Poppins Black" panose="00000A00000000000000" pitchFamily="2" charset="0"/>
      <p:bold r:id="rId68"/>
      <p:boldItalic r:id="rId69"/>
    </p:embeddedFont>
    <p:embeddedFont>
      <p:font typeface="Poppins ExtraBold" panose="00000900000000000000" pitchFamily="2" charset="0"/>
      <p:bold r:id="rId70"/>
      <p:boldItalic r:id="rId71"/>
    </p:embeddedFont>
    <p:embeddedFont>
      <p:font typeface="Poppins ExtraLight" panose="00000300000000000000" pitchFamily="2" charset="0"/>
      <p:regular r:id="rId72"/>
      <p:bold r:id="rId73"/>
      <p:italic r:id="rId74"/>
      <p:boldItalic r:id="rId75"/>
    </p:embeddedFont>
    <p:embeddedFont>
      <p:font typeface="Poppins Light" panose="00000400000000000000" pitchFamily="2" charset="0"/>
      <p:regular r:id="rId76"/>
      <p:bold r:id="rId77"/>
      <p:italic r:id="rId78"/>
      <p:boldItalic r:id="rId79"/>
    </p:embeddedFont>
    <p:embeddedFont>
      <p:font typeface="Poppins Medium" panose="00000600000000000000" pitchFamily="2" charset="0"/>
      <p:regular r:id="rId80"/>
      <p:bold r:id="rId81"/>
      <p:italic r:id="rId82"/>
      <p:boldItalic r:id="rId83"/>
    </p:embeddedFont>
    <p:embeddedFont>
      <p:font typeface="Poppins SemiBold" panose="00000700000000000000" pitchFamily="2" charset="0"/>
      <p:regular r:id="rId84"/>
      <p:bold r:id="rId85"/>
      <p:italic r:id="rId86"/>
      <p:boldItalic r:id="rId87"/>
    </p:embeddedFont>
    <p:embeddedFont>
      <p:font typeface="Roboto" panose="02000000000000000000" pitchFamily="2" charset="0"/>
      <p:regular r:id="rId88"/>
      <p:bold r:id="rId89"/>
      <p:italic r:id="rId90"/>
      <p:boldItalic r:id="rId9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33" d="100"/>
          <a:sy n="133" d="100"/>
        </p:scale>
        <p:origin x="906"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font" Target="fonts/font10.fntdata"/><Relationship Id="rId68" Type="http://schemas.openxmlformats.org/officeDocument/2006/relationships/font" Target="fonts/font15.fntdata"/><Relationship Id="rId84" Type="http://schemas.openxmlformats.org/officeDocument/2006/relationships/font" Target="fonts/font31.fntdata"/><Relationship Id="rId89" Type="http://schemas.openxmlformats.org/officeDocument/2006/relationships/font" Target="fonts/font36.fntdata"/><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notesMaster" Target="notesMasters/notesMaster1.xml"/><Relationship Id="rId58" Type="http://schemas.openxmlformats.org/officeDocument/2006/relationships/font" Target="fonts/font5.fntdata"/><Relationship Id="rId74" Type="http://schemas.openxmlformats.org/officeDocument/2006/relationships/font" Target="fonts/font21.fntdata"/><Relationship Id="rId79" Type="http://schemas.openxmlformats.org/officeDocument/2006/relationships/font" Target="fonts/font26.fntdata"/><Relationship Id="rId5" Type="http://schemas.openxmlformats.org/officeDocument/2006/relationships/slide" Target="slides/slide4.xml"/><Relationship Id="rId90" Type="http://schemas.openxmlformats.org/officeDocument/2006/relationships/font" Target="fonts/font37.fntdata"/><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font" Target="fonts/font11.fntdata"/><Relationship Id="rId69" Type="http://schemas.openxmlformats.org/officeDocument/2006/relationships/font" Target="fonts/font16.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19.fntdata"/><Relationship Id="rId80" Type="http://schemas.openxmlformats.org/officeDocument/2006/relationships/font" Target="fonts/font27.fntdata"/><Relationship Id="rId85" Type="http://schemas.openxmlformats.org/officeDocument/2006/relationships/font" Target="fonts/font32.fntdata"/><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6.fntdata"/><Relationship Id="rId67" Type="http://schemas.openxmlformats.org/officeDocument/2006/relationships/font" Target="fonts/font1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fntdata"/><Relationship Id="rId62" Type="http://schemas.openxmlformats.org/officeDocument/2006/relationships/font" Target="fonts/font9.fntdata"/><Relationship Id="rId70" Type="http://schemas.openxmlformats.org/officeDocument/2006/relationships/font" Target="fonts/font17.fntdata"/><Relationship Id="rId75" Type="http://schemas.openxmlformats.org/officeDocument/2006/relationships/font" Target="fonts/font22.fntdata"/><Relationship Id="rId83" Type="http://schemas.openxmlformats.org/officeDocument/2006/relationships/font" Target="fonts/font30.fntdata"/><Relationship Id="rId88" Type="http://schemas.openxmlformats.org/officeDocument/2006/relationships/font" Target="fonts/font35.fntdata"/><Relationship Id="rId91" Type="http://schemas.openxmlformats.org/officeDocument/2006/relationships/font" Target="fonts/font38.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4.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7.fntdata"/><Relationship Id="rId65" Type="http://schemas.openxmlformats.org/officeDocument/2006/relationships/font" Target="fonts/font12.fntdata"/><Relationship Id="rId73" Type="http://schemas.openxmlformats.org/officeDocument/2006/relationships/font" Target="fonts/font20.fntdata"/><Relationship Id="rId78" Type="http://schemas.openxmlformats.org/officeDocument/2006/relationships/font" Target="fonts/font25.fntdata"/><Relationship Id="rId81" Type="http://schemas.openxmlformats.org/officeDocument/2006/relationships/font" Target="fonts/font28.fntdata"/><Relationship Id="rId86" Type="http://schemas.openxmlformats.org/officeDocument/2006/relationships/font" Target="fonts/font33.fntdata"/><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font" Target="fonts/font2.fntdata"/><Relationship Id="rId76" Type="http://schemas.openxmlformats.org/officeDocument/2006/relationships/font" Target="fonts/font23.fntdata"/><Relationship Id="rId7" Type="http://schemas.openxmlformats.org/officeDocument/2006/relationships/slide" Target="slides/slide6.xml"/><Relationship Id="rId71" Type="http://schemas.openxmlformats.org/officeDocument/2006/relationships/font" Target="fonts/font18.fntdata"/><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font" Target="fonts/font13.fntdata"/><Relationship Id="rId87" Type="http://schemas.openxmlformats.org/officeDocument/2006/relationships/font" Target="fonts/font34.fntdata"/><Relationship Id="rId61" Type="http://schemas.openxmlformats.org/officeDocument/2006/relationships/font" Target="fonts/font8.fntdata"/><Relationship Id="rId82" Type="http://schemas.openxmlformats.org/officeDocument/2006/relationships/font" Target="fonts/font29.fntdata"/><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font" Target="fonts/font3.fntdata"/><Relationship Id="rId77" Type="http://schemas.openxmlformats.org/officeDocument/2006/relationships/font" Target="fonts/font2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3" Type="http://schemas.openxmlformats.org/officeDocument/2006/relationships/hyperlink" Target="https://www.atlassian.com/customers/lumen" TargetMode="External"/><Relationship Id="rId2" Type="http://schemas.openxmlformats.org/officeDocument/2006/relationships/slide" Target="../slides/slide29.xml"/><Relationship Id="rId1" Type="http://schemas.openxmlformats.org/officeDocument/2006/relationships/notesMaster" Target="../notesMasters/notesMaster1.xml"/><Relationship Id="rId5" Type="http://schemas.openxmlformats.org/officeDocument/2006/relationships/hyperlink" Target="https://www.atlassian.com/customers/united-airlines" TargetMode="External"/><Relationship Id="rId4" Type="http://schemas.openxmlformats.org/officeDocument/2006/relationships/hyperlink" Target="https://www.atlassian.com/customers/rivian"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www.atlassian.com/customers/reddit"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atlassian.com/customers/rivian" TargetMode="External"/><Relationship Id="rId2" Type="http://schemas.openxmlformats.org/officeDocument/2006/relationships/slide" Target="../slides/slide46.xml"/><Relationship Id="rId1" Type="http://schemas.openxmlformats.org/officeDocument/2006/relationships/notesMaster" Target="../notesMasters/notesMaster1.xml"/><Relationship Id="rId4" Type="http://schemas.openxmlformats.org/officeDocument/2006/relationships/hyperlink" Target="https://www.atlassian.com/customers/rivian" TargetMode="Externa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6"/>
        <p:cNvGrpSpPr/>
        <p:nvPr/>
      </p:nvGrpSpPr>
      <p:grpSpPr>
        <a:xfrm>
          <a:off x="0" y="0"/>
          <a:ext cx="0" cy="0"/>
          <a:chOff x="0" y="0"/>
          <a:chExt cx="0" cy="0"/>
        </a:xfrm>
      </p:grpSpPr>
      <p:sp>
        <p:nvSpPr>
          <p:cNvPr id="887" name="Google Shape;887;g31f120f2f64_0_25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latin typeface="Arial"/>
              <a:ea typeface="Arial"/>
              <a:cs typeface="Arial"/>
              <a:sym typeface="Arial"/>
            </a:endParaRPr>
          </a:p>
        </p:txBody>
      </p:sp>
      <p:sp>
        <p:nvSpPr>
          <p:cNvPr id="888" name="Google Shape;888;g31f120f2f64_0_2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6"/>
        <p:cNvGrpSpPr/>
        <p:nvPr/>
      </p:nvGrpSpPr>
      <p:grpSpPr>
        <a:xfrm>
          <a:off x="0" y="0"/>
          <a:ext cx="0" cy="0"/>
          <a:chOff x="0" y="0"/>
          <a:chExt cx="0" cy="0"/>
        </a:xfrm>
      </p:grpSpPr>
      <p:sp>
        <p:nvSpPr>
          <p:cNvPr id="1057" name="Google Shape;1057;g31f120f2f64_0_92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58" name="Google Shape;1058;g31f120f2f64_0_926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 sz="1200">
                <a:latin typeface="Poppins"/>
                <a:ea typeface="Poppins"/>
                <a:cs typeface="Poppins"/>
                <a:sym typeface="Poppins"/>
              </a:rPr>
              <a:t>We all know AI is a top priority, if not the #1 priority, for most organizations today. Leaders are all looking at ways to operationalize AI to benefit their business. However, most leaders cite that data quality &amp; harmonization are business critical to how effective AI will be, and many leaders are asking whether their data strategy is ready.</a:t>
            </a:r>
            <a:endParaRPr sz="1200">
              <a:latin typeface="Poppins"/>
              <a:ea typeface="Poppins"/>
              <a:cs typeface="Poppins"/>
              <a:sym typeface="Poppins"/>
            </a:endParaRPr>
          </a:p>
          <a:p>
            <a:pPr marL="0" lvl="0" indent="0" algn="l" rtl="0">
              <a:lnSpc>
                <a:spcPct val="117999"/>
              </a:lnSpc>
              <a:spcBef>
                <a:spcPts val="0"/>
              </a:spcBef>
              <a:spcAft>
                <a:spcPts val="0"/>
              </a:spcAft>
              <a:buSzPts val="1400"/>
              <a:buNone/>
            </a:pPr>
            <a:endParaRPr sz="1200">
              <a:latin typeface="Poppins"/>
              <a:ea typeface="Poppins"/>
              <a:cs typeface="Poppins"/>
              <a:sym typeface="Poppins"/>
            </a:endParaRPr>
          </a:p>
          <a:p>
            <a:pPr marL="0" lvl="0" indent="0" algn="l" rtl="0">
              <a:lnSpc>
                <a:spcPct val="117999"/>
              </a:lnSpc>
              <a:spcBef>
                <a:spcPts val="0"/>
              </a:spcBef>
              <a:spcAft>
                <a:spcPts val="0"/>
              </a:spcAft>
              <a:buSzPts val="1400"/>
              <a:buNone/>
            </a:pPr>
            <a:r>
              <a:rPr lang="en" sz="1200">
                <a:latin typeface="Poppins"/>
                <a:ea typeface="Poppins"/>
                <a:cs typeface="Poppins"/>
                <a:sym typeface="Poppins"/>
              </a:rPr>
              <a:t>IT leaders say that the requirements for successful gen AI use include accurate, complete, and unified data (55%)</a:t>
            </a:r>
            <a:endParaRPr sz="1200">
              <a:latin typeface="Poppins"/>
              <a:ea typeface="Poppins"/>
              <a:cs typeface="Poppins"/>
              <a:sym typeface="Poppins"/>
            </a:endParaRPr>
          </a:p>
          <a:p>
            <a:pPr marL="0" lvl="0" indent="0" algn="l" rtl="0">
              <a:lnSpc>
                <a:spcPct val="117999"/>
              </a:lnSpc>
              <a:spcBef>
                <a:spcPts val="0"/>
              </a:spcBef>
              <a:spcAft>
                <a:spcPts val="0"/>
              </a:spcAft>
              <a:buSzPts val="1400"/>
              <a:buNone/>
            </a:pPr>
            <a:endParaRPr sz="1200">
              <a:latin typeface="Poppins"/>
              <a:ea typeface="Poppins"/>
              <a:cs typeface="Poppins"/>
              <a:sym typeface="Poppins"/>
            </a:endParaRPr>
          </a:p>
          <a:p>
            <a:pPr marL="0" lvl="0" indent="0" algn="l" rtl="0">
              <a:lnSpc>
                <a:spcPct val="117999"/>
              </a:lnSpc>
              <a:spcBef>
                <a:spcPts val="0"/>
              </a:spcBef>
              <a:spcAft>
                <a:spcPts val="0"/>
              </a:spcAft>
              <a:buSzPts val="1400"/>
              <a:buNone/>
            </a:pPr>
            <a:r>
              <a:rPr lang="en" sz="1200">
                <a:latin typeface="Poppins"/>
                <a:ea typeface="Poppins"/>
                <a:cs typeface="Poppins"/>
                <a:sym typeface="Poppins"/>
              </a:rPr>
              <a:t>AI is only as good as the data it draws from</a:t>
            </a:r>
            <a:endParaRPr sz="1200">
              <a:latin typeface="Poppins"/>
              <a:ea typeface="Poppins"/>
              <a:cs typeface="Poppins"/>
              <a:sym typeface="Poppins"/>
            </a:endParaRPr>
          </a:p>
          <a:p>
            <a:pPr marL="0" lvl="0" indent="0" algn="l" rtl="0">
              <a:lnSpc>
                <a:spcPct val="117999"/>
              </a:lnSpc>
              <a:spcBef>
                <a:spcPts val="0"/>
              </a:spcBef>
              <a:spcAft>
                <a:spcPts val="0"/>
              </a:spcAft>
              <a:buSzPts val="1400"/>
              <a:buNone/>
            </a:pPr>
            <a:endParaRPr sz="1200">
              <a:latin typeface="Poppins"/>
              <a:ea typeface="Poppins"/>
              <a:cs typeface="Poppins"/>
              <a:sym typeface="Poppins"/>
            </a:endParaRPr>
          </a:p>
          <a:p>
            <a:pPr marL="0" lvl="0" indent="0" algn="l" rtl="0">
              <a:lnSpc>
                <a:spcPct val="117999"/>
              </a:lnSpc>
              <a:spcBef>
                <a:spcPts val="0"/>
              </a:spcBef>
              <a:spcAft>
                <a:spcPts val="0"/>
              </a:spcAft>
              <a:buSzPts val="1400"/>
              <a:buNone/>
            </a:pPr>
            <a:r>
              <a:rPr lang="en" sz="1200">
                <a:latin typeface="Poppins"/>
                <a:ea typeface="Poppins"/>
                <a:cs typeface="Poppins"/>
                <a:sym typeface="Poppins"/>
              </a:rPr>
              <a:t>with all your data, work, strategies, decisions, etc in one place that gives AI a centralized super-rich source of data to draw from.</a:t>
            </a:r>
            <a:endParaRPr sz="1200">
              <a:latin typeface="Poppins"/>
              <a:ea typeface="Poppins"/>
              <a:cs typeface="Poppins"/>
              <a:sym typeface="Poppin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4"/>
        <p:cNvGrpSpPr/>
        <p:nvPr/>
      </p:nvGrpSpPr>
      <p:grpSpPr>
        <a:xfrm>
          <a:off x="0" y="0"/>
          <a:ext cx="0" cy="0"/>
          <a:chOff x="0" y="0"/>
          <a:chExt cx="0" cy="0"/>
        </a:xfrm>
      </p:grpSpPr>
      <p:sp>
        <p:nvSpPr>
          <p:cNvPr id="1065" name="Google Shape;1065;g31f120f2f64_0_69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6" name="Google Shape;1066;g31f120f2f64_0_69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0" name="Google Shape;1080;g31f120f2f64_0_2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1" name="Google Shape;1081;g31f120f2f64_0_2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5"/>
        <p:cNvGrpSpPr/>
        <p:nvPr/>
      </p:nvGrpSpPr>
      <p:grpSpPr>
        <a:xfrm>
          <a:off x="0" y="0"/>
          <a:ext cx="0" cy="0"/>
          <a:chOff x="0" y="0"/>
          <a:chExt cx="0" cy="0"/>
        </a:xfrm>
      </p:grpSpPr>
      <p:sp>
        <p:nvSpPr>
          <p:cNvPr id="1086" name="Google Shape;1086;g31f120f2f64_0_8592:notes"/>
          <p:cNvSpPr txBox="1">
            <a:spLocks noGrp="1"/>
          </p:cNvSpPr>
          <p:nvPr>
            <p:ph type="body" idx="1"/>
          </p:nvPr>
        </p:nvSpPr>
        <p:spPr>
          <a:xfrm>
            <a:off x="914400" y="4343400"/>
            <a:ext cx="50292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87" name="Google Shape;1087;g31f120f2f64_0_85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0"/>
        <p:cNvGrpSpPr/>
        <p:nvPr/>
      </p:nvGrpSpPr>
      <p:grpSpPr>
        <a:xfrm>
          <a:off x="0" y="0"/>
          <a:ext cx="0" cy="0"/>
          <a:chOff x="0" y="0"/>
          <a:chExt cx="0" cy="0"/>
        </a:xfrm>
      </p:grpSpPr>
      <p:sp>
        <p:nvSpPr>
          <p:cNvPr id="1091" name="Google Shape;1091;g31f120f2f64_0_71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2" name="Google Shape;1092;g31f120f2f64_0_71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oppins"/>
                <a:ea typeface="Poppins"/>
                <a:cs typeface="Poppins"/>
                <a:sym typeface="Poppins"/>
              </a:rPr>
              <a:t>First, organizations with high levels of cross-functional alignment report higher revenue growth than companies without. This makes sense right?! Conversely, organizations with high levels of collaboration drag (defined as too much complexity and process bloat) are 37% less likely to hit their revenue target. This also makes sense right? </a:t>
            </a:r>
            <a:endParaRPr sz="1200">
              <a:latin typeface="Poppins"/>
              <a:ea typeface="Poppins"/>
              <a:cs typeface="Poppins"/>
              <a:sym typeface="Poppins"/>
            </a:endParaRPr>
          </a:p>
          <a:p>
            <a:pPr marL="0" lvl="0" indent="0" algn="l" rtl="0">
              <a:spcBef>
                <a:spcPts val="0"/>
              </a:spcBef>
              <a:spcAft>
                <a:spcPts val="0"/>
              </a:spcAft>
              <a:buNone/>
            </a:pPr>
            <a:endParaRPr sz="1200">
              <a:latin typeface="Poppins"/>
              <a:ea typeface="Poppins"/>
              <a:cs typeface="Poppins"/>
              <a:sym typeface="Poppins"/>
            </a:endParaRPr>
          </a:p>
          <a:p>
            <a:pPr marL="0" lvl="0" indent="0" algn="l" rtl="0">
              <a:spcBef>
                <a:spcPts val="0"/>
              </a:spcBef>
              <a:spcAft>
                <a:spcPts val="0"/>
              </a:spcAft>
              <a:buNone/>
            </a:pPr>
            <a:r>
              <a:rPr lang="en" sz="1200" b="1">
                <a:latin typeface="Poppins"/>
                <a:ea typeface="Poppins"/>
                <a:cs typeface="Poppins"/>
                <a:sym typeface="Poppins"/>
              </a:rPr>
              <a:t>What’s clear is that organizations that can improve cross-functional alignment of teams and reduce the collaboration drag that slows them down will be best positioned </a:t>
            </a:r>
            <a:r>
              <a:rPr lang="en" sz="1200" b="1">
                <a:solidFill>
                  <a:schemeClr val="dk1"/>
                </a:solidFill>
                <a:latin typeface="Poppins"/>
                <a:ea typeface="Poppins"/>
                <a:cs typeface="Poppins"/>
                <a:sym typeface="Poppins"/>
              </a:rPr>
              <a:t>to meet their revenue growth goals should</a:t>
            </a:r>
            <a:r>
              <a:rPr lang="en" sz="1200" b="1">
                <a:latin typeface="Poppins"/>
                <a:ea typeface="Poppins"/>
                <a:cs typeface="Poppins"/>
                <a:sym typeface="Poppins"/>
              </a:rPr>
              <a:t>.</a:t>
            </a:r>
            <a:endParaRPr sz="1200" b="1">
              <a:latin typeface="Poppins"/>
              <a:ea typeface="Poppins"/>
              <a:cs typeface="Poppins"/>
              <a:sym typeface="Poppins"/>
            </a:endParaRPr>
          </a:p>
          <a:p>
            <a:pPr marL="0" lvl="0" indent="0" algn="l" rtl="0">
              <a:spcBef>
                <a:spcPts val="0"/>
              </a:spcBef>
              <a:spcAft>
                <a:spcPts val="0"/>
              </a:spcAft>
              <a:buNone/>
            </a:pPr>
            <a:endParaRPr sz="1200">
              <a:latin typeface="Poppins"/>
              <a:ea typeface="Poppins"/>
              <a:cs typeface="Poppins"/>
              <a:sym typeface="Poppins"/>
            </a:endParaRPr>
          </a:p>
          <a:p>
            <a:pPr marL="0" lvl="0" indent="0" algn="l" rtl="0">
              <a:spcBef>
                <a:spcPts val="0"/>
              </a:spcBef>
              <a:spcAft>
                <a:spcPts val="0"/>
              </a:spcAft>
              <a:buClr>
                <a:schemeClr val="dk1"/>
              </a:buClr>
              <a:buSzPts val="1100"/>
              <a:buFont typeface="Arial"/>
              <a:buNone/>
            </a:pPr>
            <a:r>
              <a:rPr lang="en" sz="1200">
                <a:solidFill>
                  <a:schemeClr val="dk1"/>
                </a:solidFill>
                <a:latin typeface="Poppins"/>
                <a:ea typeface="Poppins"/>
                <a:cs typeface="Poppins"/>
                <a:sym typeface="Poppins"/>
              </a:rPr>
              <a:t>Now how does IT fit in here? IT teams and the IT function in general are at a critical juncture. CIOs look to unlock revenue growth through technology innovation and by focusing on improving both customer and employee experiences. However, a number of headwinds hold them back from delivering the outcomes they need.</a:t>
            </a:r>
            <a:endParaRPr sz="1200">
              <a:latin typeface="Poppins"/>
              <a:ea typeface="Poppins"/>
              <a:cs typeface="Poppins"/>
              <a:sym typeface="Poppin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6"/>
        <p:cNvGrpSpPr/>
        <p:nvPr/>
      </p:nvGrpSpPr>
      <p:grpSpPr>
        <a:xfrm>
          <a:off x="0" y="0"/>
          <a:ext cx="0" cy="0"/>
          <a:chOff x="0" y="0"/>
          <a:chExt cx="0" cy="0"/>
        </a:xfrm>
      </p:grpSpPr>
      <p:sp>
        <p:nvSpPr>
          <p:cNvPr id="1097" name="Google Shape;1097;g31f120f2f64_0_71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8" name="Google Shape;1098;g31f120f2f64_0_7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2"/>
        <p:cNvGrpSpPr/>
        <p:nvPr/>
      </p:nvGrpSpPr>
      <p:grpSpPr>
        <a:xfrm>
          <a:off x="0" y="0"/>
          <a:ext cx="0" cy="0"/>
          <a:chOff x="0" y="0"/>
          <a:chExt cx="0" cy="0"/>
        </a:xfrm>
      </p:grpSpPr>
      <p:sp>
        <p:nvSpPr>
          <p:cNvPr id="1113" name="Google Shape;1113;g31f120f2f64_0_130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4" name="Google Shape;1114;g31f120f2f64_0_130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5"/>
        <p:cNvGrpSpPr/>
        <p:nvPr/>
      </p:nvGrpSpPr>
      <p:grpSpPr>
        <a:xfrm>
          <a:off x="0" y="0"/>
          <a:ext cx="0" cy="0"/>
          <a:chOff x="0" y="0"/>
          <a:chExt cx="0" cy="0"/>
        </a:xfrm>
      </p:grpSpPr>
      <p:sp>
        <p:nvSpPr>
          <p:cNvPr id="1136" name="Google Shape;1136;g31f120f2f64_0_150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7" name="Google Shape;1137;g31f120f2f64_0_150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2"/>
        <p:cNvGrpSpPr/>
        <p:nvPr/>
      </p:nvGrpSpPr>
      <p:grpSpPr>
        <a:xfrm>
          <a:off x="0" y="0"/>
          <a:ext cx="0" cy="0"/>
          <a:chOff x="0" y="0"/>
          <a:chExt cx="0" cy="0"/>
        </a:xfrm>
      </p:grpSpPr>
      <p:sp>
        <p:nvSpPr>
          <p:cNvPr id="1163" name="Google Shape;1163;g31f120f2f64_0_110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64" name="Google Shape;1164;g31f120f2f64_0_110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1"/>
        <p:cNvGrpSpPr/>
        <p:nvPr/>
      </p:nvGrpSpPr>
      <p:grpSpPr>
        <a:xfrm>
          <a:off x="0" y="0"/>
          <a:ext cx="0" cy="0"/>
          <a:chOff x="0" y="0"/>
          <a:chExt cx="0" cy="0"/>
        </a:xfrm>
      </p:grpSpPr>
      <p:sp>
        <p:nvSpPr>
          <p:cNvPr id="1182" name="Google Shape;1182;g31f120f2f64_0_129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3" name="Google Shape;1183;g31f120f2f64_0_129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6"/>
        <p:cNvGrpSpPr/>
        <p:nvPr/>
      </p:nvGrpSpPr>
      <p:grpSpPr>
        <a:xfrm>
          <a:off x="0" y="0"/>
          <a:ext cx="0" cy="0"/>
          <a:chOff x="0" y="0"/>
          <a:chExt cx="0" cy="0"/>
        </a:xfrm>
      </p:grpSpPr>
      <p:sp>
        <p:nvSpPr>
          <p:cNvPr id="897" name="Google Shape;897;g31f120f2f64_0_21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98" name="Google Shape;898;g31f120f2f64_0_2167: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None/>
            </a:pPr>
            <a:r>
              <a:rPr lang="en" sz="1200">
                <a:solidFill>
                  <a:schemeClr val="dk1"/>
                </a:solidFill>
                <a:latin typeface="Poppins"/>
                <a:ea typeface="Poppins"/>
                <a:cs typeface="Poppins"/>
                <a:sym typeface="Poppins"/>
              </a:rPr>
              <a:t>There are a lot of new realities shaping the way we work </a:t>
            </a:r>
            <a:endParaRPr sz="1200">
              <a:solidFill>
                <a:schemeClr val="dk1"/>
              </a:solidFill>
              <a:latin typeface="Poppins"/>
              <a:ea typeface="Poppins"/>
              <a:cs typeface="Poppins"/>
              <a:sym typeface="Poppins"/>
            </a:endParaRPr>
          </a:p>
          <a:p>
            <a:pPr marL="0" lvl="0" indent="0" algn="l" rtl="0">
              <a:lnSpc>
                <a:spcPct val="115000"/>
              </a:lnSpc>
              <a:spcBef>
                <a:spcPts val="0"/>
              </a:spcBef>
              <a:spcAft>
                <a:spcPts val="0"/>
              </a:spcAft>
              <a:buNone/>
            </a:pPr>
            <a:r>
              <a:rPr lang="en" sz="1200">
                <a:solidFill>
                  <a:schemeClr val="dk1"/>
                </a:solidFill>
                <a:latin typeface="Poppins"/>
                <a:ea typeface="Poppins"/>
                <a:cs typeface="Poppins"/>
                <a:sym typeface="Poppins"/>
              </a:rPr>
              <a:t>We hear leaders bring up these recurring themes: </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There’s a lot of hype around AI. But how do we operationalize AI within our organization? How do we make use of it in our own individual contexts? </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Irrespective of return to work policies, scaled companies have to contend with distributed teams -  How do we keep them effective in a remote, in person or hybrid world?</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And the sprawl of tools and data is a constant battling against siloes. How do we rationalize our technology stack and ensure our organization can work together easily?</a:t>
            </a:r>
            <a:endParaRPr sz="1200">
              <a:latin typeface="Poppins"/>
              <a:ea typeface="Poppins"/>
              <a:cs typeface="Poppins"/>
              <a:sym typeface="Poppin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4"/>
        <p:cNvGrpSpPr/>
        <p:nvPr/>
      </p:nvGrpSpPr>
      <p:grpSpPr>
        <a:xfrm>
          <a:off x="0" y="0"/>
          <a:ext cx="0" cy="0"/>
          <a:chOff x="0" y="0"/>
          <a:chExt cx="0" cy="0"/>
        </a:xfrm>
      </p:grpSpPr>
      <p:sp>
        <p:nvSpPr>
          <p:cNvPr id="1205" name="Google Shape;1205;g31f120f2f64_0_131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6" name="Google Shape;1206;g31f120f2f64_0_131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4"/>
        <p:cNvGrpSpPr/>
        <p:nvPr/>
      </p:nvGrpSpPr>
      <p:grpSpPr>
        <a:xfrm>
          <a:off x="0" y="0"/>
          <a:ext cx="0" cy="0"/>
          <a:chOff x="0" y="0"/>
          <a:chExt cx="0" cy="0"/>
        </a:xfrm>
      </p:grpSpPr>
      <p:sp>
        <p:nvSpPr>
          <p:cNvPr id="1225" name="Google Shape;1225;g31f120f2f64_0_130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6" name="Google Shape;1226;g31f120f2f64_0_130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3"/>
        <p:cNvGrpSpPr/>
        <p:nvPr/>
      </p:nvGrpSpPr>
      <p:grpSpPr>
        <a:xfrm>
          <a:off x="0" y="0"/>
          <a:ext cx="0" cy="0"/>
          <a:chOff x="0" y="0"/>
          <a:chExt cx="0" cy="0"/>
        </a:xfrm>
      </p:grpSpPr>
      <p:sp>
        <p:nvSpPr>
          <p:cNvPr id="1234" name="Google Shape;1234;g31f120f2f64_0_130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5" name="Google Shape;1235;g31f120f2f64_0_130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2"/>
        <p:cNvGrpSpPr/>
        <p:nvPr/>
      </p:nvGrpSpPr>
      <p:grpSpPr>
        <a:xfrm>
          <a:off x="0" y="0"/>
          <a:ext cx="0" cy="0"/>
          <a:chOff x="0" y="0"/>
          <a:chExt cx="0" cy="0"/>
        </a:xfrm>
      </p:grpSpPr>
      <p:sp>
        <p:nvSpPr>
          <p:cNvPr id="1243" name="Google Shape;1243;g31f120f2f64_0_131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4" name="Google Shape;1244;g31f120f2f64_0_13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1"/>
        <p:cNvGrpSpPr/>
        <p:nvPr/>
      </p:nvGrpSpPr>
      <p:grpSpPr>
        <a:xfrm>
          <a:off x="0" y="0"/>
          <a:ext cx="0" cy="0"/>
          <a:chOff x="0" y="0"/>
          <a:chExt cx="0" cy="0"/>
        </a:xfrm>
      </p:grpSpPr>
      <p:sp>
        <p:nvSpPr>
          <p:cNvPr id="1252" name="Google Shape;1252;g31f120f2f64_0_132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53" name="Google Shape;1253;g31f120f2f64_0_1320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457200" lvl="0" indent="-304800" algn="l" rtl="0">
              <a:lnSpc>
                <a:spcPct val="117999"/>
              </a:lnSpc>
              <a:spcBef>
                <a:spcPts val="0"/>
              </a:spcBef>
              <a:spcAft>
                <a:spcPts val="0"/>
              </a:spcAft>
              <a:buSzPts val="1200"/>
              <a:buFont typeface="Poppins"/>
              <a:buChar char="●"/>
            </a:pPr>
            <a:r>
              <a:rPr lang="en" sz="1200">
                <a:latin typeface="Poppins"/>
                <a:ea typeface="Poppins"/>
                <a:cs typeface="Poppins"/>
                <a:sym typeface="Poppins"/>
              </a:rPr>
              <a:t>Many GenAI tools can -  Jira.</a:t>
            </a:r>
            <a:endParaRPr sz="1200">
              <a:latin typeface="Poppins"/>
              <a:ea typeface="Poppins"/>
              <a:cs typeface="Poppins"/>
              <a:sym typeface="Poppins"/>
            </a:endParaRPr>
          </a:p>
          <a:p>
            <a:pPr marL="457200" lvl="0" indent="-304800" algn="l" rtl="0">
              <a:lnSpc>
                <a:spcPct val="117999"/>
              </a:lnSpc>
              <a:spcBef>
                <a:spcPts val="0"/>
              </a:spcBef>
              <a:spcAft>
                <a:spcPts val="0"/>
              </a:spcAft>
              <a:buSzPts val="1200"/>
              <a:buFont typeface="Poppins"/>
              <a:buChar char="●"/>
            </a:pPr>
            <a:r>
              <a:rPr lang="en" sz="1200">
                <a:latin typeface="Poppins"/>
                <a:ea typeface="Poppins"/>
                <a:cs typeface="Poppins"/>
                <a:sym typeface="Poppins"/>
              </a:rPr>
              <a:t>&lt;CLICK&gt;  so when you ask </a:t>
            </a:r>
            <a:endParaRPr sz="1200">
              <a:latin typeface="Poppins"/>
              <a:ea typeface="Poppins"/>
              <a:cs typeface="Poppins"/>
              <a:sym typeface="Poppins"/>
            </a:endParaRPr>
          </a:p>
          <a:p>
            <a:pPr marL="457200" lvl="0" indent="-304800" algn="l" rtl="0">
              <a:lnSpc>
                <a:spcPct val="117999"/>
              </a:lnSpc>
              <a:spcBef>
                <a:spcPts val="0"/>
              </a:spcBef>
              <a:spcAft>
                <a:spcPts val="0"/>
              </a:spcAft>
              <a:buSzPts val="1200"/>
              <a:buFont typeface="Poppins"/>
              <a:buChar char="●"/>
            </a:pPr>
            <a:r>
              <a:rPr lang="en" sz="1200">
                <a:latin typeface="Poppins"/>
                <a:ea typeface="Poppins"/>
                <a:cs typeface="Poppins"/>
                <a:sym typeface="Poppins"/>
              </a:rPr>
              <a:t>Your team finished a sprint, completed an epic and closed 3 bugs.</a:t>
            </a:r>
            <a:endParaRPr sz="1200">
              <a:latin typeface="Poppins"/>
              <a:ea typeface="Poppins"/>
              <a:cs typeface="Poppins"/>
              <a:sym typeface="Poppin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2"/>
        <p:cNvGrpSpPr/>
        <p:nvPr/>
      </p:nvGrpSpPr>
      <p:grpSpPr>
        <a:xfrm>
          <a:off x="0" y="0"/>
          <a:ext cx="0" cy="0"/>
          <a:chOff x="0" y="0"/>
          <a:chExt cx="0" cy="0"/>
        </a:xfrm>
      </p:grpSpPr>
      <p:sp>
        <p:nvSpPr>
          <p:cNvPr id="1273" name="Google Shape;1273;g31f120f2f64_0_132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74" name="Google Shape;1274;g31f120f2f64_0_13219: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457200" lvl="0" indent="-304800" algn="l" rtl="0">
              <a:lnSpc>
                <a:spcPct val="117999"/>
              </a:lnSpc>
              <a:spcBef>
                <a:spcPts val="0"/>
              </a:spcBef>
              <a:spcAft>
                <a:spcPts val="0"/>
              </a:spcAft>
              <a:buSzPts val="1200"/>
              <a:buFont typeface="Poppins"/>
              <a:buChar char="●"/>
            </a:pPr>
            <a:r>
              <a:rPr lang="en" sz="1200">
                <a:latin typeface="Poppins"/>
                <a:ea typeface="Poppins"/>
                <a:cs typeface="Poppins"/>
                <a:sym typeface="Poppins"/>
              </a:rPr>
              <a:t>But, when you ask Rovo </a:t>
            </a:r>
            <a:endParaRPr sz="1200">
              <a:latin typeface="Poppins"/>
              <a:ea typeface="Poppins"/>
              <a:cs typeface="Poppins"/>
              <a:sym typeface="Poppins"/>
            </a:endParaRPr>
          </a:p>
          <a:p>
            <a:pPr marL="457200" lvl="0" indent="-304800" algn="l" rtl="0">
              <a:lnSpc>
                <a:spcPct val="117999"/>
              </a:lnSpc>
              <a:spcBef>
                <a:spcPts val="0"/>
              </a:spcBef>
              <a:spcAft>
                <a:spcPts val="0"/>
              </a:spcAft>
              <a:buSzPts val="1200"/>
              <a:buFont typeface="Poppins"/>
              <a:buChar char="●"/>
            </a:pPr>
            <a:r>
              <a:rPr lang="en" sz="1200">
                <a:latin typeface="Poppins"/>
                <a:ea typeface="Poppins"/>
                <a:cs typeface="Poppins"/>
                <a:sym typeface="Poppins"/>
              </a:rPr>
              <a:t>Because Rovo relies </a:t>
            </a:r>
            <a:endParaRPr sz="1200">
              <a:latin typeface="Poppins"/>
              <a:ea typeface="Poppins"/>
              <a:cs typeface="Poppins"/>
              <a:sym typeface="Poppins"/>
            </a:endParaRPr>
          </a:p>
          <a:p>
            <a:pPr marL="457200" lvl="0" indent="-304800" algn="l" rtl="0">
              <a:lnSpc>
                <a:spcPct val="117999"/>
              </a:lnSpc>
              <a:spcBef>
                <a:spcPts val="0"/>
              </a:spcBef>
              <a:spcAft>
                <a:spcPts val="0"/>
              </a:spcAft>
              <a:buSzPts val="1200"/>
              <a:buFont typeface="Poppins"/>
              <a:buChar char="●"/>
            </a:pPr>
            <a:r>
              <a:rPr lang="en" sz="1200">
                <a:latin typeface="Poppins"/>
                <a:ea typeface="Poppins"/>
                <a:cs typeface="Poppins"/>
                <a:sym typeface="Poppins"/>
              </a:rPr>
              <a:t>&lt;CLICK&gt; In </a:t>
            </a:r>
            <a:r>
              <a:rPr lang="en" sz="1200" b="1">
                <a:latin typeface="Poppins"/>
                <a:ea typeface="Poppins"/>
                <a:cs typeface="Poppins"/>
                <a:sym typeface="Poppins"/>
              </a:rPr>
              <a:t>comparison</a:t>
            </a:r>
            <a:r>
              <a:rPr lang="en" sz="1200">
                <a:latin typeface="Poppins"/>
                <a:ea typeface="Poppins"/>
                <a:cs typeface="Poppins"/>
                <a:sym typeface="Poppins"/>
              </a:rPr>
              <a:t>, Rovo knows </a:t>
            </a:r>
            <a:endParaRPr sz="1200">
              <a:latin typeface="Poppins"/>
              <a:ea typeface="Poppins"/>
              <a:cs typeface="Poppins"/>
              <a:sym typeface="Poppins"/>
            </a:endParaRPr>
          </a:p>
          <a:p>
            <a:pPr marL="457200" lvl="0" indent="-304800" algn="l" rtl="0">
              <a:lnSpc>
                <a:spcPct val="117999"/>
              </a:lnSpc>
              <a:spcBef>
                <a:spcPts val="0"/>
              </a:spcBef>
              <a:spcAft>
                <a:spcPts val="0"/>
              </a:spcAft>
              <a:buSzPts val="1200"/>
              <a:buFont typeface="Poppins"/>
              <a:buChar char="●"/>
            </a:pPr>
            <a:r>
              <a:rPr lang="en" sz="1200">
                <a:latin typeface="Poppins"/>
                <a:ea typeface="Poppins"/>
                <a:cs typeface="Poppins"/>
                <a:sym typeface="Poppins"/>
              </a:rPr>
              <a:t>This is a simple example </a:t>
            </a:r>
            <a:endParaRPr sz="1200">
              <a:latin typeface="Poppins"/>
              <a:ea typeface="Poppins"/>
              <a:cs typeface="Poppins"/>
              <a:sym typeface="Poppin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1"/>
        <p:cNvGrpSpPr/>
        <p:nvPr/>
      </p:nvGrpSpPr>
      <p:grpSpPr>
        <a:xfrm>
          <a:off x="0" y="0"/>
          <a:ext cx="0" cy="0"/>
          <a:chOff x="0" y="0"/>
          <a:chExt cx="0" cy="0"/>
        </a:xfrm>
      </p:grpSpPr>
      <p:sp>
        <p:nvSpPr>
          <p:cNvPr id="1312" name="Google Shape;1312;g31f120f2f64_0_129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3" name="Google Shape;1313;g31f120f2f64_0_129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4"/>
        <p:cNvGrpSpPr/>
        <p:nvPr/>
      </p:nvGrpSpPr>
      <p:grpSpPr>
        <a:xfrm>
          <a:off x="0" y="0"/>
          <a:ext cx="0" cy="0"/>
          <a:chOff x="0" y="0"/>
          <a:chExt cx="0" cy="0"/>
        </a:xfrm>
      </p:grpSpPr>
      <p:sp>
        <p:nvSpPr>
          <p:cNvPr id="1335" name="Google Shape;1335;g31f120f2f64_0_117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36" name="Google Shape;1336;g31f120f2f64_0_1172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457200" lvl="0" indent="-304800" algn="l" rtl="0">
              <a:lnSpc>
                <a:spcPct val="115000"/>
              </a:lnSpc>
              <a:spcBef>
                <a:spcPts val="120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So why trust Atlassian to build your organizations system of work? We believe we have the best SoW implementation for technology-driven companies.</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latin typeface="Poppins"/>
                <a:ea typeface="Poppins"/>
                <a:cs typeface="Poppins"/>
                <a:sym typeface="Poppins"/>
              </a:rPr>
              <a:t>#1 — </a:t>
            </a:r>
            <a:r>
              <a:rPr lang="en" sz="1200" b="1">
                <a:solidFill>
                  <a:schemeClr val="dk1"/>
                </a:solidFill>
                <a:latin typeface="Poppins"/>
                <a:ea typeface="Poppins"/>
                <a:cs typeface="Poppins"/>
                <a:sym typeface="Poppins"/>
              </a:rPr>
              <a:t>Our</a:t>
            </a:r>
            <a:r>
              <a:rPr lang="en" sz="1200">
                <a:solidFill>
                  <a:schemeClr val="dk1"/>
                </a:solidFill>
                <a:latin typeface="Poppins"/>
                <a:ea typeface="Poppins"/>
                <a:cs typeface="Poppins"/>
                <a:sym typeface="Poppins"/>
              </a:rPr>
              <a:t> </a:t>
            </a:r>
            <a:r>
              <a:rPr lang="en" sz="1200" b="1">
                <a:solidFill>
                  <a:schemeClr val="dk1"/>
                </a:solidFill>
                <a:latin typeface="Poppins"/>
                <a:ea typeface="Poppins"/>
                <a:cs typeface="Poppins"/>
                <a:sym typeface="Poppins"/>
              </a:rPr>
              <a:t>experience</a:t>
            </a:r>
            <a:r>
              <a:rPr lang="en" sz="1200">
                <a:solidFill>
                  <a:schemeClr val="dk1"/>
                </a:solidFill>
                <a:latin typeface="Poppins"/>
                <a:ea typeface="Poppins"/>
                <a:cs typeface="Poppins"/>
                <a:sym typeface="Poppins"/>
              </a:rPr>
              <a:t>:</a:t>
            </a:r>
            <a:r>
              <a:rPr lang="en" sz="1200" b="1">
                <a:solidFill>
                  <a:schemeClr val="dk1"/>
                </a:solidFill>
                <a:latin typeface="Poppins"/>
                <a:ea typeface="Poppins"/>
                <a:cs typeface="Poppins"/>
                <a:sym typeface="Poppins"/>
              </a:rPr>
              <a:t> </a:t>
            </a:r>
            <a:r>
              <a:rPr lang="en" sz="1200">
                <a:solidFill>
                  <a:schemeClr val="dk1"/>
                </a:solidFill>
                <a:latin typeface="Poppins"/>
                <a:ea typeface="Poppins"/>
                <a:cs typeface="Poppins"/>
                <a:sym typeface="Poppins"/>
              </a:rPr>
              <a:t>We’ve spent the last 23 years studying how high-performing teams and organizations work best. We use that experience to inform both work practices and products that help organizations work faster and more effectively</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latin typeface="Poppins"/>
                <a:ea typeface="Poppins"/>
                <a:cs typeface="Poppins"/>
                <a:sym typeface="Poppins"/>
              </a:rPr>
              <a:t>#2 — </a:t>
            </a:r>
            <a:r>
              <a:rPr lang="en" sz="1200" b="1">
                <a:solidFill>
                  <a:schemeClr val="dk1"/>
                </a:solidFill>
                <a:latin typeface="Poppins"/>
                <a:ea typeface="Poppins"/>
                <a:cs typeface="Poppins"/>
                <a:sym typeface="Poppins"/>
              </a:rPr>
              <a:t>Our portfolio: </a:t>
            </a:r>
            <a:r>
              <a:rPr lang="en" sz="1200">
                <a:solidFill>
                  <a:schemeClr val="dk1"/>
                </a:solidFill>
                <a:latin typeface="Poppins"/>
                <a:ea typeface="Poppins"/>
                <a:cs typeface="Poppins"/>
                <a:sym typeface="Poppins"/>
              </a:rPr>
              <a:t> Our portfolio of products, informed by our experience, empowers technology and business teams as they navigate across different jobs to be done while always having the right context and visibility.</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latin typeface="Poppins"/>
                <a:ea typeface="Poppins"/>
                <a:cs typeface="Poppins"/>
                <a:sym typeface="Poppins"/>
              </a:rPr>
              <a:t>#3 — </a:t>
            </a:r>
            <a:r>
              <a:rPr lang="en" sz="1200" b="1">
                <a:solidFill>
                  <a:schemeClr val="dk1"/>
                </a:solidFill>
                <a:latin typeface="Poppins"/>
                <a:ea typeface="Poppins"/>
                <a:cs typeface="Poppins"/>
                <a:sym typeface="Poppins"/>
              </a:rPr>
              <a:t>Our platform: </a:t>
            </a:r>
            <a:r>
              <a:rPr lang="en" sz="1200">
                <a:solidFill>
                  <a:schemeClr val="dk1"/>
                </a:solidFill>
                <a:latin typeface="Poppins"/>
                <a:ea typeface="Poppins"/>
                <a:cs typeface="Poppins"/>
                <a:sym typeface="Poppins"/>
              </a:rPr>
              <a:t>Our connected platform connects your teams and tools, and provides powerful and context-rich experiences across the portfolio.</a:t>
            </a:r>
            <a:endParaRPr sz="1200">
              <a:solidFill>
                <a:schemeClr val="dk1"/>
              </a:solidFill>
              <a:latin typeface="Poppins"/>
              <a:ea typeface="Poppins"/>
              <a:cs typeface="Poppins"/>
              <a:sym typeface="Poppins"/>
            </a:endParaRPr>
          </a:p>
          <a:p>
            <a:pPr marL="0" lvl="0" indent="0" algn="l" rtl="0">
              <a:lnSpc>
                <a:spcPct val="117999"/>
              </a:lnSpc>
              <a:spcBef>
                <a:spcPts val="1200"/>
              </a:spcBef>
              <a:spcAft>
                <a:spcPts val="0"/>
              </a:spcAft>
              <a:buSzPts val="1400"/>
              <a:buNone/>
            </a:pPr>
            <a:endParaRPr sz="1200">
              <a:latin typeface="Poppins"/>
              <a:ea typeface="Poppins"/>
              <a:cs typeface="Poppins"/>
              <a:sym typeface="Poppin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2"/>
        <p:cNvGrpSpPr/>
        <p:nvPr/>
      </p:nvGrpSpPr>
      <p:grpSpPr>
        <a:xfrm>
          <a:off x="0" y="0"/>
          <a:ext cx="0" cy="0"/>
          <a:chOff x="0" y="0"/>
          <a:chExt cx="0" cy="0"/>
        </a:xfrm>
      </p:grpSpPr>
      <p:sp>
        <p:nvSpPr>
          <p:cNvPr id="1363" name="Google Shape;1363;g31f120f2f64_0_117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64" name="Google Shape;1364;g31f120f2f64_0_1174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400"/>
              <a:buNone/>
            </a:pPr>
            <a:r>
              <a:rPr lang="en" sz="1200">
                <a:solidFill>
                  <a:schemeClr val="dk1"/>
                </a:solidFill>
                <a:latin typeface="Poppins"/>
                <a:ea typeface="Poppins"/>
                <a:cs typeface="Poppins"/>
                <a:sym typeface="Poppins"/>
              </a:rPr>
              <a:t>Using our solutions customers have seen:</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More efficiency: 40% faster time to value </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Increased effectiveness: Increase of project success from 57% to 75% (by aligning workflows to output)</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And higher productivity: Decreased interruptions by 35%</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This is not just what we say - our research with ESG an independent research company supports this too</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As your partners, our success is anchored on yours, and our goal is to not just drive positive change, but real impact across your business. </a:t>
            </a:r>
            <a:endParaRPr sz="1200">
              <a:solidFill>
                <a:schemeClr val="dk1"/>
              </a:solidFill>
              <a:latin typeface="Poppins"/>
              <a:ea typeface="Poppins"/>
              <a:cs typeface="Poppins"/>
              <a:sym typeface="Poppins"/>
            </a:endParaRPr>
          </a:p>
          <a:p>
            <a:pPr marL="457200" lvl="0" indent="0" algn="l" rtl="0">
              <a:lnSpc>
                <a:spcPct val="117999"/>
              </a:lnSpc>
              <a:spcBef>
                <a:spcPts val="1200"/>
              </a:spcBef>
              <a:spcAft>
                <a:spcPts val="0"/>
              </a:spcAft>
              <a:buSzPts val="1400"/>
              <a:buNone/>
            </a:pPr>
            <a:endParaRPr sz="1200">
              <a:latin typeface="Poppins"/>
              <a:ea typeface="Poppins"/>
              <a:cs typeface="Poppins"/>
              <a:sym typeface="Poppin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7"/>
        <p:cNvGrpSpPr/>
        <p:nvPr/>
      </p:nvGrpSpPr>
      <p:grpSpPr>
        <a:xfrm>
          <a:off x="0" y="0"/>
          <a:ext cx="0" cy="0"/>
          <a:chOff x="0" y="0"/>
          <a:chExt cx="0" cy="0"/>
        </a:xfrm>
      </p:grpSpPr>
      <p:sp>
        <p:nvSpPr>
          <p:cNvPr id="1378" name="Google Shape;1378;g31f120f2f64_0_71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79" name="Google Shape;1379;g31f120f2f64_0_712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None/>
            </a:pPr>
            <a:r>
              <a:rPr lang="en" sz="1200">
                <a:latin typeface="Poppins"/>
                <a:ea typeface="Poppins"/>
                <a:cs typeface="Poppins"/>
                <a:sym typeface="Poppins"/>
              </a:rPr>
              <a:t>The net benefit of working with Atlassian to transform how teams work together and setting up the right technology foundation for this, is actually best represented by the actual results of customers.</a:t>
            </a:r>
            <a:endParaRPr sz="1200">
              <a:latin typeface="Poppins"/>
              <a:ea typeface="Poppins"/>
              <a:cs typeface="Poppins"/>
              <a:sym typeface="Poppins"/>
            </a:endParaRPr>
          </a:p>
          <a:p>
            <a:pPr marL="0" lvl="0" indent="0" algn="l" rtl="0">
              <a:lnSpc>
                <a:spcPct val="117999"/>
              </a:lnSpc>
              <a:spcBef>
                <a:spcPts val="0"/>
              </a:spcBef>
              <a:spcAft>
                <a:spcPts val="0"/>
              </a:spcAft>
              <a:buNone/>
            </a:pPr>
            <a:endParaRPr sz="1200">
              <a:latin typeface="Poppins"/>
              <a:ea typeface="Poppins"/>
              <a:cs typeface="Poppins"/>
              <a:sym typeface="Poppins"/>
            </a:endParaRPr>
          </a:p>
          <a:p>
            <a:pPr marL="0" lvl="0" indent="0" algn="l" rtl="0">
              <a:lnSpc>
                <a:spcPct val="117999"/>
              </a:lnSpc>
              <a:spcBef>
                <a:spcPts val="0"/>
              </a:spcBef>
              <a:spcAft>
                <a:spcPts val="0"/>
              </a:spcAft>
              <a:buNone/>
            </a:pPr>
            <a:r>
              <a:rPr lang="en" sz="1200">
                <a:latin typeface="Poppins"/>
                <a:ea typeface="Poppins"/>
                <a:cs typeface="Poppins"/>
                <a:sym typeface="Poppins"/>
              </a:rPr>
              <a:t>For Lumen, and like many others, they were in a world of tooling chaos. With the adoption of Atlassian Cloud Enterprise, which included Jira and Confluence, Lumen was able to remove the chaos and return to focusing on increasing throughput–which they achieved by by over 200%. More focus and time to get work done nets BOTH happier employees and more satisfied customers.</a:t>
            </a:r>
            <a:endParaRPr sz="1200">
              <a:latin typeface="Poppins"/>
              <a:ea typeface="Poppins"/>
              <a:cs typeface="Poppins"/>
              <a:sym typeface="Poppins"/>
            </a:endParaRPr>
          </a:p>
          <a:p>
            <a:pPr marL="0" lvl="0" indent="0" algn="l" rtl="0">
              <a:lnSpc>
                <a:spcPct val="117999"/>
              </a:lnSpc>
              <a:spcBef>
                <a:spcPts val="0"/>
              </a:spcBef>
              <a:spcAft>
                <a:spcPts val="0"/>
              </a:spcAft>
              <a:buNone/>
            </a:pPr>
            <a:r>
              <a:rPr lang="en" sz="1200" u="sng">
                <a:solidFill>
                  <a:schemeClr val="hlink"/>
                </a:solidFill>
                <a:latin typeface="Poppins"/>
                <a:ea typeface="Poppins"/>
                <a:cs typeface="Poppins"/>
                <a:sym typeface="Poppins"/>
                <a:hlinkClick r:id="rId3"/>
              </a:rPr>
              <a:t>https://www.atlassian.com/customers/lumen</a:t>
            </a:r>
            <a:r>
              <a:rPr lang="en" sz="1200">
                <a:latin typeface="Poppins"/>
                <a:ea typeface="Poppins"/>
                <a:cs typeface="Poppins"/>
                <a:sym typeface="Poppins"/>
              </a:rPr>
              <a:t> </a:t>
            </a:r>
            <a:endParaRPr sz="1200">
              <a:latin typeface="Poppins"/>
              <a:ea typeface="Poppins"/>
              <a:cs typeface="Poppins"/>
              <a:sym typeface="Poppins"/>
            </a:endParaRPr>
          </a:p>
          <a:p>
            <a:pPr marL="0" lvl="0" indent="0" algn="l" rtl="0">
              <a:lnSpc>
                <a:spcPct val="117999"/>
              </a:lnSpc>
              <a:spcBef>
                <a:spcPts val="0"/>
              </a:spcBef>
              <a:spcAft>
                <a:spcPts val="0"/>
              </a:spcAft>
              <a:buNone/>
            </a:pPr>
            <a:endParaRPr sz="1200">
              <a:latin typeface="Poppins"/>
              <a:ea typeface="Poppins"/>
              <a:cs typeface="Poppins"/>
              <a:sym typeface="Poppins"/>
            </a:endParaRPr>
          </a:p>
          <a:p>
            <a:pPr marL="0" lvl="0" indent="0" algn="l" rtl="0">
              <a:lnSpc>
                <a:spcPct val="117999"/>
              </a:lnSpc>
              <a:spcBef>
                <a:spcPts val="0"/>
              </a:spcBef>
              <a:spcAft>
                <a:spcPts val="0"/>
              </a:spcAft>
              <a:buNone/>
            </a:pPr>
            <a:r>
              <a:rPr lang="en" sz="1200">
                <a:latin typeface="Poppins"/>
                <a:ea typeface="Poppins"/>
                <a:cs typeface="Poppins"/>
                <a:sym typeface="Poppins"/>
              </a:rPr>
              <a:t>For Rivian, they centralizing and Atlassian Cloud Enterprise, they’re saving $2.5M annually on tool costs and overhead. Likewise, people and teams are much more productive having saved over 750+ hours per person just from Automation. </a:t>
            </a:r>
            <a:endParaRPr sz="1200">
              <a:latin typeface="Poppins"/>
              <a:ea typeface="Poppins"/>
              <a:cs typeface="Poppins"/>
              <a:sym typeface="Poppins"/>
            </a:endParaRPr>
          </a:p>
          <a:p>
            <a:pPr marL="0" lvl="0" indent="0" algn="l" rtl="0">
              <a:lnSpc>
                <a:spcPct val="117999"/>
              </a:lnSpc>
              <a:spcBef>
                <a:spcPts val="0"/>
              </a:spcBef>
              <a:spcAft>
                <a:spcPts val="0"/>
              </a:spcAft>
              <a:buNone/>
            </a:pPr>
            <a:r>
              <a:rPr lang="en" sz="1200" u="sng">
                <a:solidFill>
                  <a:schemeClr val="hlink"/>
                </a:solidFill>
                <a:latin typeface="Poppins"/>
                <a:ea typeface="Poppins"/>
                <a:cs typeface="Poppins"/>
                <a:sym typeface="Poppins"/>
                <a:hlinkClick r:id="rId4"/>
              </a:rPr>
              <a:t>https://www.atlassian.com/customers/rivian</a:t>
            </a:r>
            <a:r>
              <a:rPr lang="en" sz="1200">
                <a:latin typeface="Poppins"/>
                <a:ea typeface="Poppins"/>
                <a:cs typeface="Poppins"/>
                <a:sym typeface="Poppins"/>
              </a:rPr>
              <a:t> </a:t>
            </a:r>
            <a:endParaRPr sz="1200">
              <a:latin typeface="Poppins"/>
              <a:ea typeface="Poppins"/>
              <a:cs typeface="Poppins"/>
              <a:sym typeface="Poppins"/>
            </a:endParaRPr>
          </a:p>
          <a:p>
            <a:pPr marL="0" lvl="0" indent="0" algn="l" rtl="0">
              <a:lnSpc>
                <a:spcPct val="117999"/>
              </a:lnSpc>
              <a:spcBef>
                <a:spcPts val="0"/>
              </a:spcBef>
              <a:spcAft>
                <a:spcPts val="0"/>
              </a:spcAft>
              <a:buNone/>
            </a:pPr>
            <a:endParaRPr sz="1200">
              <a:latin typeface="Poppins"/>
              <a:ea typeface="Poppins"/>
              <a:cs typeface="Poppins"/>
              <a:sym typeface="Poppins"/>
            </a:endParaRPr>
          </a:p>
          <a:p>
            <a:pPr marL="0" lvl="0" indent="0" algn="l" rtl="0">
              <a:lnSpc>
                <a:spcPct val="117999"/>
              </a:lnSpc>
              <a:spcBef>
                <a:spcPts val="0"/>
              </a:spcBef>
              <a:spcAft>
                <a:spcPts val="0"/>
              </a:spcAft>
              <a:buNone/>
            </a:pPr>
            <a:r>
              <a:rPr lang="en" sz="1200">
                <a:latin typeface="Poppins"/>
                <a:ea typeface="Poppins"/>
                <a:cs typeface="Poppins"/>
                <a:sym typeface="Poppins"/>
              </a:rPr>
              <a:t>For United Airlines, they’re on a 10 year digital transformation journey. The first phase resulted in them migrating Jira and Confluence Data Center to Cloud. The process of getting to that decision was arduous. They came up with a 58-point inventory of everything they wanted out of their toolset and even considered things like change management, onboarding, and operational costs. The shortlist of options included Monday, Microsoft, and Atlassian. Interestingly, one of the reasons Atlassian won over other vendors was “intuitiveness for users outside of technology?” In fact, 40% of new Jira and Confluence users are from business teams. With that move, they’ve already increased deployments by 5x, or 500%, and are delivering 99.95% uptime.</a:t>
            </a:r>
            <a:endParaRPr sz="1200">
              <a:latin typeface="Poppins"/>
              <a:ea typeface="Poppins"/>
              <a:cs typeface="Poppins"/>
              <a:sym typeface="Poppins"/>
            </a:endParaRPr>
          </a:p>
          <a:p>
            <a:pPr marL="0" lvl="0" indent="0" algn="l" rtl="0">
              <a:lnSpc>
                <a:spcPct val="117999"/>
              </a:lnSpc>
              <a:spcBef>
                <a:spcPts val="0"/>
              </a:spcBef>
              <a:spcAft>
                <a:spcPts val="0"/>
              </a:spcAft>
              <a:buNone/>
            </a:pPr>
            <a:r>
              <a:rPr lang="en" sz="1200" u="sng">
                <a:solidFill>
                  <a:schemeClr val="hlink"/>
                </a:solidFill>
                <a:latin typeface="Poppins"/>
                <a:ea typeface="Poppins"/>
                <a:cs typeface="Poppins"/>
                <a:sym typeface="Poppins"/>
                <a:hlinkClick r:id="rId5"/>
              </a:rPr>
              <a:t>https://www.atlassian.com/customers/united-airlines</a:t>
            </a:r>
            <a:r>
              <a:rPr lang="en" sz="1200">
                <a:latin typeface="Poppins"/>
                <a:ea typeface="Poppins"/>
                <a:cs typeface="Poppins"/>
                <a:sym typeface="Poppins"/>
              </a:rPr>
              <a:t> </a:t>
            </a:r>
            <a:endParaRPr sz="1200">
              <a:latin typeface="Poppins"/>
              <a:ea typeface="Poppins"/>
              <a:cs typeface="Poppins"/>
              <a:sym typeface="Poppin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7"/>
        <p:cNvGrpSpPr/>
        <p:nvPr/>
      </p:nvGrpSpPr>
      <p:grpSpPr>
        <a:xfrm>
          <a:off x="0" y="0"/>
          <a:ext cx="0" cy="0"/>
          <a:chOff x="0" y="0"/>
          <a:chExt cx="0" cy="0"/>
        </a:xfrm>
      </p:grpSpPr>
      <p:sp>
        <p:nvSpPr>
          <p:cNvPr id="928" name="Google Shape;928;g31f120f2f64_0_143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9" name="Google Shape;929;g31f120f2f64_0_143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latin typeface="Poppins"/>
                <a:ea typeface="Poppins"/>
                <a:cs typeface="Poppins"/>
                <a:sym typeface="Poppins"/>
              </a:rPr>
              <a:t>According to our own Team Anywhere research, Fortune 1000 executives highlight the following as their top organizational challenges.</a:t>
            </a:r>
            <a:endParaRPr sz="1200">
              <a:latin typeface="Poppins"/>
              <a:ea typeface="Poppins"/>
              <a:cs typeface="Poppins"/>
              <a:sym typeface="Poppins"/>
            </a:endParaRPr>
          </a:p>
          <a:p>
            <a:pPr marL="0" lvl="0" indent="0" algn="l" rtl="0">
              <a:spcBef>
                <a:spcPts val="0"/>
              </a:spcBef>
              <a:spcAft>
                <a:spcPts val="0"/>
              </a:spcAft>
              <a:buNone/>
            </a:pPr>
            <a:endParaRPr sz="1200">
              <a:latin typeface="Poppins"/>
              <a:ea typeface="Poppins"/>
              <a:cs typeface="Poppins"/>
              <a:sym typeface="Poppins"/>
            </a:endParaRPr>
          </a:p>
          <a:p>
            <a:pPr marL="0" lvl="0" indent="0" algn="l" rtl="0">
              <a:spcBef>
                <a:spcPts val="0"/>
              </a:spcBef>
              <a:spcAft>
                <a:spcPts val="0"/>
              </a:spcAft>
              <a:buNone/>
            </a:pPr>
            <a:r>
              <a:rPr lang="en" sz="1200">
                <a:latin typeface="Poppins"/>
                <a:ea typeface="Poppins"/>
                <a:cs typeface="Poppins"/>
                <a:sym typeface="Poppins"/>
              </a:rPr>
              <a:t>At the very top is low productivity. A lack of alignment to goals is a very close second. And only a few percentage points behind that is stakeholder management, which gets right at the heart of effective collaboration. </a:t>
            </a:r>
            <a:endParaRPr sz="1200">
              <a:latin typeface="Poppins"/>
              <a:ea typeface="Poppins"/>
              <a:cs typeface="Poppins"/>
              <a:sym typeface="Poppins"/>
            </a:endParaRPr>
          </a:p>
          <a:p>
            <a:pPr marL="0" lvl="0" indent="0" algn="l" rtl="0">
              <a:spcBef>
                <a:spcPts val="0"/>
              </a:spcBef>
              <a:spcAft>
                <a:spcPts val="0"/>
              </a:spcAft>
              <a:buNone/>
            </a:pPr>
            <a:endParaRPr sz="1200">
              <a:latin typeface="Poppins"/>
              <a:ea typeface="Poppins"/>
              <a:cs typeface="Poppins"/>
              <a:sym typeface="Poppins"/>
            </a:endParaRPr>
          </a:p>
          <a:p>
            <a:pPr marL="0" lvl="0" indent="0" algn="l" rtl="0">
              <a:spcBef>
                <a:spcPts val="0"/>
              </a:spcBef>
              <a:spcAft>
                <a:spcPts val="0"/>
              </a:spcAft>
              <a:buNone/>
            </a:pPr>
            <a:r>
              <a:rPr lang="en" sz="1200" b="1">
                <a:latin typeface="Poppins"/>
                <a:ea typeface="Poppins"/>
                <a:cs typeface="Poppins"/>
                <a:sym typeface="Poppins"/>
              </a:rPr>
              <a:t>It’s clear that many organizations continue to struggle with the foundational aspects of teamwork.</a:t>
            </a:r>
            <a:endParaRPr sz="1200" b="1">
              <a:latin typeface="Poppins"/>
              <a:ea typeface="Poppins"/>
              <a:cs typeface="Poppins"/>
              <a:sym typeface="Poppins"/>
            </a:endParaRPr>
          </a:p>
          <a:p>
            <a:pPr marL="0" lvl="0" indent="0" algn="l" rtl="0">
              <a:spcBef>
                <a:spcPts val="0"/>
              </a:spcBef>
              <a:spcAft>
                <a:spcPts val="0"/>
              </a:spcAft>
              <a:buNone/>
            </a:pPr>
            <a:endParaRPr sz="1200" b="1">
              <a:latin typeface="Poppins"/>
              <a:ea typeface="Poppins"/>
              <a:cs typeface="Poppins"/>
              <a:sym typeface="Poppins"/>
            </a:endParaRPr>
          </a:p>
          <a:p>
            <a:pPr marL="0" lvl="0" indent="0" algn="l" rtl="0">
              <a:spcBef>
                <a:spcPts val="0"/>
              </a:spcBef>
              <a:spcAft>
                <a:spcPts val="0"/>
              </a:spcAft>
              <a:buNone/>
            </a:pPr>
            <a:r>
              <a:rPr lang="en" sz="1200">
                <a:latin typeface="Poppins"/>
                <a:ea typeface="Poppins"/>
                <a:cs typeface="Poppins"/>
                <a:sym typeface="Poppins"/>
              </a:rPr>
              <a:t>Atlassian can help enterprise customers address these critical and foundational aspects of teamwork and collaboration.</a:t>
            </a:r>
            <a:endParaRPr sz="1200">
              <a:latin typeface="Poppins"/>
              <a:ea typeface="Poppins"/>
              <a:cs typeface="Poppins"/>
              <a:sym typeface="Poppin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3"/>
        <p:cNvGrpSpPr/>
        <p:nvPr/>
      </p:nvGrpSpPr>
      <p:grpSpPr>
        <a:xfrm>
          <a:off x="0" y="0"/>
          <a:ext cx="0" cy="0"/>
          <a:chOff x="0" y="0"/>
          <a:chExt cx="0" cy="0"/>
        </a:xfrm>
      </p:grpSpPr>
      <p:sp>
        <p:nvSpPr>
          <p:cNvPr id="1404" name="Google Shape;1404;g31f120f2f64_0_71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05" name="Google Shape;1405;g31f120f2f64_0_71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0"/>
        <p:cNvGrpSpPr/>
        <p:nvPr/>
      </p:nvGrpSpPr>
      <p:grpSpPr>
        <a:xfrm>
          <a:off x="0" y="0"/>
          <a:ext cx="0" cy="0"/>
          <a:chOff x="0" y="0"/>
          <a:chExt cx="0" cy="0"/>
        </a:xfrm>
      </p:grpSpPr>
      <p:sp>
        <p:nvSpPr>
          <p:cNvPr id="1441" name="Google Shape;1441;g301f58bb04d_0_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2" name="Google Shape;1442;g301f58bb04d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4"/>
        <p:cNvGrpSpPr/>
        <p:nvPr/>
      </p:nvGrpSpPr>
      <p:grpSpPr>
        <a:xfrm>
          <a:off x="0" y="0"/>
          <a:ext cx="0" cy="0"/>
          <a:chOff x="0" y="0"/>
          <a:chExt cx="0" cy="0"/>
        </a:xfrm>
      </p:grpSpPr>
      <p:sp>
        <p:nvSpPr>
          <p:cNvPr id="1445" name="Google Shape;1445;g31f120f2f64_0_1506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6" name="Google Shape;1446;g31f120f2f64_0_1506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0"/>
        <p:cNvGrpSpPr/>
        <p:nvPr/>
      </p:nvGrpSpPr>
      <p:grpSpPr>
        <a:xfrm>
          <a:off x="0" y="0"/>
          <a:ext cx="0" cy="0"/>
          <a:chOff x="0" y="0"/>
          <a:chExt cx="0" cy="0"/>
        </a:xfrm>
      </p:grpSpPr>
      <p:sp>
        <p:nvSpPr>
          <p:cNvPr id="1451" name="Google Shape;1451;g31f120f2f64_0_70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452" name="Google Shape;1452;g31f120f2f64_0_708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228600" lvl="0" indent="-228600" algn="l" rtl="0">
              <a:lnSpc>
                <a:spcPct val="117999"/>
              </a:lnSpc>
              <a:spcBef>
                <a:spcPts val="0"/>
              </a:spcBef>
              <a:spcAft>
                <a:spcPts val="0"/>
              </a:spcAft>
              <a:buSzPts val="2200"/>
              <a:buChar char="•"/>
            </a:pPr>
            <a:endParaRPr>
              <a:latin typeface="Arial"/>
              <a:ea typeface="Arial"/>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9"/>
        <p:cNvGrpSpPr/>
        <p:nvPr/>
      </p:nvGrpSpPr>
      <p:grpSpPr>
        <a:xfrm>
          <a:off x="0" y="0"/>
          <a:ext cx="0" cy="0"/>
          <a:chOff x="0" y="0"/>
          <a:chExt cx="0" cy="0"/>
        </a:xfrm>
      </p:grpSpPr>
      <p:sp>
        <p:nvSpPr>
          <p:cNvPr id="1470" name="Google Shape;1470;g31f120f2f64_0_7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71" name="Google Shape;1471;g31f120f2f64_0_7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2"/>
        <p:cNvGrpSpPr/>
        <p:nvPr/>
      </p:nvGrpSpPr>
      <p:grpSpPr>
        <a:xfrm>
          <a:off x="0" y="0"/>
          <a:ext cx="0" cy="0"/>
          <a:chOff x="0" y="0"/>
          <a:chExt cx="0" cy="0"/>
        </a:xfrm>
      </p:grpSpPr>
      <p:sp>
        <p:nvSpPr>
          <p:cNvPr id="1493" name="Google Shape;1493;g2f05be8b1e4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4" name="Google Shape;1494;g2f05be8b1e4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3"/>
        <p:cNvGrpSpPr/>
        <p:nvPr/>
      </p:nvGrpSpPr>
      <p:grpSpPr>
        <a:xfrm>
          <a:off x="0" y="0"/>
          <a:ext cx="0" cy="0"/>
          <a:chOff x="0" y="0"/>
          <a:chExt cx="0" cy="0"/>
        </a:xfrm>
      </p:grpSpPr>
      <p:sp>
        <p:nvSpPr>
          <p:cNvPr id="1514" name="Google Shape;1514;g3049e309396_0_7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15" name="Google Shape;1515;g3049e309396_0_7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Poppins"/>
                <a:ea typeface="Poppins"/>
                <a:cs typeface="Poppins"/>
                <a:sym typeface="Poppins"/>
              </a:rPr>
              <a:t>The benefits really speak for themselves. But the biggest question you might be thinking of is how to get started.</a:t>
            </a:r>
            <a:endParaRPr>
              <a:latin typeface="Poppins"/>
              <a:ea typeface="Poppins"/>
              <a:cs typeface="Poppins"/>
              <a:sym typeface="Poppins"/>
            </a:endParaRPr>
          </a:p>
          <a:p>
            <a:pPr marL="0" lvl="0" indent="0" algn="l" rtl="0">
              <a:spcBef>
                <a:spcPts val="0"/>
              </a:spcBef>
              <a:spcAft>
                <a:spcPts val="0"/>
              </a:spcAft>
              <a:buNone/>
            </a:pPr>
            <a:endParaRPr>
              <a:latin typeface="Poppins"/>
              <a:ea typeface="Poppins"/>
              <a:cs typeface="Poppins"/>
              <a:sym typeface="Poppins"/>
            </a:endParaRPr>
          </a:p>
          <a:p>
            <a:pPr marL="0" lvl="0" indent="0" algn="l" rtl="0">
              <a:spcBef>
                <a:spcPts val="0"/>
              </a:spcBef>
              <a:spcAft>
                <a:spcPts val="0"/>
              </a:spcAft>
              <a:buNone/>
            </a:pPr>
            <a:r>
              <a:rPr lang="en">
                <a:latin typeface="Poppins"/>
                <a:ea typeface="Poppins"/>
                <a:cs typeface="Poppins"/>
                <a:sym typeface="Poppins"/>
              </a:rPr>
              <a:t>Most customers start with a desire to simplify tooling, the vendor experience around purchasing, and standardizing ways of working and other processes. This means getting rid of redundant tools and processes, thereby lowering costs and overhead. As we learned, organizations that standardize on Atlassian not only improve the effectiveness and cross-functional alignment of all teams, better positioning their workforce to execute against company revenue goals, they also improve the security and resiliency of the business overall.</a:t>
            </a:r>
            <a:endParaRPr>
              <a:latin typeface="Poppins"/>
              <a:ea typeface="Poppins"/>
              <a:cs typeface="Poppins"/>
              <a:sym typeface="Poppins"/>
            </a:endParaRPr>
          </a:p>
          <a:p>
            <a:pPr marL="0" lvl="0" indent="0" algn="l" rtl="0">
              <a:spcBef>
                <a:spcPts val="0"/>
              </a:spcBef>
              <a:spcAft>
                <a:spcPts val="0"/>
              </a:spcAft>
              <a:buNone/>
            </a:pPr>
            <a:endParaRPr>
              <a:latin typeface="Poppins"/>
              <a:ea typeface="Poppins"/>
              <a:cs typeface="Poppins"/>
              <a:sym typeface="Poppins"/>
            </a:endParaRPr>
          </a:p>
          <a:p>
            <a:pPr marL="0" lvl="0" indent="0" algn="l" rtl="0">
              <a:spcBef>
                <a:spcPts val="0"/>
              </a:spcBef>
              <a:spcAft>
                <a:spcPts val="0"/>
              </a:spcAft>
              <a:buNone/>
            </a:pPr>
            <a:r>
              <a:rPr lang="en">
                <a:latin typeface="Poppins"/>
                <a:ea typeface="Poppins"/>
                <a:cs typeface="Poppins"/>
                <a:sym typeface="Poppins"/>
              </a:rPr>
              <a:t>The next step is to expand to business teams across the board. This is most successful with a “show don’t tell” approach led in partnership with IT and a workplace solutions team (or equivalent), in which current status quo processes are compared against streamlined alternatives. Rivian did this when they compared collaboration on projects via email, which was the current process, versus collaboration on projects with Jira. </a:t>
            </a:r>
            <a:endParaRPr>
              <a:latin typeface="Poppins"/>
              <a:ea typeface="Poppins"/>
              <a:cs typeface="Poppins"/>
              <a:sym typeface="Poppins"/>
            </a:endParaRPr>
          </a:p>
          <a:p>
            <a:pPr marL="0" lvl="0" indent="0" algn="l" rtl="0">
              <a:spcBef>
                <a:spcPts val="0"/>
              </a:spcBef>
              <a:spcAft>
                <a:spcPts val="0"/>
              </a:spcAft>
              <a:buNone/>
            </a:pPr>
            <a:endParaRPr>
              <a:latin typeface="Poppins"/>
              <a:ea typeface="Poppins"/>
              <a:cs typeface="Poppins"/>
              <a:sym typeface="Poppins"/>
            </a:endParaRPr>
          </a:p>
          <a:p>
            <a:pPr marL="0" lvl="0" indent="0" algn="l" rtl="0">
              <a:spcBef>
                <a:spcPts val="0"/>
              </a:spcBef>
              <a:spcAft>
                <a:spcPts val="0"/>
              </a:spcAft>
              <a:buNone/>
            </a:pPr>
            <a:r>
              <a:rPr lang="en">
                <a:latin typeface="Poppins"/>
                <a:ea typeface="Poppins"/>
                <a:cs typeface="Poppins"/>
                <a:sym typeface="Poppins"/>
              </a:rPr>
              <a:t>Finally, when tech and business teams are bought in, the promise of teamwork transformation is realized across the entirety of the organization. This entire process can actually happen very quickly too. The important thing to note is that Atlassian is here and will support you 100% along the journey.</a:t>
            </a:r>
            <a:endParaRPr>
              <a:latin typeface="Poppins"/>
              <a:ea typeface="Poppins"/>
              <a:cs typeface="Poppins"/>
              <a:sym typeface="Poppins"/>
            </a:endParaRPr>
          </a:p>
          <a:p>
            <a:pPr marL="0" lvl="0" indent="0" algn="l" rtl="0">
              <a:spcBef>
                <a:spcPts val="0"/>
              </a:spcBef>
              <a:spcAft>
                <a:spcPts val="0"/>
              </a:spcAft>
              <a:buNone/>
            </a:pPr>
            <a:endParaRPr>
              <a:latin typeface="Poppins"/>
              <a:ea typeface="Poppins"/>
              <a:cs typeface="Poppins"/>
              <a:sym typeface="Poppins"/>
            </a:endParaRPr>
          </a:p>
          <a:p>
            <a:pPr marL="0" lvl="0" indent="0" algn="l" rtl="0">
              <a:spcBef>
                <a:spcPts val="0"/>
              </a:spcBef>
              <a:spcAft>
                <a:spcPts val="0"/>
              </a:spcAft>
              <a:buNone/>
            </a:pPr>
            <a:endParaRPr>
              <a:latin typeface="Poppins"/>
              <a:ea typeface="Poppins"/>
              <a:cs typeface="Poppins"/>
              <a:sym typeface="Poppin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0"/>
        <p:cNvGrpSpPr/>
        <p:nvPr/>
      </p:nvGrpSpPr>
      <p:grpSpPr>
        <a:xfrm>
          <a:off x="0" y="0"/>
          <a:ext cx="0" cy="0"/>
          <a:chOff x="0" y="0"/>
          <a:chExt cx="0" cy="0"/>
        </a:xfrm>
      </p:grpSpPr>
      <p:sp>
        <p:nvSpPr>
          <p:cNvPr id="1531" name="Google Shape;1531;g3049e309396_0_7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32" name="Google Shape;1532;g3049e309396_0_7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latin typeface="Poppins"/>
              <a:ea typeface="Poppins"/>
              <a:cs typeface="Poppins"/>
              <a:sym typeface="Poppin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4"/>
        <p:cNvGrpSpPr/>
        <p:nvPr/>
      </p:nvGrpSpPr>
      <p:grpSpPr>
        <a:xfrm>
          <a:off x="0" y="0"/>
          <a:ext cx="0" cy="0"/>
          <a:chOff x="0" y="0"/>
          <a:chExt cx="0" cy="0"/>
        </a:xfrm>
      </p:grpSpPr>
      <p:sp>
        <p:nvSpPr>
          <p:cNvPr id="1555" name="Google Shape;1555;g2f05be8b1e4_0_2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6" name="Google Shape;1556;g2f05be8b1e4_0_2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6"/>
        <p:cNvGrpSpPr/>
        <p:nvPr/>
      </p:nvGrpSpPr>
      <p:grpSpPr>
        <a:xfrm>
          <a:off x="0" y="0"/>
          <a:ext cx="0" cy="0"/>
          <a:chOff x="0" y="0"/>
          <a:chExt cx="0" cy="0"/>
        </a:xfrm>
      </p:grpSpPr>
      <p:sp>
        <p:nvSpPr>
          <p:cNvPr id="1577" name="Google Shape;1577;g2f0e3904c9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8" name="Google Shape;1578;g2f0e3904c9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7"/>
        <p:cNvGrpSpPr/>
        <p:nvPr/>
      </p:nvGrpSpPr>
      <p:grpSpPr>
        <a:xfrm>
          <a:off x="0" y="0"/>
          <a:ext cx="0" cy="0"/>
          <a:chOff x="0" y="0"/>
          <a:chExt cx="0" cy="0"/>
        </a:xfrm>
      </p:grpSpPr>
      <p:sp>
        <p:nvSpPr>
          <p:cNvPr id="938" name="Google Shape;938;g31f120f2f64_0_45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939" name="Google Shape;939;g31f120f2f64_0_455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457200" lvl="0" indent="-304800" algn="l" rtl="0">
              <a:lnSpc>
                <a:spcPct val="115000"/>
              </a:lnSpc>
              <a:spcBef>
                <a:spcPts val="120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We call it: The System of Work.</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The System of Work is our </a:t>
            </a:r>
            <a:r>
              <a:rPr lang="en" sz="1200" b="1">
                <a:solidFill>
                  <a:schemeClr val="dk1"/>
                </a:solidFill>
                <a:latin typeface="Poppins"/>
                <a:ea typeface="Poppins"/>
                <a:cs typeface="Poppins"/>
                <a:sym typeface="Poppins"/>
              </a:rPr>
              <a:t>philosophy</a:t>
            </a:r>
            <a:r>
              <a:rPr lang="en" sz="1200">
                <a:solidFill>
                  <a:schemeClr val="dk1"/>
                </a:solidFill>
                <a:latin typeface="Poppins"/>
                <a:ea typeface="Poppins"/>
                <a:cs typeface="Poppins"/>
                <a:sym typeface="Poppins"/>
              </a:rPr>
              <a:t> of how </a:t>
            </a:r>
            <a:r>
              <a:rPr lang="en" sz="1200" b="1">
                <a:solidFill>
                  <a:schemeClr val="dk1"/>
                </a:solidFill>
                <a:latin typeface="Poppins"/>
                <a:ea typeface="Poppins"/>
                <a:cs typeface="Poppins"/>
                <a:sym typeface="Poppins"/>
              </a:rPr>
              <a:t>technology-driven organizations </a:t>
            </a:r>
            <a:r>
              <a:rPr lang="en" sz="1200">
                <a:solidFill>
                  <a:schemeClr val="dk1"/>
                </a:solidFill>
                <a:latin typeface="Poppins"/>
                <a:ea typeface="Poppins"/>
                <a:cs typeface="Poppins"/>
                <a:sym typeface="Poppins"/>
              </a:rPr>
              <a:t>should work, </a:t>
            </a:r>
            <a:r>
              <a:rPr lang="en" sz="1200" b="1">
                <a:solidFill>
                  <a:schemeClr val="dk1"/>
                </a:solidFill>
                <a:latin typeface="Poppins"/>
                <a:ea typeface="Poppins"/>
                <a:cs typeface="Poppins"/>
                <a:sym typeface="Poppins"/>
              </a:rPr>
              <a:t>connecting technology and business teams</a:t>
            </a:r>
            <a:r>
              <a:rPr lang="en" sz="1200">
                <a:solidFill>
                  <a:schemeClr val="dk1"/>
                </a:solidFill>
                <a:latin typeface="Poppins"/>
                <a:ea typeface="Poppins"/>
                <a:cs typeface="Poppins"/>
                <a:sym typeface="Poppins"/>
              </a:rPr>
              <a:t> to accelerate progress and maximize team impact. </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So what is a technology-driven organization? It’s those companies who believe technology is on their critical path to success, whether they are building software, undergoing a digital transformation, or launching new innovations.</a:t>
            </a:r>
            <a:endParaRPr sz="1200">
              <a:solidFill>
                <a:schemeClr val="dk1"/>
              </a:solidFill>
              <a:latin typeface="Poppins"/>
              <a:ea typeface="Poppins"/>
              <a:cs typeface="Poppins"/>
              <a:sym typeface="Poppins"/>
            </a:endParaRPr>
          </a:p>
          <a:p>
            <a:pPr marL="457200" lvl="0" indent="0" algn="l" rtl="0">
              <a:lnSpc>
                <a:spcPct val="117999"/>
              </a:lnSpc>
              <a:spcBef>
                <a:spcPts val="1200"/>
              </a:spcBef>
              <a:spcAft>
                <a:spcPts val="0"/>
              </a:spcAft>
              <a:buSzPts val="1400"/>
              <a:buNone/>
            </a:pPr>
            <a:endParaRPr sz="1200">
              <a:solidFill>
                <a:schemeClr val="dk1"/>
              </a:solidFill>
              <a:latin typeface="Poppins"/>
              <a:ea typeface="Poppins"/>
              <a:cs typeface="Poppins"/>
              <a:sym typeface="Poppins"/>
            </a:endParaRPr>
          </a:p>
          <a:p>
            <a:pPr marL="0" lvl="0" indent="0" algn="l" rtl="0">
              <a:lnSpc>
                <a:spcPct val="117999"/>
              </a:lnSpc>
              <a:spcBef>
                <a:spcPts val="0"/>
              </a:spcBef>
              <a:spcAft>
                <a:spcPts val="0"/>
              </a:spcAft>
              <a:buSzPts val="1400"/>
              <a:buNone/>
            </a:pPr>
            <a:endParaRPr sz="1200">
              <a:latin typeface="Poppins"/>
              <a:ea typeface="Poppins"/>
              <a:cs typeface="Poppins"/>
              <a:sym typeface="Poppin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0"/>
        <p:cNvGrpSpPr/>
        <p:nvPr/>
      </p:nvGrpSpPr>
      <p:grpSpPr>
        <a:xfrm>
          <a:off x="0" y="0"/>
          <a:ext cx="0" cy="0"/>
          <a:chOff x="0" y="0"/>
          <a:chExt cx="0" cy="0"/>
        </a:xfrm>
      </p:grpSpPr>
      <p:sp>
        <p:nvSpPr>
          <p:cNvPr id="1601" name="Google Shape;1601;g2f5fe12d1b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02" name="Google Shape;1602;g2f5fe12d1b4_0_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 u="sng">
                <a:solidFill>
                  <a:schemeClr val="hlink"/>
                </a:solidFill>
                <a:latin typeface="Arial"/>
                <a:ea typeface="Arial"/>
                <a:cs typeface="Arial"/>
                <a:sym typeface="Arial"/>
                <a:hlinkClick r:id="rId3"/>
              </a:rPr>
              <a:t>https://www.atlassian.com/customers/reddit</a:t>
            </a:r>
            <a:endParaRPr>
              <a:latin typeface="Arial"/>
              <a:ea typeface="Arial"/>
              <a:cs typeface="Arial"/>
              <a:sym typeface="Arial"/>
            </a:endParaRPr>
          </a:p>
          <a:p>
            <a:pPr marL="0" lvl="0" indent="0" algn="l" rtl="0">
              <a:lnSpc>
                <a:spcPct val="117999"/>
              </a:lnSpc>
              <a:spcBef>
                <a:spcPts val="0"/>
              </a:spcBef>
              <a:spcAft>
                <a:spcPts val="0"/>
              </a:spcAft>
              <a:buSzPts val="1400"/>
              <a:buNone/>
            </a:pPr>
            <a:endParaRPr u="sng">
              <a:solidFill>
                <a:schemeClr val="hlink"/>
              </a:solidFill>
              <a:latin typeface="Arial"/>
              <a:ea typeface="Arial"/>
              <a:cs typeface="Arial"/>
              <a:sym typeface="Arial"/>
              <a:hlinkClick r:id="rId3"/>
            </a:endParaRPr>
          </a:p>
          <a:p>
            <a:pPr marL="0" lvl="0" indent="0" algn="l" rtl="0">
              <a:lnSpc>
                <a:spcPct val="117999"/>
              </a:lnSpc>
              <a:spcBef>
                <a:spcPts val="0"/>
              </a:spcBef>
              <a:spcAft>
                <a:spcPts val="0"/>
              </a:spcAft>
              <a:buSzPts val="1400"/>
              <a:buNone/>
            </a:pPr>
            <a:r>
              <a:rPr lang="en" sz="2200">
                <a:latin typeface="Arial"/>
                <a:ea typeface="Arial"/>
                <a:cs typeface="Arial"/>
                <a:sym typeface="Arial"/>
              </a:rPr>
              <a:t>See how centralizing on Atlassian cloud tools saved Reddit $300k+/year while improving efficiency, discoverability, &amp; security.    </a:t>
            </a:r>
            <a:endParaRPr>
              <a:latin typeface="Arial"/>
              <a:ea typeface="Arial"/>
              <a:cs typeface="Arial"/>
              <a:sym typeface="Arial"/>
            </a:endParaRPr>
          </a:p>
          <a:p>
            <a:pPr marL="0" lvl="0" indent="0" algn="l" rtl="0">
              <a:lnSpc>
                <a:spcPct val="117999"/>
              </a:lnSpc>
              <a:spcBef>
                <a:spcPts val="0"/>
              </a:spcBef>
              <a:spcAft>
                <a:spcPts val="0"/>
              </a:spcAft>
              <a:buSzPts val="1400"/>
              <a:buNone/>
            </a:pPr>
            <a:endParaRPr sz="2200">
              <a:latin typeface="Arial"/>
              <a:ea typeface="Arial"/>
              <a:cs typeface="Arial"/>
              <a:sym typeface="Arial"/>
            </a:endParaRPr>
          </a:p>
          <a:p>
            <a:pPr marL="279400" lvl="0" indent="-279400" algn="l" rtl="0">
              <a:lnSpc>
                <a:spcPct val="117999"/>
              </a:lnSpc>
              <a:spcBef>
                <a:spcPts val="0"/>
              </a:spcBef>
              <a:spcAft>
                <a:spcPts val="0"/>
              </a:spcAft>
              <a:buSzPts val="2706"/>
              <a:buFont typeface="Play"/>
              <a:buChar char="•"/>
            </a:pPr>
            <a:r>
              <a:rPr lang="en" b="1">
                <a:latin typeface="Arial"/>
                <a:ea typeface="Arial"/>
                <a:cs typeface="Arial"/>
                <a:sym typeface="Arial"/>
              </a:rPr>
              <a:t>About:</a:t>
            </a:r>
            <a:r>
              <a:rPr lang="en" sz="2200">
                <a:latin typeface="Arial"/>
                <a:ea typeface="Arial"/>
                <a:cs typeface="Arial"/>
                <a:sym typeface="Arial"/>
              </a:rPr>
              <a:t> Reddit is an online platform on a mission to bring community, belonging, and empowerment to everyone in the world. Reddit is home to thousands of communities, endless conversation, and authentic human connection.</a:t>
            </a:r>
            <a:endParaRPr>
              <a:latin typeface="Arial"/>
              <a:ea typeface="Arial"/>
              <a:cs typeface="Arial"/>
              <a:sym typeface="Arial"/>
            </a:endParaRPr>
          </a:p>
          <a:p>
            <a:pPr marL="0" lvl="0" indent="0" algn="l" rtl="0">
              <a:lnSpc>
                <a:spcPct val="117999"/>
              </a:lnSpc>
              <a:spcBef>
                <a:spcPts val="0"/>
              </a:spcBef>
              <a:spcAft>
                <a:spcPts val="0"/>
              </a:spcAft>
              <a:buSzPts val="1400"/>
              <a:buNone/>
            </a:pPr>
            <a:endParaRPr sz="2200">
              <a:latin typeface="Arial"/>
              <a:ea typeface="Arial"/>
              <a:cs typeface="Arial"/>
              <a:sym typeface="Arial"/>
            </a:endParaRPr>
          </a:p>
          <a:p>
            <a:pPr marL="279400" lvl="0" indent="-279400" algn="l" rtl="0">
              <a:lnSpc>
                <a:spcPct val="117999"/>
              </a:lnSpc>
              <a:spcBef>
                <a:spcPts val="0"/>
              </a:spcBef>
              <a:spcAft>
                <a:spcPts val="0"/>
              </a:spcAft>
              <a:buSzPts val="2706"/>
              <a:buFont typeface="Play"/>
              <a:buChar char="•"/>
            </a:pPr>
            <a:r>
              <a:rPr lang="en" b="1">
                <a:latin typeface="Arial"/>
                <a:ea typeface="Arial"/>
                <a:cs typeface="Arial"/>
                <a:sym typeface="Arial"/>
              </a:rPr>
              <a:t>Challenge:</a:t>
            </a:r>
            <a:r>
              <a:rPr lang="en" sz="2200">
                <a:latin typeface="Arial"/>
                <a:ea typeface="Arial"/>
                <a:cs typeface="Arial"/>
                <a:sym typeface="Arial"/>
              </a:rPr>
              <a:t> As Reddit grew, the company’s proliferation of tools increased costs and security risks, became harder to manage, and created silos between teams and their data. </a:t>
            </a:r>
            <a:br>
              <a:rPr lang="en" sz="2200">
                <a:latin typeface="Arial"/>
                <a:ea typeface="Arial"/>
                <a:cs typeface="Arial"/>
                <a:sym typeface="Arial"/>
              </a:rPr>
            </a:br>
            <a:endParaRPr>
              <a:latin typeface="Arial"/>
              <a:ea typeface="Arial"/>
              <a:cs typeface="Arial"/>
              <a:sym typeface="Arial"/>
            </a:endParaRPr>
          </a:p>
          <a:p>
            <a:pPr marL="279400" lvl="0" indent="-279400" algn="l" rtl="0">
              <a:lnSpc>
                <a:spcPct val="117999"/>
              </a:lnSpc>
              <a:spcBef>
                <a:spcPts val="0"/>
              </a:spcBef>
              <a:spcAft>
                <a:spcPts val="0"/>
              </a:spcAft>
              <a:buSzPts val="2706"/>
              <a:buFont typeface="Play"/>
              <a:buChar char="•"/>
            </a:pPr>
            <a:r>
              <a:rPr lang="en" b="1">
                <a:latin typeface="Arial"/>
                <a:ea typeface="Arial"/>
                <a:cs typeface="Arial"/>
                <a:sym typeface="Arial"/>
              </a:rPr>
              <a:t>Solution: </a:t>
            </a:r>
            <a:r>
              <a:rPr lang="en">
                <a:latin typeface="Arial"/>
                <a:ea typeface="Arial"/>
                <a:cs typeface="Arial"/>
                <a:sym typeface="Arial"/>
              </a:rPr>
              <a:t>Reddit centralized with Atlassian to ensure a connected experience for users which has increased usage, streamlined processes, and improved visibility across the organization. Over 2,000 employees across the company, from Site Reliability Engineering &amp; Technical Program Management to CorpTech &amp; Sales, centralized on Atlassian’s work management platform. </a:t>
            </a:r>
            <a:endParaRPr>
              <a:latin typeface="Arial"/>
              <a:ea typeface="Arial"/>
              <a:cs typeface="Arial"/>
              <a:sym typeface="Arial"/>
            </a:endParaRPr>
          </a:p>
          <a:p>
            <a:pPr marL="0" lvl="0" indent="0" algn="l" rtl="0">
              <a:lnSpc>
                <a:spcPct val="117999"/>
              </a:lnSpc>
              <a:spcBef>
                <a:spcPts val="0"/>
              </a:spcBef>
              <a:spcAft>
                <a:spcPts val="0"/>
              </a:spcAft>
              <a:buSzPts val="1400"/>
              <a:buNone/>
            </a:pPr>
            <a:endParaRPr>
              <a:latin typeface="Arial"/>
              <a:ea typeface="Arial"/>
              <a:cs typeface="Arial"/>
              <a:sym typeface="Arial"/>
            </a:endParaRPr>
          </a:p>
          <a:p>
            <a:pPr marL="279400" lvl="0" indent="-279400" algn="l" rtl="0">
              <a:lnSpc>
                <a:spcPct val="117999"/>
              </a:lnSpc>
              <a:spcBef>
                <a:spcPts val="0"/>
              </a:spcBef>
              <a:spcAft>
                <a:spcPts val="0"/>
              </a:spcAft>
              <a:buSzPts val="2706"/>
              <a:buFont typeface="Play"/>
              <a:buChar char="•"/>
            </a:pPr>
            <a:r>
              <a:rPr lang="en" b="1">
                <a:latin typeface="Arial"/>
                <a:ea typeface="Arial"/>
                <a:cs typeface="Arial"/>
                <a:sym typeface="Arial"/>
              </a:rPr>
              <a:t>Products</a:t>
            </a:r>
            <a:r>
              <a:rPr lang="en">
                <a:latin typeface="Arial"/>
                <a:ea typeface="Arial"/>
                <a:cs typeface="Arial"/>
                <a:sym typeface="Arial"/>
              </a:rPr>
              <a:t>: Jira, Confluence, Guard</a:t>
            </a:r>
            <a:endParaRPr>
              <a:latin typeface="Arial"/>
              <a:ea typeface="Arial"/>
              <a:cs typeface="Arial"/>
              <a:sym typeface="Arial"/>
            </a:endParaRPr>
          </a:p>
          <a:p>
            <a:pPr marL="0" lvl="0" indent="0" algn="l" rtl="0">
              <a:lnSpc>
                <a:spcPct val="117999"/>
              </a:lnSpc>
              <a:spcBef>
                <a:spcPts val="0"/>
              </a:spcBef>
              <a:spcAft>
                <a:spcPts val="0"/>
              </a:spcAft>
              <a:buSzPts val="1400"/>
              <a:buNone/>
            </a:pPr>
            <a:endParaRPr>
              <a:latin typeface="Arial"/>
              <a:ea typeface="Arial"/>
              <a:cs typeface="Arial"/>
              <a:sym typeface="Arial"/>
            </a:endParaRPr>
          </a:p>
          <a:p>
            <a:pPr marL="279400" lvl="0" indent="-279400" algn="l" rtl="0">
              <a:lnSpc>
                <a:spcPct val="117999"/>
              </a:lnSpc>
              <a:spcBef>
                <a:spcPts val="0"/>
              </a:spcBef>
              <a:spcAft>
                <a:spcPts val="0"/>
              </a:spcAft>
              <a:buSzPts val="2706"/>
              <a:buFont typeface="Play"/>
              <a:buChar char="•"/>
            </a:pPr>
            <a:r>
              <a:rPr lang="en" b="1">
                <a:latin typeface="Arial"/>
                <a:ea typeface="Arial"/>
                <a:cs typeface="Arial"/>
                <a:sym typeface="Arial"/>
              </a:rPr>
              <a:t>Impact:</a:t>
            </a:r>
            <a:r>
              <a:rPr lang="en" sz="2200">
                <a:latin typeface="Arial"/>
                <a:ea typeface="Arial"/>
                <a:cs typeface="Arial"/>
                <a:sym typeface="Arial"/>
              </a:rPr>
              <a:t> Reddit saved $300k+/year by moving from disparate tools to Jira and Confluence whiteboards. Centralizing also improved efficiency, discoverability, collaboration, and security.</a:t>
            </a:r>
            <a:endParaRPr>
              <a:latin typeface="Arial"/>
              <a:ea typeface="Arial"/>
              <a:cs typeface="Arial"/>
              <a:sym typeface="Aria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5"/>
        <p:cNvGrpSpPr/>
        <p:nvPr/>
      </p:nvGrpSpPr>
      <p:grpSpPr>
        <a:xfrm>
          <a:off x="0" y="0"/>
          <a:ext cx="0" cy="0"/>
          <a:chOff x="0" y="0"/>
          <a:chExt cx="0" cy="0"/>
        </a:xfrm>
      </p:grpSpPr>
      <p:sp>
        <p:nvSpPr>
          <p:cNvPr id="1606" name="Google Shape;1606;g2f5fe12d1b4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07" name="Google Shape;1607;g2f5fe12d1b4_0_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latin typeface="Arial"/>
              <a:ea typeface="Arial"/>
              <a:cs typeface="Arial"/>
              <a:sym typeface="Aria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4"/>
        <p:cNvGrpSpPr/>
        <p:nvPr/>
      </p:nvGrpSpPr>
      <p:grpSpPr>
        <a:xfrm>
          <a:off x="0" y="0"/>
          <a:ext cx="0" cy="0"/>
          <a:chOff x="0" y="0"/>
          <a:chExt cx="0" cy="0"/>
        </a:xfrm>
      </p:grpSpPr>
      <p:sp>
        <p:nvSpPr>
          <p:cNvPr id="1615" name="Google Shape;1615;g2f5fe12d1b4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16" name="Google Shape;1616;g2f5fe12d1b4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latin typeface="Arial"/>
              <a:ea typeface="Arial"/>
              <a:cs typeface="Arial"/>
              <a:sym typeface="Aria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2"/>
        <p:cNvGrpSpPr/>
        <p:nvPr/>
      </p:nvGrpSpPr>
      <p:grpSpPr>
        <a:xfrm>
          <a:off x="0" y="0"/>
          <a:ext cx="0" cy="0"/>
          <a:chOff x="0" y="0"/>
          <a:chExt cx="0" cy="0"/>
        </a:xfrm>
      </p:grpSpPr>
      <p:sp>
        <p:nvSpPr>
          <p:cNvPr id="1623" name="Google Shape;1623;g2f5fe12d1b4_0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24" name="Google Shape;1624;g2f5fe12d1b4_0_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latin typeface="Arial"/>
              <a:ea typeface="Arial"/>
              <a:cs typeface="Arial"/>
              <a:sym typeface="Arial"/>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1"/>
        <p:cNvGrpSpPr/>
        <p:nvPr/>
      </p:nvGrpSpPr>
      <p:grpSpPr>
        <a:xfrm>
          <a:off x="0" y="0"/>
          <a:ext cx="0" cy="0"/>
          <a:chOff x="0" y="0"/>
          <a:chExt cx="0" cy="0"/>
        </a:xfrm>
      </p:grpSpPr>
      <p:sp>
        <p:nvSpPr>
          <p:cNvPr id="1632" name="Google Shape;1632;g2f5fe12d1b4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33" name="Google Shape;1633;g2f5fe12d1b4_0_2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latin typeface="Arial"/>
              <a:ea typeface="Arial"/>
              <a:cs typeface="Arial"/>
              <a:sym typeface="Arial"/>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0"/>
        <p:cNvGrpSpPr/>
        <p:nvPr/>
      </p:nvGrpSpPr>
      <p:grpSpPr>
        <a:xfrm>
          <a:off x="0" y="0"/>
          <a:ext cx="0" cy="0"/>
          <a:chOff x="0" y="0"/>
          <a:chExt cx="0" cy="0"/>
        </a:xfrm>
      </p:grpSpPr>
      <p:sp>
        <p:nvSpPr>
          <p:cNvPr id="1641" name="Google Shape;1641;g2f5fe12d1b4_0_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42" name="Google Shape;1642;g2f5fe12d1b4_0_3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latin typeface="Arial"/>
              <a:ea typeface="Arial"/>
              <a:cs typeface="Arial"/>
              <a:sym typeface="Arial"/>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9"/>
        <p:cNvGrpSpPr/>
        <p:nvPr/>
      </p:nvGrpSpPr>
      <p:grpSpPr>
        <a:xfrm>
          <a:off x="0" y="0"/>
          <a:ext cx="0" cy="0"/>
          <a:chOff x="0" y="0"/>
          <a:chExt cx="0" cy="0"/>
        </a:xfrm>
      </p:grpSpPr>
      <p:sp>
        <p:nvSpPr>
          <p:cNvPr id="1650" name="Google Shape;1650;g2f5fe12d1b4_0_4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51" name="Google Shape;1651;g2f5fe12d1b4_0_4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r>
              <a:rPr lang="en">
                <a:latin typeface="Arial"/>
                <a:ea typeface="Arial"/>
                <a:cs typeface="Arial"/>
                <a:sym typeface="Arial"/>
              </a:rPr>
              <a:t>By centralizing on Atlassian Cloud Enterprise, Rivian is saving 36% on annual tool costs and 750+ hours per person per year with Automation, while improving the user experience.</a:t>
            </a:r>
            <a:endParaRPr>
              <a:latin typeface="Arial"/>
              <a:ea typeface="Arial"/>
              <a:cs typeface="Arial"/>
              <a:sym typeface="Arial"/>
            </a:endParaRPr>
          </a:p>
          <a:p>
            <a:pPr marL="0" lvl="0" indent="0" algn="l" rtl="0">
              <a:lnSpc>
                <a:spcPct val="117999"/>
              </a:lnSpc>
              <a:spcBef>
                <a:spcPts val="0"/>
              </a:spcBef>
              <a:spcAft>
                <a:spcPts val="0"/>
              </a:spcAft>
              <a:buSzPts val="1400"/>
              <a:buNone/>
            </a:pPr>
            <a:endParaRPr>
              <a:latin typeface="Arial"/>
              <a:ea typeface="Arial"/>
              <a:cs typeface="Arial"/>
              <a:sym typeface="Arial"/>
            </a:endParaRPr>
          </a:p>
          <a:p>
            <a:pPr marL="0" lvl="0" indent="0" algn="l" rtl="0">
              <a:lnSpc>
                <a:spcPct val="117999"/>
              </a:lnSpc>
              <a:spcBef>
                <a:spcPts val="0"/>
              </a:spcBef>
              <a:spcAft>
                <a:spcPts val="0"/>
              </a:spcAft>
              <a:buSzPts val="1400"/>
              <a:buNone/>
            </a:pPr>
            <a:r>
              <a:rPr lang="en" u="sng">
                <a:solidFill>
                  <a:schemeClr val="hlink"/>
                </a:solidFill>
                <a:latin typeface="Arial"/>
                <a:ea typeface="Arial"/>
                <a:cs typeface="Arial"/>
                <a:sym typeface="Arial"/>
                <a:hlinkClick r:id="rId3"/>
              </a:rPr>
              <a:t>atlassian.com/customers/rivian</a:t>
            </a:r>
            <a:endParaRPr>
              <a:latin typeface="Arial"/>
              <a:ea typeface="Arial"/>
              <a:cs typeface="Arial"/>
              <a:sym typeface="Arial"/>
            </a:endParaRPr>
          </a:p>
          <a:p>
            <a:pPr marL="0" lvl="0" indent="0" algn="l" rtl="0">
              <a:lnSpc>
                <a:spcPct val="117999"/>
              </a:lnSpc>
              <a:spcBef>
                <a:spcPts val="0"/>
              </a:spcBef>
              <a:spcAft>
                <a:spcPts val="0"/>
              </a:spcAft>
              <a:buSzPts val="1400"/>
              <a:buNone/>
            </a:pPr>
            <a:endParaRPr u="sng">
              <a:solidFill>
                <a:schemeClr val="hlink"/>
              </a:solidFill>
              <a:latin typeface="Arial"/>
              <a:ea typeface="Arial"/>
              <a:cs typeface="Arial"/>
              <a:sym typeface="Arial"/>
              <a:hlinkClick r:id="rId3"/>
            </a:endParaRPr>
          </a:p>
          <a:p>
            <a:pPr marL="279400" lvl="0" indent="-279400" algn="l" rtl="0">
              <a:lnSpc>
                <a:spcPct val="117999"/>
              </a:lnSpc>
              <a:spcBef>
                <a:spcPts val="0"/>
              </a:spcBef>
              <a:spcAft>
                <a:spcPts val="0"/>
              </a:spcAft>
              <a:buSzPts val="2706"/>
              <a:buFont typeface="Play"/>
              <a:buChar char="•"/>
            </a:pPr>
            <a:r>
              <a:rPr lang="en" b="1">
                <a:latin typeface="Arial"/>
                <a:ea typeface="Arial"/>
                <a:cs typeface="Arial"/>
                <a:sym typeface="Arial"/>
              </a:rPr>
              <a:t>About:</a:t>
            </a:r>
            <a:r>
              <a:rPr lang="en" sz="2200">
                <a:latin typeface="Arial"/>
                <a:ea typeface="Arial"/>
                <a:cs typeface="Arial"/>
                <a:sym typeface="Arial"/>
              </a:rPr>
              <a:t> Rivian is an electrical vehicle company whose focus is on forever. As the first automaker to bring a fully electric pickup to the consumer market, Rivian is on a mission to stop the carbonization of our atmosphere. </a:t>
            </a:r>
            <a:endParaRPr>
              <a:latin typeface="Arial"/>
              <a:ea typeface="Arial"/>
              <a:cs typeface="Arial"/>
              <a:sym typeface="Arial"/>
            </a:endParaRPr>
          </a:p>
          <a:p>
            <a:pPr marL="0" lvl="0" indent="0" algn="l" rtl="0">
              <a:lnSpc>
                <a:spcPct val="117999"/>
              </a:lnSpc>
              <a:spcBef>
                <a:spcPts val="0"/>
              </a:spcBef>
              <a:spcAft>
                <a:spcPts val="0"/>
              </a:spcAft>
              <a:buSzPts val="1400"/>
              <a:buNone/>
            </a:pPr>
            <a:endParaRPr sz="2200">
              <a:latin typeface="Arial"/>
              <a:ea typeface="Arial"/>
              <a:cs typeface="Arial"/>
              <a:sym typeface="Arial"/>
            </a:endParaRPr>
          </a:p>
          <a:p>
            <a:pPr marL="279400" lvl="0" indent="-279400" algn="l" rtl="0">
              <a:lnSpc>
                <a:spcPct val="117999"/>
              </a:lnSpc>
              <a:spcBef>
                <a:spcPts val="0"/>
              </a:spcBef>
              <a:spcAft>
                <a:spcPts val="0"/>
              </a:spcAft>
              <a:buSzPts val="2706"/>
              <a:buFont typeface="Play"/>
              <a:buChar char="•"/>
            </a:pPr>
            <a:r>
              <a:rPr lang="en" b="1">
                <a:latin typeface="Arial"/>
                <a:ea typeface="Arial"/>
                <a:cs typeface="Arial"/>
                <a:sym typeface="Arial"/>
              </a:rPr>
              <a:t>Challenge: </a:t>
            </a:r>
            <a:r>
              <a:rPr lang="en" sz="2200">
                <a:latin typeface="Arial"/>
                <a:ea typeface="Arial"/>
                <a:cs typeface="Arial"/>
                <a:sym typeface="Arial"/>
              </a:rPr>
              <a:t>As Rivian grew quickly from an ambitious startup to a world-renowned, publicly traded company, their collection of tools grew too, hindering efficiency, effectiveness, and the user experience. At one point they had 5 different project management tools across the company. To reach their goals, they had to improve their tools and their ways of working. </a:t>
            </a:r>
            <a:br>
              <a:rPr lang="en" sz="2200">
                <a:latin typeface="Arial"/>
                <a:ea typeface="Arial"/>
                <a:cs typeface="Arial"/>
                <a:sym typeface="Arial"/>
              </a:rPr>
            </a:br>
            <a:endParaRPr>
              <a:latin typeface="Arial"/>
              <a:ea typeface="Arial"/>
              <a:cs typeface="Arial"/>
              <a:sym typeface="Arial"/>
            </a:endParaRPr>
          </a:p>
          <a:p>
            <a:pPr marL="279400" lvl="0" indent="-279400" algn="l" rtl="0">
              <a:lnSpc>
                <a:spcPct val="117999"/>
              </a:lnSpc>
              <a:spcBef>
                <a:spcPts val="0"/>
              </a:spcBef>
              <a:spcAft>
                <a:spcPts val="0"/>
              </a:spcAft>
              <a:buSzPts val="2706"/>
              <a:buFont typeface="Play"/>
              <a:buChar char="•"/>
            </a:pPr>
            <a:r>
              <a:rPr lang="en" b="1">
                <a:latin typeface="Arial"/>
                <a:ea typeface="Arial"/>
                <a:cs typeface="Arial"/>
                <a:sym typeface="Arial"/>
              </a:rPr>
              <a:t>Solution</a:t>
            </a:r>
            <a:r>
              <a:rPr lang="en" sz="2200">
                <a:latin typeface="Arial"/>
                <a:ea typeface="Arial"/>
                <a:cs typeface="Arial"/>
                <a:sym typeface="Arial"/>
              </a:rPr>
              <a:t>: Improve the selection of systems and tools available to employees while aligning teams with the platforms needed to do their best work. Ensure employees have simple, secure, and integrated ways to connect, communicate, and collaborate by streamlining work to Atlassian products and reducing tool sprawl. </a:t>
            </a:r>
            <a:endParaRPr b="1">
              <a:latin typeface="Arial"/>
              <a:ea typeface="Arial"/>
              <a:cs typeface="Arial"/>
              <a:sym typeface="Arial"/>
            </a:endParaRPr>
          </a:p>
          <a:p>
            <a:pPr marL="0" lvl="0" indent="0" algn="l" rtl="0">
              <a:lnSpc>
                <a:spcPct val="117999"/>
              </a:lnSpc>
              <a:spcBef>
                <a:spcPts val="0"/>
              </a:spcBef>
              <a:spcAft>
                <a:spcPts val="0"/>
              </a:spcAft>
              <a:buSzPts val="1400"/>
              <a:buNone/>
            </a:pPr>
            <a:endParaRPr>
              <a:latin typeface="Arial"/>
              <a:ea typeface="Arial"/>
              <a:cs typeface="Arial"/>
              <a:sym typeface="Arial"/>
            </a:endParaRPr>
          </a:p>
          <a:p>
            <a:pPr marL="279400" lvl="0" indent="-279400" algn="l" rtl="0">
              <a:lnSpc>
                <a:spcPct val="117999"/>
              </a:lnSpc>
              <a:spcBef>
                <a:spcPts val="0"/>
              </a:spcBef>
              <a:spcAft>
                <a:spcPts val="0"/>
              </a:spcAft>
              <a:buSzPts val="2706"/>
              <a:buFont typeface="Play"/>
              <a:buChar char="•"/>
            </a:pPr>
            <a:r>
              <a:rPr lang="en" b="1">
                <a:latin typeface="Arial"/>
                <a:ea typeface="Arial"/>
                <a:cs typeface="Arial"/>
                <a:sym typeface="Arial"/>
              </a:rPr>
              <a:t>Products</a:t>
            </a:r>
            <a:r>
              <a:rPr lang="en">
                <a:latin typeface="Arial"/>
                <a:ea typeface="Arial"/>
                <a:cs typeface="Arial"/>
                <a:sym typeface="Arial"/>
              </a:rPr>
              <a:t>: Jira, Confluence, Jira Service Management, Guard, Opsgenie</a:t>
            </a:r>
            <a:endParaRPr>
              <a:latin typeface="Arial"/>
              <a:ea typeface="Arial"/>
              <a:cs typeface="Arial"/>
              <a:sym typeface="Arial"/>
            </a:endParaRPr>
          </a:p>
          <a:p>
            <a:pPr marL="0" lvl="0" indent="0" algn="l" rtl="0">
              <a:lnSpc>
                <a:spcPct val="117999"/>
              </a:lnSpc>
              <a:spcBef>
                <a:spcPts val="0"/>
              </a:spcBef>
              <a:spcAft>
                <a:spcPts val="0"/>
              </a:spcAft>
              <a:buSzPts val="1400"/>
              <a:buNone/>
            </a:pPr>
            <a:endParaRPr>
              <a:latin typeface="Arial"/>
              <a:ea typeface="Arial"/>
              <a:cs typeface="Arial"/>
              <a:sym typeface="Arial"/>
            </a:endParaRPr>
          </a:p>
          <a:p>
            <a:pPr marL="279400" lvl="0" indent="-279400" algn="l" rtl="0">
              <a:lnSpc>
                <a:spcPct val="117999"/>
              </a:lnSpc>
              <a:spcBef>
                <a:spcPts val="0"/>
              </a:spcBef>
              <a:spcAft>
                <a:spcPts val="0"/>
              </a:spcAft>
              <a:buSzPts val="2706"/>
              <a:buFont typeface="Play"/>
              <a:buChar char="•"/>
            </a:pPr>
            <a:r>
              <a:rPr lang="en" b="1">
                <a:latin typeface="Arial"/>
                <a:ea typeface="Arial"/>
                <a:cs typeface="Arial"/>
                <a:sym typeface="Arial"/>
              </a:rPr>
              <a:t>Impact: </a:t>
            </a:r>
            <a:r>
              <a:rPr lang="en" sz="2200">
                <a:latin typeface="Arial"/>
                <a:ea typeface="Arial"/>
                <a:cs typeface="Arial"/>
                <a:sym typeface="Arial"/>
              </a:rPr>
              <a:t>Rivian unified teams on the Atlassian cloud platform to create a single, standardized System of Work that’s improving the experience for 11,000+ users at all levels. Consolidating on Atlassian cloud helped them increase efficiency, reduce risk,  balance autonomy with governance, and improve the user experience. The EV pioneer is saving 36% on annual tool costs, 750+ hours/person every year with Automation, and improving the user experience by balancing autonomy with governance.</a:t>
            </a:r>
            <a:endParaRPr>
              <a:latin typeface="Arial"/>
              <a:ea typeface="Arial"/>
              <a:cs typeface="Arial"/>
              <a:sym typeface="Arial"/>
            </a:endParaRPr>
          </a:p>
          <a:p>
            <a:pPr marL="0" lvl="0" indent="0" algn="l" rtl="0">
              <a:lnSpc>
                <a:spcPct val="117999"/>
              </a:lnSpc>
              <a:spcBef>
                <a:spcPts val="0"/>
              </a:spcBef>
              <a:spcAft>
                <a:spcPts val="0"/>
              </a:spcAft>
              <a:buSzPts val="1400"/>
              <a:buNone/>
            </a:pPr>
            <a:endParaRPr sz="2200">
              <a:latin typeface="Arial"/>
              <a:ea typeface="Arial"/>
              <a:cs typeface="Arial"/>
              <a:sym typeface="Arial"/>
            </a:endParaRPr>
          </a:p>
          <a:p>
            <a:pPr marL="0" lvl="0" indent="0" algn="l" rtl="0">
              <a:lnSpc>
                <a:spcPct val="117999"/>
              </a:lnSpc>
              <a:spcBef>
                <a:spcPts val="0"/>
              </a:spcBef>
              <a:spcAft>
                <a:spcPts val="0"/>
              </a:spcAft>
              <a:buSzPts val="1400"/>
              <a:buNone/>
            </a:pPr>
            <a:r>
              <a:rPr lang="en" u="sng">
                <a:solidFill>
                  <a:schemeClr val="hlink"/>
                </a:solidFill>
                <a:latin typeface="Arial"/>
                <a:ea typeface="Arial"/>
                <a:cs typeface="Arial"/>
                <a:sym typeface="Arial"/>
                <a:hlinkClick r:id="rId4"/>
              </a:rPr>
              <a:t>https://www.atlassian.com/customers/rivian</a:t>
            </a:r>
            <a:endParaRPr>
              <a:latin typeface="Arial"/>
              <a:ea typeface="Arial"/>
              <a:cs typeface="Arial"/>
              <a:sym typeface="Arial"/>
            </a:endParaRPr>
          </a:p>
          <a:p>
            <a:pPr marL="0" lvl="0" indent="0" algn="l" rtl="0">
              <a:lnSpc>
                <a:spcPct val="117999"/>
              </a:lnSpc>
              <a:spcBef>
                <a:spcPts val="0"/>
              </a:spcBef>
              <a:spcAft>
                <a:spcPts val="0"/>
              </a:spcAft>
              <a:buSzPts val="1400"/>
              <a:buNone/>
            </a:pPr>
            <a:endParaRPr u="sng">
              <a:solidFill>
                <a:schemeClr val="hlink"/>
              </a:solidFill>
              <a:latin typeface="Arial"/>
              <a:ea typeface="Arial"/>
              <a:cs typeface="Arial"/>
              <a:sym typeface="Arial"/>
              <a:hlinkClick r:id="rId4"/>
            </a:endParaRPr>
          </a:p>
          <a:p>
            <a:pPr marL="0" lvl="0" indent="0" algn="l" rtl="0">
              <a:lnSpc>
                <a:spcPct val="117999"/>
              </a:lnSpc>
              <a:spcBef>
                <a:spcPts val="0"/>
              </a:spcBef>
              <a:spcAft>
                <a:spcPts val="0"/>
              </a:spcAft>
              <a:buSzPts val="1400"/>
              <a:buNone/>
            </a:pPr>
            <a:r>
              <a:rPr lang="en" b="1">
                <a:latin typeface="Arial"/>
                <a:ea typeface="Arial"/>
                <a:cs typeface="Arial"/>
                <a:sym typeface="Arial"/>
              </a:rPr>
              <a:t>*** Quotes &amp; Testimonials ***</a:t>
            </a:r>
            <a:endParaRPr>
              <a:latin typeface="Arial"/>
              <a:ea typeface="Arial"/>
              <a:cs typeface="Arial"/>
              <a:sym typeface="Arial"/>
            </a:endParaRPr>
          </a:p>
          <a:p>
            <a:pPr marL="0" lvl="0" indent="0" algn="l" rtl="0">
              <a:lnSpc>
                <a:spcPct val="117999"/>
              </a:lnSpc>
              <a:spcBef>
                <a:spcPts val="0"/>
              </a:spcBef>
              <a:spcAft>
                <a:spcPts val="0"/>
              </a:spcAft>
              <a:buSzPts val="1400"/>
              <a:buNone/>
            </a:pPr>
            <a:endParaRPr b="1">
              <a:latin typeface="Arial"/>
              <a:ea typeface="Arial"/>
              <a:cs typeface="Arial"/>
              <a:sym typeface="Arial"/>
            </a:endParaRPr>
          </a:p>
          <a:p>
            <a:pPr marL="0" lvl="0" indent="0" algn="l" rtl="0">
              <a:lnSpc>
                <a:spcPct val="117999"/>
              </a:lnSpc>
              <a:spcBef>
                <a:spcPts val="0"/>
              </a:spcBef>
              <a:spcAft>
                <a:spcPts val="0"/>
              </a:spcAft>
              <a:buSzPts val="1400"/>
              <a:buNone/>
            </a:pPr>
            <a:r>
              <a:rPr lang="en" sz="2200">
                <a:latin typeface="Arial"/>
                <a:ea typeface="Arial"/>
                <a:cs typeface="Arial"/>
                <a:sym typeface="Arial"/>
              </a:rPr>
              <a:t> We found we could save $2.5M annually on tooling by centralizing on Atlassian Cloud and adding governance. That’s an annual cost savings of 36%.</a:t>
            </a:r>
            <a:endParaRPr>
              <a:latin typeface="Arial"/>
              <a:ea typeface="Arial"/>
              <a:cs typeface="Arial"/>
              <a:sym typeface="Arial"/>
            </a:endParaRPr>
          </a:p>
          <a:p>
            <a:pPr marL="0" lvl="0" indent="0" algn="l" rtl="0">
              <a:lnSpc>
                <a:spcPct val="117999"/>
              </a:lnSpc>
              <a:spcBef>
                <a:spcPts val="0"/>
              </a:spcBef>
              <a:spcAft>
                <a:spcPts val="0"/>
              </a:spcAft>
              <a:buSzPts val="1400"/>
              <a:buNone/>
            </a:pPr>
            <a:r>
              <a:rPr lang="en" sz="2200">
                <a:latin typeface="Arial"/>
                <a:ea typeface="Arial"/>
                <a:cs typeface="Arial"/>
                <a:sym typeface="Arial"/>
              </a:rPr>
              <a:t>EMILY NOVAK</a:t>
            </a:r>
            <a:endParaRPr>
              <a:latin typeface="Arial"/>
              <a:ea typeface="Arial"/>
              <a:cs typeface="Arial"/>
              <a:sym typeface="Arial"/>
            </a:endParaRPr>
          </a:p>
          <a:p>
            <a:pPr marL="0" lvl="0" indent="0" algn="l" rtl="0">
              <a:lnSpc>
                <a:spcPct val="117999"/>
              </a:lnSpc>
              <a:spcBef>
                <a:spcPts val="0"/>
              </a:spcBef>
              <a:spcAft>
                <a:spcPts val="0"/>
              </a:spcAft>
              <a:buSzPts val="1400"/>
              <a:buNone/>
            </a:pPr>
            <a:r>
              <a:rPr lang="en" sz="2200">
                <a:latin typeface="Arial"/>
                <a:ea typeface="Arial"/>
                <a:cs typeface="Arial"/>
                <a:sym typeface="Arial"/>
              </a:rPr>
              <a:t>Product Manager, Digital Workspace &amp; Solutions</a:t>
            </a:r>
            <a:endParaRPr>
              <a:latin typeface="Arial"/>
              <a:ea typeface="Arial"/>
              <a:cs typeface="Arial"/>
              <a:sym typeface="Arial"/>
            </a:endParaRPr>
          </a:p>
          <a:p>
            <a:pPr marL="0" lvl="0" indent="0" algn="l" rtl="0">
              <a:lnSpc>
                <a:spcPct val="117999"/>
              </a:lnSpc>
              <a:spcBef>
                <a:spcPts val="0"/>
              </a:spcBef>
              <a:spcAft>
                <a:spcPts val="0"/>
              </a:spcAft>
              <a:buSzPts val="1400"/>
              <a:buNone/>
            </a:pPr>
            <a:endParaRPr sz="2200">
              <a:latin typeface="Arial"/>
              <a:ea typeface="Arial"/>
              <a:cs typeface="Arial"/>
              <a:sym typeface="Arial"/>
            </a:endParaRPr>
          </a:p>
          <a:p>
            <a:pPr marL="0" lvl="0" indent="0" algn="l" rtl="0">
              <a:lnSpc>
                <a:spcPct val="117999"/>
              </a:lnSpc>
              <a:spcBef>
                <a:spcPts val="0"/>
              </a:spcBef>
              <a:spcAft>
                <a:spcPts val="0"/>
              </a:spcAft>
              <a:buSzPts val="1400"/>
              <a:buNone/>
            </a:pPr>
            <a:endParaRPr sz="2200">
              <a:latin typeface="Arial"/>
              <a:ea typeface="Arial"/>
              <a:cs typeface="Arial"/>
              <a:sym typeface="Arial"/>
            </a:endParaRPr>
          </a:p>
          <a:p>
            <a:pPr marL="0" lvl="0" indent="0" algn="l" rtl="0">
              <a:lnSpc>
                <a:spcPct val="117999"/>
              </a:lnSpc>
              <a:spcBef>
                <a:spcPts val="0"/>
              </a:spcBef>
              <a:spcAft>
                <a:spcPts val="0"/>
              </a:spcAft>
              <a:buSzPts val="1400"/>
              <a:buNone/>
            </a:pPr>
            <a:r>
              <a:rPr lang="en" sz="2200">
                <a:latin typeface="Arial"/>
                <a:ea typeface="Arial"/>
                <a:cs typeface="Arial"/>
                <a:sym typeface="Arial"/>
              </a:rPr>
              <a:t> With Atlassian Automation, each stakeholder in this process is saving up to 60 hours every month on administrative work. Using Automation isn’t just about time savings – it’s about freedom. We can spend our time more wisely.</a:t>
            </a:r>
            <a:endParaRPr>
              <a:latin typeface="Arial"/>
              <a:ea typeface="Arial"/>
              <a:cs typeface="Arial"/>
              <a:sym typeface="Arial"/>
            </a:endParaRPr>
          </a:p>
          <a:p>
            <a:pPr marL="0" lvl="0" indent="0" algn="l" rtl="0">
              <a:lnSpc>
                <a:spcPct val="117999"/>
              </a:lnSpc>
              <a:spcBef>
                <a:spcPts val="0"/>
              </a:spcBef>
              <a:spcAft>
                <a:spcPts val="0"/>
              </a:spcAft>
              <a:buSzPts val="1400"/>
              <a:buNone/>
            </a:pPr>
            <a:r>
              <a:rPr lang="en" sz="2200">
                <a:latin typeface="Arial"/>
                <a:ea typeface="Arial"/>
                <a:cs typeface="Arial"/>
                <a:sym typeface="Arial"/>
              </a:rPr>
              <a:t>MIKE HAYES</a:t>
            </a:r>
            <a:endParaRPr>
              <a:latin typeface="Arial"/>
              <a:ea typeface="Arial"/>
              <a:cs typeface="Arial"/>
              <a:sym typeface="Arial"/>
            </a:endParaRPr>
          </a:p>
          <a:p>
            <a:pPr marL="0" lvl="0" indent="0" algn="l" rtl="0">
              <a:lnSpc>
                <a:spcPct val="117999"/>
              </a:lnSpc>
              <a:spcBef>
                <a:spcPts val="0"/>
              </a:spcBef>
              <a:spcAft>
                <a:spcPts val="0"/>
              </a:spcAft>
              <a:buSzPts val="1400"/>
              <a:buNone/>
            </a:pPr>
            <a:r>
              <a:rPr lang="en" sz="2200">
                <a:latin typeface="Arial"/>
                <a:ea typeface="Arial"/>
                <a:cs typeface="Arial"/>
                <a:sym typeface="Arial"/>
              </a:rPr>
              <a:t>Senior Architect, Digital Workspace &amp; Solutions</a:t>
            </a:r>
            <a:endParaRPr>
              <a:latin typeface="Arial"/>
              <a:ea typeface="Arial"/>
              <a:cs typeface="Arial"/>
              <a:sym typeface="Arial"/>
            </a:endParaRPr>
          </a:p>
          <a:p>
            <a:pPr marL="0" lvl="0" indent="0" algn="l" rtl="0">
              <a:lnSpc>
                <a:spcPct val="117999"/>
              </a:lnSpc>
              <a:spcBef>
                <a:spcPts val="0"/>
              </a:spcBef>
              <a:spcAft>
                <a:spcPts val="0"/>
              </a:spcAft>
              <a:buSzPts val="1400"/>
              <a:buNone/>
            </a:pPr>
            <a:endParaRPr sz="2200">
              <a:latin typeface="Arial"/>
              <a:ea typeface="Arial"/>
              <a:cs typeface="Arial"/>
              <a:sym typeface="Arial"/>
            </a:endParaRPr>
          </a:p>
          <a:p>
            <a:pPr marL="0" lvl="0" indent="0" algn="l" rtl="0">
              <a:lnSpc>
                <a:spcPct val="117999"/>
              </a:lnSpc>
              <a:spcBef>
                <a:spcPts val="0"/>
              </a:spcBef>
              <a:spcAft>
                <a:spcPts val="0"/>
              </a:spcAft>
              <a:buSzPts val="1400"/>
              <a:buNone/>
            </a:pPr>
            <a:r>
              <a:rPr lang="en" sz="2200">
                <a:latin typeface="Arial"/>
                <a:ea typeface="Arial"/>
                <a:cs typeface="Arial"/>
                <a:sym typeface="Arial"/>
              </a:rPr>
              <a:t> Stakeholders didn’t know what they were missing until we pulled them into Jira, connected them with other stakeholders, and showed them ways to optimize their review processes.</a:t>
            </a:r>
            <a:endParaRPr>
              <a:latin typeface="Arial"/>
              <a:ea typeface="Arial"/>
              <a:cs typeface="Arial"/>
              <a:sym typeface="Arial"/>
            </a:endParaRPr>
          </a:p>
          <a:p>
            <a:pPr marL="0" lvl="0" indent="0" algn="l" rtl="0">
              <a:lnSpc>
                <a:spcPct val="117999"/>
              </a:lnSpc>
              <a:spcBef>
                <a:spcPts val="0"/>
              </a:spcBef>
              <a:spcAft>
                <a:spcPts val="0"/>
              </a:spcAft>
              <a:buSzPts val="1400"/>
              <a:buNone/>
            </a:pPr>
            <a:r>
              <a:rPr lang="en" sz="2200">
                <a:latin typeface="Arial"/>
                <a:ea typeface="Arial"/>
                <a:cs typeface="Arial"/>
                <a:sym typeface="Arial"/>
              </a:rPr>
              <a:t>EMILY NOVAK</a:t>
            </a:r>
            <a:endParaRPr>
              <a:latin typeface="Arial"/>
              <a:ea typeface="Arial"/>
              <a:cs typeface="Arial"/>
              <a:sym typeface="Arial"/>
            </a:endParaRPr>
          </a:p>
          <a:p>
            <a:pPr marL="0" lvl="0" indent="0" algn="l" rtl="0">
              <a:lnSpc>
                <a:spcPct val="117999"/>
              </a:lnSpc>
              <a:spcBef>
                <a:spcPts val="0"/>
              </a:spcBef>
              <a:spcAft>
                <a:spcPts val="0"/>
              </a:spcAft>
              <a:buSzPts val="1400"/>
              <a:buNone/>
            </a:pPr>
            <a:r>
              <a:rPr lang="en" sz="2200">
                <a:latin typeface="Arial"/>
                <a:ea typeface="Arial"/>
                <a:cs typeface="Arial"/>
                <a:sym typeface="Arial"/>
              </a:rPr>
              <a:t>Product Manager, Digital Workspace &amp; Solutions</a:t>
            </a:r>
            <a:endParaRPr>
              <a:latin typeface="Arial"/>
              <a:ea typeface="Arial"/>
              <a:cs typeface="Arial"/>
              <a:sym typeface="Aria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4"/>
        <p:cNvGrpSpPr/>
        <p:nvPr/>
      </p:nvGrpSpPr>
      <p:grpSpPr>
        <a:xfrm>
          <a:off x="0" y="0"/>
          <a:ext cx="0" cy="0"/>
          <a:chOff x="0" y="0"/>
          <a:chExt cx="0" cy="0"/>
        </a:xfrm>
      </p:grpSpPr>
      <p:sp>
        <p:nvSpPr>
          <p:cNvPr id="1655" name="Google Shape;1655;g2f5fe12d1b4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56" name="Google Shape;1656;g2f5fe12d1b4_0_4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latin typeface="Arial"/>
              <a:ea typeface="Arial"/>
              <a:cs typeface="Arial"/>
              <a:sym typeface="Arial"/>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3"/>
        <p:cNvGrpSpPr/>
        <p:nvPr/>
      </p:nvGrpSpPr>
      <p:grpSpPr>
        <a:xfrm>
          <a:off x="0" y="0"/>
          <a:ext cx="0" cy="0"/>
          <a:chOff x="0" y="0"/>
          <a:chExt cx="0" cy="0"/>
        </a:xfrm>
      </p:grpSpPr>
      <p:sp>
        <p:nvSpPr>
          <p:cNvPr id="1664" name="Google Shape;1664;g2f5fe12d1b4_0_5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65" name="Google Shape;1665;g2f5fe12d1b4_0_5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latin typeface="Arial"/>
              <a:ea typeface="Arial"/>
              <a:cs typeface="Arial"/>
              <a:sym typeface="Aria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0"/>
        <p:cNvGrpSpPr/>
        <p:nvPr/>
      </p:nvGrpSpPr>
      <p:grpSpPr>
        <a:xfrm>
          <a:off x="0" y="0"/>
          <a:ext cx="0" cy="0"/>
          <a:chOff x="0" y="0"/>
          <a:chExt cx="0" cy="0"/>
        </a:xfrm>
      </p:grpSpPr>
      <p:sp>
        <p:nvSpPr>
          <p:cNvPr id="1671" name="Google Shape;1671;g2f5fe12d1b4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72" name="Google Shape;1672;g2f5fe12d1b4_0_6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Clr>
                <a:schemeClr val="dk1"/>
              </a:buClr>
              <a:buSzPts val="1100"/>
              <a:buFont typeface="Arial"/>
              <a:buNone/>
            </a:pPr>
            <a:r>
              <a:rPr lang="en"/>
              <a:t>https://www.atlassian.com/customers/roblox</a:t>
            </a:r>
            <a:endParaRPr/>
          </a:p>
          <a:p>
            <a:pPr marL="0" lvl="0" indent="0" algn="l" rtl="0">
              <a:lnSpc>
                <a:spcPct val="117999"/>
              </a:lnSpc>
              <a:spcBef>
                <a:spcPts val="0"/>
              </a:spcBef>
              <a:spcAft>
                <a:spcPts val="0"/>
              </a:spcAft>
              <a:buClr>
                <a:schemeClr val="dk1"/>
              </a:buClr>
              <a:buSzPts val="1100"/>
              <a:buFont typeface="Arial"/>
              <a:buNone/>
            </a:pPr>
            <a:endParaRPr/>
          </a:p>
          <a:p>
            <a:pPr marL="0" lvl="0" indent="0" algn="l" rtl="0">
              <a:lnSpc>
                <a:spcPct val="117999"/>
              </a:lnSpc>
              <a:spcBef>
                <a:spcPts val="0"/>
              </a:spcBef>
              <a:spcAft>
                <a:spcPts val="0"/>
              </a:spcAft>
              <a:buClr>
                <a:schemeClr val="dk1"/>
              </a:buClr>
              <a:buSzPts val="1100"/>
              <a:buFont typeface="Arial"/>
              <a:buNone/>
            </a:pPr>
            <a:r>
              <a:rPr lang="en" b="1"/>
              <a:t>Summary</a:t>
            </a:r>
            <a:r>
              <a:rPr lang="en"/>
              <a:t>: </a:t>
            </a:r>
            <a:r>
              <a:rPr lang="en">
                <a:solidFill>
                  <a:schemeClr val="dk1"/>
                </a:solidFill>
              </a:rPr>
              <a:t>Joe Cotant from online gaming leader Roblox says migrating to Atlassian cloud has “been pivotal in collaboration, productivity, and discoverability” and saved over $150k/year (and growing).</a:t>
            </a:r>
            <a:endParaRPr/>
          </a:p>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Challenge: </a:t>
            </a:r>
            <a:r>
              <a:rPr lang="en">
                <a:solidFill>
                  <a:schemeClr val="dk1"/>
                </a:solidFill>
              </a:rPr>
              <a:t>Roblox wanted to stay ahead of fast growth and industry movement toward cloud technology, while enjoying the superior user experience of Atlassian cloud. </a:t>
            </a:r>
            <a:endParaRPr>
              <a:solidFill>
                <a:schemeClr val="dk1"/>
              </a:solidFill>
            </a:endParaRPr>
          </a:p>
          <a:p>
            <a:pPr marL="0" lvl="0" indent="0" algn="l" rtl="0">
              <a:lnSpc>
                <a:spcPct val="115000"/>
              </a:lnSpc>
              <a:spcBef>
                <a:spcPts val="1200"/>
              </a:spcBef>
              <a:spcAft>
                <a:spcPts val="0"/>
              </a:spcAft>
              <a:buClr>
                <a:schemeClr val="dk1"/>
              </a:buClr>
              <a:buSzPts val="1100"/>
              <a:buFont typeface="Arial"/>
              <a:buNone/>
            </a:pPr>
            <a:r>
              <a:rPr lang="en" b="1">
                <a:solidFill>
                  <a:schemeClr val="dk1"/>
                </a:solidFill>
              </a:rPr>
              <a:t>Solution: </a:t>
            </a:r>
            <a:r>
              <a:rPr lang="en">
                <a:solidFill>
                  <a:schemeClr val="dk1"/>
                </a:solidFill>
              </a:rPr>
              <a:t>The company migrated to Jira Software and Confluence Cloud with the help of their Solution Partner, Modus Create. </a:t>
            </a:r>
            <a:endParaRPr>
              <a:solidFill>
                <a:schemeClr val="dk1"/>
              </a:solidFill>
            </a:endParaRPr>
          </a:p>
          <a:p>
            <a:pPr marL="0" lvl="0" indent="0" algn="l" rtl="0">
              <a:lnSpc>
                <a:spcPct val="115000"/>
              </a:lnSpc>
              <a:spcBef>
                <a:spcPts val="1200"/>
              </a:spcBef>
              <a:spcAft>
                <a:spcPts val="1200"/>
              </a:spcAft>
              <a:buClr>
                <a:schemeClr val="dk1"/>
              </a:buClr>
              <a:buSzPts val="1100"/>
              <a:buFont typeface="Arial"/>
              <a:buNone/>
            </a:pPr>
            <a:r>
              <a:rPr lang="en" b="1">
                <a:solidFill>
                  <a:schemeClr val="dk1"/>
                </a:solidFill>
              </a:rPr>
              <a:t>Impact: </a:t>
            </a:r>
            <a:r>
              <a:rPr lang="en">
                <a:solidFill>
                  <a:schemeClr val="dk1"/>
                </a:solidFill>
              </a:rPr>
              <a:t>Senior Technical Program Manager Joe Cotant says migrating to Atlassian cloud tools has saved over $150,000/year and has been “really been pivotal in collaboration, productivity, and discoverability.”</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6"/>
        <p:cNvGrpSpPr/>
        <p:nvPr/>
      </p:nvGrpSpPr>
      <p:grpSpPr>
        <a:xfrm>
          <a:off x="0" y="0"/>
          <a:ext cx="0" cy="0"/>
          <a:chOff x="0" y="0"/>
          <a:chExt cx="0" cy="0"/>
        </a:xfrm>
      </p:grpSpPr>
      <p:sp>
        <p:nvSpPr>
          <p:cNvPr id="947" name="Google Shape;947;g31f120f2f64_0_57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8" name="Google Shape;948;g31f120f2f64_0_57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7"/>
        <p:cNvGrpSpPr/>
        <p:nvPr/>
      </p:nvGrpSpPr>
      <p:grpSpPr>
        <a:xfrm>
          <a:off x="0" y="0"/>
          <a:ext cx="0" cy="0"/>
          <a:chOff x="0" y="0"/>
          <a:chExt cx="0" cy="0"/>
        </a:xfrm>
      </p:grpSpPr>
      <p:sp>
        <p:nvSpPr>
          <p:cNvPr id="1678" name="Google Shape;1678;g2f5fe12d1b4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79" name="Google Shape;1679;g2f5fe12d1b4_0_6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4"/>
        <p:cNvGrpSpPr/>
        <p:nvPr/>
      </p:nvGrpSpPr>
      <p:grpSpPr>
        <a:xfrm>
          <a:off x="0" y="0"/>
          <a:ext cx="0" cy="0"/>
          <a:chOff x="0" y="0"/>
          <a:chExt cx="0" cy="0"/>
        </a:xfrm>
      </p:grpSpPr>
      <p:sp>
        <p:nvSpPr>
          <p:cNvPr id="1685" name="Google Shape;1685;g2f5fe12d1b4_0_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686" name="Google Shape;1686;g2f5fe12d1b4_0_7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17999"/>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5"/>
        <p:cNvGrpSpPr/>
        <p:nvPr/>
      </p:nvGrpSpPr>
      <p:grpSpPr>
        <a:xfrm>
          <a:off x="0" y="0"/>
          <a:ext cx="0" cy="0"/>
          <a:chOff x="0" y="0"/>
          <a:chExt cx="0" cy="0"/>
        </a:xfrm>
      </p:grpSpPr>
      <p:sp>
        <p:nvSpPr>
          <p:cNvPr id="986" name="Google Shape;986;g31f120f2f64_0_580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987" name="Google Shape;987;g31f120f2f64_0_5803: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None/>
            </a:pPr>
            <a:r>
              <a:rPr lang="en" sz="1200">
                <a:solidFill>
                  <a:schemeClr val="dk1"/>
                </a:solidFill>
                <a:latin typeface="Poppins"/>
                <a:ea typeface="Poppins"/>
                <a:cs typeface="Poppins"/>
                <a:sym typeface="Poppins"/>
              </a:rPr>
              <a:t>So how do you bring technology and business teams together and build a system of work across your org? We believe in three key principles:</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b="1">
                <a:solidFill>
                  <a:schemeClr val="dk1"/>
                </a:solidFill>
                <a:latin typeface="Poppins"/>
                <a:ea typeface="Poppins"/>
                <a:cs typeface="Poppins"/>
                <a:sym typeface="Poppins"/>
              </a:rPr>
              <a:t>Align work to shared goals</a:t>
            </a:r>
            <a:r>
              <a:rPr lang="en" sz="1200">
                <a:solidFill>
                  <a:schemeClr val="dk1"/>
                </a:solidFill>
                <a:latin typeface="Poppins"/>
                <a:ea typeface="Poppins"/>
                <a:cs typeface="Poppins"/>
                <a:sym typeface="Poppins"/>
              </a:rPr>
              <a:t> → When all work aligns to goals and all goals are visible across all teams in an entire organization, companies focus on the right things. </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b="1">
                <a:solidFill>
                  <a:schemeClr val="dk1"/>
                </a:solidFill>
                <a:latin typeface="Poppins"/>
                <a:ea typeface="Poppins"/>
                <a:cs typeface="Poppins"/>
                <a:sym typeface="Poppins"/>
              </a:rPr>
              <a:t>Plan and track work together</a:t>
            </a:r>
            <a:r>
              <a:rPr lang="en" sz="1200">
                <a:solidFill>
                  <a:schemeClr val="dk1"/>
                </a:solidFill>
                <a:latin typeface="Poppins"/>
                <a:ea typeface="Poppins"/>
                <a:cs typeface="Poppins"/>
                <a:sym typeface="Poppins"/>
              </a:rPr>
              <a:t> → When every team has a shared understanding of the who, what, when and how behind work, progress is inevitable.</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b="1">
                <a:solidFill>
                  <a:schemeClr val="dk1"/>
                </a:solidFill>
                <a:latin typeface="Poppins"/>
                <a:ea typeface="Poppins"/>
                <a:cs typeface="Poppins"/>
                <a:sym typeface="Poppins"/>
              </a:rPr>
              <a:t>Unleash collective knowledge </a:t>
            </a:r>
            <a:r>
              <a:rPr lang="en" sz="1200">
                <a:solidFill>
                  <a:schemeClr val="dk1"/>
                </a:solidFill>
                <a:latin typeface="Poppins"/>
                <a:ea typeface="Poppins"/>
                <a:cs typeface="Poppins"/>
                <a:sym typeface="Poppins"/>
              </a:rPr>
              <a:t>→ Knowledge is everywhere, yet nowhere. When teams can build, share and harness their collective knowledge, they can achieve collective growth.</a:t>
            </a:r>
            <a:endParaRPr sz="1200">
              <a:solidFill>
                <a:schemeClr val="dk1"/>
              </a:solidFill>
              <a:latin typeface="Poppins"/>
              <a:ea typeface="Poppins"/>
              <a:cs typeface="Poppins"/>
              <a:sym typeface="Poppins"/>
            </a:endParaRPr>
          </a:p>
          <a:p>
            <a:pPr marL="0" lvl="0" indent="0" algn="l" rtl="0">
              <a:lnSpc>
                <a:spcPct val="115000"/>
              </a:lnSpc>
              <a:spcBef>
                <a:spcPts val="0"/>
              </a:spcBef>
              <a:spcAft>
                <a:spcPts val="0"/>
              </a:spcAft>
              <a:buNone/>
            </a:pPr>
            <a:r>
              <a:rPr lang="en" sz="1200">
                <a:solidFill>
                  <a:schemeClr val="dk1"/>
                </a:solidFill>
                <a:latin typeface="Poppins"/>
                <a:ea typeface="Poppins"/>
                <a:cs typeface="Poppins"/>
                <a:sym typeface="Poppins"/>
              </a:rPr>
              <a:t>These principles form a system of work for how your teams can work - and work across technology and business teams - to orchestrate all the moving parts of your tech-driven business.</a:t>
            </a:r>
            <a:endParaRPr sz="1200">
              <a:solidFill>
                <a:schemeClr val="dk1"/>
              </a:solidFill>
              <a:latin typeface="Poppins"/>
              <a:ea typeface="Poppins"/>
              <a:cs typeface="Poppins"/>
              <a:sym typeface="Poppins"/>
            </a:endParaRPr>
          </a:p>
          <a:p>
            <a:pPr marL="0" lvl="0" indent="0" algn="l" rtl="0">
              <a:lnSpc>
                <a:spcPct val="115000"/>
              </a:lnSpc>
              <a:spcBef>
                <a:spcPts val="0"/>
              </a:spcBef>
              <a:spcAft>
                <a:spcPts val="0"/>
              </a:spcAft>
              <a:buNone/>
            </a:pPr>
            <a:r>
              <a:rPr lang="en" sz="1200">
                <a:solidFill>
                  <a:schemeClr val="dk1"/>
                </a:solidFill>
                <a:latin typeface="Poppins"/>
                <a:ea typeface="Poppins"/>
                <a:cs typeface="Poppins"/>
                <a:sym typeface="Poppins"/>
              </a:rPr>
              <a:t>Atlassian’s portfolio delivers the products as well as the practices that drive specific behaviors that can bring your tech and business teams together. </a:t>
            </a:r>
            <a:endParaRPr sz="1200">
              <a:latin typeface="Poppins"/>
              <a:ea typeface="Poppins"/>
              <a:cs typeface="Poppins"/>
              <a:sym typeface="Poppin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5"/>
        <p:cNvGrpSpPr/>
        <p:nvPr/>
      </p:nvGrpSpPr>
      <p:grpSpPr>
        <a:xfrm>
          <a:off x="0" y="0"/>
          <a:ext cx="0" cy="0"/>
          <a:chOff x="0" y="0"/>
          <a:chExt cx="0" cy="0"/>
        </a:xfrm>
      </p:grpSpPr>
      <p:sp>
        <p:nvSpPr>
          <p:cNvPr id="996" name="Google Shape;996;g31f120f2f64_0_58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997" name="Google Shape;997;g31f120f2f64_0_5812: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457200" lvl="0" indent="-304800" algn="l" rtl="0">
              <a:lnSpc>
                <a:spcPct val="115000"/>
              </a:lnSpc>
              <a:spcBef>
                <a:spcPts val="120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When you do this consistently, you’ll observe faster time to value, more engaged teams and higher return on investment. </a:t>
            </a:r>
            <a:endParaRPr sz="1200">
              <a:solidFill>
                <a:schemeClr val="dk1"/>
              </a:solidFill>
              <a:latin typeface="Poppins"/>
              <a:ea typeface="Poppins"/>
              <a:cs typeface="Poppins"/>
              <a:sym typeface="Poppins"/>
            </a:endParaRPr>
          </a:p>
          <a:p>
            <a:pPr marL="457200" lvl="0" indent="0" algn="l" rtl="0">
              <a:lnSpc>
                <a:spcPct val="115000"/>
              </a:lnSpc>
              <a:spcBef>
                <a:spcPts val="1200"/>
              </a:spcBef>
              <a:spcAft>
                <a:spcPts val="0"/>
              </a:spcAft>
              <a:buSzPts val="1400"/>
              <a:buNone/>
            </a:pPr>
            <a:endParaRPr sz="1650">
              <a:solidFill>
                <a:schemeClr val="dk1"/>
              </a:solidFill>
              <a:latin typeface="Arial"/>
              <a:ea typeface="Arial"/>
              <a:cs typeface="Arial"/>
              <a:sym typeface="Arial"/>
            </a:endParaRPr>
          </a:p>
          <a:p>
            <a:pPr marL="0" lvl="0" indent="0" algn="l" rtl="0">
              <a:lnSpc>
                <a:spcPct val="117999"/>
              </a:lnSpc>
              <a:spcBef>
                <a:spcPts val="120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1"/>
        <p:cNvGrpSpPr/>
        <p:nvPr/>
      </p:nvGrpSpPr>
      <p:grpSpPr>
        <a:xfrm>
          <a:off x="0" y="0"/>
          <a:ext cx="0" cy="0"/>
          <a:chOff x="0" y="0"/>
          <a:chExt cx="0" cy="0"/>
        </a:xfrm>
      </p:grpSpPr>
      <p:sp>
        <p:nvSpPr>
          <p:cNvPr id="1012" name="Google Shape;1012;g31f120f2f64_0_92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13" name="Google Shape;1013;g31f120f2f64_0_9226: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To implement this system that brings teams together, we have built a portfolio of products…</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With foundational products like Jira, Confluence, Loom and now Rovo that every team, every knowledge worker should have</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And specialized products for software, IT and leadership teams</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latin typeface="Poppins"/>
                <a:ea typeface="Poppins"/>
                <a:cs typeface="Poppins"/>
                <a:sym typeface="Poppins"/>
              </a:rPr>
              <a:t>We’ve designed </a:t>
            </a:r>
            <a:r>
              <a:rPr lang="en" sz="1200" b="1">
                <a:solidFill>
                  <a:schemeClr val="dk1"/>
                </a:solidFill>
                <a:latin typeface="Poppins"/>
                <a:ea typeface="Poppins"/>
                <a:cs typeface="Poppins"/>
                <a:sym typeface="Poppins"/>
              </a:rPr>
              <a:t>global apps</a:t>
            </a:r>
            <a:r>
              <a:rPr lang="en" sz="1200">
                <a:solidFill>
                  <a:schemeClr val="dk1"/>
                </a:solidFill>
                <a:latin typeface="Poppins"/>
                <a:ea typeface="Poppins"/>
                <a:cs typeface="Poppins"/>
                <a:sym typeface="Poppins"/>
              </a:rPr>
              <a:t> like </a:t>
            </a:r>
            <a:r>
              <a:rPr lang="en" sz="1200" b="1">
                <a:solidFill>
                  <a:schemeClr val="dk1"/>
                </a:solidFill>
                <a:latin typeface="Poppins"/>
                <a:ea typeface="Poppins"/>
                <a:cs typeface="Poppins"/>
                <a:sym typeface="Poppins"/>
              </a:rPr>
              <a:t>Atlassian Home, Analytics, and Admin Hub</a:t>
            </a:r>
            <a:r>
              <a:rPr lang="en" sz="1200">
                <a:solidFill>
                  <a:schemeClr val="dk1"/>
                </a:solidFill>
                <a:latin typeface="Poppins"/>
                <a:ea typeface="Poppins"/>
                <a:cs typeface="Poppins"/>
                <a:sym typeface="Poppins"/>
              </a:rPr>
              <a:t> to serve as central hubs across our platform. </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Char char="●"/>
            </a:pPr>
            <a:r>
              <a:rPr lang="en" sz="1200">
                <a:solidFill>
                  <a:schemeClr val="dk1"/>
                </a:solidFill>
                <a:latin typeface="Poppins"/>
                <a:ea typeface="Poppins"/>
                <a:cs typeface="Poppins"/>
                <a:sym typeface="Poppins"/>
              </a:rPr>
              <a:t>And depending on your particular needs, we’ve got </a:t>
            </a:r>
            <a:r>
              <a:rPr lang="en" sz="1200" b="1">
                <a:solidFill>
                  <a:schemeClr val="dk1"/>
                </a:solidFill>
                <a:latin typeface="Poppins"/>
                <a:ea typeface="Poppins"/>
                <a:cs typeface="Poppins"/>
                <a:sym typeface="Poppins"/>
              </a:rPr>
              <a:t>Guard</a:t>
            </a:r>
            <a:r>
              <a:rPr lang="en" sz="1200">
                <a:solidFill>
                  <a:schemeClr val="dk1"/>
                </a:solidFill>
                <a:latin typeface="Poppins"/>
                <a:ea typeface="Poppins"/>
                <a:cs typeface="Poppins"/>
                <a:sym typeface="Poppins"/>
              </a:rPr>
              <a:t> for added security requirements, and </a:t>
            </a:r>
            <a:r>
              <a:rPr lang="en" sz="1200" b="1">
                <a:solidFill>
                  <a:schemeClr val="dk1"/>
                </a:solidFill>
                <a:latin typeface="Poppins"/>
                <a:ea typeface="Poppins"/>
                <a:cs typeface="Poppins"/>
                <a:sym typeface="Poppins"/>
              </a:rPr>
              <a:t>Trello</a:t>
            </a:r>
            <a:r>
              <a:rPr lang="en" sz="1200">
                <a:solidFill>
                  <a:schemeClr val="dk1"/>
                </a:solidFill>
                <a:latin typeface="Poppins"/>
                <a:ea typeface="Poppins"/>
                <a:cs typeface="Poppins"/>
                <a:sym typeface="Poppins"/>
              </a:rPr>
              <a:t> which is designed for personal productivity. </a:t>
            </a:r>
            <a:endParaRPr sz="1200">
              <a:solidFill>
                <a:schemeClr val="dk1"/>
              </a:solidFill>
              <a:latin typeface="Poppins"/>
              <a:ea typeface="Poppins"/>
              <a:cs typeface="Poppins"/>
              <a:sym typeface="Poppins"/>
            </a:endParaRPr>
          </a:p>
          <a:p>
            <a:pPr marL="0" lvl="0" indent="0" algn="l" rtl="0">
              <a:lnSpc>
                <a:spcPct val="117999"/>
              </a:lnSpc>
              <a:spcBef>
                <a:spcPts val="120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3"/>
        <p:cNvGrpSpPr/>
        <p:nvPr/>
      </p:nvGrpSpPr>
      <p:grpSpPr>
        <a:xfrm>
          <a:off x="0" y="0"/>
          <a:ext cx="0" cy="0"/>
          <a:chOff x="0" y="0"/>
          <a:chExt cx="0" cy="0"/>
        </a:xfrm>
      </p:grpSpPr>
      <p:sp>
        <p:nvSpPr>
          <p:cNvPr id="1044" name="Google Shape;1044;g31f120f2f64_0_92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45" name="Google Shape;1045;g31f120f2f64_0_925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 sz="1200">
                <a:solidFill>
                  <a:schemeClr val="dk1"/>
                </a:solidFill>
                <a:latin typeface="Poppins"/>
                <a:ea typeface="Poppins"/>
                <a:cs typeface="Poppins"/>
                <a:sym typeface="Poppins"/>
              </a:rPr>
              <a:t>Our entire portfolio is supported by a powerful cloud platform. </a:t>
            </a:r>
            <a:endParaRPr sz="1200">
              <a:solidFill>
                <a:schemeClr val="dk1"/>
              </a:solidFill>
              <a:latin typeface="Poppins"/>
              <a:ea typeface="Poppins"/>
              <a:cs typeface="Poppins"/>
              <a:sym typeface="Poppins"/>
            </a:endParaRPr>
          </a:p>
          <a:p>
            <a:pPr marL="457200" lvl="0" indent="-304800" algn="l" rtl="0">
              <a:lnSpc>
                <a:spcPct val="115000"/>
              </a:lnSpc>
              <a:spcBef>
                <a:spcPts val="120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At the core of our platform is our Teamwork Graph - a very special data layer that captures the building blocks of all that teamwork. The Teamwork Graph captures your teams, their work, their goals and their knowledge </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Teamwork graph establishes the connections between these key building blocks in your organization. And that is a goldmine for Teamwork AI. </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The teamwork graph is the pulsing heart of the Atlassian Cloud Platform and powers experiences like AI, search and automation across all Atlassian products. It is the reason we are able to run experiences like unified search and automation….. </a:t>
            </a:r>
            <a:endParaRPr sz="1200">
              <a:solidFill>
                <a:schemeClr val="dk1"/>
              </a:solidFill>
              <a:latin typeface="Poppins"/>
              <a:ea typeface="Poppins"/>
              <a:cs typeface="Poppins"/>
              <a:sym typeface="Poppins"/>
            </a:endParaRPr>
          </a:p>
          <a:p>
            <a:pPr marL="0" lvl="0" indent="0" algn="l" rtl="0">
              <a:lnSpc>
                <a:spcPct val="115000"/>
              </a:lnSpc>
              <a:spcBef>
                <a:spcPts val="1200"/>
              </a:spcBef>
              <a:spcAft>
                <a:spcPts val="0"/>
              </a:spcAft>
              <a:buClr>
                <a:schemeClr val="dk1"/>
              </a:buClr>
              <a:buSzPts val="1100"/>
              <a:buFont typeface="Arial"/>
              <a:buNone/>
            </a:pPr>
            <a:endParaRPr sz="1200">
              <a:solidFill>
                <a:schemeClr val="dk1"/>
              </a:solidFill>
              <a:latin typeface="Poppins"/>
              <a:ea typeface="Poppins"/>
              <a:cs typeface="Poppins"/>
              <a:sym typeface="Poppins"/>
            </a:endParaRPr>
          </a:p>
          <a:p>
            <a:pPr marL="457200" lvl="0" indent="-304800" algn="l" rtl="0">
              <a:lnSpc>
                <a:spcPct val="115000"/>
              </a:lnSpc>
              <a:spcBef>
                <a:spcPts val="120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This portfolio is powered by the Atlassian Cloud platform built on our enterprise-infrastructure layer - with performance, scale, reliability, compliance, privacy, and security. </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At the core of our platform is our Teamwork Graph - a very special data layer that captures the building blocks of all that teamwork. The Teamwork Graph establishes the connections between your teams, their work, their goals and their knowledge. </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The teamwork graph powers experiences like AI, search and automation across all Atlassian products. It is the reason we are able to run experiences like unified search and automation</a:t>
            </a:r>
            <a:endParaRPr sz="1200">
              <a:solidFill>
                <a:schemeClr val="dk1"/>
              </a:solidFill>
              <a:latin typeface="Poppins"/>
              <a:ea typeface="Poppins"/>
              <a:cs typeface="Poppins"/>
              <a:sym typeface="Poppins"/>
            </a:endParaRPr>
          </a:p>
          <a:p>
            <a:pPr marL="457200" lvl="0" indent="-304800" algn="l" rtl="0">
              <a:lnSpc>
                <a:spcPct val="115000"/>
              </a:lnSpc>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But we don’t believe all your problems can be solved by one vendor alone. That why the teamwork graph isn’t just across Atlassian products…</a:t>
            </a:r>
            <a:endParaRPr sz="1200">
              <a:solidFill>
                <a:schemeClr val="dk1"/>
              </a:solidFill>
              <a:latin typeface="Poppins"/>
              <a:ea typeface="Poppins"/>
              <a:cs typeface="Poppins"/>
              <a:sym typeface="Poppins"/>
            </a:endParaRPr>
          </a:p>
          <a:p>
            <a:pPr marL="0" lvl="0" indent="0" algn="l" rtl="0">
              <a:lnSpc>
                <a:spcPct val="115000"/>
              </a:lnSpc>
              <a:spcBef>
                <a:spcPts val="1200"/>
              </a:spcBef>
              <a:spcAft>
                <a:spcPts val="1200"/>
              </a:spcAft>
              <a:buClr>
                <a:schemeClr val="dk1"/>
              </a:buClr>
              <a:buSzPts val="1100"/>
              <a:buFont typeface="Arial"/>
              <a:buNone/>
            </a:pPr>
            <a:r>
              <a:rPr lang="en" sz="1200">
                <a:solidFill>
                  <a:schemeClr val="dk1"/>
                </a:solidFill>
                <a:latin typeface="Poppins"/>
                <a:ea typeface="Poppins"/>
                <a:cs typeface="Poppins"/>
                <a:sym typeface="Poppins"/>
              </a:rPr>
              <a:t> </a:t>
            </a:r>
            <a:endParaRPr sz="1200">
              <a:latin typeface="Poppins"/>
              <a:ea typeface="Poppins"/>
              <a:cs typeface="Poppins"/>
              <a:sym typeface="Poppin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Master" Target="../slideMasters/slideMaster1.xml"/><Relationship Id="rId4" Type="http://schemas.openxmlformats.org/officeDocument/2006/relationships/image" Target="../media/image80.png"/></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81.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82.jp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Master" Target="../slideMasters/slideMaster1.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1.xml"/><Relationship Id="rId5" Type="http://schemas.openxmlformats.org/officeDocument/2006/relationships/image" Target="../media/image20.png"/><Relationship Id="rId4" Type="http://schemas.openxmlformats.org/officeDocument/2006/relationships/image" Target="../media/image19.png"/></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jp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7.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g"/><Relationship Id="rId1" Type="http://schemas.openxmlformats.org/officeDocument/2006/relationships/slideMaster" Target="../slideMasters/slideMaster1.xml"/><Relationship Id="rId5" Type="http://schemas.openxmlformats.org/officeDocument/2006/relationships/image" Target="../media/image45.png"/><Relationship Id="rId4" Type="http://schemas.openxmlformats.org/officeDocument/2006/relationships/image" Target="../media/image44.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Master" Target="../slideMasters/slideMaster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Master" Target="../slideMasters/slideMaster1.xml"/><Relationship Id="rId4" Type="http://schemas.openxmlformats.org/officeDocument/2006/relationships/image" Target="../media/image53.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Master" Target="../slideMasters/slideMaster1.xml"/><Relationship Id="rId4" Type="http://schemas.openxmlformats.org/officeDocument/2006/relationships/image" Target="../media/image56.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6.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69.jp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png"/><Relationship Id="rId1" Type="http://schemas.openxmlformats.org/officeDocument/2006/relationships/slideMaster" Target="../slideMasters/slideMaster1.xml"/><Relationship Id="rId4" Type="http://schemas.openxmlformats.org/officeDocument/2006/relationships/image" Target="../media/image20.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Master" Target="../slideMasters/slideMaster1.xml"/><Relationship Id="rId4" Type="http://schemas.openxmlformats.org/officeDocument/2006/relationships/image" Target="../media/image7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Master" Target="../slideMasters/slideMaster1.xml"/><Relationship Id="rId4" Type="http://schemas.openxmlformats.org/officeDocument/2006/relationships/image" Target="../media/image74.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Whit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Guide 07">
  <p:cSld name="CUSTOM_4_1_2_1">
    <p:spTree>
      <p:nvGrpSpPr>
        <p:cNvPr id="1" name="Shape 54"/>
        <p:cNvGrpSpPr/>
        <p:nvPr/>
      </p:nvGrpSpPr>
      <p:grpSpPr>
        <a:xfrm>
          <a:off x="0" y="0"/>
          <a:ext cx="0" cy="0"/>
          <a:chOff x="0" y="0"/>
          <a:chExt cx="0" cy="0"/>
        </a:xfrm>
      </p:grpSpPr>
      <p:sp>
        <p:nvSpPr>
          <p:cNvPr id="55" name="Google Shape;55;p11"/>
          <p:cNvSpPr/>
          <p:nvPr/>
        </p:nvSpPr>
        <p:spPr>
          <a:xfrm>
            <a:off x="4572000" y="0"/>
            <a:ext cx="4572000" cy="5143500"/>
          </a:xfrm>
          <a:prstGeom prst="rect">
            <a:avLst/>
          </a:prstGeom>
          <a:solidFill>
            <a:schemeClr val="accent1"/>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56" name="Google Shape;56;p11"/>
          <p:cNvSpPr txBox="1"/>
          <p:nvPr/>
        </p:nvSpPr>
        <p:spPr>
          <a:xfrm>
            <a:off x="864650" y="1734550"/>
            <a:ext cx="3104100" cy="23208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Certain text boxes contain two styles within them. To replace a specific part with your own text, simply click on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the portion you wish to change and paste or input your text.</a:t>
            </a:r>
            <a:endParaRPr sz="1200">
              <a:solidFill>
                <a:srgbClr val="292A2E"/>
              </a:solidFill>
              <a:latin typeface="Poppins Light"/>
              <a:ea typeface="Poppins Light"/>
              <a:cs typeface="Poppins Light"/>
              <a:sym typeface="Poppins Light"/>
            </a:endParaRPr>
          </a:p>
        </p:txBody>
      </p:sp>
      <p:sp>
        <p:nvSpPr>
          <p:cNvPr id="57" name="Google Shape;57;p11"/>
          <p:cNvSpPr txBox="1"/>
          <p:nvPr/>
        </p:nvSpPr>
        <p:spPr>
          <a:xfrm>
            <a:off x="858350" y="607975"/>
            <a:ext cx="3519000" cy="12102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2400">
                <a:solidFill>
                  <a:srgbClr val="101214"/>
                </a:solidFill>
                <a:latin typeface="Poppins ExtraBold"/>
                <a:ea typeface="Poppins ExtraBold"/>
                <a:cs typeface="Poppins ExtraBold"/>
                <a:sym typeface="Poppins ExtraBold"/>
              </a:rPr>
              <a:t>Using text boxes with different styles</a:t>
            </a:r>
            <a:endParaRPr sz="2400">
              <a:solidFill>
                <a:srgbClr val="101214"/>
              </a:solidFill>
              <a:latin typeface="Poppins ExtraBold"/>
              <a:ea typeface="Poppins ExtraBold"/>
              <a:cs typeface="Poppins ExtraBold"/>
              <a:sym typeface="Poppins ExtraBold"/>
            </a:endParaRPr>
          </a:p>
        </p:txBody>
      </p:sp>
      <p:pic>
        <p:nvPicPr>
          <p:cNvPr id="58" name="Google Shape;58;p11"/>
          <p:cNvPicPr preferRelativeResize="0"/>
          <p:nvPr/>
        </p:nvPicPr>
        <p:blipFill>
          <a:blip r:embed="rId2">
            <a:alphaModFix/>
          </a:blip>
          <a:stretch>
            <a:fillRect/>
          </a:stretch>
        </p:blipFill>
        <p:spPr>
          <a:xfrm>
            <a:off x="4962150" y="449538"/>
            <a:ext cx="3762300" cy="1817100"/>
          </a:xfrm>
          <a:prstGeom prst="roundRect">
            <a:avLst>
              <a:gd name="adj" fmla="val 5743"/>
            </a:avLst>
          </a:prstGeom>
          <a:noFill/>
          <a:ln>
            <a:noFill/>
          </a:ln>
        </p:spPr>
      </p:pic>
      <p:pic>
        <p:nvPicPr>
          <p:cNvPr id="59" name="Google Shape;59;p11"/>
          <p:cNvPicPr preferRelativeResize="0"/>
          <p:nvPr/>
        </p:nvPicPr>
        <p:blipFill>
          <a:blip r:embed="rId3">
            <a:alphaModFix/>
          </a:blip>
          <a:stretch>
            <a:fillRect/>
          </a:stretch>
        </p:blipFill>
        <p:spPr>
          <a:xfrm>
            <a:off x="4962150" y="2536175"/>
            <a:ext cx="3762300" cy="2084700"/>
          </a:xfrm>
          <a:prstGeom prst="roundRect">
            <a:avLst>
              <a:gd name="adj" fmla="val 5491"/>
            </a:avLst>
          </a:prstGeom>
          <a:noFill/>
          <a:ln>
            <a:noFill/>
          </a:ln>
        </p:spPr>
      </p:pic>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matchingName="ENT Solutions Cover 03 [Centered]">
  <p:cSld name="TITLE_3_1_1_1">
    <p:bg>
      <p:bgPr>
        <a:blipFill>
          <a:blip r:embed="rId2">
            <a:alphaModFix/>
          </a:blip>
          <a:stretch>
            <a:fillRect/>
          </a:stretch>
        </a:blipFill>
        <a:effectLst/>
      </p:bgPr>
    </p:bg>
    <p:spTree>
      <p:nvGrpSpPr>
        <p:cNvPr id="1" name="Shape 629"/>
        <p:cNvGrpSpPr/>
        <p:nvPr/>
      </p:nvGrpSpPr>
      <p:grpSpPr>
        <a:xfrm>
          <a:off x="0" y="0"/>
          <a:ext cx="0" cy="0"/>
          <a:chOff x="0" y="0"/>
          <a:chExt cx="0" cy="0"/>
        </a:xfrm>
      </p:grpSpPr>
      <p:pic>
        <p:nvPicPr>
          <p:cNvPr id="630" name="Google Shape;630;p101" descr="Atlassian logo brand.svg"/>
          <p:cNvPicPr preferRelativeResize="0"/>
          <p:nvPr/>
        </p:nvPicPr>
        <p:blipFill rotWithShape="1">
          <a:blip r:embed="rId3">
            <a:alphaModFix/>
          </a:blip>
          <a:srcRect/>
          <a:stretch/>
        </p:blipFill>
        <p:spPr>
          <a:xfrm>
            <a:off x="3146390" y="3789974"/>
            <a:ext cx="1416147" cy="228873"/>
          </a:xfrm>
          <a:prstGeom prst="rect">
            <a:avLst/>
          </a:prstGeom>
          <a:noFill/>
          <a:ln>
            <a:noFill/>
          </a:ln>
        </p:spPr>
      </p:pic>
      <p:sp>
        <p:nvSpPr>
          <p:cNvPr id="631" name="Google Shape;631;p101"/>
          <p:cNvSpPr txBox="1"/>
          <p:nvPr/>
        </p:nvSpPr>
        <p:spPr>
          <a:xfrm>
            <a:off x="4601125" y="3733529"/>
            <a:ext cx="118200" cy="318000"/>
          </a:xfrm>
          <a:prstGeom prst="rect">
            <a:avLst/>
          </a:prstGeom>
          <a:noFill/>
          <a:ln>
            <a:noFill/>
          </a:ln>
        </p:spPr>
        <p:txBody>
          <a:bodyPr spcFirstLastPara="1" wrap="square" lIns="50800" tIns="50800" rIns="50800" bIns="50800" anchor="ctr" anchorCtr="0">
            <a:spAutoFit/>
          </a:bodyPr>
          <a:lstStyle/>
          <a:p>
            <a:pPr marL="0" marR="0" lvl="0" indent="0" algn="l" rtl="0">
              <a:lnSpc>
                <a:spcPct val="100000"/>
              </a:lnSpc>
              <a:spcBef>
                <a:spcPts val="0"/>
              </a:spcBef>
              <a:spcAft>
                <a:spcPts val="0"/>
              </a:spcAft>
              <a:buClr>
                <a:srgbClr val="0E1113"/>
              </a:buClr>
              <a:buSzPts val="3300"/>
              <a:buFont typeface="Play"/>
              <a:buNone/>
            </a:pPr>
            <a:r>
              <a:rPr lang="en" i="1" u="none" strike="noStrike" cap="none">
                <a:solidFill>
                  <a:srgbClr val="0E1113"/>
                </a:solidFill>
                <a:latin typeface="Poppins Medium"/>
                <a:ea typeface="Poppins Medium"/>
                <a:cs typeface="Poppins Medium"/>
                <a:sym typeface="Poppins Medium"/>
              </a:rPr>
              <a:t>+</a:t>
            </a:r>
            <a:endParaRPr>
              <a:latin typeface="Poppins Medium"/>
              <a:ea typeface="Poppins Medium"/>
              <a:cs typeface="Poppins Medium"/>
              <a:sym typeface="Poppins Medium"/>
            </a:endParaRPr>
          </a:p>
        </p:txBody>
      </p:sp>
      <p:sp>
        <p:nvSpPr>
          <p:cNvPr id="632" name="Google Shape;632;p101"/>
          <p:cNvSpPr txBox="1"/>
          <p:nvPr/>
        </p:nvSpPr>
        <p:spPr>
          <a:xfrm>
            <a:off x="2247773" y="4113000"/>
            <a:ext cx="4585500" cy="348900"/>
          </a:xfrm>
          <a:prstGeom prst="rect">
            <a:avLst/>
          </a:prstGeom>
          <a:noFill/>
          <a:ln>
            <a:noFill/>
          </a:ln>
        </p:spPr>
        <p:txBody>
          <a:bodyPr spcFirstLastPara="1" wrap="square" lIns="50800" tIns="50800" rIns="50800" bIns="50800" anchor="t" anchorCtr="0">
            <a:spAutoFit/>
          </a:bodyPr>
          <a:lstStyle/>
          <a:p>
            <a:pPr marL="0" marR="0" lvl="0" indent="0" algn="ctr" rtl="0">
              <a:lnSpc>
                <a:spcPct val="100000"/>
              </a:lnSpc>
              <a:spcBef>
                <a:spcPts val="0"/>
              </a:spcBef>
              <a:spcAft>
                <a:spcPts val="0"/>
              </a:spcAft>
              <a:buClr>
                <a:srgbClr val="B6B8BD"/>
              </a:buClr>
              <a:buSzPts val="2000"/>
              <a:buFont typeface="Helvetica Neue"/>
              <a:buNone/>
            </a:pPr>
            <a:r>
              <a:rPr lang="en" sz="800" i="0" u="none" strike="noStrike" cap="none">
                <a:solidFill>
                  <a:srgbClr val="B6B8BD"/>
                </a:solidFill>
                <a:latin typeface="Poppins"/>
                <a:ea typeface="Poppins"/>
                <a:cs typeface="Poppins"/>
                <a:sym typeface="Poppins"/>
              </a:rPr>
              <a:t>All content herein is confidential and cannot be shared or duplicated </a:t>
            </a:r>
            <a:br>
              <a:rPr lang="en" sz="800" i="0" u="none" strike="noStrike" cap="none">
                <a:solidFill>
                  <a:srgbClr val="B6B8BD"/>
                </a:solidFill>
                <a:latin typeface="Poppins"/>
                <a:ea typeface="Poppins"/>
                <a:cs typeface="Poppins"/>
                <a:sym typeface="Poppins"/>
              </a:rPr>
            </a:br>
            <a:r>
              <a:rPr lang="en" sz="800" i="0" u="none" strike="noStrike" cap="none">
                <a:solidFill>
                  <a:srgbClr val="B6B8BD"/>
                </a:solidFill>
                <a:latin typeface="Poppins"/>
                <a:ea typeface="Poppins"/>
                <a:cs typeface="Poppins"/>
                <a:sym typeface="Poppins"/>
              </a:rPr>
              <a:t>in any form without the express written consent of Atlassian</a:t>
            </a:r>
            <a:endParaRPr sz="200">
              <a:latin typeface="Poppins"/>
              <a:ea typeface="Poppins"/>
              <a:cs typeface="Poppins"/>
              <a:sym typeface="Poppins"/>
            </a:endParaRPr>
          </a:p>
        </p:txBody>
      </p:sp>
      <p:sp>
        <p:nvSpPr>
          <p:cNvPr id="633" name="Google Shape;633;p101"/>
          <p:cNvSpPr/>
          <p:nvPr/>
        </p:nvSpPr>
        <p:spPr>
          <a:xfrm>
            <a:off x="375912" y="270367"/>
            <a:ext cx="1025100" cy="1025100"/>
          </a:xfrm>
          <a:prstGeom prst="ellipse">
            <a:avLst/>
          </a:prstGeom>
          <a:solidFill>
            <a:schemeClr val="accent4"/>
          </a:solidFill>
          <a:ln>
            <a:noFill/>
          </a:ln>
        </p:spPr>
        <p:txBody>
          <a:bodyPr spcFirstLastPara="1" wrap="square" lIns="50800" tIns="50800" rIns="50800" bIns="50800" anchor="ctr" anchorCtr="0">
            <a:noAutofit/>
          </a:bodyPr>
          <a:lstStyle/>
          <a:p>
            <a:pPr marL="0" marR="0" lvl="0" indent="0" algn="l" rtl="0">
              <a:lnSpc>
                <a:spcPct val="100000"/>
              </a:lnSpc>
              <a:spcBef>
                <a:spcPts val="0"/>
              </a:spcBef>
              <a:spcAft>
                <a:spcPts val="0"/>
              </a:spcAft>
              <a:buClr>
                <a:srgbClr val="F8F8F8"/>
              </a:buClr>
              <a:buSzPts val="5000"/>
              <a:buFont typeface="Play"/>
              <a:buNone/>
            </a:pPr>
            <a:endParaRPr sz="5000" b="0" i="0" u="sng" strike="noStrike" cap="none">
              <a:solidFill>
                <a:srgbClr val="F8F8F8"/>
              </a:solidFill>
              <a:latin typeface="Play"/>
              <a:ea typeface="Play"/>
              <a:cs typeface="Play"/>
              <a:sym typeface="Play"/>
            </a:endParaRPr>
          </a:p>
        </p:txBody>
      </p:sp>
      <p:sp>
        <p:nvSpPr>
          <p:cNvPr id="634" name="Google Shape;634;p101"/>
          <p:cNvSpPr txBox="1">
            <a:spLocks noGrp="1"/>
          </p:cNvSpPr>
          <p:nvPr>
            <p:ph type="title"/>
          </p:nvPr>
        </p:nvSpPr>
        <p:spPr>
          <a:xfrm>
            <a:off x="1445100" y="1026247"/>
            <a:ext cx="6253800" cy="1972500"/>
          </a:xfrm>
          <a:prstGeom prst="rect">
            <a:avLst/>
          </a:prstGeom>
        </p:spPr>
        <p:txBody>
          <a:bodyPr spcFirstLastPara="1" wrap="square" lIns="91425" tIns="91425" rIns="91425" bIns="91425" anchor="b" anchorCtr="0">
            <a:normAutofit/>
          </a:bodyPr>
          <a:lstStyle>
            <a:lvl1pPr lvl="0" algn="ctr" rtl="0">
              <a:lnSpc>
                <a:spcPct val="100000"/>
              </a:lnSpc>
              <a:spcBef>
                <a:spcPts val="0"/>
              </a:spcBef>
              <a:spcAft>
                <a:spcPts val="0"/>
              </a:spcAft>
              <a:buSzPts val="3600"/>
              <a:buNone/>
              <a:defRPr sz="3600"/>
            </a:lvl1pPr>
            <a:lvl2pPr lvl="1" rtl="0">
              <a:lnSpc>
                <a:spcPct val="80000"/>
              </a:lnSpc>
              <a:spcBef>
                <a:spcPts val="0"/>
              </a:spcBef>
              <a:spcAft>
                <a:spcPts val="0"/>
              </a:spcAft>
              <a:buSzPts val="2800"/>
              <a:buNone/>
              <a:defRPr/>
            </a:lvl2pPr>
            <a:lvl3pPr lvl="2" rtl="0">
              <a:lnSpc>
                <a:spcPct val="80000"/>
              </a:lnSpc>
              <a:spcBef>
                <a:spcPts val="0"/>
              </a:spcBef>
              <a:spcAft>
                <a:spcPts val="0"/>
              </a:spcAft>
              <a:buSzPts val="2800"/>
              <a:buNone/>
              <a:defRPr/>
            </a:lvl3pPr>
            <a:lvl4pPr lvl="3" rtl="0">
              <a:lnSpc>
                <a:spcPct val="80000"/>
              </a:lnSpc>
              <a:spcBef>
                <a:spcPts val="0"/>
              </a:spcBef>
              <a:spcAft>
                <a:spcPts val="0"/>
              </a:spcAft>
              <a:buSzPts val="2800"/>
              <a:buNone/>
              <a:defRPr/>
            </a:lvl4pPr>
            <a:lvl5pPr lvl="4" rtl="0">
              <a:lnSpc>
                <a:spcPct val="80000"/>
              </a:lnSpc>
              <a:spcBef>
                <a:spcPts val="0"/>
              </a:spcBef>
              <a:spcAft>
                <a:spcPts val="0"/>
              </a:spcAft>
              <a:buSzPts val="2800"/>
              <a:buNone/>
              <a:defRPr/>
            </a:lvl5pPr>
            <a:lvl6pPr lvl="5" rtl="0">
              <a:lnSpc>
                <a:spcPct val="80000"/>
              </a:lnSpc>
              <a:spcBef>
                <a:spcPts val="0"/>
              </a:spcBef>
              <a:spcAft>
                <a:spcPts val="0"/>
              </a:spcAft>
              <a:buSzPts val="2800"/>
              <a:buNone/>
              <a:defRPr/>
            </a:lvl6pPr>
            <a:lvl7pPr lvl="6" rtl="0">
              <a:lnSpc>
                <a:spcPct val="80000"/>
              </a:lnSpc>
              <a:spcBef>
                <a:spcPts val="0"/>
              </a:spcBef>
              <a:spcAft>
                <a:spcPts val="0"/>
              </a:spcAft>
              <a:buSzPts val="2800"/>
              <a:buNone/>
              <a:defRPr/>
            </a:lvl7pPr>
            <a:lvl8pPr lvl="7" rtl="0">
              <a:lnSpc>
                <a:spcPct val="80000"/>
              </a:lnSpc>
              <a:spcBef>
                <a:spcPts val="0"/>
              </a:spcBef>
              <a:spcAft>
                <a:spcPts val="0"/>
              </a:spcAft>
              <a:buSzPts val="2800"/>
              <a:buNone/>
              <a:defRPr/>
            </a:lvl8pPr>
            <a:lvl9pPr lvl="8" rtl="0">
              <a:lnSpc>
                <a:spcPct val="80000"/>
              </a:lnSpc>
              <a:spcBef>
                <a:spcPts val="0"/>
              </a:spcBef>
              <a:spcAft>
                <a:spcPts val="0"/>
              </a:spcAft>
              <a:buSzPts val="2800"/>
              <a:buNone/>
              <a:defRPr/>
            </a:lvl9pPr>
          </a:lstStyle>
          <a:p>
            <a:endParaRPr/>
          </a:p>
        </p:txBody>
      </p:sp>
      <p:pic>
        <p:nvPicPr>
          <p:cNvPr id="635" name="Google Shape;635;p101" descr="brand-icon_automation.svg"/>
          <p:cNvPicPr preferRelativeResize="0"/>
          <p:nvPr/>
        </p:nvPicPr>
        <p:blipFill rotWithShape="1">
          <a:blip r:embed="rId4">
            <a:alphaModFix/>
          </a:blip>
          <a:srcRect/>
          <a:stretch/>
        </p:blipFill>
        <p:spPr>
          <a:xfrm>
            <a:off x="506901" y="401376"/>
            <a:ext cx="763100" cy="763100"/>
          </a:xfrm>
          <a:prstGeom prst="rect">
            <a:avLst/>
          </a:prstGeom>
          <a:noFill/>
          <a:ln>
            <a:noFill/>
          </a:ln>
        </p:spPr>
      </p:pic>
      <p:sp>
        <p:nvSpPr>
          <p:cNvPr id="636" name="Google Shape;636;p101"/>
          <p:cNvSpPr>
            <a:spLocks noGrp="1"/>
          </p:cNvSpPr>
          <p:nvPr>
            <p:ph type="pic" idx="2"/>
          </p:nvPr>
        </p:nvSpPr>
        <p:spPr>
          <a:xfrm>
            <a:off x="4877150" y="3783550"/>
            <a:ext cx="1375800" cy="228900"/>
          </a:xfrm>
          <a:prstGeom prst="roundRect">
            <a:avLst>
              <a:gd name="adj" fmla="val 16667"/>
            </a:avLst>
          </a:prstGeom>
          <a:noFill/>
          <a:ln>
            <a:noFill/>
          </a:ln>
        </p:spPr>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matchingName="Blank_White">
  <p:cSld name="Blank_White">
    <p:bg>
      <p:bgPr>
        <a:solidFill>
          <a:srgbClr val="FDFEFE"/>
        </a:solidFill>
        <a:effectLst/>
      </p:bgPr>
    </p:bg>
    <p:spTree>
      <p:nvGrpSpPr>
        <p:cNvPr id="1" name="Shape 637"/>
        <p:cNvGrpSpPr/>
        <p:nvPr/>
      </p:nvGrpSpPr>
      <p:grpSpPr>
        <a:xfrm>
          <a:off x="0" y="0"/>
          <a:ext cx="0" cy="0"/>
          <a:chOff x="0" y="0"/>
          <a:chExt cx="0" cy="0"/>
        </a:xfrm>
      </p:grpSpPr>
      <p:sp>
        <p:nvSpPr>
          <p:cNvPr id="638" name="Google Shape;638;p102"/>
          <p:cNvSpPr txBox="1">
            <a:spLocks noGrp="1"/>
          </p:cNvSpPr>
          <p:nvPr>
            <p:ph type="sldNum" idx="12"/>
          </p:nvPr>
        </p:nvSpPr>
        <p:spPr>
          <a:xfrm>
            <a:off x="4494295" y="4905375"/>
            <a:ext cx="150600" cy="177000"/>
          </a:xfrm>
          <a:prstGeom prst="rect">
            <a:avLst/>
          </a:prstGeom>
          <a:noFill/>
          <a:ln>
            <a:noFill/>
          </a:ln>
        </p:spPr>
        <p:txBody>
          <a:bodyPr spcFirstLastPara="1" wrap="square" lIns="19050" tIns="19050" rIns="19050" bIns="19050" anchor="t" anchorCtr="0">
            <a:spAutoFit/>
          </a:bodyPr>
          <a:lstStyle>
            <a:lvl1pPr marL="0" lvl="0" indent="0" algn="ctr" rtl="0">
              <a:lnSpc>
                <a:spcPct val="100000"/>
              </a:lnSpc>
              <a:spcBef>
                <a:spcPts val="0"/>
              </a:spcBef>
              <a:spcAft>
                <a:spcPts val="0"/>
              </a:spcAft>
              <a:buClr>
                <a:srgbClr val="000000"/>
              </a:buClr>
              <a:buSzPts val="900"/>
              <a:buFont typeface="Play"/>
              <a:buNone/>
              <a:defRPr sz="900">
                <a:solidFill>
                  <a:srgbClr val="000000"/>
                </a:solidFill>
              </a:defRPr>
            </a:lvl1pPr>
            <a:lvl2pPr marL="0" lvl="1" indent="0" algn="ctr" rtl="0">
              <a:lnSpc>
                <a:spcPct val="100000"/>
              </a:lnSpc>
              <a:spcBef>
                <a:spcPts val="0"/>
              </a:spcBef>
              <a:spcAft>
                <a:spcPts val="0"/>
              </a:spcAft>
              <a:buClr>
                <a:srgbClr val="000000"/>
              </a:buClr>
              <a:buSzPts val="900"/>
              <a:buFont typeface="Play"/>
              <a:buNone/>
              <a:defRPr sz="900">
                <a:solidFill>
                  <a:srgbClr val="000000"/>
                </a:solidFill>
              </a:defRPr>
            </a:lvl2pPr>
            <a:lvl3pPr marL="0" lvl="2" indent="0" algn="ctr" rtl="0">
              <a:lnSpc>
                <a:spcPct val="100000"/>
              </a:lnSpc>
              <a:spcBef>
                <a:spcPts val="0"/>
              </a:spcBef>
              <a:spcAft>
                <a:spcPts val="0"/>
              </a:spcAft>
              <a:buClr>
                <a:srgbClr val="000000"/>
              </a:buClr>
              <a:buSzPts val="900"/>
              <a:buFont typeface="Play"/>
              <a:buNone/>
              <a:defRPr sz="900">
                <a:solidFill>
                  <a:srgbClr val="000000"/>
                </a:solidFill>
              </a:defRPr>
            </a:lvl3pPr>
            <a:lvl4pPr marL="0" lvl="3" indent="0" algn="ctr" rtl="0">
              <a:lnSpc>
                <a:spcPct val="100000"/>
              </a:lnSpc>
              <a:spcBef>
                <a:spcPts val="0"/>
              </a:spcBef>
              <a:spcAft>
                <a:spcPts val="0"/>
              </a:spcAft>
              <a:buClr>
                <a:srgbClr val="000000"/>
              </a:buClr>
              <a:buSzPts val="900"/>
              <a:buFont typeface="Play"/>
              <a:buNone/>
              <a:defRPr sz="900">
                <a:solidFill>
                  <a:srgbClr val="000000"/>
                </a:solidFill>
              </a:defRPr>
            </a:lvl4pPr>
            <a:lvl5pPr marL="0" lvl="4" indent="0" algn="ctr" rtl="0">
              <a:lnSpc>
                <a:spcPct val="100000"/>
              </a:lnSpc>
              <a:spcBef>
                <a:spcPts val="0"/>
              </a:spcBef>
              <a:spcAft>
                <a:spcPts val="0"/>
              </a:spcAft>
              <a:buClr>
                <a:srgbClr val="000000"/>
              </a:buClr>
              <a:buSzPts val="900"/>
              <a:buFont typeface="Play"/>
              <a:buNone/>
              <a:defRPr sz="900">
                <a:solidFill>
                  <a:srgbClr val="000000"/>
                </a:solidFill>
              </a:defRPr>
            </a:lvl5pPr>
            <a:lvl6pPr marL="0" lvl="5" indent="0" algn="ctr" rtl="0">
              <a:lnSpc>
                <a:spcPct val="100000"/>
              </a:lnSpc>
              <a:spcBef>
                <a:spcPts val="0"/>
              </a:spcBef>
              <a:spcAft>
                <a:spcPts val="0"/>
              </a:spcAft>
              <a:buClr>
                <a:srgbClr val="000000"/>
              </a:buClr>
              <a:buSzPts val="900"/>
              <a:buFont typeface="Play"/>
              <a:buNone/>
              <a:defRPr sz="900">
                <a:solidFill>
                  <a:srgbClr val="000000"/>
                </a:solidFill>
              </a:defRPr>
            </a:lvl6pPr>
            <a:lvl7pPr marL="0" lvl="6" indent="0" algn="ctr" rtl="0">
              <a:lnSpc>
                <a:spcPct val="100000"/>
              </a:lnSpc>
              <a:spcBef>
                <a:spcPts val="0"/>
              </a:spcBef>
              <a:spcAft>
                <a:spcPts val="0"/>
              </a:spcAft>
              <a:buClr>
                <a:srgbClr val="000000"/>
              </a:buClr>
              <a:buSzPts val="900"/>
              <a:buFont typeface="Play"/>
              <a:buNone/>
              <a:defRPr sz="900">
                <a:solidFill>
                  <a:srgbClr val="000000"/>
                </a:solidFill>
              </a:defRPr>
            </a:lvl7pPr>
            <a:lvl8pPr marL="0" lvl="7" indent="0" algn="ctr" rtl="0">
              <a:lnSpc>
                <a:spcPct val="100000"/>
              </a:lnSpc>
              <a:spcBef>
                <a:spcPts val="0"/>
              </a:spcBef>
              <a:spcAft>
                <a:spcPts val="0"/>
              </a:spcAft>
              <a:buClr>
                <a:srgbClr val="000000"/>
              </a:buClr>
              <a:buSzPts val="900"/>
              <a:buFont typeface="Play"/>
              <a:buNone/>
              <a:defRPr sz="900">
                <a:solidFill>
                  <a:srgbClr val="000000"/>
                </a:solidFill>
              </a:defRPr>
            </a:lvl8pPr>
            <a:lvl9pPr marL="0" lvl="8" indent="0" algn="ctr" rtl="0">
              <a:lnSpc>
                <a:spcPct val="100000"/>
              </a:lnSpc>
              <a:spcBef>
                <a:spcPts val="0"/>
              </a:spcBef>
              <a:spcAft>
                <a:spcPts val="0"/>
              </a:spcAft>
              <a:buClr>
                <a:srgbClr val="000000"/>
              </a:buClr>
              <a:buSzPts val="900"/>
              <a:buFont typeface="Play"/>
              <a:buNone/>
              <a:defRPr sz="900">
                <a:solidFill>
                  <a:srgbClr val="000000"/>
                </a:solidFill>
              </a:defRPr>
            </a:lvl9pPr>
          </a:lstStyle>
          <a:p>
            <a:pPr marL="0" lvl="0" indent="0" algn="ctr" rtl="0">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matchingName="TITLE_4">
  <p:cSld name="TITLE_4">
    <p:spTree>
      <p:nvGrpSpPr>
        <p:cNvPr id="1" name="Shape 647"/>
        <p:cNvGrpSpPr/>
        <p:nvPr/>
      </p:nvGrpSpPr>
      <p:grpSpPr>
        <a:xfrm>
          <a:off x="0" y="0"/>
          <a:ext cx="0" cy="0"/>
          <a:chOff x="0" y="0"/>
          <a:chExt cx="0" cy="0"/>
        </a:xfrm>
      </p:grpSpPr>
      <p:sp>
        <p:nvSpPr>
          <p:cNvPr id="648" name="Google Shape;648;p104"/>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5200"/>
              <a:buNone/>
              <a:defRPr sz="5200"/>
            </a:lvl1pPr>
            <a:lvl2pPr lvl="1" algn="ctr" rtl="0">
              <a:spcBef>
                <a:spcPts val="0"/>
              </a:spcBef>
              <a:spcAft>
                <a:spcPts val="0"/>
              </a:spcAft>
              <a:buSzPts val="5200"/>
              <a:buNone/>
              <a:defRPr sz="5200"/>
            </a:lvl2pPr>
            <a:lvl3pPr lvl="2" algn="ctr" rtl="0">
              <a:spcBef>
                <a:spcPts val="0"/>
              </a:spcBef>
              <a:spcAft>
                <a:spcPts val="0"/>
              </a:spcAft>
              <a:buSzPts val="5200"/>
              <a:buNone/>
              <a:defRPr sz="5200"/>
            </a:lvl3pPr>
            <a:lvl4pPr lvl="3" algn="ctr" rtl="0">
              <a:spcBef>
                <a:spcPts val="0"/>
              </a:spcBef>
              <a:spcAft>
                <a:spcPts val="0"/>
              </a:spcAft>
              <a:buSzPts val="5200"/>
              <a:buNone/>
              <a:defRPr sz="5200"/>
            </a:lvl4pPr>
            <a:lvl5pPr lvl="4" algn="ctr" rtl="0">
              <a:spcBef>
                <a:spcPts val="0"/>
              </a:spcBef>
              <a:spcAft>
                <a:spcPts val="0"/>
              </a:spcAft>
              <a:buSzPts val="5200"/>
              <a:buNone/>
              <a:defRPr sz="5200"/>
            </a:lvl5pPr>
            <a:lvl6pPr lvl="5" algn="ctr" rtl="0">
              <a:spcBef>
                <a:spcPts val="0"/>
              </a:spcBef>
              <a:spcAft>
                <a:spcPts val="0"/>
              </a:spcAft>
              <a:buSzPts val="5200"/>
              <a:buNone/>
              <a:defRPr sz="5200"/>
            </a:lvl6pPr>
            <a:lvl7pPr lvl="6" algn="ctr" rtl="0">
              <a:spcBef>
                <a:spcPts val="0"/>
              </a:spcBef>
              <a:spcAft>
                <a:spcPts val="0"/>
              </a:spcAft>
              <a:buSzPts val="5200"/>
              <a:buNone/>
              <a:defRPr sz="5200"/>
            </a:lvl7pPr>
            <a:lvl8pPr lvl="7" algn="ctr" rtl="0">
              <a:spcBef>
                <a:spcPts val="0"/>
              </a:spcBef>
              <a:spcAft>
                <a:spcPts val="0"/>
              </a:spcAft>
              <a:buSzPts val="5200"/>
              <a:buNone/>
              <a:defRPr sz="5200"/>
            </a:lvl8pPr>
            <a:lvl9pPr lvl="8" algn="ctr" rtl="0">
              <a:spcBef>
                <a:spcPts val="0"/>
              </a:spcBef>
              <a:spcAft>
                <a:spcPts val="0"/>
              </a:spcAft>
              <a:buSzPts val="5200"/>
              <a:buNone/>
              <a:defRPr sz="5200"/>
            </a:lvl9pPr>
          </a:lstStyle>
          <a:p>
            <a:endParaRPr/>
          </a:p>
        </p:txBody>
      </p:sp>
      <p:sp>
        <p:nvSpPr>
          <p:cNvPr id="649" name="Google Shape;649;p104"/>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rtl="0">
              <a:lnSpc>
                <a:spcPct val="100000"/>
              </a:lnSpc>
              <a:spcBef>
                <a:spcPts val="0"/>
              </a:spcBef>
              <a:spcAft>
                <a:spcPts val="0"/>
              </a:spcAft>
              <a:buSzPts val="2800"/>
              <a:buNone/>
              <a:defRPr sz="2800"/>
            </a:lvl1pPr>
            <a:lvl2pPr lvl="1" algn="ctr" rtl="0">
              <a:lnSpc>
                <a:spcPct val="100000"/>
              </a:lnSpc>
              <a:spcBef>
                <a:spcPts val="0"/>
              </a:spcBef>
              <a:spcAft>
                <a:spcPts val="0"/>
              </a:spcAft>
              <a:buSzPts val="2800"/>
              <a:buNone/>
              <a:defRPr sz="2800"/>
            </a:lvl2pPr>
            <a:lvl3pPr lvl="2" algn="ctr" rtl="0">
              <a:lnSpc>
                <a:spcPct val="100000"/>
              </a:lnSpc>
              <a:spcBef>
                <a:spcPts val="0"/>
              </a:spcBef>
              <a:spcAft>
                <a:spcPts val="0"/>
              </a:spcAft>
              <a:buSzPts val="2800"/>
              <a:buNone/>
              <a:defRPr sz="2800"/>
            </a:lvl3pPr>
            <a:lvl4pPr lvl="3" algn="ctr" rtl="0">
              <a:lnSpc>
                <a:spcPct val="100000"/>
              </a:lnSpc>
              <a:spcBef>
                <a:spcPts val="0"/>
              </a:spcBef>
              <a:spcAft>
                <a:spcPts val="0"/>
              </a:spcAft>
              <a:buSzPts val="2800"/>
              <a:buNone/>
              <a:defRPr sz="2800"/>
            </a:lvl4pPr>
            <a:lvl5pPr lvl="4" algn="ctr" rtl="0">
              <a:lnSpc>
                <a:spcPct val="100000"/>
              </a:lnSpc>
              <a:spcBef>
                <a:spcPts val="0"/>
              </a:spcBef>
              <a:spcAft>
                <a:spcPts val="0"/>
              </a:spcAft>
              <a:buSzPts val="2800"/>
              <a:buNone/>
              <a:defRPr sz="2800"/>
            </a:lvl5pPr>
            <a:lvl6pPr lvl="5" algn="ctr" rtl="0">
              <a:lnSpc>
                <a:spcPct val="100000"/>
              </a:lnSpc>
              <a:spcBef>
                <a:spcPts val="0"/>
              </a:spcBef>
              <a:spcAft>
                <a:spcPts val="0"/>
              </a:spcAft>
              <a:buSzPts val="2800"/>
              <a:buNone/>
              <a:defRPr sz="2800"/>
            </a:lvl6pPr>
            <a:lvl7pPr lvl="6" algn="ctr" rtl="0">
              <a:lnSpc>
                <a:spcPct val="100000"/>
              </a:lnSpc>
              <a:spcBef>
                <a:spcPts val="0"/>
              </a:spcBef>
              <a:spcAft>
                <a:spcPts val="0"/>
              </a:spcAft>
              <a:buSzPts val="2800"/>
              <a:buNone/>
              <a:defRPr sz="2800"/>
            </a:lvl7pPr>
            <a:lvl8pPr lvl="7" algn="ctr" rtl="0">
              <a:lnSpc>
                <a:spcPct val="100000"/>
              </a:lnSpc>
              <a:spcBef>
                <a:spcPts val="0"/>
              </a:spcBef>
              <a:spcAft>
                <a:spcPts val="0"/>
              </a:spcAft>
              <a:buSzPts val="2800"/>
              <a:buNone/>
              <a:defRPr sz="2800"/>
            </a:lvl8pPr>
            <a:lvl9pPr lvl="8" algn="ctr" rtl="0">
              <a:lnSpc>
                <a:spcPct val="100000"/>
              </a:lnSpc>
              <a:spcBef>
                <a:spcPts val="0"/>
              </a:spcBef>
              <a:spcAft>
                <a:spcPts val="0"/>
              </a:spcAft>
              <a:buSzPts val="2800"/>
              <a:buNone/>
              <a:defRPr sz="2800"/>
            </a:lvl9pPr>
          </a:lstStyle>
          <a:p>
            <a:endParaRPr/>
          </a:p>
        </p:txBody>
      </p:sp>
      <p:sp>
        <p:nvSpPr>
          <p:cNvPr id="650" name="Google Shape;650;p10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matchingName="JSM">
  <p:cSld name="CUSTOM_5">
    <p:spTree>
      <p:nvGrpSpPr>
        <p:cNvPr id="1" name="Shape 651"/>
        <p:cNvGrpSpPr/>
        <p:nvPr/>
      </p:nvGrpSpPr>
      <p:grpSpPr>
        <a:xfrm>
          <a:off x="0" y="0"/>
          <a:ext cx="0" cy="0"/>
          <a:chOff x="0" y="0"/>
          <a:chExt cx="0" cy="0"/>
        </a:xfrm>
      </p:grpSpPr>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matchingName="ENT Solutions Cover 01 [Left]">
  <p:cSld name="TITLE_3_1_2">
    <p:bg>
      <p:bgPr>
        <a:blipFill>
          <a:blip r:embed="rId2">
            <a:alphaModFix/>
          </a:blip>
          <a:stretch>
            <a:fillRect/>
          </a:stretch>
        </a:blipFill>
        <a:effectLst/>
      </p:bgPr>
    </p:bg>
    <p:spTree>
      <p:nvGrpSpPr>
        <p:cNvPr id="1" name="Shape 652"/>
        <p:cNvGrpSpPr/>
        <p:nvPr/>
      </p:nvGrpSpPr>
      <p:grpSpPr>
        <a:xfrm>
          <a:off x="0" y="0"/>
          <a:ext cx="0" cy="0"/>
          <a:chOff x="0" y="0"/>
          <a:chExt cx="0" cy="0"/>
        </a:xfrm>
      </p:grpSpPr>
      <p:sp>
        <p:nvSpPr>
          <p:cNvPr id="653" name="Google Shape;653;p106"/>
          <p:cNvSpPr/>
          <p:nvPr/>
        </p:nvSpPr>
        <p:spPr>
          <a:xfrm>
            <a:off x="0" y="0"/>
            <a:ext cx="2229000" cy="1721700"/>
          </a:xfrm>
          <a:prstGeom prst="rect">
            <a:avLst/>
          </a:prstGeom>
          <a:solidFill>
            <a:schemeClr val="l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pic>
        <p:nvPicPr>
          <p:cNvPr id="654" name="Google Shape;654;p106" descr="Atlassian logo brand.svg"/>
          <p:cNvPicPr preferRelativeResize="0"/>
          <p:nvPr/>
        </p:nvPicPr>
        <p:blipFill rotWithShape="1">
          <a:blip r:embed="rId3">
            <a:alphaModFix/>
          </a:blip>
          <a:srcRect/>
          <a:stretch/>
        </p:blipFill>
        <p:spPr>
          <a:xfrm>
            <a:off x="1062050" y="3942374"/>
            <a:ext cx="1416147" cy="228873"/>
          </a:xfrm>
          <a:prstGeom prst="rect">
            <a:avLst/>
          </a:prstGeom>
          <a:noFill/>
          <a:ln>
            <a:noFill/>
          </a:ln>
        </p:spPr>
      </p:pic>
      <p:sp>
        <p:nvSpPr>
          <p:cNvPr id="655" name="Google Shape;655;p106"/>
          <p:cNvSpPr txBox="1"/>
          <p:nvPr/>
        </p:nvSpPr>
        <p:spPr>
          <a:xfrm>
            <a:off x="2592975" y="3885929"/>
            <a:ext cx="118200" cy="318000"/>
          </a:xfrm>
          <a:prstGeom prst="rect">
            <a:avLst/>
          </a:prstGeom>
          <a:noFill/>
          <a:ln>
            <a:noFill/>
          </a:ln>
        </p:spPr>
        <p:txBody>
          <a:bodyPr spcFirstLastPara="1" wrap="square" lIns="50800" tIns="50800" rIns="50800" bIns="50800" anchor="ctr" anchorCtr="0">
            <a:spAutoFit/>
          </a:bodyPr>
          <a:lstStyle/>
          <a:p>
            <a:pPr marL="0" marR="0" lvl="0" indent="0" algn="l" rtl="0">
              <a:lnSpc>
                <a:spcPct val="100000"/>
              </a:lnSpc>
              <a:spcBef>
                <a:spcPts val="0"/>
              </a:spcBef>
              <a:spcAft>
                <a:spcPts val="0"/>
              </a:spcAft>
              <a:buClr>
                <a:srgbClr val="0E1113"/>
              </a:buClr>
              <a:buSzPts val="3300"/>
              <a:buFont typeface="Play"/>
              <a:buNone/>
            </a:pPr>
            <a:r>
              <a:rPr lang="en">
                <a:solidFill>
                  <a:srgbClr val="0E1113"/>
                </a:solidFill>
                <a:latin typeface="Poppins Medium"/>
                <a:ea typeface="Poppins Medium"/>
                <a:cs typeface="Poppins Medium"/>
                <a:sym typeface="Poppins Medium"/>
              </a:rPr>
              <a:t>|</a:t>
            </a:r>
            <a:endParaRPr>
              <a:latin typeface="Poppins Medium"/>
              <a:ea typeface="Poppins Medium"/>
              <a:cs typeface="Poppins Medium"/>
              <a:sym typeface="Poppins Medium"/>
            </a:endParaRPr>
          </a:p>
        </p:txBody>
      </p:sp>
      <p:sp>
        <p:nvSpPr>
          <p:cNvPr id="656" name="Google Shape;656;p106"/>
          <p:cNvSpPr txBox="1"/>
          <p:nvPr/>
        </p:nvSpPr>
        <p:spPr>
          <a:xfrm>
            <a:off x="985850" y="4265400"/>
            <a:ext cx="5190900" cy="426000"/>
          </a:xfrm>
          <a:prstGeom prst="rect">
            <a:avLst/>
          </a:prstGeom>
          <a:noFill/>
          <a:ln>
            <a:noFill/>
          </a:ln>
        </p:spPr>
        <p:txBody>
          <a:bodyPr spcFirstLastPara="1" wrap="square" lIns="50800" tIns="50800" rIns="50800" bIns="50800" anchor="t" anchorCtr="0">
            <a:spAutoFit/>
          </a:bodyPr>
          <a:lstStyle/>
          <a:p>
            <a:pPr marL="0" marR="0" lvl="0" indent="0" algn="l" rtl="0">
              <a:lnSpc>
                <a:spcPct val="100000"/>
              </a:lnSpc>
              <a:spcBef>
                <a:spcPts val="0"/>
              </a:spcBef>
              <a:spcAft>
                <a:spcPts val="0"/>
              </a:spcAft>
              <a:buClr>
                <a:srgbClr val="B6B8BD"/>
              </a:buClr>
              <a:buSzPts val="2000"/>
              <a:buFont typeface="Helvetica Neue"/>
              <a:buNone/>
            </a:pPr>
            <a:r>
              <a:rPr lang="en" sz="700">
                <a:solidFill>
                  <a:srgbClr val="B6B8BD"/>
                </a:solidFill>
                <a:latin typeface="Poppins"/>
                <a:ea typeface="Poppins"/>
                <a:cs typeface="Poppins"/>
                <a:sym typeface="Poppins"/>
              </a:rPr>
              <a:t>Confidential: This is a reminder that you are bound by the confidentiality clause in your customer agreement with Atlassian. This presentation and the information included in it constitute Atlassian’s confidential information and may not be disclosed without Atlassian’s written consent.</a:t>
            </a:r>
            <a:endParaRPr sz="700">
              <a:latin typeface="Poppins"/>
              <a:ea typeface="Poppins"/>
              <a:cs typeface="Poppins"/>
              <a:sym typeface="Poppins"/>
            </a:endParaRPr>
          </a:p>
        </p:txBody>
      </p:sp>
      <p:sp>
        <p:nvSpPr>
          <p:cNvPr id="657" name="Google Shape;657;p106"/>
          <p:cNvSpPr txBox="1">
            <a:spLocks noGrp="1"/>
          </p:cNvSpPr>
          <p:nvPr>
            <p:ph type="title"/>
          </p:nvPr>
        </p:nvSpPr>
        <p:spPr>
          <a:xfrm>
            <a:off x="985850" y="1542350"/>
            <a:ext cx="6253800" cy="1778700"/>
          </a:xfrm>
          <a:prstGeom prst="rect">
            <a:avLst/>
          </a:prstGeom>
        </p:spPr>
        <p:txBody>
          <a:bodyPr spcFirstLastPara="1" wrap="square" lIns="91425" tIns="91425" rIns="91425" bIns="91425" anchor="ctr" anchorCtr="0">
            <a:normAutofit/>
          </a:bodyPr>
          <a:lstStyle>
            <a:lvl1pPr lvl="0" rtl="0">
              <a:lnSpc>
                <a:spcPct val="100000"/>
              </a:lnSpc>
              <a:spcBef>
                <a:spcPts val="0"/>
              </a:spcBef>
              <a:spcAft>
                <a:spcPts val="0"/>
              </a:spcAft>
              <a:buSzPts val="3600"/>
              <a:buNone/>
              <a:defRPr sz="3600"/>
            </a:lvl1pPr>
            <a:lvl2pPr lvl="1" rtl="0">
              <a:lnSpc>
                <a:spcPct val="100000"/>
              </a:lnSpc>
              <a:spcBef>
                <a:spcPts val="0"/>
              </a:spcBef>
              <a:spcAft>
                <a:spcPts val="0"/>
              </a:spcAft>
              <a:buSzPts val="2800"/>
              <a:buNone/>
              <a:defRPr/>
            </a:lvl2pPr>
            <a:lvl3pPr lvl="2" rtl="0">
              <a:lnSpc>
                <a:spcPct val="100000"/>
              </a:lnSpc>
              <a:spcBef>
                <a:spcPts val="0"/>
              </a:spcBef>
              <a:spcAft>
                <a:spcPts val="0"/>
              </a:spcAft>
              <a:buSzPts val="2800"/>
              <a:buNone/>
              <a:defRPr/>
            </a:lvl3pPr>
            <a:lvl4pPr lvl="3" rtl="0">
              <a:lnSpc>
                <a:spcPct val="100000"/>
              </a:lnSpc>
              <a:spcBef>
                <a:spcPts val="0"/>
              </a:spcBef>
              <a:spcAft>
                <a:spcPts val="0"/>
              </a:spcAft>
              <a:buSzPts val="2800"/>
              <a:buNone/>
              <a:defRPr/>
            </a:lvl4pPr>
            <a:lvl5pPr lvl="4" rtl="0">
              <a:lnSpc>
                <a:spcPct val="100000"/>
              </a:lnSpc>
              <a:spcBef>
                <a:spcPts val="0"/>
              </a:spcBef>
              <a:spcAft>
                <a:spcPts val="0"/>
              </a:spcAft>
              <a:buSzPts val="2800"/>
              <a:buNone/>
              <a:defRPr/>
            </a:lvl5pPr>
            <a:lvl6pPr lvl="5" rtl="0">
              <a:lnSpc>
                <a:spcPct val="100000"/>
              </a:lnSpc>
              <a:spcBef>
                <a:spcPts val="0"/>
              </a:spcBef>
              <a:spcAft>
                <a:spcPts val="0"/>
              </a:spcAft>
              <a:buSzPts val="2800"/>
              <a:buNone/>
              <a:defRPr/>
            </a:lvl6pPr>
            <a:lvl7pPr lvl="6" rtl="0">
              <a:lnSpc>
                <a:spcPct val="100000"/>
              </a:lnSpc>
              <a:spcBef>
                <a:spcPts val="0"/>
              </a:spcBef>
              <a:spcAft>
                <a:spcPts val="0"/>
              </a:spcAft>
              <a:buSzPts val="2800"/>
              <a:buNone/>
              <a:defRPr/>
            </a:lvl7pPr>
            <a:lvl8pPr lvl="7" rtl="0">
              <a:lnSpc>
                <a:spcPct val="100000"/>
              </a:lnSpc>
              <a:spcBef>
                <a:spcPts val="0"/>
              </a:spcBef>
              <a:spcAft>
                <a:spcPts val="0"/>
              </a:spcAft>
              <a:buSzPts val="2800"/>
              <a:buNone/>
              <a:defRPr/>
            </a:lvl8pPr>
            <a:lvl9pPr lvl="8" rtl="0">
              <a:lnSpc>
                <a:spcPct val="100000"/>
              </a:lnSpc>
              <a:spcBef>
                <a:spcPts val="0"/>
              </a:spcBef>
              <a:spcAft>
                <a:spcPts val="0"/>
              </a:spcAft>
              <a:buSzPts val="2800"/>
              <a:buNone/>
              <a:defRPr/>
            </a:lvl9pPr>
          </a:lstStyle>
          <a:p>
            <a:endParaRPr/>
          </a:p>
        </p:txBody>
      </p:sp>
      <p:sp>
        <p:nvSpPr>
          <p:cNvPr id="658" name="Google Shape;658;p106"/>
          <p:cNvSpPr>
            <a:spLocks noGrp="1"/>
          </p:cNvSpPr>
          <p:nvPr>
            <p:ph type="pic" idx="2"/>
          </p:nvPr>
        </p:nvSpPr>
        <p:spPr>
          <a:xfrm>
            <a:off x="2869000" y="3935950"/>
            <a:ext cx="1375800" cy="228900"/>
          </a:xfrm>
          <a:prstGeom prst="roundRect">
            <a:avLst>
              <a:gd name="adj" fmla="val 16667"/>
            </a:avLst>
          </a:prstGeom>
          <a:noFill/>
          <a:ln>
            <a:noFill/>
          </a:ln>
        </p:spPr>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matchingName="Divider 1">
  <p:cSld name="CUSTOM_5_1">
    <p:spTree>
      <p:nvGrpSpPr>
        <p:cNvPr id="1" name="Shape 663"/>
        <p:cNvGrpSpPr/>
        <p:nvPr/>
      </p:nvGrpSpPr>
      <p:grpSpPr>
        <a:xfrm>
          <a:off x="0" y="0"/>
          <a:ext cx="0" cy="0"/>
          <a:chOff x="0" y="0"/>
          <a:chExt cx="0" cy="0"/>
        </a:xfrm>
      </p:grpSpPr>
      <p:pic>
        <p:nvPicPr>
          <p:cNvPr id="664" name="Google Shape;664;p108"/>
          <p:cNvPicPr preferRelativeResize="0"/>
          <p:nvPr/>
        </p:nvPicPr>
        <p:blipFill>
          <a:blip r:embed="rId2">
            <a:alphaModFix/>
          </a:blip>
          <a:stretch>
            <a:fillRect/>
          </a:stretch>
        </p:blipFill>
        <p:spPr>
          <a:xfrm>
            <a:off x="0" y="-2"/>
            <a:ext cx="9144000" cy="5143513"/>
          </a:xfrm>
          <a:prstGeom prst="rect">
            <a:avLst/>
          </a:prstGeom>
          <a:noFill/>
          <a:ln>
            <a:noFill/>
          </a:ln>
        </p:spPr>
      </p:pic>
      <p:sp>
        <p:nvSpPr>
          <p:cNvPr id="665" name="Google Shape;665;p108"/>
          <p:cNvSpPr txBox="1">
            <a:spLocks noGrp="1"/>
          </p:cNvSpPr>
          <p:nvPr>
            <p:ph type="subTitle" idx="1"/>
          </p:nvPr>
        </p:nvSpPr>
        <p:spPr>
          <a:xfrm>
            <a:off x="742950" y="2077800"/>
            <a:ext cx="987900" cy="9879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lt1"/>
              </a:buClr>
              <a:buSzPts val="4000"/>
              <a:buFont typeface="Poppins ExtraLight"/>
              <a:buNone/>
              <a:defRPr sz="4000">
                <a:solidFill>
                  <a:schemeClr val="lt1"/>
                </a:solidFill>
                <a:latin typeface="Poppins ExtraLight"/>
                <a:ea typeface="Poppins ExtraLight"/>
                <a:cs typeface="Poppins ExtraLight"/>
                <a:sym typeface="Poppins Extra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666" name="Google Shape;666;p108"/>
          <p:cNvSpPr txBox="1">
            <a:spLocks noGrp="1"/>
          </p:cNvSpPr>
          <p:nvPr>
            <p:ph type="title"/>
          </p:nvPr>
        </p:nvSpPr>
        <p:spPr>
          <a:xfrm>
            <a:off x="2751350" y="1906350"/>
            <a:ext cx="4955700" cy="1330800"/>
          </a:xfrm>
          <a:prstGeom prst="rect">
            <a:avLst/>
          </a:prstGeom>
        </p:spPr>
        <p:txBody>
          <a:bodyPr spcFirstLastPara="1" wrap="square" lIns="91425" tIns="91425" rIns="91425" bIns="91425" anchor="ctr" anchorCtr="0">
            <a:noAutofit/>
          </a:bodyPr>
          <a:lstStyle>
            <a:lvl1pPr lvl="0" rtl="0">
              <a:spcBef>
                <a:spcPts val="0"/>
              </a:spcBef>
              <a:spcAft>
                <a:spcPts val="0"/>
              </a:spcAft>
              <a:buSzPts val="4000"/>
              <a:buNone/>
              <a:defRPr sz="4000"/>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matchingName="Blank">
  <p:cSld name="TITLE_AND_BODY_1">
    <p:bg>
      <p:bgPr>
        <a:solidFill>
          <a:srgbClr val="FDFEFE"/>
        </a:solidFill>
        <a:effectLst/>
      </p:bgPr>
    </p:bg>
    <p:spTree>
      <p:nvGrpSpPr>
        <p:cNvPr id="1" name="Shape 667"/>
        <p:cNvGrpSpPr/>
        <p:nvPr/>
      </p:nvGrpSpPr>
      <p:grpSpPr>
        <a:xfrm>
          <a:off x="0" y="0"/>
          <a:ext cx="0" cy="0"/>
          <a:chOff x="0" y="0"/>
          <a:chExt cx="0" cy="0"/>
        </a:xfrm>
      </p:grpSpPr>
      <p:sp>
        <p:nvSpPr>
          <p:cNvPr id="668" name="Google Shape;668;p109"/>
          <p:cNvSpPr txBox="1">
            <a:spLocks noGrp="1"/>
          </p:cNvSpPr>
          <p:nvPr>
            <p:ph type="sldNum" idx="12"/>
          </p:nvPr>
        </p:nvSpPr>
        <p:spPr>
          <a:xfrm>
            <a:off x="4506477" y="4907737"/>
            <a:ext cx="126300" cy="146100"/>
          </a:xfrm>
          <a:prstGeom prst="rect">
            <a:avLst/>
          </a:prstGeom>
          <a:noFill/>
          <a:ln>
            <a:noFill/>
          </a:ln>
        </p:spPr>
        <p:txBody>
          <a:bodyPr spcFirstLastPara="1" wrap="square" lIns="19050" tIns="19050" rIns="19050" bIns="19050" anchor="b" anchorCtr="0">
            <a:spAutoFit/>
          </a:bodyPr>
          <a:lstStyle>
            <a:lvl1pPr marL="0" lvl="0"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1pPr>
            <a:lvl2pPr marL="0" lvl="1"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2pPr>
            <a:lvl3pPr marL="0" lvl="2"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3pPr>
            <a:lvl4pPr marL="0" lvl="3"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4pPr>
            <a:lvl5pPr marL="0" lvl="4"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5pPr>
            <a:lvl6pPr marL="0" lvl="5"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6pPr>
            <a:lvl7pPr marL="0" lvl="6"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7pPr>
            <a:lvl8pPr marL="0" lvl="7"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8pPr>
            <a:lvl9pPr marL="0" lvl="8"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9pPr>
          </a:lstStyle>
          <a:p>
            <a:pPr marL="0" lvl="0" indent="0" algn="ctr" rtl="0">
              <a:spcBef>
                <a:spcPts val="0"/>
              </a:spcBef>
              <a:spcAft>
                <a:spcPts val="0"/>
              </a:spcAft>
              <a:buNone/>
            </a:pPr>
            <a:fld id="{00000000-1234-1234-1234-123412341234}" type="slidenum">
              <a:rPr lang="en"/>
              <a:t>‹#›</a:t>
            </a:fld>
            <a:endParaRPr b="0" i="0" u="none" strike="noStrike" cap="none">
              <a:solidFill>
                <a:srgbClr val="000000"/>
              </a:solidFil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matchingName="From &gt; To 06">
  <p:cSld name="From &gt; To 06">
    <p:bg>
      <p:bgPr>
        <a:solidFill>
          <a:srgbClr val="FDFEFE"/>
        </a:solidFill>
        <a:effectLst/>
      </p:bgPr>
    </p:bg>
    <p:spTree>
      <p:nvGrpSpPr>
        <p:cNvPr id="1" name="Shape 669"/>
        <p:cNvGrpSpPr/>
        <p:nvPr/>
      </p:nvGrpSpPr>
      <p:grpSpPr>
        <a:xfrm>
          <a:off x="0" y="0"/>
          <a:ext cx="0" cy="0"/>
          <a:chOff x="0" y="0"/>
          <a:chExt cx="0" cy="0"/>
        </a:xfrm>
      </p:grpSpPr>
      <p:grpSp>
        <p:nvGrpSpPr>
          <p:cNvPr id="670" name="Google Shape;670;p110"/>
          <p:cNvGrpSpPr/>
          <p:nvPr/>
        </p:nvGrpSpPr>
        <p:grpSpPr>
          <a:xfrm>
            <a:off x="-1256" y="-16862"/>
            <a:ext cx="9147806" cy="5169477"/>
            <a:chOff x="0" y="0"/>
            <a:chExt cx="24394150" cy="13785272"/>
          </a:xfrm>
        </p:grpSpPr>
        <p:sp>
          <p:nvSpPr>
            <p:cNvPr id="671" name="Google Shape;671;p110"/>
            <p:cNvSpPr/>
            <p:nvPr/>
          </p:nvSpPr>
          <p:spPr>
            <a:xfrm>
              <a:off x="3347" y="44963"/>
              <a:ext cx="24384024" cy="13716000"/>
            </a:xfrm>
            <a:custGeom>
              <a:avLst/>
              <a:gdLst/>
              <a:ahLst/>
              <a:cxnLst/>
              <a:rect l="l" t="t" r="r" b="b"/>
              <a:pathLst>
                <a:path w="21600" h="21600" extrusionOk="0">
                  <a:moveTo>
                    <a:pt x="0" y="0"/>
                  </a:moveTo>
                  <a:lnTo>
                    <a:pt x="0" y="2000"/>
                  </a:lnTo>
                  <a:lnTo>
                    <a:pt x="0" y="19600"/>
                  </a:lnTo>
                  <a:lnTo>
                    <a:pt x="0" y="21600"/>
                  </a:lnTo>
                  <a:lnTo>
                    <a:pt x="1125" y="21600"/>
                  </a:lnTo>
                  <a:lnTo>
                    <a:pt x="10519" y="21600"/>
                  </a:lnTo>
                  <a:lnTo>
                    <a:pt x="11081" y="21600"/>
                  </a:lnTo>
                  <a:lnTo>
                    <a:pt x="21600" y="21600"/>
                  </a:lnTo>
                  <a:lnTo>
                    <a:pt x="21600" y="19600"/>
                  </a:lnTo>
                  <a:lnTo>
                    <a:pt x="21600" y="0"/>
                  </a:lnTo>
                  <a:lnTo>
                    <a:pt x="11081" y="0"/>
                  </a:lnTo>
                  <a:lnTo>
                    <a:pt x="10519" y="0"/>
                  </a:lnTo>
                  <a:lnTo>
                    <a:pt x="1125" y="0"/>
                  </a:lnTo>
                  <a:lnTo>
                    <a:pt x="0" y="0"/>
                  </a:lnTo>
                  <a:close/>
                  <a:moveTo>
                    <a:pt x="1125" y="2000"/>
                  </a:moveTo>
                  <a:lnTo>
                    <a:pt x="10519" y="2000"/>
                  </a:lnTo>
                  <a:lnTo>
                    <a:pt x="10519" y="19600"/>
                  </a:lnTo>
                  <a:lnTo>
                    <a:pt x="1125" y="19600"/>
                  </a:lnTo>
                  <a:lnTo>
                    <a:pt x="1125" y="2000"/>
                  </a:lnTo>
                  <a:close/>
                  <a:moveTo>
                    <a:pt x="11081" y="2000"/>
                  </a:moveTo>
                  <a:lnTo>
                    <a:pt x="20475" y="2000"/>
                  </a:lnTo>
                  <a:lnTo>
                    <a:pt x="20475" y="19600"/>
                  </a:lnTo>
                  <a:lnTo>
                    <a:pt x="11081" y="19600"/>
                  </a:lnTo>
                  <a:lnTo>
                    <a:pt x="11081" y="2000"/>
                  </a:lnTo>
                  <a:close/>
                </a:path>
              </a:pathLst>
            </a:custGeom>
            <a:solidFill>
              <a:srgbClr val="E8E8E8"/>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200"/>
                <a:buFont typeface="Play"/>
                <a:buNone/>
              </a:pPr>
              <a:endParaRPr sz="1200" b="0" i="0" u="none" strike="noStrike" cap="none">
                <a:solidFill>
                  <a:srgbClr val="292A2E"/>
                </a:solidFill>
                <a:latin typeface="Play"/>
                <a:ea typeface="Play"/>
                <a:cs typeface="Play"/>
                <a:sym typeface="Play"/>
              </a:endParaRPr>
            </a:p>
          </p:txBody>
        </p:sp>
        <p:sp>
          <p:nvSpPr>
            <p:cNvPr id="672" name="Google Shape;672;p110"/>
            <p:cNvSpPr/>
            <p:nvPr/>
          </p:nvSpPr>
          <p:spPr>
            <a:xfrm flipH="1">
              <a:off x="12280654" y="41300"/>
              <a:ext cx="12113496" cy="13743972"/>
            </a:xfrm>
            <a:custGeom>
              <a:avLst/>
              <a:gdLst/>
              <a:ahLst/>
              <a:cxnLst/>
              <a:rect l="l" t="t" r="r" b="b"/>
              <a:pathLst>
                <a:path w="21600" h="21600" extrusionOk="0">
                  <a:moveTo>
                    <a:pt x="0" y="0"/>
                  </a:moveTo>
                  <a:lnTo>
                    <a:pt x="21600" y="0"/>
                  </a:lnTo>
                  <a:lnTo>
                    <a:pt x="19668" y="21600"/>
                  </a:lnTo>
                  <a:lnTo>
                    <a:pt x="0" y="21574"/>
                  </a:lnTo>
                  <a:lnTo>
                    <a:pt x="0" y="0"/>
                  </a:lnTo>
                  <a:close/>
                </a:path>
              </a:pathLst>
            </a:custGeom>
            <a:solidFill>
              <a:srgbClr val="1767DA"/>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200"/>
                <a:buFont typeface="Play"/>
                <a:buNone/>
              </a:pPr>
              <a:endParaRPr sz="1200" b="0" i="0" u="none" strike="noStrike" cap="none">
                <a:solidFill>
                  <a:srgbClr val="292A2E"/>
                </a:solidFill>
                <a:latin typeface="Play"/>
                <a:ea typeface="Play"/>
                <a:cs typeface="Play"/>
                <a:sym typeface="Play"/>
              </a:endParaRPr>
            </a:p>
          </p:txBody>
        </p:sp>
        <p:sp>
          <p:nvSpPr>
            <p:cNvPr id="673" name="Google Shape;673;p110"/>
            <p:cNvSpPr/>
            <p:nvPr/>
          </p:nvSpPr>
          <p:spPr>
            <a:xfrm>
              <a:off x="0" y="29724"/>
              <a:ext cx="12280626" cy="13744782"/>
            </a:xfrm>
            <a:custGeom>
              <a:avLst/>
              <a:gdLst/>
              <a:ahLst/>
              <a:cxnLst/>
              <a:rect l="l" t="t" r="r" b="b"/>
              <a:pathLst>
                <a:path w="21600" h="21600" extrusionOk="0">
                  <a:moveTo>
                    <a:pt x="0" y="0"/>
                  </a:moveTo>
                  <a:lnTo>
                    <a:pt x="21600" y="0"/>
                  </a:lnTo>
                  <a:lnTo>
                    <a:pt x="19668" y="21600"/>
                  </a:lnTo>
                  <a:lnTo>
                    <a:pt x="0" y="21574"/>
                  </a:lnTo>
                  <a:lnTo>
                    <a:pt x="0" y="0"/>
                  </a:lnTo>
                  <a:close/>
                </a:path>
              </a:pathLst>
            </a:custGeom>
            <a:solidFill>
              <a:srgbClr val="F0F1F2"/>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200"/>
                <a:buFont typeface="Play"/>
                <a:buNone/>
              </a:pPr>
              <a:endParaRPr sz="1200" b="0" i="0" u="none" strike="noStrike" cap="none">
                <a:solidFill>
                  <a:srgbClr val="292A2E"/>
                </a:solidFill>
                <a:latin typeface="Play"/>
                <a:ea typeface="Play"/>
                <a:cs typeface="Play"/>
                <a:sym typeface="Play"/>
              </a:endParaRPr>
            </a:p>
          </p:txBody>
        </p:sp>
        <p:sp>
          <p:nvSpPr>
            <p:cNvPr id="674" name="Google Shape;674;p110"/>
            <p:cNvSpPr/>
            <p:nvPr/>
          </p:nvSpPr>
          <p:spPr>
            <a:xfrm>
              <a:off x="10948978" y="0"/>
              <a:ext cx="2663334" cy="13760982"/>
            </a:xfrm>
            <a:custGeom>
              <a:avLst/>
              <a:gdLst/>
              <a:ahLst/>
              <a:cxnLst/>
              <a:rect l="l" t="t" r="r" b="b"/>
              <a:pathLst>
                <a:path w="21600" h="21600" extrusionOk="0">
                  <a:moveTo>
                    <a:pt x="10800" y="0"/>
                  </a:moveTo>
                  <a:lnTo>
                    <a:pt x="21600" y="21600"/>
                  </a:lnTo>
                  <a:lnTo>
                    <a:pt x="0" y="21600"/>
                  </a:lnTo>
                  <a:close/>
                </a:path>
              </a:pathLst>
            </a:custGeom>
            <a:solidFill>
              <a:srgbClr val="04447F"/>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200"/>
                <a:buFont typeface="Play"/>
                <a:buNone/>
              </a:pPr>
              <a:endParaRPr sz="1200" b="0" i="0" u="none" strike="noStrike" cap="none">
                <a:solidFill>
                  <a:srgbClr val="292A2E"/>
                </a:solidFill>
                <a:latin typeface="Play"/>
                <a:ea typeface="Play"/>
                <a:cs typeface="Play"/>
                <a:sym typeface="Play"/>
              </a:endParaRPr>
            </a:p>
          </p:txBody>
        </p:sp>
      </p:grpSp>
      <p:sp>
        <p:nvSpPr>
          <p:cNvPr id="675" name="Google Shape;675;p110"/>
          <p:cNvSpPr txBox="1">
            <a:spLocks noGrp="1"/>
          </p:cNvSpPr>
          <p:nvPr>
            <p:ph type="body" idx="1"/>
          </p:nvPr>
        </p:nvSpPr>
        <p:spPr>
          <a:xfrm>
            <a:off x="5541169" y="1336873"/>
            <a:ext cx="2976600" cy="400200"/>
          </a:xfrm>
          <a:prstGeom prst="rect">
            <a:avLst/>
          </a:prstGeom>
          <a:noFill/>
          <a:ln>
            <a:noFill/>
          </a:ln>
        </p:spPr>
        <p:txBody>
          <a:bodyPr spcFirstLastPara="1" wrap="square" lIns="19050" tIns="19050" rIns="19050" bIns="19050" anchor="t" anchorCtr="0">
            <a:spAutoFit/>
          </a:bodyPr>
          <a:lstStyle>
            <a:lvl1pPr marL="457200" lvl="0" indent="-228600" algn="ctr" rtl="0">
              <a:lnSpc>
                <a:spcPct val="100000"/>
              </a:lnSpc>
              <a:spcBef>
                <a:spcPts val="0"/>
              </a:spcBef>
              <a:spcAft>
                <a:spcPts val="0"/>
              </a:spcAft>
              <a:buClr>
                <a:srgbClr val="FDFEFE"/>
              </a:buClr>
              <a:buSzPts val="2400"/>
              <a:buFont typeface="Play"/>
              <a:buNone/>
              <a:defRPr sz="2400">
                <a:solidFill>
                  <a:srgbClr val="FDFEFE"/>
                </a:solidFill>
              </a:defRPr>
            </a:lvl1pPr>
            <a:lvl2pPr marL="914400" lvl="1" indent="-260350" algn="ctr" rtl="0">
              <a:lnSpc>
                <a:spcPct val="90000"/>
              </a:lnSpc>
              <a:spcBef>
                <a:spcPts val="2000"/>
              </a:spcBef>
              <a:spcAft>
                <a:spcPts val="0"/>
              </a:spcAft>
              <a:buClr>
                <a:srgbClr val="14171A"/>
              </a:buClr>
              <a:buSzPts val="500"/>
              <a:buChar char="○"/>
              <a:defRPr/>
            </a:lvl2pPr>
            <a:lvl3pPr marL="1371600" lvl="2" indent="-260350" algn="ctr" rtl="0">
              <a:lnSpc>
                <a:spcPct val="90000"/>
              </a:lnSpc>
              <a:spcBef>
                <a:spcPts val="2000"/>
              </a:spcBef>
              <a:spcAft>
                <a:spcPts val="0"/>
              </a:spcAft>
              <a:buClr>
                <a:srgbClr val="14171A"/>
              </a:buClr>
              <a:buSzPts val="500"/>
              <a:buChar char="■"/>
              <a:defRPr/>
            </a:lvl3pPr>
            <a:lvl4pPr marL="1828800" lvl="3" indent="-260350" algn="ctr" rtl="0">
              <a:lnSpc>
                <a:spcPct val="90000"/>
              </a:lnSpc>
              <a:spcBef>
                <a:spcPts val="2000"/>
              </a:spcBef>
              <a:spcAft>
                <a:spcPts val="0"/>
              </a:spcAft>
              <a:buClr>
                <a:srgbClr val="14171A"/>
              </a:buClr>
              <a:buSzPts val="500"/>
              <a:buChar char="●"/>
              <a:defRPr/>
            </a:lvl4pPr>
            <a:lvl5pPr marL="2286000" lvl="4" indent="-260350" algn="ctr" rtl="0">
              <a:lnSpc>
                <a:spcPct val="90000"/>
              </a:lnSpc>
              <a:spcBef>
                <a:spcPts val="2000"/>
              </a:spcBef>
              <a:spcAft>
                <a:spcPts val="0"/>
              </a:spcAft>
              <a:buClr>
                <a:srgbClr val="14171A"/>
              </a:buClr>
              <a:buSzPts val="500"/>
              <a:buChar char="○"/>
              <a:defRPr/>
            </a:lvl5pPr>
            <a:lvl6pPr marL="2743200" lvl="5" indent="-260350" algn="ctr" rtl="0">
              <a:lnSpc>
                <a:spcPct val="90000"/>
              </a:lnSpc>
              <a:spcBef>
                <a:spcPts val="2000"/>
              </a:spcBef>
              <a:spcAft>
                <a:spcPts val="0"/>
              </a:spcAft>
              <a:buClr>
                <a:srgbClr val="14171A"/>
              </a:buClr>
              <a:buSzPts val="500"/>
              <a:buChar char="■"/>
              <a:defRPr/>
            </a:lvl6pPr>
            <a:lvl7pPr marL="3200400" lvl="6" indent="-260350" algn="ctr" rtl="0">
              <a:lnSpc>
                <a:spcPct val="90000"/>
              </a:lnSpc>
              <a:spcBef>
                <a:spcPts val="2000"/>
              </a:spcBef>
              <a:spcAft>
                <a:spcPts val="0"/>
              </a:spcAft>
              <a:buClr>
                <a:srgbClr val="14171A"/>
              </a:buClr>
              <a:buSzPts val="500"/>
              <a:buChar char="●"/>
              <a:defRPr/>
            </a:lvl7pPr>
            <a:lvl8pPr marL="3657600" lvl="7" indent="-260350" algn="ctr" rtl="0">
              <a:lnSpc>
                <a:spcPct val="90000"/>
              </a:lnSpc>
              <a:spcBef>
                <a:spcPts val="2000"/>
              </a:spcBef>
              <a:spcAft>
                <a:spcPts val="0"/>
              </a:spcAft>
              <a:buClr>
                <a:srgbClr val="14171A"/>
              </a:buClr>
              <a:buSzPts val="500"/>
              <a:buChar char="○"/>
              <a:defRPr/>
            </a:lvl8pPr>
            <a:lvl9pPr marL="4114800" lvl="8" indent="-260350" algn="ctr" rtl="0">
              <a:lnSpc>
                <a:spcPct val="90000"/>
              </a:lnSpc>
              <a:spcBef>
                <a:spcPts val="2000"/>
              </a:spcBef>
              <a:spcAft>
                <a:spcPts val="0"/>
              </a:spcAft>
              <a:buClr>
                <a:srgbClr val="14171A"/>
              </a:buClr>
              <a:buSzPts val="500"/>
              <a:buChar char="■"/>
              <a:defRPr/>
            </a:lvl9pPr>
          </a:lstStyle>
          <a:p>
            <a:endParaRPr/>
          </a:p>
        </p:txBody>
      </p:sp>
      <p:sp>
        <p:nvSpPr>
          <p:cNvPr id="676" name="Google Shape;676;p110"/>
          <p:cNvSpPr txBox="1">
            <a:spLocks noGrp="1"/>
          </p:cNvSpPr>
          <p:nvPr>
            <p:ph type="body" idx="2"/>
          </p:nvPr>
        </p:nvSpPr>
        <p:spPr>
          <a:xfrm>
            <a:off x="711693" y="1336873"/>
            <a:ext cx="2976600" cy="400200"/>
          </a:xfrm>
          <a:prstGeom prst="rect">
            <a:avLst/>
          </a:prstGeom>
          <a:noFill/>
          <a:ln>
            <a:noFill/>
          </a:ln>
        </p:spPr>
        <p:txBody>
          <a:bodyPr spcFirstLastPara="1" wrap="square" lIns="19050" tIns="19050" rIns="19050" bIns="19050" anchor="t" anchorCtr="0">
            <a:spAutoFit/>
          </a:bodyPr>
          <a:lstStyle>
            <a:lvl1pPr marL="457200" lvl="0" indent="-228600" algn="ctr" rtl="0">
              <a:lnSpc>
                <a:spcPct val="100000"/>
              </a:lnSpc>
              <a:spcBef>
                <a:spcPts val="0"/>
              </a:spcBef>
              <a:spcAft>
                <a:spcPts val="0"/>
              </a:spcAft>
              <a:buClr>
                <a:srgbClr val="0E1113"/>
              </a:buClr>
              <a:buSzPts val="2400"/>
              <a:buFont typeface="Play"/>
              <a:buNone/>
              <a:defRPr sz="2400">
                <a:solidFill>
                  <a:srgbClr val="0E1113"/>
                </a:solidFill>
              </a:defRPr>
            </a:lvl1pPr>
            <a:lvl2pPr marL="914400" lvl="1" indent="-260350" algn="ctr" rtl="0">
              <a:lnSpc>
                <a:spcPct val="90000"/>
              </a:lnSpc>
              <a:spcBef>
                <a:spcPts val="2000"/>
              </a:spcBef>
              <a:spcAft>
                <a:spcPts val="0"/>
              </a:spcAft>
              <a:buClr>
                <a:srgbClr val="14171A"/>
              </a:buClr>
              <a:buSzPts val="500"/>
              <a:buChar char="○"/>
              <a:defRPr/>
            </a:lvl2pPr>
            <a:lvl3pPr marL="1371600" lvl="2" indent="-260350" algn="ctr" rtl="0">
              <a:lnSpc>
                <a:spcPct val="90000"/>
              </a:lnSpc>
              <a:spcBef>
                <a:spcPts val="2000"/>
              </a:spcBef>
              <a:spcAft>
                <a:spcPts val="0"/>
              </a:spcAft>
              <a:buClr>
                <a:srgbClr val="14171A"/>
              </a:buClr>
              <a:buSzPts val="500"/>
              <a:buChar char="■"/>
              <a:defRPr/>
            </a:lvl3pPr>
            <a:lvl4pPr marL="1828800" lvl="3" indent="-260350" algn="ctr" rtl="0">
              <a:lnSpc>
                <a:spcPct val="90000"/>
              </a:lnSpc>
              <a:spcBef>
                <a:spcPts val="2000"/>
              </a:spcBef>
              <a:spcAft>
                <a:spcPts val="0"/>
              </a:spcAft>
              <a:buClr>
                <a:srgbClr val="14171A"/>
              </a:buClr>
              <a:buSzPts val="500"/>
              <a:buChar char="●"/>
              <a:defRPr/>
            </a:lvl4pPr>
            <a:lvl5pPr marL="2286000" lvl="4" indent="-260350" algn="ctr" rtl="0">
              <a:lnSpc>
                <a:spcPct val="90000"/>
              </a:lnSpc>
              <a:spcBef>
                <a:spcPts val="2000"/>
              </a:spcBef>
              <a:spcAft>
                <a:spcPts val="0"/>
              </a:spcAft>
              <a:buClr>
                <a:srgbClr val="14171A"/>
              </a:buClr>
              <a:buSzPts val="500"/>
              <a:buChar char="○"/>
              <a:defRPr/>
            </a:lvl5pPr>
            <a:lvl6pPr marL="2743200" lvl="5" indent="-260350" algn="ctr" rtl="0">
              <a:lnSpc>
                <a:spcPct val="90000"/>
              </a:lnSpc>
              <a:spcBef>
                <a:spcPts val="2000"/>
              </a:spcBef>
              <a:spcAft>
                <a:spcPts val="0"/>
              </a:spcAft>
              <a:buClr>
                <a:srgbClr val="14171A"/>
              </a:buClr>
              <a:buSzPts val="500"/>
              <a:buChar char="■"/>
              <a:defRPr/>
            </a:lvl6pPr>
            <a:lvl7pPr marL="3200400" lvl="6" indent="-260350" algn="ctr" rtl="0">
              <a:lnSpc>
                <a:spcPct val="90000"/>
              </a:lnSpc>
              <a:spcBef>
                <a:spcPts val="2000"/>
              </a:spcBef>
              <a:spcAft>
                <a:spcPts val="0"/>
              </a:spcAft>
              <a:buClr>
                <a:srgbClr val="14171A"/>
              </a:buClr>
              <a:buSzPts val="500"/>
              <a:buChar char="●"/>
              <a:defRPr/>
            </a:lvl7pPr>
            <a:lvl8pPr marL="3657600" lvl="7" indent="-260350" algn="ctr" rtl="0">
              <a:lnSpc>
                <a:spcPct val="90000"/>
              </a:lnSpc>
              <a:spcBef>
                <a:spcPts val="2000"/>
              </a:spcBef>
              <a:spcAft>
                <a:spcPts val="0"/>
              </a:spcAft>
              <a:buClr>
                <a:srgbClr val="14171A"/>
              </a:buClr>
              <a:buSzPts val="500"/>
              <a:buChar char="○"/>
              <a:defRPr/>
            </a:lvl8pPr>
            <a:lvl9pPr marL="4114800" lvl="8" indent="-260350" algn="ctr" rtl="0">
              <a:lnSpc>
                <a:spcPct val="90000"/>
              </a:lnSpc>
              <a:spcBef>
                <a:spcPts val="2000"/>
              </a:spcBef>
              <a:spcAft>
                <a:spcPts val="0"/>
              </a:spcAft>
              <a:buClr>
                <a:srgbClr val="14171A"/>
              </a:buClr>
              <a:buSzPts val="500"/>
              <a:buChar char="■"/>
              <a:defRPr/>
            </a:lvl9pPr>
          </a:lstStyle>
          <a:p>
            <a:endParaRPr/>
          </a:p>
        </p:txBody>
      </p:sp>
      <p:sp>
        <p:nvSpPr>
          <p:cNvPr id="677" name="Google Shape;677;p110"/>
          <p:cNvSpPr txBox="1">
            <a:spLocks noGrp="1"/>
          </p:cNvSpPr>
          <p:nvPr>
            <p:ph type="body" idx="3"/>
          </p:nvPr>
        </p:nvSpPr>
        <p:spPr>
          <a:xfrm>
            <a:off x="711693" y="1868289"/>
            <a:ext cx="2976600" cy="1884000"/>
          </a:xfrm>
          <a:prstGeom prst="rect">
            <a:avLst/>
          </a:prstGeom>
          <a:noFill/>
          <a:ln>
            <a:noFill/>
          </a:ln>
        </p:spPr>
        <p:txBody>
          <a:bodyPr spcFirstLastPara="1" wrap="square" lIns="19050" tIns="19050" rIns="19050" bIns="19050" anchor="t" anchorCtr="0">
            <a:spAutoFit/>
          </a:bodyPr>
          <a:lstStyle>
            <a:lvl1pPr marL="457200" lvl="0" indent="-260350" algn="ctr" rtl="0">
              <a:lnSpc>
                <a:spcPct val="90000"/>
              </a:lnSpc>
              <a:spcBef>
                <a:spcPts val="2000"/>
              </a:spcBef>
              <a:spcAft>
                <a:spcPts val="0"/>
              </a:spcAft>
              <a:buClr>
                <a:srgbClr val="14171A"/>
              </a:buClr>
              <a:buSzPts val="500"/>
              <a:buChar char="●"/>
              <a:defRPr/>
            </a:lvl1pPr>
            <a:lvl2pPr marL="914400" lvl="1" indent="-260350" algn="ctr" rtl="0">
              <a:lnSpc>
                <a:spcPct val="90000"/>
              </a:lnSpc>
              <a:spcBef>
                <a:spcPts val="2000"/>
              </a:spcBef>
              <a:spcAft>
                <a:spcPts val="0"/>
              </a:spcAft>
              <a:buClr>
                <a:srgbClr val="14171A"/>
              </a:buClr>
              <a:buSzPts val="500"/>
              <a:buChar char="○"/>
              <a:defRPr/>
            </a:lvl2pPr>
            <a:lvl3pPr marL="1371600" lvl="2" indent="-260350" algn="ctr" rtl="0">
              <a:lnSpc>
                <a:spcPct val="90000"/>
              </a:lnSpc>
              <a:spcBef>
                <a:spcPts val="2000"/>
              </a:spcBef>
              <a:spcAft>
                <a:spcPts val="0"/>
              </a:spcAft>
              <a:buClr>
                <a:srgbClr val="14171A"/>
              </a:buClr>
              <a:buSzPts val="500"/>
              <a:buChar char="■"/>
              <a:defRPr/>
            </a:lvl3pPr>
            <a:lvl4pPr marL="1828800" lvl="3" indent="-260350" algn="ctr" rtl="0">
              <a:lnSpc>
                <a:spcPct val="90000"/>
              </a:lnSpc>
              <a:spcBef>
                <a:spcPts val="2000"/>
              </a:spcBef>
              <a:spcAft>
                <a:spcPts val="0"/>
              </a:spcAft>
              <a:buClr>
                <a:srgbClr val="14171A"/>
              </a:buClr>
              <a:buSzPts val="500"/>
              <a:buChar char="●"/>
              <a:defRPr/>
            </a:lvl4pPr>
            <a:lvl5pPr marL="2286000" lvl="4" indent="-260350" algn="ctr" rtl="0">
              <a:lnSpc>
                <a:spcPct val="90000"/>
              </a:lnSpc>
              <a:spcBef>
                <a:spcPts val="2000"/>
              </a:spcBef>
              <a:spcAft>
                <a:spcPts val="0"/>
              </a:spcAft>
              <a:buClr>
                <a:srgbClr val="14171A"/>
              </a:buClr>
              <a:buSzPts val="500"/>
              <a:buChar char="○"/>
              <a:defRPr/>
            </a:lvl5pPr>
            <a:lvl6pPr marL="2743200" lvl="5" indent="-260350" algn="ctr" rtl="0">
              <a:lnSpc>
                <a:spcPct val="90000"/>
              </a:lnSpc>
              <a:spcBef>
                <a:spcPts val="2000"/>
              </a:spcBef>
              <a:spcAft>
                <a:spcPts val="0"/>
              </a:spcAft>
              <a:buClr>
                <a:srgbClr val="14171A"/>
              </a:buClr>
              <a:buSzPts val="500"/>
              <a:buChar char="■"/>
              <a:defRPr/>
            </a:lvl6pPr>
            <a:lvl7pPr marL="3200400" lvl="6" indent="-260350" algn="ctr" rtl="0">
              <a:lnSpc>
                <a:spcPct val="90000"/>
              </a:lnSpc>
              <a:spcBef>
                <a:spcPts val="2000"/>
              </a:spcBef>
              <a:spcAft>
                <a:spcPts val="0"/>
              </a:spcAft>
              <a:buClr>
                <a:srgbClr val="14171A"/>
              </a:buClr>
              <a:buSzPts val="500"/>
              <a:buChar char="●"/>
              <a:defRPr/>
            </a:lvl7pPr>
            <a:lvl8pPr marL="3657600" lvl="7" indent="-260350" algn="ctr" rtl="0">
              <a:lnSpc>
                <a:spcPct val="90000"/>
              </a:lnSpc>
              <a:spcBef>
                <a:spcPts val="2000"/>
              </a:spcBef>
              <a:spcAft>
                <a:spcPts val="0"/>
              </a:spcAft>
              <a:buClr>
                <a:srgbClr val="14171A"/>
              </a:buClr>
              <a:buSzPts val="500"/>
              <a:buChar char="○"/>
              <a:defRPr/>
            </a:lvl8pPr>
            <a:lvl9pPr marL="4114800" lvl="8" indent="-260350" algn="ctr" rtl="0">
              <a:lnSpc>
                <a:spcPct val="90000"/>
              </a:lnSpc>
              <a:spcBef>
                <a:spcPts val="2000"/>
              </a:spcBef>
              <a:spcAft>
                <a:spcPts val="0"/>
              </a:spcAft>
              <a:buClr>
                <a:srgbClr val="14171A"/>
              </a:buClr>
              <a:buSzPts val="500"/>
              <a:buChar char="■"/>
              <a:defRPr/>
            </a:lvl9pPr>
          </a:lstStyle>
          <a:p>
            <a:endParaRPr/>
          </a:p>
        </p:txBody>
      </p:sp>
      <p:sp>
        <p:nvSpPr>
          <p:cNvPr id="678" name="Google Shape;678;p110"/>
          <p:cNvSpPr txBox="1">
            <a:spLocks noGrp="1"/>
          </p:cNvSpPr>
          <p:nvPr>
            <p:ph type="body" idx="4"/>
          </p:nvPr>
        </p:nvSpPr>
        <p:spPr>
          <a:xfrm>
            <a:off x="5541169" y="1868289"/>
            <a:ext cx="2976600" cy="1738500"/>
          </a:xfrm>
          <a:prstGeom prst="rect">
            <a:avLst/>
          </a:prstGeom>
          <a:noFill/>
          <a:ln>
            <a:noFill/>
          </a:ln>
        </p:spPr>
        <p:txBody>
          <a:bodyPr spcFirstLastPara="1" wrap="square" lIns="19050" tIns="19050" rIns="19050" bIns="19050" anchor="t" anchorCtr="0">
            <a:spAutoFit/>
          </a:bodyPr>
          <a:lstStyle>
            <a:lvl1pPr marL="457200" lvl="0" indent="-228600" algn="ctr" rtl="0">
              <a:lnSpc>
                <a:spcPct val="100000"/>
              </a:lnSpc>
              <a:spcBef>
                <a:spcPts val="0"/>
              </a:spcBef>
              <a:spcAft>
                <a:spcPts val="0"/>
              </a:spcAft>
              <a:buClr>
                <a:srgbClr val="F8F8F8"/>
              </a:buClr>
              <a:buSzPts val="1600"/>
              <a:buFont typeface="Play"/>
              <a:buNone/>
              <a:defRPr sz="1600">
                <a:solidFill>
                  <a:srgbClr val="F8F8F8"/>
                </a:solidFill>
                <a:latin typeface="Play"/>
                <a:ea typeface="Play"/>
                <a:cs typeface="Play"/>
                <a:sym typeface="Play"/>
              </a:defRPr>
            </a:lvl1pPr>
            <a:lvl2pPr marL="914400" lvl="1" indent="-260350" algn="ctr" rtl="0">
              <a:lnSpc>
                <a:spcPct val="90000"/>
              </a:lnSpc>
              <a:spcBef>
                <a:spcPts val="2000"/>
              </a:spcBef>
              <a:spcAft>
                <a:spcPts val="0"/>
              </a:spcAft>
              <a:buClr>
                <a:srgbClr val="14171A"/>
              </a:buClr>
              <a:buSzPts val="500"/>
              <a:buChar char="○"/>
              <a:defRPr/>
            </a:lvl2pPr>
            <a:lvl3pPr marL="1371600" lvl="2" indent="-260350" algn="ctr" rtl="0">
              <a:lnSpc>
                <a:spcPct val="90000"/>
              </a:lnSpc>
              <a:spcBef>
                <a:spcPts val="2000"/>
              </a:spcBef>
              <a:spcAft>
                <a:spcPts val="0"/>
              </a:spcAft>
              <a:buClr>
                <a:srgbClr val="14171A"/>
              </a:buClr>
              <a:buSzPts val="500"/>
              <a:buChar char="■"/>
              <a:defRPr/>
            </a:lvl3pPr>
            <a:lvl4pPr marL="1828800" lvl="3" indent="-260350" algn="ctr" rtl="0">
              <a:lnSpc>
                <a:spcPct val="90000"/>
              </a:lnSpc>
              <a:spcBef>
                <a:spcPts val="2000"/>
              </a:spcBef>
              <a:spcAft>
                <a:spcPts val="0"/>
              </a:spcAft>
              <a:buClr>
                <a:srgbClr val="14171A"/>
              </a:buClr>
              <a:buSzPts val="500"/>
              <a:buChar char="●"/>
              <a:defRPr/>
            </a:lvl4pPr>
            <a:lvl5pPr marL="2286000" lvl="4" indent="-260350" algn="ctr" rtl="0">
              <a:lnSpc>
                <a:spcPct val="90000"/>
              </a:lnSpc>
              <a:spcBef>
                <a:spcPts val="2000"/>
              </a:spcBef>
              <a:spcAft>
                <a:spcPts val="0"/>
              </a:spcAft>
              <a:buClr>
                <a:srgbClr val="14171A"/>
              </a:buClr>
              <a:buSzPts val="500"/>
              <a:buChar char="○"/>
              <a:defRPr/>
            </a:lvl5pPr>
            <a:lvl6pPr marL="2743200" lvl="5" indent="-260350" algn="ctr" rtl="0">
              <a:lnSpc>
                <a:spcPct val="90000"/>
              </a:lnSpc>
              <a:spcBef>
                <a:spcPts val="2000"/>
              </a:spcBef>
              <a:spcAft>
                <a:spcPts val="0"/>
              </a:spcAft>
              <a:buClr>
                <a:srgbClr val="14171A"/>
              </a:buClr>
              <a:buSzPts val="500"/>
              <a:buChar char="■"/>
              <a:defRPr/>
            </a:lvl6pPr>
            <a:lvl7pPr marL="3200400" lvl="6" indent="-260350" algn="ctr" rtl="0">
              <a:lnSpc>
                <a:spcPct val="90000"/>
              </a:lnSpc>
              <a:spcBef>
                <a:spcPts val="2000"/>
              </a:spcBef>
              <a:spcAft>
                <a:spcPts val="0"/>
              </a:spcAft>
              <a:buClr>
                <a:srgbClr val="14171A"/>
              </a:buClr>
              <a:buSzPts val="500"/>
              <a:buChar char="●"/>
              <a:defRPr/>
            </a:lvl7pPr>
            <a:lvl8pPr marL="3657600" lvl="7" indent="-260350" algn="ctr" rtl="0">
              <a:lnSpc>
                <a:spcPct val="90000"/>
              </a:lnSpc>
              <a:spcBef>
                <a:spcPts val="2000"/>
              </a:spcBef>
              <a:spcAft>
                <a:spcPts val="0"/>
              </a:spcAft>
              <a:buClr>
                <a:srgbClr val="14171A"/>
              </a:buClr>
              <a:buSzPts val="500"/>
              <a:buChar char="○"/>
              <a:defRPr/>
            </a:lvl8pPr>
            <a:lvl9pPr marL="4114800" lvl="8" indent="-260350" algn="ctr" rtl="0">
              <a:lnSpc>
                <a:spcPct val="90000"/>
              </a:lnSpc>
              <a:spcBef>
                <a:spcPts val="2000"/>
              </a:spcBef>
              <a:spcAft>
                <a:spcPts val="0"/>
              </a:spcAft>
              <a:buClr>
                <a:srgbClr val="14171A"/>
              </a:buClr>
              <a:buSzPts val="500"/>
              <a:buChar char="■"/>
              <a:defRPr/>
            </a:lvl9pPr>
          </a:lstStyle>
          <a:p>
            <a:endParaRPr/>
          </a:p>
        </p:txBody>
      </p:sp>
      <p:sp>
        <p:nvSpPr>
          <p:cNvPr id="679" name="Google Shape;679;p110"/>
          <p:cNvSpPr txBox="1">
            <a:spLocks noGrp="1"/>
          </p:cNvSpPr>
          <p:nvPr>
            <p:ph type="sldNum" idx="12"/>
          </p:nvPr>
        </p:nvSpPr>
        <p:spPr>
          <a:xfrm>
            <a:off x="4494295" y="4905375"/>
            <a:ext cx="150600" cy="177000"/>
          </a:xfrm>
          <a:prstGeom prst="rect">
            <a:avLst/>
          </a:prstGeom>
          <a:noFill/>
          <a:ln>
            <a:noFill/>
          </a:ln>
        </p:spPr>
        <p:txBody>
          <a:bodyPr spcFirstLastPara="1" wrap="square" lIns="19050" tIns="19050" rIns="19050" bIns="19050" anchor="t" anchorCtr="0">
            <a:spAutoFit/>
          </a:bodyPr>
          <a:lstStyle>
            <a:lvl1pPr marL="0" lvl="0" indent="0" algn="ctr" rtl="0">
              <a:lnSpc>
                <a:spcPct val="100000"/>
              </a:lnSpc>
              <a:spcBef>
                <a:spcPts val="0"/>
              </a:spcBef>
              <a:spcAft>
                <a:spcPts val="0"/>
              </a:spcAft>
              <a:buClr>
                <a:srgbClr val="000000"/>
              </a:buClr>
              <a:buSzPts val="900"/>
              <a:buFont typeface="Play"/>
              <a:buNone/>
              <a:defRPr sz="900">
                <a:solidFill>
                  <a:srgbClr val="000000"/>
                </a:solidFill>
              </a:defRPr>
            </a:lvl1pPr>
            <a:lvl2pPr marL="0" lvl="1" indent="0" algn="ctr" rtl="0">
              <a:lnSpc>
                <a:spcPct val="100000"/>
              </a:lnSpc>
              <a:spcBef>
                <a:spcPts val="0"/>
              </a:spcBef>
              <a:spcAft>
                <a:spcPts val="0"/>
              </a:spcAft>
              <a:buClr>
                <a:srgbClr val="000000"/>
              </a:buClr>
              <a:buSzPts val="900"/>
              <a:buFont typeface="Play"/>
              <a:buNone/>
              <a:defRPr sz="900">
                <a:solidFill>
                  <a:srgbClr val="000000"/>
                </a:solidFill>
              </a:defRPr>
            </a:lvl2pPr>
            <a:lvl3pPr marL="0" lvl="2" indent="0" algn="ctr" rtl="0">
              <a:lnSpc>
                <a:spcPct val="100000"/>
              </a:lnSpc>
              <a:spcBef>
                <a:spcPts val="0"/>
              </a:spcBef>
              <a:spcAft>
                <a:spcPts val="0"/>
              </a:spcAft>
              <a:buClr>
                <a:srgbClr val="000000"/>
              </a:buClr>
              <a:buSzPts val="900"/>
              <a:buFont typeface="Play"/>
              <a:buNone/>
              <a:defRPr sz="900">
                <a:solidFill>
                  <a:srgbClr val="000000"/>
                </a:solidFill>
              </a:defRPr>
            </a:lvl3pPr>
            <a:lvl4pPr marL="0" lvl="3" indent="0" algn="ctr" rtl="0">
              <a:lnSpc>
                <a:spcPct val="100000"/>
              </a:lnSpc>
              <a:spcBef>
                <a:spcPts val="0"/>
              </a:spcBef>
              <a:spcAft>
                <a:spcPts val="0"/>
              </a:spcAft>
              <a:buClr>
                <a:srgbClr val="000000"/>
              </a:buClr>
              <a:buSzPts val="900"/>
              <a:buFont typeface="Play"/>
              <a:buNone/>
              <a:defRPr sz="900">
                <a:solidFill>
                  <a:srgbClr val="000000"/>
                </a:solidFill>
              </a:defRPr>
            </a:lvl4pPr>
            <a:lvl5pPr marL="0" lvl="4" indent="0" algn="ctr" rtl="0">
              <a:lnSpc>
                <a:spcPct val="100000"/>
              </a:lnSpc>
              <a:spcBef>
                <a:spcPts val="0"/>
              </a:spcBef>
              <a:spcAft>
                <a:spcPts val="0"/>
              </a:spcAft>
              <a:buClr>
                <a:srgbClr val="000000"/>
              </a:buClr>
              <a:buSzPts val="900"/>
              <a:buFont typeface="Play"/>
              <a:buNone/>
              <a:defRPr sz="900">
                <a:solidFill>
                  <a:srgbClr val="000000"/>
                </a:solidFill>
              </a:defRPr>
            </a:lvl5pPr>
            <a:lvl6pPr marL="0" lvl="5" indent="0" algn="ctr" rtl="0">
              <a:lnSpc>
                <a:spcPct val="100000"/>
              </a:lnSpc>
              <a:spcBef>
                <a:spcPts val="0"/>
              </a:spcBef>
              <a:spcAft>
                <a:spcPts val="0"/>
              </a:spcAft>
              <a:buClr>
                <a:srgbClr val="000000"/>
              </a:buClr>
              <a:buSzPts val="900"/>
              <a:buFont typeface="Play"/>
              <a:buNone/>
              <a:defRPr sz="900">
                <a:solidFill>
                  <a:srgbClr val="000000"/>
                </a:solidFill>
              </a:defRPr>
            </a:lvl6pPr>
            <a:lvl7pPr marL="0" lvl="6" indent="0" algn="ctr" rtl="0">
              <a:lnSpc>
                <a:spcPct val="100000"/>
              </a:lnSpc>
              <a:spcBef>
                <a:spcPts val="0"/>
              </a:spcBef>
              <a:spcAft>
                <a:spcPts val="0"/>
              </a:spcAft>
              <a:buClr>
                <a:srgbClr val="000000"/>
              </a:buClr>
              <a:buSzPts val="900"/>
              <a:buFont typeface="Play"/>
              <a:buNone/>
              <a:defRPr sz="900">
                <a:solidFill>
                  <a:srgbClr val="000000"/>
                </a:solidFill>
              </a:defRPr>
            </a:lvl7pPr>
            <a:lvl8pPr marL="0" lvl="7" indent="0" algn="ctr" rtl="0">
              <a:lnSpc>
                <a:spcPct val="100000"/>
              </a:lnSpc>
              <a:spcBef>
                <a:spcPts val="0"/>
              </a:spcBef>
              <a:spcAft>
                <a:spcPts val="0"/>
              </a:spcAft>
              <a:buClr>
                <a:srgbClr val="000000"/>
              </a:buClr>
              <a:buSzPts val="900"/>
              <a:buFont typeface="Play"/>
              <a:buNone/>
              <a:defRPr sz="900">
                <a:solidFill>
                  <a:srgbClr val="000000"/>
                </a:solidFill>
              </a:defRPr>
            </a:lvl8pPr>
            <a:lvl9pPr marL="0" lvl="8" indent="0" algn="ctr" rtl="0">
              <a:lnSpc>
                <a:spcPct val="100000"/>
              </a:lnSpc>
              <a:spcBef>
                <a:spcPts val="0"/>
              </a:spcBef>
              <a:spcAft>
                <a:spcPts val="0"/>
              </a:spcAft>
              <a:buClr>
                <a:srgbClr val="000000"/>
              </a:buClr>
              <a:buSzPts val="900"/>
              <a:buFont typeface="Play"/>
              <a:buNone/>
              <a:defRPr sz="900">
                <a:solidFill>
                  <a:srgbClr val="000000"/>
                </a:solidFill>
              </a:defRPr>
            </a:lvl9pPr>
          </a:lstStyle>
          <a:p>
            <a:pPr marL="0" lvl="0" indent="0" algn="ctr" rtl="0">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matchingName="Blank blue">
  <p:cSld name="Blank blue">
    <p:bg>
      <p:bgPr>
        <a:solidFill>
          <a:srgbClr val="1767DA"/>
        </a:solidFill>
        <a:effectLst/>
      </p:bgPr>
    </p:bg>
    <p:spTree>
      <p:nvGrpSpPr>
        <p:cNvPr id="1" name="Shape 680"/>
        <p:cNvGrpSpPr/>
        <p:nvPr/>
      </p:nvGrpSpPr>
      <p:grpSpPr>
        <a:xfrm>
          <a:off x="0" y="0"/>
          <a:ext cx="0" cy="0"/>
          <a:chOff x="0" y="0"/>
          <a:chExt cx="0" cy="0"/>
        </a:xfrm>
      </p:grpSpPr>
      <p:sp>
        <p:nvSpPr>
          <p:cNvPr id="681" name="Google Shape;681;p111"/>
          <p:cNvSpPr txBox="1">
            <a:spLocks noGrp="1"/>
          </p:cNvSpPr>
          <p:nvPr>
            <p:ph type="sldNum" idx="12"/>
          </p:nvPr>
        </p:nvSpPr>
        <p:spPr>
          <a:xfrm>
            <a:off x="4506477" y="4907737"/>
            <a:ext cx="126300" cy="146100"/>
          </a:xfrm>
          <a:prstGeom prst="rect">
            <a:avLst/>
          </a:prstGeom>
          <a:noFill/>
          <a:ln>
            <a:noFill/>
          </a:ln>
        </p:spPr>
        <p:txBody>
          <a:bodyPr spcFirstLastPara="1" wrap="square" lIns="19050" tIns="19050" rIns="19050" bIns="19050" anchor="b" anchorCtr="0">
            <a:spAutoFit/>
          </a:bodyPr>
          <a:lstStyle>
            <a:lvl1pPr marL="0" marR="0" lvl="0"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1pPr>
            <a:lvl2pPr marL="0" marR="0" lvl="1"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2pPr>
            <a:lvl3pPr marL="0" marR="0" lvl="2"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3pPr>
            <a:lvl4pPr marL="0" marR="0" lvl="3"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4pPr>
            <a:lvl5pPr marL="0" marR="0" lvl="4"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5pPr>
            <a:lvl6pPr marL="0" marR="0" lvl="5"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6pPr>
            <a:lvl7pPr marL="0" marR="0" lvl="6"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7pPr>
            <a:lvl8pPr marL="0" marR="0" lvl="7"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8pPr>
            <a:lvl9pPr marL="0" marR="0" lvl="8" indent="0" algn="ctr" rtl="0">
              <a:lnSpc>
                <a:spcPct val="100000"/>
              </a:lnSpc>
              <a:spcBef>
                <a:spcPts val="0"/>
              </a:spcBef>
              <a:spcAft>
                <a:spcPts val="0"/>
              </a:spcAft>
              <a:buClr>
                <a:srgbClr val="000000"/>
              </a:buClr>
              <a:buSzPts val="700"/>
              <a:buFont typeface="Play"/>
              <a:buNone/>
              <a:defRPr sz="700">
                <a:latin typeface="Play"/>
                <a:ea typeface="Play"/>
                <a:cs typeface="Play"/>
                <a:sym typeface="Play"/>
              </a:defRPr>
            </a:lvl9pPr>
          </a:lstStyle>
          <a:p>
            <a:pPr marL="0" lvl="0" indent="0" algn="ctr" rtl="0">
              <a:spcBef>
                <a:spcPts val="0"/>
              </a:spcBef>
              <a:spcAft>
                <a:spcPts val="0"/>
              </a:spcAft>
              <a:buNone/>
            </a:pPr>
            <a:fld id="{00000000-1234-1234-1234-123412341234}" type="slidenum">
              <a:rPr lang="en"/>
              <a:t>‹#›</a:t>
            </a:fld>
            <a:endParaRPr sz="1000">
              <a:latin typeface="Arial"/>
              <a:ea typeface="Arial"/>
              <a:cs typeface="Arial"/>
              <a:sym typeface="Aria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matchingName="Content/Graphic 06">
  <p:cSld name="Content/Graphic 06">
    <p:spTree>
      <p:nvGrpSpPr>
        <p:cNvPr id="1" name="Shape 682"/>
        <p:cNvGrpSpPr/>
        <p:nvPr/>
      </p:nvGrpSpPr>
      <p:grpSpPr>
        <a:xfrm>
          <a:off x="0" y="0"/>
          <a:ext cx="0" cy="0"/>
          <a:chOff x="0" y="0"/>
          <a:chExt cx="0" cy="0"/>
        </a:xfrm>
      </p:grpSpPr>
      <p:sp>
        <p:nvSpPr>
          <p:cNvPr id="683" name="Google Shape;683;p112"/>
          <p:cNvSpPr txBox="1">
            <a:spLocks noGrp="1"/>
          </p:cNvSpPr>
          <p:nvPr>
            <p:ph type="body" idx="1"/>
          </p:nvPr>
        </p:nvSpPr>
        <p:spPr>
          <a:xfrm>
            <a:off x="1039378" y="476291"/>
            <a:ext cx="7065300" cy="552600"/>
          </a:xfrm>
          <a:prstGeom prst="rect">
            <a:avLst/>
          </a:prstGeom>
          <a:noFill/>
          <a:ln>
            <a:noFill/>
          </a:ln>
        </p:spPr>
        <p:txBody>
          <a:bodyPr spcFirstLastPara="1" wrap="square" lIns="19050" tIns="19050" rIns="19050" bIns="19050" anchor="t" anchorCtr="0">
            <a:spAutoFit/>
          </a:bodyPr>
          <a:lstStyle>
            <a:lvl1pPr marL="457200" lvl="0" indent="-228600" algn="ctr" rtl="0">
              <a:lnSpc>
                <a:spcPct val="90000"/>
              </a:lnSpc>
              <a:spcBef>
                <a:spcPts val="0"/>
              </a:spcBef>
              <a:spcAft>
                <a:spcPts val="0"/>
              </a:spcAft>
              <a:buClr>
                <a:srgbClr val="0E1113"/>
              </a:buClr>
              <a:buSzPts val="3400"/>
              <a:buFont typeface="Play"/>
              <a:buNone/>
              <a:defRPr sz="3400">
                <a:solidFill>
                  <a:srgbClr val="0E1113"/>
                </a:solidFill>
              </a:defRPr>
            </a:lvl1pPr>
            <a:lvl2pPr marL="914400" lvl="1" indent="-260350" algn="ctr" rtl="0">
              <a:lnSpc>
                <a:spcPct val="100000"/>
              </a:lnSpc>
              <a:spcBef>
                <a:spcPts val="2000"/>
              </a:spcBef>
              <a:spcAft>
                <a:spcPts val="0"/>
              </a:spcAft>
              <a:buClr>
                <a:srgbClr val="FDFEFE"/>
              </a:buClr>
              <a:buSzPts val="500"/>
              <a:buChar char="○"/>
              <a:defRPr/>
            </a:lvl2pPr>
            <a:lvl3pPr marL="1371600" lvl="2" indent="-260350" algn="ctr" rtl="0">
              <a:lnSpc>
                <a:spcPct val="100000"/>
              </a:lnSpc>
              <a:spcBef>
                <a:spcPts val="2000"/>
              </a:spcBef>
              <a:spcAft>
                <a:spcPts val="0"/>
              </a:spcAft>
              <a:buClr>
                <a:srgbClr val="FDFEFE"/>
              </a:buClr>
              <a:buSzPts val="500"/>
              <a:buChar char="■"/>
              <a:defRPr/>
            </a:lvl3pPr>
            <a:lvl4pPr marL="1828800" lvl="3" indent="-260350" algn="ctr" rtl="0">
              <a:lnSpc>
                <a:spcPct val="100000"/>
              </a:lnSpc>
              <a:spcBef>
                <a:spcPts val="2000"/>
              </a:spcBef>
              <a:spcAft>
                <a:spcPts val="0"/>
              </a:spcAft>
              <a:buClr>
                <a:srgbClr val="FDFEFE"/>
              </a:buClr>
              <a:buSzPts val="500"/>
              <a:buChar char="●"/>
              <a:defRPr/>
            </a:lvl4pPr>
            <a:lvl5pPr marL="2286000" lvl="4" indent="-260350" algn="ctr" rtl="0">
              <a:lnSpc>
                <a:spcPct val="100000"/>
              </a:lnSpc>
              <a:spcBef>
                <a:spcPts val="2000"/>
              </a:spcBef>
              <a:spcAft>
                <a:spcPts val="0"/>
              </a:spcAft>
              <a:buClr>
                <a:srgbClr val="FDFEFE"/>
              </a:buClr>
              <a:buSzPts val="500"/>
              <a:buChar char="○"/>
              <a:defRPr/>
            </a:lvl5pPr>
            <a:lvl6pPr marL="2743200" lvl="5" indent="-260350" algn="ctr" rtl="0">
              <a:lnSpc>
                <a:spcPct val="100000"/>
              </a:lnSpc>
              <a:spcBef>
                <a:spcPts val="2000"/>
              </a:spcBef>
              <a:spcAft>
                <a:spcPts val="0"/>
              </a:spcAft>
              <a:buClr>
                <a:srgbClr val="FDFEFE"/>
              </a:buClr>
              <a:buSzPts val="500"/>
              <a:buChar char="■"/>
              <a:defRPr/>
            </a:lvl6pPr>
            <a:lvl7pPr marL="3200400" lvl="6" indent="-260350" algn="ctr" rtl="0">
              <a:lnSpc>
                <a:spcPct val="100000"/>
              </a:lnSpc>
              <a:spcBef>
                <a:spcPts val="2000"/>
              </a:spcBef>
              <a:spcAft>
                <a:spcPts val="0"/>
              </a:spcAft>
              <a:buClr>
                <a:srgbClr val="FDFEFE"/>
              </a:buClr>
              <a:buSzPts val="500"/>
              <a:buChar char="●"/>
              <a:defRPr/>
            </a:lvl7pPr>
            <a:lvl8pPr marL="3657600" lvl="7" indent="-260350" algn="ctr" rtl="0">
              <a:lnSpc>
                <a:spcPct val="100000"/>
              </a:lnSpc>
              <a:spcBef>
                <a:spcPts val="2000"/>
              </a:spcBef>
              <a:spcAft>
                <a:spcPts val="0"/>
              </a:spcAft>
              <a:buClr>
                <a:srgbClr val="FDFEFE"/>
              </a:buClr>
              <a:buSzPts val="500"/>
              <a:buChar char="○"/>
              <a:defRPr/>
            </a:lvl8pPr>
            <a:lvl9pPr marL="4114800" lvl="8" indent="-260350" algn="ctr" rtl="0">
              <a:lnSpc>
                <a:spcPct val="100000"/>
              </a:lnSpc>
              <a:spcBef>
                <a:spcPts val="2000"/>
              </a:spcBef>
              <a:spcAft>
                <a:spcPts val="0"/>
              </a:spcAft>
              <a:buClr>
                <a:srgbClr val="FDFEFE"/>
              </a:buClr>
              <a:buSzPts val="500"/>
              <a:buChar char="■"/>
              <a:defRPr/>
            </a:lvl9pPr>
          </a:lstStyle>
          <a:p>
            <a:endParaRPr/>
          </a:p>
        </p:txBody>
      </p:sp>
      <p:sp>
        <p:nvSpPr>
          <p:cNvPr id="684" name="Google Shape;684;p112"/>
          <p:cNvSpPr>
            <a:spLocks noGrp="1"/>
          </p:cNvSpPr>
          <p:nvPr>
            <p:ph type="pic" idx="2"/>
          </p:nvPr>
        </p:nvSpPr>
        <p:spPr>
          <a:xfrm>
            <a:off x="1441574" y="1534457"/>
            <a:ext cx="428700" cy="428700"/>
          </a:xfrm>
          <a:prstGeom prst="rect">
            <a:avLst/>
          </a:prstGeom>
          <a:noFill/>
          <a:ln>
            <a:noFill/>
          </a:ln>
        </p:spPr>
      </p:sp>
      <p:sp>
        <p:nvSpPr>
          <p:cNvPr id="685" name="Google Shape;685;p112"/>
          <p:cNvSpPr>
            <a:spLocks noGrp="1"/>
          </p:cNvSpPr>
          <p:nvPr>
            <p:ph type="pic" idx="3"/>
          </p:nvPr>
        </p:nvSpPr>
        <p:spPr>
          <a:xfrm>
            <a:off x="5321176" y="1534457"/>
            <a:ext cx="428700" cy="428700"/>
          </a:xfrm>
          <a:prstGeom prst="rect">
            <a:avLst/>
          </a:prstGeom>
          <a:noFill/>
          <a:ln>
            <a:noFill/>
          </a:ln>
        </p:spPr>
      </p:sp>
      <p:sp>
        <p:nvSpPr>
          <p:cNvPr id="686" name="Google Shape;686;p112"/>
          <p:cNvSpPr>
            <a:spLocks noGrp="1"/>
          </p:cNvSpPr>
          <p:nvPr>
            <p:ph type="pic" idx="4"/>
          </p:nvPr>
        </p:nvSpPr>
        <p:spPr>
          <a:xfrm>
            <a:off x="1441574" y="3287201"/>
            <a:ext cx="428700" cy="428700"/>
          </a:xfrm>
          <a:prstGeom prst="rect">
            <a:avLst/>
          </a:prstGeom>
          <a:noFill/>
          <a:ln>
            <a:noFill/>
          </a:ln>
        </p:spPr>
      </p:sp>
      <p:sp>
        <p:nvSpPr>
          <p:cNvPr id="687" name="Google Shape;687;p112"/>
          <p:cNvSpPr>
            <a:spLocks noGrp="1"/>
          </p:cNvSpPr>
          <p:nvPr>
            <p:ph type="pic" idx="5"/>
          </p:nvPr>
        </p:nvSpPr>
        <p:spPr>
          <a:xfrm>
            <a:off x="5321176" y="3287201"/>
            <a:ext cx="428700" cy="428700"/>
          </a:xfrm>
          <a:prstGeom prst="rect">
            <a:avLst/>
          </a:prstGeom>
          <a:noFill/>
          <a:ln>
            <a:noFill/>
          </a:ln>
        </p:spPr>
      </p:sp>
      <p:sp>
        <p:nvSpPr>
          <p:cNvPr id="688" name="Google Shape;688;p112"/>
          <p:cNvSpPr txBox="1">
            <a:spLocks noGrp="1"/>
          </p:cNvSpPr>
          <p:nvPr>
            <p:ph type="body" idx="6"/>
          </p:nvPr>
        </p:nvSpPr>
        <p:spPr>
          <a:xfrm>
            <a:off x="1441574" y="2072246"/>
            <a:ext cx="2381400" cy="281100"/>
          </a:xfrm>
          <a:prstGeom prst="rect">
            <a:avLst/>
          </a:prstGeom>
          <a:noFill/>
          <a:ln>
            <a:noFill/>
          </a:ln>
        </p:spPr>
        <p:txBody>
          <a:bodyPr spcFirstLastPara="1" wrap="square" lIns="19050" tIns="19050" rIns="19050" bIns="19050" anchor="ctr" anchorCtr="0">
            <a:spAutoFit/>
          </a:bodyPr>
          <a:lstStyle>
            <a:lvl1pPr marL="457200" lvl="0" indent="-228600" algn="l" rtl="0">
              <a:lnSpc>
                <a:spcPct val="100000"/>
              </a:lnSpc>
              <a:spcBef>
                <a:spcPts val="0"/>
              </a:spcBef>
              <a:spcAft>
                <a:spcPts val="0"/>
              </a:spcAft>
              <a:buClr>
                <a:srgbClr val="1767DA"/>
              </a:buClr>
              <a:buSzPts val="1600"/>
              <a:buFont typeface="Play"/>
              <a:buNone/>
              <a:defRPr sz="1600" b="1">
                <a:solidFill>
                  <a:srgbClr val="1767DA"/>
                </a:solidFill>
                <a:latin typeface="Play"/>
                <a:ea typeface="Play"/>
                <a:cs typeface="Play"/>
                <a:sym typeface="Play"/>
              </a:defRPr>
            </a:lvl1pPr>
            <a:lvl2pPr marL="914400" lvl="1" indent="-260350" algn="ctr" rtl="0">
              <a:lnSpc>
                <a:spcPct val="100000"/>
              </a:lnSpc>
              <a:spcBef>
                <a:spcPts val="2000"/>
              </a:spcBef>
              <a:spcAft>
                <a:spcPts val="0"/>
              </a:spcAft>
              <a:buClr>
                <a:srgbClr val="FDFEFE"/>
              </a:buClr>
              <a:buSzPts val="500"/>
              <a:buChar char="○"/>
              <a:defRPr/>
            </a:lvl2pPr>
            <a:lvl3pPr marL="1371600" lvl="2" indent="-260350" algn="ctr" rtl="0">
              <a:lnSpc>
                <a:spcPct val="100000"/>
              </a:lnSpc>
              <a:spcBef>
                <a:spcPts val="2000"/>
              </a:spcBef>
              <a:spcAft>
                <a:spcPts val="0"/>
              </a:spcAft>
              <a:buClr>
                <a:srgbClr val="FDFEFE"/>
              </a:buClr>
              <a:buSzPts val="500"/>
              <a:buChar char="■"/>
              <a:defRPr/>
            </a:lvl3pPr>
            <a:lvl4pPr marL="1828800" lvl="3" indent="-260350" algn="ctr" rtl="0">
              <a:lnSpc>
                <a:spcPct val="100000"/>
              </a:lnSpc>
              <a:spcBef>
                <a:spcPts val="2000"/>
              </a:spcBef>
              <a:spcAft>
                <a:spcPts val="0"/>
              </a:spcAft>
              <a:buClr>
                <a:srgbClr val="FDFEFE"/>
              </a:buClr>
              <a:buSzPts val="500"/>
              <a:buChar char="●"/>
              <a:defRPr/>
            </a:lvl4pPr>
            <a:lvl5pPr marL="2286000" lvl="4" indent="-260350" algn="ctr" rtl="0">
              <a:lnSpc>
                <a:spcPct val="100000"/>
              </a:lnSpc>
              <a:spcBef>
                <a:spcPts val="2000"/>
              </a:spcBef>
              <a:spcAft>
                <a:spcPts val="0"/>
              </a:spcAft>
              <a:buClr>
                <a:srgbClr val="FDFEFE"/>
              </a:buClr>
              <a:buSzPts val="500"/>
              <a:buChar char="○"/>
              <a:defRPr/>
            </a:lvl5pPr>
            <a:lvl6pPr marL="2743200" lvl="5" indent="-260350" algn="ctr" rtl="0">
              <a:lnSpc>
                <a:spcPct val="100000"/>
              </a:lnSpc>
              <a:spcBef>
                <a:spcPts val="2000"/>
              </a:spcBef>
              <a:spcAft>
                <a:spcPts val="0"/>
              </a:spcAft>
              <a:buClr>
                <a:srgbClr val="FDFEFE"/>
              </a:buClr>
              <a:buSzPts val="500"/>
              <a:buChar char="■"/>
              <a:defRPr/>
            </a:lvl6pPr>
            <a:lvl7pPr marL="3200400" lvl="6" indent="-260350" algn="ctr" rtl="0">
              <a:lnSpc>
                <a:spcPct val="100000"/>
              </a:lnSpc>
              <a:spcBef>
                <a:spcPts val="2000"/>
              </a:spcBef>
              <a:spcAft>
                <a:spcPts val="0"/>
              </a:spcAft>
              <a:buClr>
                <a:srgbClr val="FDFEFE"/>
              </a:buClr>
              <a:buSzPts val="500"/>
              <a:buChar char="●"/>
              <a:defRPr/>
            </a:lvl7pPr>
            <a:lvl8pPr marL="3657600" lvl="7" indent="-260350" algn="ctr" rtl="0">
              <a:lnSpc>
                <a:spcPct val="100000"/>
              </a:lnSpc>
              <a:spcBef>
                <a:spcPts val="2000"/>
              </a:spcBef>
              <a:spcAft>
                <a:spcPts val="0"/>
              </a:spcAft>
              <a:buClr>
                <a:srgbClr val="FDFEFE"/>
              </a:buClr>
              <a:buSzPts val="500"/>
              <a:buChar char="○"/>
              <a:defRPr/>
            </a:lvl8pPr>
            <a:lvl9pPr marL="4114800" lvl="8" indent="-260350" algn="ctr" rtl="0">
              <a:lnSpc>
                <a:spcPct val="100000"/>
              </a:lnSpc>
              <a:spcBef>
                <a:spcPts val="2000"/>
              </a:spcBef>
              <a:spcAft>
                <a:spcPts val="0"/>
              </a:spcAft>
              <a:buClr>
                <a:srgbClr val="FDFEFE"/>
              </a:buClr>
              <a:buSzPts val="500"/>
              <a:buChar char="■"/>
              <a:defRPr/>
            </a:lvl9pPr>
          </a:lstStyle>
          <a:p>
            <a:endParaRPr/>
          </a:p>
        </p:txBody>
      </p:sp>
      <p:sp>
        <p:nvSpPr>
          <p:cNvPr id="689" name="Google Shape;689;p112"/>
          <p:cNvSpPr txBox="1">
            <a:spLocks noGrp="1"/>
          </p:cNvSpPr>
          <p:nvPr>
            <p:ph type="body" idx="7"/>
          </p:nvPr>
        </p:nvSpPr>
        <p:spPr>
          <a:xfrm>
            <a:off x="1441574" y="2374166"/>
            <a:ext cx="2381400" cy="419100"/>
          </a:xfrm>
          <a:prstGeom prst="rect">
            <a:avLst/>
          </a:prstGeom>
          <a:noFill/>
          <a:ln>
            <a:noFill/>
          </a:ln>
        </p:spPr>
        <p:txBody>
          <a:bodyPr spcFirstLastPara="1" wrap="square" lIns="19050" tIns="19050" rIns="19050" bIns="19050" anchor="t" anchorCtr="0">
            <a:spAutoFit/>
          </a:bodyPr>
          <a:lstStyle>
            <a:lvl1pPr marL="457200" lvl="0" indent="-228600" algn="l" rtl="0">
              <a:lnSpc>
                <a:spcPct val="100000"/>
              </a:lnSpc>
              <a:spcBef>
                <a:spcPts val="0"/>
              </a:spcBef>
              <a:spcAft>
                <a:spcPts val="0"/>
              </a:spcAft>
              <a:buClr>
                <a:srgbClr val="292A2E"/>
              </a:buClr>
              <a:buSzPts val="1200"/>
              <a:buFont typeface="Play"/>
              <a:buNone/>
              <a:defRPr sz="1200">
                <a:solidFill>
                  <a:srgbClr val="292A2E"/>
                </a:solidFill>
                <a:latin typeface="Play"/>
                <a:ea typeface="Play"/>
                <a:cs typeface="Play"/>
                <a:sym typeface="Play"/>
              </a:defRPr>
            </a:lvl1pPr>
            <a:lvl2pPr marL="914400" lvl="1" indent="-260350" algn="ctr" rtl="0">
              <a:lnSpc>
                <a:spcPct val="100000"/>
              </a:lnSpc>
              <a:spcBef>
                <a:spcPts val="2000"/>
              </a:spcBef>
              <a:spcAft>
                <a:spcPts val="0"/>
              </a:spcAft>
              <a:buClr>
                <a:srgbClr val="FDFEFE"/>
              </a:buClr>
              <a:buSzPts val="500"/>
              <a:buChar char="○"/>
              <a:defRPr/>
            </a:lvl2pPr>
            <a:lvl3pPr marL="1371600" lvl="2" indent="-260350" algn="ctr" rtl="0">
              <a:lnSpc>
                <a:spcPct val="100000"/>
              </a:lnSpc>
              <a:spcBef>
                <a:spcPts val="2000"/>
              </a:spcBef>
              <a:spcAft>
                <a:spcPts val="0"/>
              </a:spcAft>
              <a:buClr>
                <a:srgbClr val="FDFEFE"/>
              </a:buClr>
              <a:buSzPts val="500"/>
              <a:buChar char="■"/>
              <a:defRPr/>
            </a:lvl3pPr>
            <a:lvl4pPr marL="1828800" lvl="3" indent="-260350" algn="ctr" rtl="0">
              <a:lnSpc>
                <a:spcPct val="100000"/>
              </a:lnSpc>
              <a:spcBef>
                <a:spcPts val="2000"/>
              </a:spcBef>
              <a:spcAft>
                <a:spcPts val="0"/>
              </a:spcAft>
              <a:buClr>
                <a:srgbClr val="FDFEFE"/>
              </a:buClr>
              <a:buSzPts val="500"/>
              <a:buChar char="●"/>
              <a:defRPr/>
            </a:lvl4pPr>
            <a:lvl5pPr marL="2286000" lvl="4" indent="-260350" algn="ctr" rtl="0">
              <a:lnSpc>
                <a:spcPct val="100000"/>
              </a:lnSpc>
              <a:spcBef>
                <a:spcPts val="2000"/>
              </a:spcBef>
              <a:spcAft>
                <a:spcPts val="0"/>
              </a:spcAft>
              <a:buClr>
                <a:srgbClr val="FDFEFE"/>
              </a:buClr>
              <a:buSzPts val="500"/>
              <a:buChar char="○"/>
              <a:defRPr/>
            </a:lvl5pPr>
            <a:lvl6pPr marL="2743200" lvl="5" indent="-260350" algn="ctr" rtl="0">
              <a:lnSpc>
                <a:spcPct val="100000"/>
              </a:lnSpc>
              <a:spcBef>
                <a:spcPts val="2000"/>
              </a:spcBef>
              <a:spcAft>
                <a:spcPts val="0"/>
              </a:spcAft>
              <a:buClr>
                <a:srgbClr val="FDFEFE"/>
              </a:buClr>
              <a:buSzPts val="500"/>
              <a:buChar char="■"/>
              <a:defRPr/>
            </a:lvl6pPr>
            <a:lvl7pPr marL="3200400" lvl="6" indent="-260350" algn="ctr" rtl="0">
              <a:lnSpc>
                <a:spcPct val="100000"/>
              </a:lnSpc>
              <a:spcBef>
                <a:spcPts val="2000"/>
              </a:spcBef>
              <a:spcAft>
                <a:spcPts val="0"/>
              </a:spcAft>
              <a:buClr>
                <a:srgbClr val="FDFEFE"/>
              </a:buClr>
              <a:buSzPts val="500"/>
              <a:buChar char="●"/>
              <a:defRPr/>
            </a:lvl7pPr>
            <a:lvl8pPr marL="3657600" lvl="7" indent="-260350" algn="ctr" rtl="0">
              <a:lnSpc>
                <a:spcPct val="100000"/>
              </a:lnSpc>
              <a:spcBef>
                <a:spcPts val="2000"/>
              </a:spcBef>
              <a:spcAft>
                <a:spcPts val="0"/>
              </a:spcAft>
              <a:buClr>
                <a:srgbClr val="FDFEFE"/>
              </a:buClr>
              <a:buSzPts val="500"/>
              <a:buChar char="○"/>
              <a:defRPr/>
            </a:lvl8pPr>
            <a:lvl9pPr marL="4114800" lvl="8" indent="-260350" algn="ctr" rtl="0">
              <a:lnSpc>
                <a:spcPct val="100000"/>
              </a:lnSpc>
              <a:spcBef>
                <a:spcPts val="2000"/>
              </a:spcBef>
              <a:spcAft>
                <a:spcPts val="0"/>
              </a:spcAft>
              <a:buClr>
                <a:srgbClr val="FDFEFE"/>
              </a:buClr>
              <a:buSzPts val="500"/>
              <a:buChar char="■"/>
              <a:defRPr/>
            </a:lvl9pPr>
          </a:lstStyle>
          <a:p>
            <a:endParaRPr/>
          </a:p>
        </p:txBody>
      </p:sp>
      <p:sp>
        <p:nvSpPr>
          <p:cNvPr id="690" name="Google Shape;690;p112"/>
          <p:cNvSpPr txBox="1">
            <a:spLocks noGrp="1"/>
          </p:cNvSpPr>
          <p:nvPr>
            <p:ph type="body" idx="8"/>
          </p:nvPr>
        </p:nvSpPr>
        <p:spPr>
          <a:xfrm>
            <a:off x="5321176" y="2081771"/>
            <a:ext cx="2381400" cy="281100"/>
          </a:xfrm>
          <a:prstGeom prst="rect">
            <a:avLst/>
          </a:prstGeom>
          <a:noFill/>
          <a:ln>
            <a:noFill/>
          </a:ln>
        </p:spPr>
        <p:txBody>
          <a:bodyPr spcFirstLastPara="1" wrap="square" lIns="19050" tIns="19050" rIns="19050" bIns="19050" anchor="ctr" anchorCtr="0">
            <a:spAutoFit/>
          </a:bodyPr>
          <a:lstStyle>
            <a:lvl1pPr marL="457200" lvl="0" indent="-228600" algn="l" rtl="0">
              <a:lnSpc>
                <a:spcPct val="100000"/>
              </a:lnSpc>
              <a:spcBef>
                <a:spcPts val="0"/>
              </a:spcBef>
              <a:spcAft>
                <a:spcPts val="0"/>
              </a:spcAft>
              <a:buClr>
                <a:srgbClr val="1767DA"/>
              </a:buClr>
              <a:buSzPts val="1600"/>
              <a:buFont typeface="Play"/>
              <a:buNone/>
              <a:defRPr sz="1600" b="1">
                <a:solidFill>
                  <a:srgbClr val="1767DA"/>
                </a:solidFill>
                <a:latin typeface="Play"/>
                <a:ea typeface="Play"/>
                <a:cs typeface="Play"/>
                <a:sym typeface="Play"/>
              </a:defRPr>
            </a:lvl1pPr>
            <a:lvl2pPr marL="914400" lvl="1" indent="-260350" algn="ctr" rtl="0">
              <a:lnSpc>
                <a:spcPct val="100000"/>
              </a:lnSpc>
              <a:spcBef>
                <a:spcPts val="2000"/>
              </a:spcBef>
              <a:spcAft>
                <a:spcPts val="0"/>
              </a:spcAft>
              <a:buClr>
                <a:srgbClr val="FDFEFE"/>
              </a:buClr>
              <a:buSzPts val="500"/>
              <a:buChar char="○"/>
              <a:defRPr/>
            </a:lvl2pPr>
            <a:lvl3pPr marL="1371600" lvl="2" indent="-260350" algn="ctr" rtl="0">
              <a:lnSpc>
                <a:spcPct val="100000"/>
              </a:lnSpc>
              <a:spcBef>
                <a:spcPts val="2000"/>
              </a:spcBef>
              <a:spcAft>
                <a:spcPts val="0"/>
              </a:spcAft>
              <a:buClr>
                <a:srgbClr val="FDFEFE"/>
              </a:buClr>
              <a:buSzPts val="500"/>
              <a:buChar char="■"/>
              <a:defRPr/>
            </a:lvl3pPr>
            <a:lvl4pPr marL="1828800" lvl="3" indent="-260350" algn="ctr" rtl="0">
              <a:lnSpc>
                <a:spcPct val="100000"/>
              </a:lnSpc>
              <a:spcBef>
                <a:spcPts val="2000"/>
              </a:spcBef>
              <a:spcAft>
                <a:spcPts val="0"/>
              </a:spcAft>
              <a:buClr>
                <a:srgbClr val="FDFEFE"/>
              </a:buClr>
              <a:buSzPts val="500"/>
              <a:buChar char="●"/>
              <a:defRPr/>
            </a:lvl4pPr>
            <a:lvl5pPr marL="2286000" lvl="4" indent="-260350" algn="ctr" rtl="0">
              <a:lnSpc>
                <a:spcPct val="100000"/>
              </a:lnSpc>
              <a:spcBef>
                <a:spcPts val="2000"/>
              </a:spcBef>
              <a:spcAft>
                <a:spcPts val="0"/>
              </a:spcAft>
              <a:buClr>
                <a:srgbClr val="FDFEFE"/>
              </a:buClr>
              <a:buSzPts val="500"/>
              <a:buChar char="○"/>
              <a:defRPr/>
            </a:lvl5pPr>
            <a:lvl6pPr marL="2743200" lvl="5" indent="-260350" algn="ctr" rtl="0">
              <a:lnSpc>
                <a:spcPct val="100000"/>
              </a:lnSpc>
              <a:spcBef>
                <a:spcPts val="2000"/>
              </a:spcBef>
              <a:spcAft>
                <a:spcPts val="0"/>
              </a:spcAft>
              <a:buClr>
                <a:srgbClr val="FDFEFE"/>
              </a:buClr>
              <a:buSzPts val="500"/>
              <a:buChar char="■"/>
              <a:defRPr/>
            </a:lvl6pPr>
            <a:lvl7pPr marL="3200400" lvl="6" indent="-260350" algn="ctr" rtl="0">
              <a:lnSpc>
                <a:spcPct val="100000"/>
              </a:lnSpc>
              <a:spcBef>
                <a:spcPts val="2000"/>
              </a:spcBef>
              <a:spcAft>
                <a:spcPts val="0"/>
              </a:spcAft>
              <a:buClr>
                <a:srgbClr val="FDFEFE"/>
              </a:buClr>
              <a:buSzPts val="500"/>
              <a:buChar char="●"/>
              <a:defRPr/>
            </a:lvl7pPr>
            <a:lvl8pPr marL="3657600" lvl="7" indent="-260350" algn="ctr" rtl="0">
              <a:lnSpc>
                <a:spcPct val="100000"/>
              </a:lnSpc>
              <a:spcBef>
                <a:spcPts val="2000"/>
              </a:spcBef>
              <a:spcAft>
                <a:spcPts val="0"/>
              </a:spcAft>
              <a:buClr>
                <a:srgbClr val="FDFEFE"/>
              </a:buClr>
              <a:buSzPts val="500"/>
              <a:buChar char="○"/>
              <a:defRPr/>
            </a:lvl8pPr>
            <a:lvl9pPr marL="4114800" lvl="8" indent="-260350" algn="ctr" rtl="0">
              <a:lnSpc>
                <a:spcPct val="100000"/>
              </a:lnSpc>
              <a:spcBef>
                <a:spcPts val="2000"/>
              </a:spcBef>
              <a:spcAft>
                <a:spcPts val="0"/>
              </a:spcAft>
              <a:buClr>
                <a:srgbClr val="FDFEFE"/>
              </a:buClr>
              <a:buSzPts val="500"/>
              <a:buChar char="■"/>
              <a:defRPr/>
            </a:lvl9pPr>
          </a:lstStyle>
          <a:p>
            <a:endParaRPr/>
          </a:p>
        </p:txBody>
      </p:sp>
      <p:sp>
        <p:nvSpPr>
          <p:cNvPr id="691" name="Google Shape;691;p112"/>
          <p:cNvSpPr txBox="1">
            <a:spLocks noGrp="1"/>
          </p:cNvSpPr>
          <p:nvPr>
            <p:ph type="body" idx="9"/>
          </p:nvPr>
        </p:nvSpPr>
        <p:spPr>
          <a:xfrm>
            <a:off x="5321176" y="2383691"/>
            <a:ext cx="2381400" cy="419100"/>
          </a:xfrm>
          <a:prstGeom prst="rect">
            <a:avLst/>
          </a:prstGeom>
          <a:noFill/>
          <a:ln>
            <a:noFill/>
          </a:ln>
        </p:spPr>
        <p:txBody>
          <a:bodyPr spcFirstLastPara="1" wrap="square" lIns="19050" tIns="19050" rIns="19050" bIns="19050" anchor="t" anchorCtr="0">
            <a:spAutoFit/>
          </a:bodyPr>
          <a:lstStyle>
            <a:lvl1pPr marL="457200" lvl="0" indent="-228600" algn="l" rtl="0">
              <a:lnSpc>
                <a:spcPct val="100000"/>
              </a:lnSpc>
              <a:spcBef>
                <a:spcPts val="0"/>
              </a:spcBef>
              <a:spcAft>
                <a:spcPts val="0"/>
              </a:spcAft>
              <a:buClr>
                <a:srgbClr val="292A2E"/>
              </a:buClr>
              <a:buSzPts val="1200"/>
              <a:buFont typeface="Play"/>
              <a:buNone/>
              <a:defRPr sz="1200">
                <a:solidFill>
                  <a:srgbClr val="292A2E"/>
                </a:solidFill>
                <a:latin typeface="Play"/>
                <a:ea typeface="Play"/>
                <a:cs typeface="Play"/>
                <a:sym typeface="Play"/>
              </a:defRPr>
            </a:lvl1pPr>
            <a:lvl2pPr marL="914400" lvl="1" indent="-260350" algn="ctr" rtl="0">
              <a:lnSpc>
                <a:spcPct val="100000"/>
              </a:lnSpc>
              <a:spcBef>
                <a:spcPts val="2000"/>
              </a:spcBef>
              <a:spcAft>
                <a:spcPts val="0"/>
              </a:spcAft>
              <a:buClr>
                <a:srgbClr val="FDFEFE"/>
              </a:buClr>
              <a:buSzPts val="500"/>
              <a:buChar char="○"/>
              <a:defRPr/>
            </a:lvl2pPr>
            <a:lvl3pPr marL="1371600" lvl="2" indent="-260350" algn="ctr" rtl="0">
              <a:lnSpc>
                <a:spcPct val="100000"/>
              </a:lnSpc>
              <a:spcBef>
                <a:spcPts val="2000"/>
              </a:spcBef>
              <a:spcAft>
                <a:spcPts val="0"/>
              </a:spcAft>
              <a:buClr>
                <a:srgbClr val="FDFEFE"/>
              </a:buClr>
              <a:buSzPts val="500"/>
              <a:buChar char="■"/>
              <a:defRPr/>
            </a:lvl3pPr>
            <a:lvl4pPr marL="1828800" lvl="3" indent="-260350" algn="ctr" rtl="0">
              <a:lnSpc>
                <a:spcPct val="100000"/>
              </a:lnSpc>
              <a:spcBef>
                <a:spcPts val="2000"/>
              </a:spcBef>
              <a:spcAft>
                <a:spcPts val="0"/>
              </a:spcAft>
              <a:buClr>
                <a:srgbClr val="FDFEFE"/>
              </a:buClr>
              <a:buSzPts val="500"/>
              <a:buChar char="●"/>
              <a:defRPr/>
            </a:lvl4pPr>
            <a:lvl5pPr marL="2286000" lvl="4" indent="-260350" algn="ctr" rtl="0">
              <a:lnSpc>
                <a:spcPct val="100000"/>
              </a:lnSpc>
              <a:spcBef>
                <a:spcPts val="2000"/>
              </a:spcBef>
              <a:spcAft>
                <a:spcPts val="0"/>
              </a:spcAft>
              <a:buClr>
                <a:srgbClr val="FDFEFE"/>
              </a:buClr>
              <a:buSzPts val="500"/>
              <a:buChar char="○"/>
              <a:defRPr/>
            </a:lvl5pPr>
            <a:lvl6pPr marL="2743200" lvl="5" indent="-260350" algn="ctr" rtl="0">
              <a:lnSpc>
                <a:spcPct val="100000"/>
              </a:lnSpc>
              <a:spcBef>
                <a:spcPts val="2000"/>
              </a:spcBef>
              <a:spcAft>
                <a:spcPts val="0"/>
              </a:spcAft>
              <a:buClr>
                <a:srgbClr val="FDFEFE"/>
              </a:buClr>
              <a:buSzPts val="500"/>
              <a:buChar char="■"/>
              <a:defRPr/>
            </a:lvl6pPr>
            <a:lvl7pPr marL="3200400" lvl="6" indent="-260350" algn="ctr" rtl="0">
              <a:lnSpc>
                <a:spcPct val="100000"/>
              </a:lnSpc>
              <a:spcBef>
                <a:spcPts val="2000"/>
              </a:spcBef>
              <a:spcAft>
                <a:spcPts val="0"/>
              </a:spcAft>
              <a:buClr>
                <a:srgbClr val="FDFEFE"/>
              </a:buClr>
              <a:buSzPts val="500"/>
              <a:buChar char="●"/>
              <a:defRPr/>
            </a:lvl7pPr>
            <a:lvl8pPr marL="3657600" lvl="7" indent="-260350" algn="ctr" rtl="0">
              <a:lnSpc>
                <a:spcPct val="100000"/>
              </a:lnSpc>
              <a:spcBef>
                <a:spcPts val="2000"/>
              </a:spcBef>
              <a:spcAft>
                <a:spcPts val="0"/>
              </a:spcAft>
              <a:buClr>
                <a:srgbClr val="FDFEFE"/>
              </a:buClr>
              <a:buSzPts val="500"/>
              <a:buChar char="○"/>
              <a:defRPr/>
            </a:lvl8pPr>
            <a:lvl9pPr marL="4114800" lvl="8" indent="-260350" algn="ctr" rtl="0">
              <a:lnSpc>
                <a:spcPct val="100000"/>
              </a:lnSpc>
              <a:spcBef>
                <a:spcPts val="2000"/>
              </a:spcBef>
              <a:spcAft>
                <a:spcPts val="0"/>
              </a:spcAft>
              <a:buClr>
                <a:srgbClr val="FDFEFE"/>
              </a:buClr>
              <a:buSzPts val="500"/>
              <a:buChar char="■"/>
              <a:defRPr/>
            </a:lvl9pPr>
          </a:lstStyle>
          <a:p>
            <a:endParaRPr/>
          </a:p>
        </p:txBody>
      </p:sp>
      <p:sp>
        <p:nvSpPr>
          <p:cNvPr id="692" name="Google Shape;692;p112"/>
          <p:cNvSpPr txBox="1">
            <a:spLocks noGrp="1"/>
          </p:cNvSpPr>
          <p:nvPr>
            <p:ph type="body" idx="13"/>
          </p:nvPr>
        </p:nvSpPr>
        <p:spPr>
          <a:xfrm>
            <a:off x="1441574" y="3815465"/>
            <a:ext cx="2381400" cy="281100"/>
          </a:xfrm>
          <a:prstGeom prst="rect">
            <a:avLst/>
          </a:prstGeom>
          <a:noFill/>
          <a:ln>
            <a:noFill/>
          </a:ln>
        </p:spPr>
        <p:txBody>
          <a:bodyPr spcFirstLastPara="1" wrap="square" lIns="19050" tIns="19050" rIns="19050" bIns="19050" anchor="ctr" anchorCtr="0">
            <a:spAutoFit/>
          </a:bodyPr>
          <a:lstStyle>
            <a:lvl1pPr marL="457200" lvl="0" indent="-228600" algn="l" rtl="0">
              <a:lnSpc>
                <a:spcPct val="100000"/>
              </a:lnSpc>
              <a:spcBef>
                <a:spcPts val="0"/>
              </a:spcBef>
              <a:spcAft>
                <a:spcPts val="0"/>
              </a:spcAft>
              <a:buClr>
                <a:srgbClr val="1767DA"/>
              </a:buClr>
              <a:buSzPts val="1600"/>
              <a:buFont typeface="Play"/>
              <a:buNone/>
              <a:defRPr sz="1600" b="1">
                <a:solidFill>
                  <a:srgbClr val="1767DA"/>
                </a:solidFill>
                <a:latin typeface="Play"/>
                <a:ea typeface="Play"/>
                <a:cs typeface="Play"/>
                <a:sym typeface="Play"/>
              </a:defRPr>
            </a:lvl1pPr>
            <a:lvl2pPr marL="914400" lvl="1" indent="-260350" algn="ctr" rtl="0">
              <a:lnSpc>
                <a:spcPct val="100000"/>
              </a:lnSpc>
              <a:spcBef>
                <a:spcPts val="2000"/>
              </a:spcBef>
              <a:spcAft>
                <a:spcPts val="0"/>
              </a:spcAft>
              <a:buClr>
                <a:srgbClr val="FDFEFE"/>
              </a:buClr>
              <a:buSzPts val="500"/>
              <a:buChar char="○"/>
              <a:defRPr/>
            </a:lvl2pPr>
            <a:lvl3pPr marL="1371600" lvl="2" indent="-260350" algn="ctr" rtl="0">
              <a:lnSpc>
                <a:spcPct val="100000"/>
              </a:lnSpc>
              <a:spcBef>
                <a:spcPts val="2000"/>
              </a:spcBef>
              <a:spcAft>
                <a:spcPts val="0"/>
              </a:spcAft>
              <a:buClr>
                <a:srgbClr val="FDFEFE"/>
              </a:buClr>
              <a:buSzPts val="500"/>
              <a:buChar char="■"/>
              <a:defRPr/>
            </a:lvl3pPr>
            <a:lvl4pPr marL="1828800" lvl="3" indent="-260350" algn="ctr" rtl="0">
              <a:lnSpc>
                <a:spcPct val="100000"/>
              </a:lnSpc>
              <a:spcBef>
                <a:spcPts val="2000"/>
              </a:spcBef>
              <a:spcAft>
                <a:spcPts val="0"/>
              </a:spcAft>
              <a:buClr>
                <a:srgbClr val="FDFEFE"/>
              </a:buClr>
              <a:buSzPts val="500"/>
              <a:buChar char="●"/>
              <a:defRPr/>
            </a:lvl4pPr>
            <a:lvl5pPr marL="2286000" lvl="4" indent="-260350" algn="ctr" rtl="0">
              <a:lnSpc>
                <a:spcPct val="100000"/>
              </a:lnSpc>
              <a:spcBef>
                <a:spcPts val="2000"/>
              </a:spcBef>
              <a:spcAft>
                <a:spcPts val="0"/>
              </a:spcAft>
              <a:buClr>
                <a:srgbClr val="FDFEFE"/>
              </a:buClr>
              <a:buSzPts val="500"/>
              <a:buChar char="○"/>
              <a:defRPr/>
            </a:lvl5pPr>
            <a:lvl6pPr marL="2743200" lvl="5" indent="-260350" algn="ctr" rtl="0">
              <a:lnSpc>
                <a:spcPct val="100000"/>
              </a:lnSpc>
              <a:spcBef>
                <a:spcPts val="2000"/>
              </a:spcBef>
              <a:spcAft>
                <a:spcPts val="0"/>
              </a:spcAft>
              <a:buClr>
                <a:srgbClr val="FDFEFE"/>
              </a:buClr>
              <a:buSzPts val="500"/>
              <a:buChar char="■"/>
              <a:defRPr/>
            </a:lvl6pPr>
            <a:lvl7pPr marL="3200400" lvl="6" indent="-260350" algn="ctr" rtl="0">
              <a:lnSpc>
                <a:spcPct val="100000"/>
              </a:lnSpc>
              <a:spcBef>
                <a:spcPts val="2000"/>
              </a:spcBef>
              <a:spcAft>
                <a:spcPts val="0"/>
              </a:spcAft>
              <a:buClr>
                <a:srgbClr val="FDFEFE"/>
              </a:buClr>
              <a:buSzPts val="500"/>
              <a:buChar char="●"/>
              <a:defRPr/>
            </a:lvl7pPr>
            <a:lvl8pPr marL="3657600" lvl="7" indent="-260350" algn="ctr" rtl="0">
              <a:lnSpc>
                <a:spcPct val="100000"/>
              </a:lnSpc>
              <a:spcBef>
                <a:spcPts val="2000"/>
              </a:spcBef>
              <a:spcAft>
                <a:spcPts val="0"/>
              </a:spcAft>
              <a:buClr>
                <a:srgbClr val="FDFEFE"/>
              </a:buClr>
              <a:buSzPts val="500"/>
              <a:buChar char="○"/>
              <a:defRPr/>
            </a:lvl8pPr>
            <a:lvl9pPr marL="4114800" lvl="8" indent="-260350" algn="ctr" rtl="0">
              <a:lnSpc>
                <a:spcPct val="100000"/>
              </a:lnSpc>
              <a:spcBef>
                <a:spcPts val="2000"/>
              </a:spcBef>
              <a:spcAft>
                <a:spcPts val="0"/>
              </a:spcAft>
              <a:buClr>
                <a:srgbClr val="FDFEFE"/>
              </a:buClr>
              <a:buSzPts val="500"/>
              <a:buChar char="■"/>
              <a:defRPr/>
            </a:lvl9pPr>
          </a:lstStyle>
          <a:p>
            <a:endParaRPr/>
          </a:p>
        </p:txBody>
      </p:sp>
      <p:sp>
        <p:nvSpPr>
          <p:cNvPr id="693" name="Google Shape;693;p112"/>
          <p:cNvSpPr txBox="1">
            <a:spLocks noGrp="1"/>
          </p:cNvSpPr>
          <p:nvPr>
            <p:ph type="body" idx="14"/>
          </p:nvPr>
        </p:nvSpPr>
        <p:spPr>
          <a:xfrm>
            <a:off x="1441574" y="4117384"/>
            <a:ext cx="2381400" cy="419100"/>
          </a:xfrm>
          <a:prstGeom prst="rect">
            <a:avLst/>
          </a:prstGeom>
          <a:noFill/>
          <a:ln>
            <a:noFill/>
          </a:ln>
        </p:spPr>
        <p:txBody>
          <a:bodyPr spcFirstLastPara="1" wrap="square" lIns="19050" tIns="19050" rIns="19050" bIns="19050" anchor="t" anchorCtr="0">
            <a:spAutoFit/>
          </a:bodyPr>
          <a:lstStyle>
            <a:lvl1pPr marL="457200" lvl="0" indent="-228600" algn="l" rtl="0">
              <a:lnSpc>
                <a:spcPct val="100000"/>
              </a:lnSpc>
              <a:spcBef>
                <a:spcPts val="0"/>
              </a:spcBef>
              <a:spcAft>
                <a:spcPts val="0"/>
              </a:spcAft>
              <a:buClr>
                <a:srgbClr val="292A2E"/>
              </a:buClr>
              <a:buSzPts val="1200"/>
              <a:buFont typeface="Play"/>
              <a:buNone/>
              <a:defRPr sz="1200">
                <a:solidFill>
                  <a:srgbClr val="292A2E"/>
                </a:solidFill>
                <a:latin typeface="Play"/>
                <a:ea typeface="Play"/>
                <a:cs typeface="Play"/>
                <a:sym typeface="Play"/>
              </a:defRPr>
            </a:lvl1pPr>
            <a:lvl2pPr marL="914400" lvl="1" indent="-260350" algn="ctr" rtl="0">
              <a:lnSpc>
                <a:spcPct val="100000"/>
              </a:lnSpc>
              <a:spcBef>
                <a:spcPts val="2000"/>
              </a:spcBef>
              <a:spcAft>
                <a:spcPts val="0"/>
              </a:spcAft>
              <a:buClr>
                <a:srgbClr val="FDFEFE"/>
              </a:buClr>
              <a:buSzPts val="500"/>
              <a:buChar char="○"/>
              <a:defRPr/>
            </a:lvl2pPr>
            <a:lvl3pPr marL="1371600" lvl="2" indent="-260350" algn="ctr" rtl="0">
              <a:lnSpc>
                <a:spcPct val="100000"/>
              </a:lnSpc>
              <a:spcBef>
                <a:spcPts val="2000"/>
              </a:spcBef>
              <a:spcAft>
                <a:spcPts val="0"/>
              </a:spcAft>
              <a:buClr>
                <a:srgbClr val="FDFEFE"/>
              </a:buClr>
              <a:buSzPts val="500"/>
              <a:buChar char="■"/>
              <a:defRPr/>
            </a:lvl3pPr>
            <a:lvl4pPr marL="1828800" lvl="3" indent="-260350" algn="ctr" rtl="0">
              <a:lnSpc>
                <a:spcPct val="100000"/>
              </a:lnSpc>
              <a:spcBef>
                <a:spcPts val="2000"/>
              </a:spcBef>
              <a:spcAft>
                <a:spcPts val="0"/>
              </a:spcAft>
              <a:buClr>
                <a:srgbClr val="FDFEFE"/>
              </a:buClr>
              <a:buSzPts val="500"/>
              <a:buChar char="●"/>
              <a:defRPr/>
            </a:lvl4pPr>
            <a:lvl5pPr marL="2286000" lvl="4" indent="-260350" algn="ctr" rtl="0">
              <a:lnSpc>
                <a:spcPct val="100000"/>
              </a:lnSpc>
              <a:spcBef>
                <a:spcPts val="2000"/>
              </a:spcBef>
              <a:spcAft>
                <a:spcPts val="0"/>
              </a:spcAft>
              <a:buClr>
                <a:srgbClr val="FDFEFE"/>
              </a:buClr>
              <a:buSzPts val="500"/>
              <a:buChar char="○"/>
              <a:defRPr/>
            </a:lvl5pPr>
            <a:lvl6pPr marL="2743200" lvl="5" indent="-260350" algn="ctr" rtl="0">
              <a:lnSpc>
                <a:spcPct val="100000"/>
              </a:lnSpc>
              <a:spcBef>
                <a:spcPts val="2000"/>
              </a:spcBef>
              <a:spcAft>
                <a:spcPts val="0"/>
              </a:spcAft>
              <a:buClr>
                <a:srgbClr val="FDFEFE"/>
              </a:buClr>
              <a:buSzPts val="500"/>
              <a:buChar char="■"/>
              <a:defRPr/>
            </a:lvl6pPr>
            <a:lvl7pPr marL="3200400" lvl="6" indent="-260350" algn="ctr" rtl="0">
              <a:lnSpc>
                <a:spcPct val="100000"/>
              </a:lnSpc>
              <a:spcBef>
                <a:spcPts val="2000"/>
              </a:spcBef>
              <a:spcAft>
                <a:spcPts val="0"/>
              </a:spcAft>
              <a:buClr>
                <a:srgbClr val="FDFEFE"/>
              </a:buClr>
              <a:buSzPts val="500"/>
              <a:buChar char="●"/>
              <a:defRPr/>
            </a:lvl7pPr>
            <a:lvl8pPr marL="3657600" lvl="7" indent="-260350" algn="ctr" rtl="0">
              <a:lnSpc>
                <a:spcPct val="100000"/>
              </a:lnSpc>
              <a:spcBef>
                <a:spcPts val="2000"/>
              </a:spcBef>
              <a:spcAft>
                <a:spcPts val="0"/>
              </a:spcAft>
              <a:buClr>
                <a:srgbClr val="FDFEFE"/>
              </a:buClr>
              <a:buSzPts val="500"/>
              <a:buChar char="○"/>
              <a:defRPr/>
            </a:lvl8pPr>
            <a:lvl9pPr marL="4114800" lvl="8" indent="-260350" algn="ctr" rtl="0">
              <a:lnSpc>
                <a:spcPct val="100000"/>
              </a:lnSpc>
              <a:spcBef>
                <a:spcPts val="2000"/>
              </a:spcBef>
              <a:spcAft>
                <a:spcPts val="0"/>
              </a:spcAft>
              <a:buClr>
                <a:srgbClr val="FDFEFE"/>
              </a:buClr>
              <a:buSzPts val="500"/>
              <a:buChar char="■"/>
              <a:defRPr/>
            </a:lvl9pPr>
          </a:lstStyle>
          <a:p>
            <a:endParaRPr/>
          </a:p>
        </p:txBody>
      </p:sp>
      <p:sp>
        <p:nvSpPr>
          <p:cNvPr id="694" name="Google Shape;694;p112"/>
          <p:cNvSpPr txBox="1">
            <a:spLocks noGrp="1"/>
          </p:cNvSpPr>
          <p:nvPr>
            <p:ph type="body" idx="15"/>
          </p:nvPr>
        </p:nvSpPr>
        <p:spPr>
          <a:xfrm>
            <a:off x="5321176" y="3824990"/>
            <a:ext cx="2381400" cy="281100"/>
          </a:xfrm>
          <a:prstGeom prst="rect">
            <a:avLst/>
          </a:prstGeom>
          <a:noFill/>
          <a:ln>
            <a:noFill/>
          </a:ln>
        </p:spPr>
        <p:txBody>
          <a:bodyPr spcFirstLastPara="1" wrap="square" lIns="19050" tIns="19050" rIns="19050" bIns="19050" anchor="ctr" anchorCtr="0">
            <a:spAutoFit/>
          </a:bodyPr>
          <a:lstStyle>
            <a:lvl1pPr marL="457200" lvl="0" indent="-228600" algn="l" rtl="0">
              <a:lnSpc>
                <a:spcPct val="100000"/>
              </a:lnSpc>
              <a:spcBef>
                <a:spcPts val="0"/>
              </a:spcBef>
              <a:spcAft>
                <a:spcPts val="0"/>
              </a:spcAft>
              <a:buClr>
                <a:srgbClr val="1767DA"/>
              </a:buClr>
              <a:buSzPts val="1600"/>
              <a:buFont typeface="Play"/>
              <a:buNone/>
              <a:defRPr sz="1600" b="1">
                <a:solidFill>
                  <a:srgbClr val="1767DA"/>
                </a:solidFill>
                <a:latin typeface="Play"/>
                <a:ea typeface="Play"/>
                <a:cs typeface="Play"/>
                <a:sym typeface="Play"/>
              </a:defRPr>
            </a:lvl1pPr>
            <a:lvl2pPr marL="914400" lvl="1" indent="-260350" algn="ctr" rtl="0">
              <a:lnSpc>
                <a:spcPct val="100000"/>
              </a:lnSpc>
              <a:spcBef>
                <a:spcPts val="2000"/>
              </a:spcBef>
              <a:spcAft>
                <a:spcPts val="0"/>
              </a:spcAft>
              <a:buClr>
                <a:srgbClr val="FDFEFE"/>
              </a:buClr>
              <a:buSzPts val="500"/>
              <a:buChar char="○"/>
              <a:defRPr/>
            </a:lvl2pPr>
            <a:lvl3pPr marL="1371600" lvl="2" indent="-260350" algn="ctr" rtl="0">
              <a:lnSpc>
                <a:spcPct val="100000"/>
              </a:lnSpc>
              <a:spcBef>
                <a:spcPts val="2000"/>
              </a:spcBef>
              <a:spcAft>
                <a:spcPts val="0"/>
              </a:spcAft>
              <a:buClr>
                <a:srgbClr val="FDFEFE"/>
              </a:buClr>
              <a:buSzPts val="500"/>
              <a:buChar char="■"/>
              <a:defRPr/>
            </a:lvl3pPr>
            <a:lvl4pPr marL="1828800" lvl="3" indent="-260350" algn="ctr" rtl="0">
              <a:lnSpc>
                <a:spcPct val="100000"/>
              </a:lnSpc>
              <a:spcBef>
                <a:spcPts val="2000"/>
              </a:spcBef>
              <a:spcAft>
                <a:spcPts val="0"/>
              </a:spcAft>
              <a:buClr>
                <a:srgbClr val="FDFEFE"/>
              </a:buClr>
              <a:buSzPts val="500"/>
              <a:buChar char="●"/>
              <a:defRPr/>
            </a:lvl4pPr>
            <a:lvl5pPr marL="2286000" lvl="4" indent="-260350" algn="ctr" rtl="0">
              <a:lnSpc>
                <a:spcPct val="100000"/>
              </a:lnSpc>
              <a:spcBef>
                <a:spcPts val="2000"/>
              </a:spcBef>
              <a:spcAft>
                <a:spcPts val="0"/>
              </a:spcAft>
              <a:buClr>
                <a:srgbClr val="FDFEFE"/>
              </a:buClr>
              <a:buSzPts val="500"/>
              <a:buChar char="○"/>
              <a:defRPr/>
            </a:lvl5pPr>
            <a:lvl6pPr marL="2743200" lvl="5" indent="-260350" algn="ctr" rtl="0">
              <a:lnSpc>
                <a:spcPct val="100000"/>
              </a:lnSpc>
              <a:spcBef>
                <a:spcPts val="2000"/>
              </a:spcBef>
              <a:spcAft>
                <a:spcPts val="0"/>
              </a:spcAft>
              <a:buClr>
                <a:srgbClr val="FDFEFE"/>
              </a:buClr>
              <a:buSzPts val="500"/>
              <a:buChar char="■"/>
              <a:defRPr/>
            </a:lvl6pPr>
            <a:lvl7pPr marL="3200400" lvl="6" indent="-260350" algn="ctr" rtl="0">
              <a:lnSpc>
                <a:spcPct val="100000"/>
              </a:lnSpc>
              <a:spcBef>
                <a:spcPts val="2000"/>
              </a:spcBef>
              <a:spcAft>
                <a:spcPts val="0"/>
              </a:spcAft>
              <a:buClr>
                <a:srgbClr val="FDFEFE"/>
              </a:buClr>
              <a:buSzPts val="500"/>
              <a:buChar char="●"/>
              <a:defRPr/>
            </a:lvl7pPr>
            <a:lvl8pPr marL="3657600" lvl="7" indent="-260350" algn="ctr" rtl="0">
              <a:lnSpc>
                <a:spcPct val="100000"/>
              </a:lnSpc>
              <a:spcBef>
                <a:spcPts val="2000"/>
              </a:spcBef>
              <a:spcAft>
                <a:spcPts val="0"/>
              </a:spcAft>
              <a:buClr>
                <a:srgbClr val="FDFEFE"/>
              </a:buClr>
              <a:buSzPts val="500"/>
              <a:buChar char="○"/>
              <a:defRPr/>
            </a:lvl8pPr>
            <a:lvl9pPr marL="4114800" lvl="8" indent="-260350" algn="ctr" rtl="0">
              <a:lnSpc>
                <a:spcPct val="100000"/>
              </a:lnSpc>
              <a:spcBef>
                <a:spcPts val="2000"/>
              </a:spcBef>
              <a:spcAft>
                <a:spcPts val="0"/>
              </a:spcAft>
              <a:buClr>
                <a:srgbClr val="FDFEFE"/>
              </a:buClr>
              <a:buSzPts val="500"/>
              <a:buChar char="■"/>
              <a:defRPr/>
            </a:lvl9pPr>
          </a:lstStyle>
          <a:p>
            <a:endParaRPr/>
          </a:p>
        </p:txBody>
      </p:sp>
      <p:sp>
        <p:nvSpPr>
          <p:cNvPr id="695" name="Google Shape;695;p112"/>
          <p:cNvSpPr txBox="1">
            <a:spLocks noGrp="1"/>
          </p:cNvSpPr>
          <p:nvPr>
            <p:ph type="body" idx="16"/>
          </p:nvPr>
        </p:nvSpPr>
        <p:spPr>
          <a:xfrm>
            <a:off x="5321176" y="4126909"/>
            <a:ext cx="2381400" cy="419100"/>
          </a:xfrm>
          <a:prstGeom prst="rect">
            <a:avLst/>
          </a:prstGeom>
          <a:noFill/>
          <a:ln>
            <a:noFill/>
          </a:ln>
        </p:spPr>
        <p:txBody>
          <a:bodyPr spcFirstLastPara="1" wrap="square" lIns="19050" tIns="19050" rIns="19050" bIns="19050" anchor="t" anchorCtr="0">
            <a:spAutoFit/>
          </a:bodyPr>
          <a:lstStyle>
            <a:lvl1pPr marL="457200" lvl="0" indent="-228600" algn="l" rtl="0">
              <a:lnSpc>
                <a:spcPct val="100000"/>
              </a:lnSpc>
              <a:spcBef>
                <a:spcPts val="0"/>
              </a:spcBef>
              <a:spcAft>
                <a:spcPts val="0"/>
              </a:spcAft>
              <a:buClr>
                <a:srgbClr val="292A2E"/>
              </a:buClr>
              <a:buSzPts val="1200"/>
              <a:buFont typeface="Play"/>
              <a:buNone/>
              <a:defRPr sz="1200">
                <a:solidFill>
                  <a:srgbClr val="292A2E"/>
                </a:solidFill>
                <a:latin typeface="Play"/>
                <a:ea typeface="Play"/>
                <a:cs typeface="Play"/>
                <a:sym typeface="Play"/>
              </a:defRPr>
            </a:lvl1pPr>
            <a:lvl2pPr marL="914400" lvl="1" indent="-260350" algn="ctr" rtl="0">
              <a:lnSpc>
                <a:spcPct val="100000"/>
              </a:lnSpc>
              <a:spcBef>
                <a:spcPts val="2000"/>
              </a:spcBef>
              <a:spcAft>
                <a:spcPts val="0"/>
              </a:spcAft>
              <a:buClr>
                <a:srgbClr val="FDFEFE"/>
              </a:buClr>
              <a:buSzPts val="500"/>
              <a:buChar char="○"/>
              <a:defRPr/>
            </a:lvl2pPr>
            <a:lvl3pPr marL="1371600" lvl="2" indent="-260350" algn="ctr" rtl="0">
              <a:lnSpc>
                <a:spcPct val="100000"/>
              </a:lnSpc>
              <a:spcBef>
                <a:spcPts val="2000"/>
              </a:spcBef>
              <a:spcAft>
                <a:spcPts val="0"/>
              </a:spcAft>
              <a:buClr>
                <a:srgbClr val="FDFEFE"/>
              </a:buClr>
              <a:buSzPts val="500"/>
              <a:buChar char="■"/>
              <a:defRPr/>
            </a:lvl3pPr>
            <a:lvl4pPr marL="1828800" lvl="3" indent="-260350" algn="ctr" rtl="0">
              <a:lnSpc>
                <a:spcPct val="100000"/>
              </a:lnSpc>
              <a:spcBef>
                <a:spcPts val="2000"/>
              </a:spcBef>
              <a:spcAft>
                <a:spcPts val="0"/>
              </a:spcAft>
              <a:buClr>
                <a:srgbClr val="FDFEFE"/>
              </a:buClr>
              <a:buSzPts val="500"/>
              <a:buChar char="●"/>
              <a:defRPr/>
            </a:lvl4pPr>
            <a:lvl5pPr marL="2286000" lvl="4" indent="-260350" algn="ctr" rtl="0">
              <a:lnSpc>
                <a:spcPct val="100000"/>
              </a:lnSpc>
              <a:spcBef>
                <a:spcPts val="2000"/>
              </a:spcBef>
              <a:spcAft>
                <a:spcPts val="0"/>
              </a:spcAft>
              <a:buClr>
                <a:srgbClr val="FDFEFE"/>
              </a:buClr>
              <a:buSzPts val="500"/>
              <a:buChar char="○"/>
              <a:defRPr/>
            </a:lvl5pPr>
            <a:lvl6pPr marL="2743200" lvl="5" indent="-260350" algn="ctr" rtl="0">
              <a:lnSpc>
                <a:spcPct val="100000"/>
              </a:lnSpc>
              <a:spcBef>
                <a:spcPts val="2000"/>
              </a:spcBef>
              <a:spcAft>
                <a:spcPts val="0"/>
              </a:spcAft>
              <a:buClr>
                <a:srgbClr val="FDFEFE"/>
              </a:buClr>
              <a:buSzPts val="500"/>
              <a:buChar char="■"/>
              <a:defRPr/>
            </a:lvl6pPr>
            <a:lvl7pPr marL="3200400" lvl="6" indent="-260350" algn="ctr" rtl="0">
              <a:lnSpc>
                <a:spcPct val="100000"/>
              </a:lnSpc>
              <a:spcBef>
                <a:spcPts val="2000"/>
              </a:spcBef>
              <a:spcAft>
                <a:spcPts val="0"/>
              </a:spcAft>
              <a:buClr>
                <a:srgbClr val="FDFEFE"/>
              </a:buClr>
              <a:buSzPts val="500"/>
              <a:buChar char="●"/>
              <a:defRPr/>
            </a:lvl7pPr>
            <a:lvl8pPr marL="3657600" lvl="7" indent="-260350" algn="ctr" rtl="0">
              <a:lnSpc>
                <a:spcPct val="100000"/>
              </a:lnSpc>
              <a:spcBef>
                <a:spcPts val="2000"/>
              </a:spcBef>
              <a:spcAft>
                <a:spcPts val="0"/>
              </a:spcAft>
              <a:buClr>
                <a:srgbClr val="FDFEFE"/>
              </a:buClr>
              <a:buSzPts val="500"/>
              <a:buChar char="○"/>
              <a:defRPr/>
            </a:lvl8pPr>
            <a:lvl9pPr marL="4114800" lvl="8" indent="-260350" algn="ctr" rtl="0">
              <a:lnSpc>
                <a:spcPct val="100000"/>
              </a:lnSpc>
              <a:spcBef>
                <a:spcPts val="2000"/>
              </a:spcBef>
              <a:spcAft>
                <a:spcPts val="0"/>
              </a:spcAft>
              <a:buClr>
                <a:srgbClr val="FDFEFE"/>
              </a:buClr>
              <a:buSzPts val="500"/>
              <a:buChar char="■"/>
              <a:defRPr/>
            </a:lvl9pPr>
          </a:lstStyle>
          <a:p>
            <a:endParaRPr/>
          </a:p>
        </p:txBody>
      </p:sp>
      <p:sp>
        <p:nvSpPr>
          <p:cNvPr id="696" name="Google Shape;696;p112"/>
          <p:cNvSpPr txBox="1">
            <a:spLocks noGrp="1"/>
          </p:cNvSpPr>
          <p:nvPr>
            <p:ph type="sldNum" idx="12"/>
          </p:nvPr>
        </p:nvSpPr>
        <p:spPr>
          <a:xfrm>
            <a:off x="4494295" y="4905375"/>
            <a:ext cx="150600" cy="177000"/>
          </a:xfrm>
          <a:prstGeom prst="rect">
            <a:avLst/>
          </a:prstGeom>
          <a:noFill/>
          <a:ln>
            <a:noFill/>
          </a:ln>
        </p:spPr>
        <p:txBody>
          <a:bodyPr spcFirstLastPara="1" wrap="square" lIns="19050" tIns="19050" rIns="19050" bIns="19050" anchor="t" anchorCtr="0">
            <a:spAutoFit/>
          </a:bodyPr>
          <a:lstStyle>
            <a:lvl1pPr marL="0" lvl="0" indent="0" algn="ctr" rtl="0">
              <a:lnSpc>
                <a:spcPct val="100000"/>
              </a:lnSpc>
              <a:spcBef>
                <a:spcPts val="0"/>
              </a:spcBef>
              <a:spcAft>
                <a:spcPts val="0"/>
              </a:spcAft>
              <a:buClr>
                <a:srgbClr val="000000"/>
              </a:buClr>
              <a:buSzPts val="900"/>
              <a:buFont typeface="Play"/>
              <a:buNone/>
              <a:defRPr sz="900">
                <a:solidFill>
                  <a:srgbClr val="000000"/>
                </a:solidFill>
              </a:defRPr>
            </a:lvl1pPr>
            <a:lvl2pPr marL="0" lvl="1" indent="0" algn="ctr" rtl="0">
              <a:lnSpc>
                <a:spcPct val="100000"/>
              </a:lnSpc>
              <a:spcBef>
                <a:spcPts val="0"/>
              </a:spcBef>
              <a:spcAft>
                <a:spcPts val="0"/>
              </a:spcAft>
              <a:buClr>
                <a:srgbClr val="000000"/>
              </a:buClr>
              <a:buSzPts val="900"/>
              <a:buFont typeface="Play"/>
              <a:buNone/>
              <a:defRPr sz="900">
                <a:solidFill>
                  <a:srgbClr val="000000"/>
                </a:solidFill>
              </a:defRPr>
            </a:lvl2pPr>
            <a:lvl3pPr marL="0" lvl="2" indent="0" algn="ctr" rtl="0">
              <a:lnSpc>
                <a:spcPct val="100000"/>
              </a:lnSpc>
              <a:spcBef>
                <a:spcPts val="0"/>
              </a:spcBef>
              <a:spcAft>
                <a:spcPts val="0"/>
              </a:spcAft>
              <a:buClr>
                <a:srgbClr val="000000"/>
              </a:buClr>
              <a:buSzPts val="900"/>
              <a:buFont typeface="Play"/>
              <a:buNone/>
              <a:defRPr sz="900">
                <a:solidFill>
                  <a:srgbClr val="000000"/>
                </a:solidFill>
              </a:defRPr>
            </a:lvl3pPr>
            <a:lvl4pPr marL="0" lvl="3" indent="0" algn="ctr" rtl="0">
              <a:lnSpc>
                <a:spcPct val="100000"/>
              </a:lnSpc>
              <a:spcBef>
                <a:spcPts val="0"/>
              </a:spcBef>
              <a:spcAft>
                <a:spcPts val="0"/>
              </a:spcAft>
              <a:buClr>
                <a:srgbClr val="000000"/>
              </a:buClr>
              <a:buSzPts val="900"/>
              <a:buFont typeface="Play"/>
              <a:buNone/>
              <a:defRPr sz="900">
                <a:solidFill>
                  <a:srgbClr val="000000"/>
                </a:solidFill>
              </a:defRPr>
            </a:lvl4pPr>
            <a:lvl5pPr marL="0" lvl="4" indent="0" algn="ctr" rtl="0">
              <a:lnSpc>
                <a:spcPct val="100000"/>
              </a:lnSpc>
              <a:spcBef>
                <a:spcPts val="0"/>
              </a:spcBef>
              <a:spcAft>
                <a:spcPts val="0"/>
              </a:spcAft>
              <a:buClr>
                <a:srgbClr val="000000"/>
              </a:buClr>
              <a:buSzPts val="900"/>
              <a:buFont typeface="Play"/>
              <a:buNone/>
              <a:defRPr sz="900">
                <a:solidFill>
                  <a:srgbClr val="000000"/>
                </a:solidFill>
              </a:defRPr>
            </a:lvl5pPr>
            <a:lvl6pPr marL="0" lvl="5" indent="0" algn="ctr" rtl="0">
              <a:lnSpc>
                <a:spcPct val="100000"/>
              </a:lnSpc>
              <a:spcBef>
                <a:spcPts val="0"/>
              </a:spcBef>
              <a:spcAft>
                <a:spcPts val="0"/>
              </a:spcAft>
              <a:buClr>
                <a:srgbClr val="000000"/>
              </a:buClr>
              <a:buSzPts val="900"/>
              <a:buFont typeface="Play"/>
              <a:buNone/>
              <a:defRPr sz="900">
                <a:solidFill>
                  <a:srgbClr val="000000"/>
                </a:solidFill>
              </a:defRPr>
            </a:lvl6pPr>
            <a:lvl7pPr marL="0" lvl="6" indent="0" algn="ctr" rtl="0">
              <a:lnSpc>
                <a:spcPct val="100000"/>
              </a:lnSpc>
              <a:spcBef>
                <a:spcPts val="0"/>
              </a:spcBef>
              <a:spcAft>
                <a:spcPts val="0"/>
              </a:spcAft>
              <a:buClr>
                <a:srgbClr val="000000"/>
              </a:buClr>
              <a:buSzPts val="900"/>
              <a:buFont typeface="Play"/>
              <a:buNone/>
              <a:defRPr sz="900">
                <a:solidFill>
                  <a:srgbClr val="000000"/>
                </a:solidFill>
              </a:defRPr>
            </a:lvl7pPr>
            <a:lvl8pPr marL="0" lvl="7" indent="0" algn="ctr" rtl="0">
              <a:lnSpc>
                <a:spcPct val="100000"/>
              </a:lnSpc>
              <a:spcBef>
                <a:spcPts val="0"/>
              </a:spcBef>
              <a:spcAft>
                <a:spcPts val="0"/>
              </a:spcAft>
              <a:buClr>
                <a:srgbClr val="000000"/>
              </a:buClr>
              <a:buSzPts val="900"/>
              <a:buFont typeface="Play"/>
              <a:buNone/>
              <a:defRPr sz="900">
                <a:solidFill>
                  <a:srgbClr val="000000"/>
                </a:solidFill>
              </a:defRPr>
            </a:lvl8pPr>
            <a:lvl9pPr marL="0" lvl="8" indent="0" algn="ctr" rtl="0">
              <a:lnSpc>
                <a:spcPct val="100000"/>
              </a:lnSpc>
              <a:spcBef>
                <a:spcPts val="0"/>
              </a:spcBef>
              <a:spcAft>
                <a:spcPts val="0"/>
              </a:spcAft>
              <a:buClr>
                <a:srgbClr val="000000"/>
              </a:buClr>
              <a:buSzPts val="900"/>
              <a:buFont typeface="Play"/>
              <a:buNone/>
              <a:defRPr sz="900">
                <a:solidFill>
                  <a:srgbClr val="000000"/>
                </a:solidFill>
              </a:defRPr>
            </a:lvl9pPr>
          </a:lstStyle>
          <a:p>
            <a:pPr marL="0" lvl="0" indent="0" algn="ctr" rtl="0">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ection Divider Layout">
  <p:cSld name="TITLE_1_2">
    <p:bg>
      <p:bgPr>
        <a:solidFill>
          <a:schemeClr val="accent1"/>
        </a:solidFill>
        <a:effectLst/>
      </p:bgPr>
    </p:bg>
    <p:spTree>
      <p:nvGrpSpPr>
        <p:cNvPr id="1" name="Shape 60"/>
        <p:cNvGrpSpPr/>
        <p:nvPr/>
      </p:nvGrpSpPr>
      <p:grpSpPr>
        <a:xfrm>
          <a:off x="0" y="0"/>
          <a:ext cx="0" cy="0"/>
          <a:chOff x="0" y="0"/>
          <a:chExt cx="0" cy="0"/>
        </a:xfrm>
      </p:grpSpPr>
      <p:sp>
        <p:nvSpPr>
          <p:cNvPr id="61" name="Google Shape;6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2" name="Google Shape;62;p12"/>
          <p:cNvSpPr txBox="1">
            <a:spLocks noGrp="1"/>
          </p:cNvSpPr>
          <p:nvPr>
            <p:ph type="title"/>
          </p:nvPr>
        </p:nvSpPr>
        <p:spPr>
          <a:xfrm>
            <a:off x="770975" y="1382909"/>
            <a:ext cx="7313400" cy="2003700"/>
          </a:xfrm>
          <a:prstGeom prst="rect">
            <a:avLst/>
          </a:prstGeom>
        </p:spPr>
        <p:txBody>
          <a:bodyPr spcFirstLastPara="1" wrap="square" lIns="91425" tIns="91425" rIns="91425" bIns="91425" anchor="t" anchorCtr="0">
            <a:spAutoFit/>
          </a:bodyPr>
          <a:lstStyle>
            <a:lvl1pPr lvl="0" rtl="0">
              <a:spcBef>
                <a:spcPts val="0"/>
              </a:spcBef>
              <a:spcAft>
                <a:spcPts val="0"/>
              </a:spcAft>
              <a:buClr>
                <a:schemeClr val="lt1"/>
              </a:buClr>
              <a:buSzPts val="5400"/>
              <a:buNone/>
              <a:defRPr sz="5400">
                <a:solidFill>
                  <a:schemeClr val="lt1"/>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matchingName="Slide Nav Bottom_Black">
  <p:cSld name="Slide Nav Bottom_Black">
    <p:bg>
      <p:bgPr>
        <a:solidFill>
          <a:srgbClr val="14171A"/>
        </a:solidFill>
        <a:effectLst/>
      </p:bgPr>
    </p:bg>
    <p:spTree>
      <p:nvGrpSpPr>
        <p:cNvPr id="1" name="Shape 697"/>
        <p:cNvGrpSpPr/>
        <p:nvPr/>
      </p:nvGrpSpPr>
      <p:grpSpPr>
        <a:xfrm>
          <a:off x="0" y="0"/>
          <a:ext cx="0" cy="0"/>
          <a:chOff x="0" y="0"/>
          <a:chExt cx="0" cy="0"/>
        </a:xfrm>
      </p:grpSpPr>
      <p:sp>
        <p:nvSpPr>
          <p:cNvPr id="698" name="Google Shape;698;p113"/>
          <p:cNvSpPr txBox="1">
            <a:spLocks noGrp="1"/>
          </p:cNvSpPr>
          <p:nvPr>
            <p:ph type="sldNum" idx="12"/>
          </p:nvPr>
        </p:nvSpPr>
        <p:spPr>
          <a:xfrm>
            <a:off x="4494295" y="4905375"/>
            <a:ext cx="150600" cy="177000"/>
          </a:xfrm>
          <a:prstGeom prst="rect">
            <a:avLst/>
          </a:prstGeom>
          <a:noFill/>
          <a:ln>
            <a:noFill/>
          </a:ln>
        </p:spPr>
        <p:txBody>
          <a:bodyPr spcFirstLastPara="1" wrap="square" lIns="19050" tIns="19050" rIns="19050" bIns="19050" anchor="t" anchorCtr="0">
            <a:spAutoFit/>
          </a:bodyPr>
          <a:lstStyle>
            <a:lvl1pPr marL="0" lvl="0" indent="0" algn="ctr" rtl="0">
              <a:lnSpc>
                <a:spcPct val="100000"/>
              </a:lnSpc>
              <a:spcBef>
                <a:spcPts val="0"/>
              </a:spcBef>
              <a:spcAft>
                <a:spcPts val="0"/>
              </a:spcAft>
              <a:buClr>
                <a:srgbClr val="000000"/>
              </a:buClr>
              <a:buSzPts val="900"/>
              <a:buFont typeface="Play"/>
              <a:buNone/>
              <a:defRPr sz="900">
                <a:solidFill>
                  <a:srgbClr val="000000"/>
                </a:solidFill>
              </a:defRPr>
            </a:lvl1pPr>
            <a:lvl2pPr marL="0" lvl="1" indent="0" algn="ctr" rtl="0">
              <a:lnSpc>
                <a:spcPct val="100000"/>
              </a:lnSpc>
              <a:spcBef>
                <a:spcPts val="0"/>
              </a:spcBef>
              <a:spcAft>
                <a:spcPts val="0"/>
              </a:spcAft>
              <a:buClr>
                <a:srgbClr val="000000"/>
              </a:buClr>
              <a:buSzPts val="900"/>
              <a:buFont typeface="Play"/>
              <a:buNone/>
              <a:defRPr sz="900">
                <a:solidFill>
                  <a:srgbClr val="000000"/>
                </a:solidFill>
              </a:defRPr>
            </a:lvl2pPr>
            <a:lvl3pPr marL="0" lvl="2" indent="0" algn="ctr" rtl="0">
              <a:lnSpc>
                <a:spcPct val="100000"/>
              </a:lnSpc>
              <a:spcBef>
                <a:spcPts val="0"/>
              </a:spcBef>
              <a:spcAft>
                <a:spcPts val="0"/>
              </a:spcAft>
              <a:buClr>
                <a:srgbClr val="000000"/>
              </a:buClr>
              <a:buSzPts val="900"/>
              <a:buFont typeface="Play"/>
              <a:buNone/>
              <a:defRPr sz="900">
                <a:solidFill>
                  <a:srgbClr val="000000"/>
                </a:solidFill>
              </a:defRPr>
            </a:lvl3pPr>
            <a:lvl4pPr marL="0" lvl="3" indent="0" algn="ctr" rtl="0">
              <a:lnSpc>
                <a:spcPct val="100000"/>
              </a:lnSpc>
              <a:spcBef>
                <a:spcPts val="0"/>
              </a:spcBef>
              <a:spcAft>
                <a:spcPts val="0"/>
              </a:spcAft>
              <a:buClr>
                <a:srgbClr val="000000"/>
              </a:buClr>
              <a:buSzPts val="900"/>
              <a:buFont typeface="Play"/>
              <a:buNone/>
              <a:defRPr sz="900">
                <a:solidFill>
                  <a:srgbClr val="000000"/>
                </a:solidFill>
              </a:defRPr>
            </a:lvl4pPr>
            <a:lvl5pPr marL="0" lvl="4" indent="0" algn="ctr" rtl="0">
              <a:lnSpc>
                <a:spcPct val="100000"/>
              </a:lnSpc>
              <a:spcBef>
                <a:spcPts val="0"/>
              </a:spcBef>
              <a:spcAft>
                <a:spcPts val="0"/>
              </a:spcAft>
              <a:buClr>
                <a:srgbClr val="000000"/>
              </a:buClr>
              <a:buSzPts val="900"/>
              <a:buFont typeface="Play"/>
              <a:buNone/>
              <a:defRPr sz="900">
                <a:solidFill>
                  <a:srgbClr val="000000"/>
                </a:solidFill>
              </a:defRPr>
            </a:lvl5pPr>
            <a:lvl6pPr marL="0" lvl="5" indent="0" algn="ctr" rtl="0">
              <a:lnSpc>
                <a:spcPct val="100000"/>
              </a:lnSpc>
              <a:spcBef>
                <a:spcPts val="0"/>
              </a:spcBef>
              <a:spcAft>
                <a:spcPts val="0"/>
              </a:spcAft>
              <a:buClr>
                <a:srgbClr val="000000"/>
              </a:buClr>
              <a:buSzPts val="900"/>
              <a:buFont typeface="Play"/>
              <a:buNone/>
              <a:defRPr sz="900">
                <a:solidFill>
                  <a:srgbClr val="000000"/>
                </a:solidFill>
              </a:defRPr>
            </a:lvl6pPr>
            <a:lvl7pPr marL="0" lvl="6" indent="0" algn="ctr" rtl="0">
              <a:lnSpc>
                <a:spcPct val="100000"/>
              </a:lnSpc>
              <a:spcBef>
                <a:spcPts val="0"/>
              </a:spcBef>
              <a:spcAft>
                <a:spcPts val="0"/>
              </a:spcAft>
              <a:buClr>
                <a:srgbClr val="000000"/>
              </a:buClr>
              <a:buSzPts val="900"/>
              <a:buFont typeface="Play"/>
              <a:buNone/>
              <a:defRPr sz="900">
                <a:solidFill>
                  <a:srgbClr val="000000"/>
                </a:solidFill>
              </a:defRPr>
            </a:lvl7pPr>
            <a:lvl8pPr marL="0" lvl="7" indent="0" algn="ctr" rtl="0">
              <a:lnSpc>
                <a:spcPct val="100000"/>
              </a:lnSpc>
              <a:spcBef>
                <a:spcPts val="0"/>
              </a:spcBef>
              <a:spcAft>
                <a:spcPts val="0"/>
              </a:spcAft>
              <a:buClr>
                <a:srgbClr val="000000"/>
              </a:buClr>
              <a:buSzPts val="900"/>
              <a:buFont typeface="Play"/>
              <a:buNone/>
              <a:defRPr sz="900">
                <a:solidFill>
                  <a:srgbClr val="000000"/>
                </a:solidFill>
              </a:defRPr>
            </a:lvl8pPr>
            <a:lvl9pPr marL="0" lvl="8" indent="0" algn="ctr" rtl="0">
              <a:lnSpc>
                <a:spcPct val="100000"/>
              </a:lnSpc>
              <a:spcBef>
                <a:spcPts val="0"/>
              </a:spcBef>
              <a:spcAft>
                <a:spcPts val="0"/>
              </a:spcAft>
              <a:buClr>
                <a:srgbClr val="000000"/>
              </a:buClr>
              <a:buSzPts val="900"/>
              <a:buFont typeface="Play"/>
              <a:buNone/>
              <a:defRPr sz="900">
                <a:solidFill>
                  <a:srgbClr val="000000"/>
                </a:solidFill>
              </a:defRPr>
            </a:lvl9pPr>
          </a:lstStyle>
          <a:p>
            <a:pPr marL="0" lvl="0" indent="0" algn="ctr" rtl="0">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matchingName="Quote 02 1">
  <p:cSld name="TITLE_2_1_1_3_1">
    <p:bg>
      <p:bgPr>
        <a:solidFill>
          <a:schemeClr val="accent1"/>
        </a:solidFill>
        <a:effectLst/>
      </p:bgPr>
    </p:bg>
    <p:spTree>
      <p:nvGrpSpPr>
        <p:cNvPr id="1" name="Shape 699"/>
        <p:cNvGrpSpPr/>
        <p:nvPr/>
      </p:nvGrpSpPr>
      <p:grpSpPr>
        <a:xfrm>
          <a:off x="0" y="0"/>
          <a:ext cx="0" cy="0"/>
          <a:chOff x="0" y="0"/>
          <a:chExt cx="0" cy="0"/>
        </a:xfrm>
      </p:grpSpPr>
      <p:sp>
        <p:nvSpPr>
          <p:cNvPr id="700" name="Google Shape;700;p114"/>
          <p:cNvSpPr/>
          <p:nvPr/>
        </p:nvSpPr>
        <p:spPr>
          <a:xfrm>
            <a:off x="1372582" y="971492"/>
            <a:ext cx="6271992" cy="3289788"/>
          </a:xfrm>
          <a:custGeom>
            <a:avLst/>
            <a:gdLst/>
            <a:ahLst/>
            <a:cxnLst/>
            <a:rect l="l" t="t" r="r" b="b"/>
            <a:pathLst>
              <a:path w="21600" h="21600" extrusionOk="0">
                <a:moveTo>
                  <a:pt x="465" y="0"/>
                </a:moveTo>
                <a:lnTo>
                  <a:pt x="0" y="20601"/>
                </a:lnTo>
                <a:lnTo>
                  <a:pt x="21600" y="21600"/>
                </a:lnTo>
                <a:lnTo>
                  <a:pt x="21348" y="1320"/>
                </a:lnTo>
                <a:lnTo>
                  <a:pt x="465" y="0"/>
                </a:lnTo>
                <a:close/>
              </a:path>
            </a:pathLst>
          </a:custGeom>
          <a:solidFill>
            <a:srgbClr val="FDFEFE"/>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701" name="Google Shape;701;p114"/>
          <p:cNvSpPr txBox="1"/>
          <p:nvPr/>
        </p:nvSpPr>
        <p:spPr>
          <a:xfrm>
            <a:off x="692891" y="950125"/>
            <a:ext cx="1155000" cy="2455200"/>
          </a:xfrm>
          <a:prstGeom prst="rect">
            <a:avLst/>
          </a:prstGeom>
          <a:noFill/>
          <a:ln>
            <a:noFill/>
          </a:ln>
        </p:spPr>
        <p:txBody>
          <a:bodyPr spcFirstLastPara="1" wrap="square" lIns="19050" tIns="19050" rIns="19050" bIns="19050" anchor="t" anchorCtr="0">
            <a:spAutoFit/>
          </a:bodyPr>
          <a:lstStyle/>
          <a:p>
            <a:pPr marL="0" marR="0" lvl="0" indent="0" algn="ctr" rtl="0">
              <a:lnSpc>
                <a:spcPct val="110000"/>
              </a:lnSpc>
              <a:spcBef>
                <a:spcPts val="0"/>
              </a:spcBef>
              <a:spcAft>
                <a:spcPts val="0"/>
              </a:spcAft>
              <a:buClr>
                <a:srgbClr val="1767DA"/>
              </a:buClr>
              <a:buSzPts val="15000"/>
              <a:buFont typeface="Play"/>
              <a:buNone/>
            </a:pPr>
            <a:r>
              <a:rPr lang="en" sz="15700" b="1" i="0" u="none" strike="noStrike" cap="none">
                <a:solidFill>
                  <a:schemeClr val="dk1"/>
                </a:solidFill>
                <a:latin typeface="Montserrat"/>
                <a:ea typeface="Montserrat"/>
                <a:cs typeface="Montserrat"/>
                <a:sym typeface="Montserrat"/>
              </a:rPr>
              <a:t>“</a:t>
            </a:r>
            <a:endParaRPr sz="1200" b="0" i="0" u="none" strike="noStrike" cap="none">
              <a:solidFill>
                <a:schemeClr val="dk1"/>
              </a:solidFill>
              <a:latin typeface="Montserrat"/>
              <a:ea typeface="Montserrat"/>
              <a:cs typeface="Montserrat"/>
              <a:sym typeface="Montserrat"/>
            </a:endParaRPr>
          </a:p>
        </p:txBody>
      </p:sp>
      <p:sp>
        <p:nvSpPr>
          <p:cNvPr id="702" name="Google Shape;702;p114"/>
          <p:cNvSpPr txBox="1">
            <a:spLocks noGrp="1"/>
          </p:cNvSpPr>
          <p:nvPr>
            <p:ph type="title"/>
          </p:nvPr>
        </p:nvSpPr>
        <p:spPr>
          <a:xfrm>
            <a:off x="1813850" y="1919250"/>
            <a:ext cx="5389500" cy="1305000"/>
          </a:xfrm>
          <a:prstGeom prst="rect">
            <a:avLst/>
          </a:prstGeom>
          <a:noFill/>
          <a:ln>
            <a:noFill/>
          </a:ln>
        </p:spPr>
        <p:txBody>
          <a:bodyPr spcFirstLastPara="1" wrap="square" lIns="91425" tIns="91425" rIns="91425" bIns="91425" anchor="ctr" anchorCtr="0">
            <a:normAutofit/>
          </a:bodyPr>
          <a:lstStyle>
            <a:lvl1pPr lvl="0" algn="ctr" rtl="0">
              <a:lnSpc>
                <a:spcPct val="100000"/>
              </a:lnSpc>
              <a:spcBef>
                <a:spcPts val="0"/>
              </a:spcBef>
              <a:spcAft>
                <a:spcPts val="0"/>
              </a:spcAft>
              <a:buSzPts val="3000"/>
              <a:buFont typeface="Poppins ExtraBold"/>
              <a:buNone/>
              <a:defRPr sz="3000" b="0">
                <a:latin typeface="Poppins ExtraBold"/>
                <a:ea typeface="Poppins ExtraBold"/>
                <a:cs typeface="Poppins ExtraBold"/>
                <a:sym typeface="Poppins ExtraBold"/>
              </a:defRPr>
            </a:lvl1pPr>
            <a:lvl2pPr lvl="1" algn="l" rtl="0">
              <a:lnSpc>
                <a:spcPct val="100000"/>
              </a:lnSpc>
              <a:spcBef>
                <a:spcPts val="0"/>
              </a:spcBef>
              <a:spcAft>
                <a:spcPts val="0"/>
              </a:spcAft>
              <a:buSzPts val="3600"/>
              <a:buNone/>
              <a:defRPr sz="3600"/>
            </a:lvl2pPr>
            <a:lvl3pPr lvl="2" algn="l" rtl="0">
              <a:lnSpc>
                <a:spcPct val="100000"/>
              </a:lnSpc>
              <a:spcBef>
                <a:spcPts val="0"/>
              </a:spcBef>
              <a:spcAft>
                <a:spcPts val="0"/>
              </a:spcAft>
              <a:buSzPts val="3600"/>
              <a:buNone/>
              <a:defRPr sz="3600"/>
            </a:lvl3pPr>
            <a:lvl4pPr lvl="3" algn="l" rtl="0">
              <a:lnSpc>
                <a:spcPct val="100000"/>
              </a:lnSpc>
              <a:spcBef>
                <a:spcPts val="0"/>
              </a:spcBef>
              <a:spcAft>
                <a:spcPts val="0"/>
              </a:spcAft>
              <a:buSzPts val="3600"/>
              <a:buNone/>
              <a:defRPr sz="3600"/>
            </a:lvl4pPr>
            <a:lvl5pPr lvl="4" algn="l" rtl="0">
              <a:lnSpc>
                <a:spcPct val="100000"/>
              </a:lnSpc>
              <a:spcBef>
                <a:spcPts val="0"/>
              </a:spcBef>
              <a:spcAft>
                <a:spcPts val="0"/>
              </a:spcAft>
              <a:buSzPts val="3600"/>
              <a:buNone/>
              <a:defRPr sz="3600"/>
            </a:lvl5pPr>
            <a:lvl6pPr lvl="5" algn="l" rtl="0">
              <a:lnSpc>
                <a:spcPct val="100000"/>
              </a:lnSpc>
              <a:spcBef>
                <a:spcPts val="0"/>
              </a:spcBef>
              <a:spcAft>
                <a:spcPts val="0"/>
              </a:spcAft>
              <a:buSzPts val="3600"/>
              <a:buNone/>
              <a:defRPr sz="3600"/>
            </a:lvl6pPr>
            <a:lvl7pPr lvl="6" algn="l" rtl="0">
              <a:lnSpc>
                <a:spcPct val="100000"/>
              </a:lnSpc>
              <a:spcBef>
                <a:spcPts val="0"/>
              </a:spcBef>
              <a:spcAft>
                <a:spcPts val="0"/>
              </a:spcAft>
              <a:buSzPts val="3600"/>
              <a:buNone/>
              <a:defRPr sz="3600"/>
            </a:lvl7pPr>
            <a:lvl8pPr lvl="7" algn="l" rtl="0">
              <a:lnSpc>
                <a:spcPct val="100000"/>
              </a:lnSpc>
              <a:spcBef>
                <a:spcPts val="0"/>
              </a:spcBef>
              <a:spcAft>
                <a:spcPts val="0"/>
              </a:spcAft>
              <a:buSzPts val="3600"/>
              <a:buNone/>
              <a:defRPr sz="3600"/>
            </a:lvl8pPr>
            <a:lvl9pPr lvl="8" algn="l" rtl="0">
              <a:lnSpc>
                <a:spcPct val="100000"/>
              </a:lnSpc>
              <a:spcBef>
                <a:spcPts val="0"/>
              </a:spcBef>
              <a:spcAft>
                <a:spcPts val="0"/>
              </a:spcAft>
              <a:buSzPts val="3600"/>
              <a:buNone/>
              <a:defRPr sz="3600"/>
            </a:lvl9pPr>
          </a:lstStyle>
          <a:p>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matchingName="Title">
  <p:cSld name="Title">
    <p:bg>
      <p:bgPr>
        <a:solidFill>
          <a:srgbClr val="FDFEFE"/>
        </a:solidFill>
        <a:effectLst/>
      </p:bgPr>
    </p:bg>
    <p:spTree>
      <p:nvGrpSpPr>
        <p:cNvPr id="1" name="Shape 703"/>
        <p:cNvGrpSpPr/>
        <p:nvPr/>
      </p:nvGrpSpPr>
      <p:grpSpPr>
        <a:xfrm>
          <a:off x="0" y="0"/>
          <a:ext cx="0" cy="0"/>
          <a:chOff x="0" y="0"/>
          <a:chExt cx="0" cy="0"/>
        </a:xfrm>
      </p:grpSpPr>
      <p:sp>
        <p:nvSpPr>
          <p:cNvPr id="704" name="Google Shape;704;p115"/>
          <p:cNvSpPr txBox="1">
            <a:spLocks noGrp="1"/>
          </p:cNvSpPr>
          <p:nvPr>
            <p:ph type="body" idx="1"/>
          </p:nvPr>
        </p:nvSpPr>
        <p:spPr>
          <a:xfrm>
            <a:off x="452438" y="4600856"/>
            <a:ext cx="8239200" cy="247800"/>
          </a:xfrm>
          <a:prstGeom prst="rect">
            <a:avLst/>
          </a:prstGeom>
          <a:noFill/>
          <a:ln>
            <a:noFill/>
          </a:ln>
        </p:spPr>
        <p:txBody>
          <a:bodyPr spcFirstLastPara="1" wrap="square" lIns="17150" tIns="17150" rIns="17150" bIns="17150" anchor="b" anchorCtr="0">
            <a:normAutofit/>
          </a:bodyPr>
          <a:lstStyle>
            <a:lvl1pPr marL="457200" lvl="0" indent="-228600" algn="l" rtl="0">
              <a:lnSpc>
                <a:spcPct val="100000"/>
              </a:lnSpc>
              <a:spcBef>
                <a:spcPts val="0"/>
              </a:spcBef>
              <a:spcAft>
                <a:spcPts val="0"/>
              </a:spcAft>
              <a:buClr>
                <a:srgbClr val="53585F"/>
              </a:buClr>
              <a:buSzPts val="1200"/>
              <a:buFont typeface="Arial"/>
              <a:buNone/>
              <a:defRPr sz="1200">
                <a:solidFill>
                  <a:srgbClr val="53585F"/>
                </a:solidFill>
                <a:latin typeface="Arial"/>
                <a:ea typeface="Arial"/>
                <a:cs typeface="Arial"/>
                <a:sym typeface="Arial"/>
              </a:defRPr>
            </a:lvl1pPr>
            <a:lvl2pPr marL="914400" lvl="1" indent="-260350" algn="ctr" rtl="0">
              <a:lnSpc>
                <a:spcPct val="90000"/>
              </a:lnSpc>
              <a:spcBef>
                <a:spcPts val="2000"/>
              </a:spcBef>
              <a:spcAft>
                <a:spcPts val="0"/>
              </a:spcAft>
              <a:buClr>
                <a:srgbClr val="14171A"/>
              </a:buClr>
              <a:buSzPts val="500"/>
              <a:buChar char="•"/>
              <a:defRPr/>
            </a:lvl2pPr>
            <a:lvl3pPr marL="1371600" lvl="2" indent="-260350" algn="ctr" rtl="0">
              <a:lnSpc>
                <a:spcPct val="90000"/>
              </a:lnSpc>
              <a:spcBef>
                <a:spcPts val="2000"/>
              </a:spcBef>
              <a:spcAft>
                <a:spcPts val="0"/>
              </a:spcAft>
              <a:buClr>
                <a:srgbClr val="14171A"/>
              </a:buClr>
              <a:buSzPts val="500"/>
              <a:buChar char="•"/>
              <a:defRPr/>
            </a:lvl3pPr>
            <a:lvl4pPr marL="1828800" lvl="3" indent="-260350" algn="ctr" rtl="0">
              <a:lnSpc>
                <a:spcPct val="90000"/>
              </a:lnSpc>
              <a:spcBef>
                <a:spcPts val="2000"/>
              </a:spcBef>
              <a:spcAft>
                <a:spcPts val="0"/>
              </a:spcAft>
              <a:buClr>
                <a:srgbClr val="14171A"/>
              </a:buClr>
              <a:buSzPts val="500"/>
              <a:buChar char="•"/>
              <a:defRPr/>
            </a:lvl4pPr>
            <a:lvl5pPr marL="2286000" lvl="4" indent="-260350" algn="ctr" rtl="0">
              <a:lnSpc>
                <a:spcPct val="90000"/>
              </a:lnSpc>
              <a:spcBef>
                <a:spcPts val="2000"/>
              </a:spcBef>
              <a:spcAft>
                <a:spcPts val="0"/>
              </a:spcAft>
              <a:buClr>
                <a:srgbClr val="14171A"/>
              </a:buClr>
              <a:buSzPts val="500"/>
              <a:buChar char="•"/>
              <a:defRPr/>
            </a:lvl5pPr>
            <a:lvl6pPr marL="2743200" lvl="5" indent="-260350" algn="ctr" rtl="0">
              <a:lnSpc>
                <a:spcPct val="90000"/>
              </a:lnSpc>
              <a:spcBef>
                <a:spcPts val="2000"/>
              </a:spcBef>
              <a:spcAft>
                <a:spcPts val="0"/>
              </a:spcAft>
              <a:buClr>
                <a:srgbClr val="14171A"/>
              </a:buClr>
              <a:buSzPts val="500"/>
              <a:buChar char="•"/>
              <a:defRPr/>
            </a:lvl6pPr>
            <a:lvl7pPr marL="3200400" lvl="6" indent="-260350" algn="ctr" rtl="0">
              <a:lnSpc>
                <a:spcPct val="90000"/>
              </a:lnSpc>
              <a:spcBef>
                <a:spcPts val="2000"/>
              </a:spcBef>
              <a:spcAft>
                <a:spcPts val="0"/>
              </a:spcAft>
              <a:buClr>
                <a:srgbClr val="14171A"/>
              </a:buClr>
              <a:buSzPts val="500"/>
              <a:buChar char="•"/>
              <a:defRPr/>
            </a:lvl7pPr>
            <a:lvl8pPr marL="3657600" lvl="7" indent="-260350" algn="ctr" rtl="0">
              <a:lnSpc>
                <a:spcPct val="90000"/>
              </a:lnSpc>
              <a:spcBef>
                <a:spcPts val="2000"/>
              </a:spcBef>
              <a:spcAft>
                <a:spcPts val="0"/>
              </a:spcAft>
              <a:buClr>
                <a:srgbClr val="14171A"/>
              </a:buClr>
              <a:buSzPts val="500"/>
              <a:buChar char="•"/>
              <a:defRPr/>
            </a:lvl8pPr>
            <a:lvl9pPr marL="4114800" lvl="8" indent="-260350" algn="ctr" rtl="0">
              <a:lnSpc>
                <a:spcPct val="90000"/>
              </a:lnSpc>
              <a:spcBef>
                <a:spcPts val="2000"/>
              </a:spcBef>
              <a:spcAft>
                <a:spcPts val="0"/>
              </a:spcAft>
              <a:buClr>
                <a:srgbClr val="14171A"/>
              </a:buClr>
              <a:buSzPts val="500"/>
              <a:buChar char="•"/>
              <a:defRPr/>
            </a:lvl9pPr>
          </a:lstStyle>
          <a:p>
            <a:endParaRPr/>
          </a:p>
        </p:txBody>
      </p:sp>
      <p:sp>
        <p:nvSpPr>
          <p:cNvPr id="705" name="Google Shape;705;p115"/>
          <p:cNvSpPr txBox="1">
            <a:spLocks noGrp="1"/>
          </p:cNvSpPr>
          <p:nvPr>
            <p:ph type="body" idx="2"/>
          </p:nvPr>
        </p:nvSpPr>
        <p:spPr>
          <a:xfrm>
            <a:off x="452438" y="2757488"/>
            <a:ext cx="8239200" cy="752400"/>
          </a:xfrm>
          <a:prstGeom prst="rect">
            <a:avLst/>
          </a:prstGeom>
          <a:noFill/>
          <a:ln>
            <a:noFill/>
          </a:ln>
        </p:spPr>
        <p:txBody>
          <a:bodyPr spcFirstLastPara="1" wrap="square" lIns="19050" tIns="19050" rIns="19050" bIns="19050" anchor="t" anchorCtr="0">
            <a:normAutofit/>
          </a:bodyPr>
          <a:lstStyle>
            <a:lvl1pPr marL="457200" lvl="0" indent="-228600" algn="l" rtl="0">
              <a:lnSpc>
                <a:spcPct val="100000"/>
              </a:lnSpc>
              <a:spcBef>
                <a:spcPts val="0"/>
              </a:spcBef>
              <a:spcAft>
                <a:spcPts val="0"/>
              </a:spcAft>
              <a:buClr>
                <a:srgbClr val="53585F"/>
              </a:buClr>
              <a:buSzPts val="2100"/>
              <a:buFont typeface="Arial"/>
              <a:buNone/>
              <a:defRPr sz="2100">
                <a:solidFill>
                  <a:srgbClr val="53585F"/>
                </a:solidFill>
                <a:latin typeface="Arial"/>
                <a:ea typeface="Arial"/>
                <a:cs typeface="Arial"/>
                <a:sym typeface="Arial"/>
              </a:defRPr>
            </a:lvl1pPr>
            <a:lvl2pPr marL="914400" lvl="1" indent="-228600" algn="l" rtl="0">
              <a:lnSpc>
                <a:spcPct val="100000"/>
              </a:lnSpc>
              <a:spcBef>
                <a:spcPts val="0"/>
              </a:spcBef>
              <a:spcAft>
                <a:spcPts val="0"/>
              </a:spcAft>
              <a:buClr>
                <a:srgbClr val="53585F"/>
              </a:buClr>
              <a:buSzPts val="2100"/>
              <a:buFont typeface="Arial"/>
              <a:buNone/>
              <a:defRPr sz="2100">
                <a:solidFill>
                  <a:srgbClr val="53585F"/>
                </a:solidFill>
                <a:latin typeface="Arial"/>
                <a:ea typeface="Arial"/>
                <a:cs typeface="Arial"/>
                <a:sym typeface="Arial"/>
              </a:defRPr>
            </a:lvl2pPr>
            <a:lvl3pPr marL="1371600" lvl="2" indent="-228600" algn="l" rtl="0">
              <a:lnSpc>
                <a:spcPct val="100000"/>
              </a:lnSpc>
              <a:spcBef>
                <a:spcPts val="0"/>
              </a:spcBef>
              <a:spcAft>
                <a:spcPts val="0"/>
              </a:spcAft>
              <a:buClr>
                <a:srgbClr val="53585F"/>
              </a:buClr>
              <a:buSzPts val="2100"/>
              <a:buFont typeface="Arial"/>
              <a:buNone/>
              <a:defRPr sz="2100">
                <a:solidFill>
                  <a:srgbClr val="53585F"/>
                </a:solidFill>
                <a:latin typeface="Arial"/>
                <a:ea typeface="Arial"/>
                <a:cs typeface="Arial"/>
                <a:sym typeface="Arial"/>
              </a:defRPr>
            </a:lvl3pPr>
            <a:lvl4pPr marL="1828800" lvl="3" indent="-228600" algn="l" rtl="0">
              <a:lnSpc>
                <a:spcPct val="100000"/>
              </a:lnSpc>
              <a:spcBef>
                <a:spcPts val="0"/>
              </a:spcBef>
              <a:spcAft>
                <a:spcPts val="0"/>
              </a:spcAft>
              <a:buClr>
                <a:srgbClr val="53585F"/>
              </a:buClr>
              <a:buSzPts val="2100"/>
              <a:buFont typeface="Arial"/>
              <a:buNone/>
              <a:defRPr sz="2100">
                <a:solidFill>
                  <a:srgbClr val="53585F"/>
                </a:solidFill>
                <a:latin typeface="Arial"/>
                <a:ea typeface="Arial"/>
                <a:cs typeface="Arial"/>
                <a:sym typeface="Arial"/>
              </a:defRPr>
            </a:lvl4pPr>
            <a:lvl5pPr marL="2286000" lvl="4" indent="-228600" algn="l" rtl="0">
              <a:lnSpc>
                <a:spcPct val="100000"/>
              </a:lnSpc>
              <a:spcBef>
                <a:spcPts val="0"/>
              </a:spcBef>
              <a:spcAft>
                <a:spcPts val="0"/>
              </a:spcAft>
              <a:buClr>
                <a:srgbClr val="53585F"/>
              </a:buClr>
              <a:buSzPts val="2100"/>
              <a:buFont typeface="Arial"/>
              <a:buNone/>
              <a:defRPr sz="2100">
                <a:solidFill>
                  <a:srgbClr val="53585F"/>
                </a:solidFill>
                <a:latin typeface="Arial"/>
                <a:ea typeface="Arial"/>
                <a:cs typeface="Arial"/>
                <a:sym typeface="Arial"/>
              </a:defRPr>
            </a:lvl5pPr>
            <a:lvl6pPr marL="2743200" lvl="5" indent="-260350" algn="ctr" rtl="0">
              <a:lnSpc>
                <a:spcPct val="90000"/>
              </a:lnSpc>
              <a:spcBef>
                <a:spcPts val="2000"/>
              </a:spcBef>
              <a:spcAft>
                <a:spcPts val="0"/>
              </a:spcAft>
              <a:buClr>
                <a:srgbClr val="14171A"/>
              </a:buClr>
              <a:buSzPts val="500"/>
              <a:buChar char="•"/>
              <a:defRPr/>
            </a:lvl6pPr>
            <a:lvl7pPr marL="3200400" lvl="6" indent="-260350" algn="ctr" rtl="0">
              <a:lnSpc>
                <a:spcPct val="90000"/>
              </a:lnSpc>
              <a:spcBef>
                <a:spcPts val="2000"/>
              </a:spcBef>
              <a:spcAft>
                <a:spcPts val="0"/>
              </a:spcAft>
              <a:buClr>
                <a:srgbClr val="14171A"/>
              </a:buClr>
              <a:buSzPts val="500"/>
              <a:buChar char="•"/>
              <a:defRPr/>
            </a:lvl7pPr>
            <a:lvl8pPr marL="3657600" lvl="7" indent="-260350" algn="ctr" rtl="0">
              <a:lnSpc>
                <a:spcPct val="90000"/>
              </a:lnSpc>
              <a:spcBef>
                <a:spcPts val="2000"/>
              </a:spcBef>
              <a:spcAft>
                <a:spcPts val="0"/>
              </a:spcAft>
              <a:buClr>
                <a:srgbClr val="14171A"/>
              </a:buClr>
              <a:buSzPts val="500"/>
              <a:buChar char="•"/>
              <a:defRPr/>
            </a:lvl8pPr>
            <a:lvl9pPr marL="4114800" lvl="8" indent="-260350" algn="ctr" rtl="0">
              <a:lnSpc>
                <a:spcPct val="90000"/>
              </a:lnSpc>
              <a:spcBef>
                <a:spcPts val="2000"/>
              </a:spcBef>
              <a:spcAft>
                <a:spcPts val="0"/>
              </a:spcAft>
              <a:buClr>
                <a:srgbClr val="14171A"/>
              </a:buClr>
              <a:buSzPts val="500"/>
              <a:buChar char="•"/>
              <a:defRPr/>
            </a:lvl9pPr>
          </a:lstStyle>
          <a:p>
            <a:endParaRPr/>
          </a:p>
        </p:txBody>
      </p:sp>
      <p:sp>
        <p:nvSpPr>
          <p:cNvPr id="706" name="Google Shape;706;p115"/>
          <p:cNvSpPr txBox="1">
            <a:spLocks noGrp="1"/>
          </p:cNvSpPr>
          <p:nvPr>
            <p:ph type="title"/>
          </p:nvPr>
        </p:nvSpPr>
        <p:spPr>
          <a:xfrm>
            <a:off x="452438" y="981075"/>
            <a:ext cx="8239200" cy="1743000"/>
          </a:xfrm>
          <a:prstGeom prst="rect">
            <a:avLst/>
          </a:prstGeom>
          <a:noFill/>
          <a:ln>
            <a:noFill/>
          </a:ln>
        </p:spPr>
        <p:txBody>
          <a:bodyPr spcFirstLastPara="1" wrap="square" lIns="19050" tIns="19050" rIns="19050" bIns="19050" anchor="b" anchorCtr="0">
            <a:normAutofit/>
          </a:bodyPr>
          <a:lstStyle>
            <a:lvl1pPr lvl="0" algn="l" rtl="0">
              <a:lnSpc>
                <a:spcPct val="90000"/>
              </a:lnSpc>
              <a:spcBef>
                <a:spcPts val="0"/>
              </a:spcBef>
              <a:spcAft>
                <a:spcPts val="0"/>
              </a:spcAft>
              <a:buClr>
                <a:srgbClr val="53585F"/>
              </a:buClr>
              <a:buSzPts val="4500"/>
              <a:buFont typeface="Arial"/>
              <a:buNone/>
              <a:defRPr sz="4500">
                <a:solidFill>
                  <a:srgbClr val="53585F"/>
                </a:solidFill>
                <a:latin typeface="Arial"/>
                <a:ea typeface="Arial"/>
                <a:cs typeface="Arial"/>
                <a:sym typeface="Arial"/>
              </a:defRPr>
            </a:lvl1pPr>
            <a:lvl2pPr lvl="1" algn="ctr" rtl="0">
              <a:lnSpc>
                <a:spcPct val="90000"/>
              </a:lnSpc>
              <a:spcBef>
                <a:spcPts val="0"/>
              </a:spcBef>
              <a:spcAft>
                <a:spcPts val="0"/>
              </a:spcAft>
              <a:buClr>
                <a:srgbClr val="14171A"/>
              </a:buClr>
              <a:buSzPts val="700"/>
              <a:buNone/>
              <a:defRPr/>
            </a:lvl2pPr>
            <a:lvl3pPr lvl="2" algn="ctr" rtl="0">
              <a:lnSpc>
                <a:spcPct val="90000"/>
              </a:lnSpc>
              <a:spcBef>
                <a:spcPts val="0"/>
              </a:spcBef>
              <a:spcAft>
                <a:spcPts val="0"/>
              </a:spcAft>
              <a:buClr>
                <a:srgbClr val="14171A"/>
              </a:buClr>
              <a:buSzPts val="700"/>
              <a:buNone/>
              <a:defRPr/>
            </a:lvl3pPr>
            <a:lvl4pPr lvl="3" algn="ctr" rtl="0">
              <a:lnSpc>
                <a:spcPct val="90000"/>
              </a:lnSpc>
              <a:spcBef>
                <a:spcPts val="0"/>
              </a:spcBef>
              <a:spcAft>
                <a:spcPts val="0"/>
              </a:spcAft>
              <a:buClr>
                <a:srgbClr val="14171A"/>
              </a:buClr>
              <a:buSzPts val="700"/>
              <a:buNone/>
              <a:defRPr/>
            </a:lvl4pPr>
            <a:lvl5pPr lvl="4" algn="ctr" rtl="0">
              <a:lnSpc>
                <a:spcPct val="90000"/>
              </a:lnSpc>
              <a:spcBef>
                <a:spcPts val="0"/>
              </a:spcBef>
              <a:spcAft>
                <a:spcPts val="0"/>
              </a:spcAft>
              <a:buClr>
                <a:srgbClr val="14171A"/>
              </a:buClr>
              <a:buSzPts val="700"/>
              <a:buNone/>
              <a:defRPr/>
            </a:lvl5pPr>
            <a:lvl6pPr lvl="5" algn="ctr" rtl="0">
              <a:lnSpc>
                <a:spcPct val="90000"/>
              </a:lnSpc>
              <a:spcBef>
                <a:spcPts val="0"/>
              </a:spcBef>
              <a:spcAft>
                <a:spcPts val="0"/>
              </a:spcAft>
              <a:buClr>
                <a:srgbClr val="14171A"/>
              </a:buClr>
              <a:buSzPts val="700"/>
              <a:buNone/>
              <a:defRPr/>
            </a:lvl6pPr>
            <a:lvl7pPr lvl="6" algn="ctr" rtl="0">
              <a:lnSpc>
                <a:spcPct val="90000"/>
              </a:lnSpc>
              <a:spcBef>
                <a:spcPts val="0"/>
              </a:spcBef>
              <a:spcAft>
                <a:spcPts val="0"/>
              </a:spcAft>
              <a:buClr>
                <a:srgbClr val="14171A"/>
              </a:buClr>
              <a:buSzPts val="700"/>
              <a:buNone/>
              <a:defRPr/>
            </a:lvl7pPr>
            <a:lvl8pPr lvl="7" algn="ctr" rtl="0">
              <a:lnSpc>
                <a:spcPct val="90000"/>
              </a:lnSpc>
              <a:spcBef>
                <a:spcPts val="0"/>
              </a:spcBef>
              <a:spcAft>
                <a:spcPts val="0"/>
              </a:spcAft>
              <a:buClr>
                <a:srgbClr val="14171A"/>
              </a:buClr>
              <a:buSzPts val="700"/>
              <a:buNone/>
              <a:defRPr/>
            </a:lvl8pPr>
            <a:lvl9pPr lvl="8" algn="ctr" rtl="0">
              <a:lnSpc>
                <a:spcPct val="90000"/>
              </a:lnSpc>
              <a:spcBef>
                <a:spcPts val="0"/>
              </a:spcBef>
              <a:spcAft>
                <a:spcPts val="0"/>
              </a:spcAft>
              <a:buClr>
                <a:srgbClr val="14171A"/>
              </a:buClr>
              <a:buSzPts val="700"/>
              <a:buNone/>
              <a:defRPr/>
            </a:lvl9pPr>
          </a:lstStyle>
          <a:p>
            <a:endParaRPr/>
          </a:p>
        </p:txBody>
      </p:sp>
      <p:sp>
        <p:nvSpPr>
          <p:cNvPr id="707" name="Google Shape;707;p115"/>
          <p:cNvSpPr txBox="1">
            <a:spLocks noGrp="1"/>
          </p:cNvSpPr>
          <p:nvPr>
            <p:ph type="sldNum" idx="12"/>
          </p:nvPr>
        </p:nvSpPr>
        <p:spPr>
          <a:xfrm>
            <a:off x="8834437" y="4672012"/>
            <a:ext cx="145800" cy="161700"/>
          </a:xfrm>
          <a:prstGeom prst="rect">
            <a:avLst/>
          </a:prstGeom>
          <a:noFill/>
          <a:ln>
            <a:noFill/>
          </a:ln>
        </p:spPr>
        <p:txBody>
          <a:bodyPr spcFirstLastPara="1" wrap="square" lIns="19050" tIns="19050" rIns="19050" bIns="19050" anchor="b" anchorCtr="0">
            <a:spAutoFit/>
          </a:bodyPr>
          <a:lstStyle>
            <a:lvl1pPr marL="0" marR="0" lvl="0" indent="0" algn="r" rtl="0">
              <a:lnSpc>
                <a:spcPct val="100000"/>
              </a:lnSpc>
              <a:spcBef>
                <a:spcPts val="0"/>
              </a:spcBef>
              <a:spcAft>
                <a:spcPts val="0"/>
              </a:spcAft>
              <a:buClr>
                <a:srgbClr val="53585F"/>
              </a:buClr>
              <a:buSzPts val="800"/>
              <a:buFont typeface="Arial"/>
              <a:buNone/>
              <a:defRPr sz="800" b="0" i="0" u="none" strike="noStrike" cap="none">
                <a:solidFill>
                  <a:srgbClr val="53585F"/>
                </a:solidFill>
                <a:latin typeface="Arial"/>
                <a:ea typeface="Arial"/>
                <a:cs typeface="Arial"/>
                <a:sym typeface="Arial"/>
              </a:defRPr>
            </a:lvl1pPr>
            <a:lvl2pPr marL="0" marR="0" lvl="1" indent="0" algn="r" rtl="0">
              <a:lnSpc>
                <a:spcPct val="100000"/>
              </a:lnSpc>
              <a:spcBef>
                <a:spcPts val="0"/>
              </a:spcBef>
              <a:spcAft>
                <a:spcPts val="0"/>
              </a:spcAft>
              <a:buClr>
                <a:srgbClr val="53585F"/>
              </a:buClr>
              <a:buSzPts val="800"/>
              <a:buFont typeface="Arial"/>
              <a:buNone/>
              <a:defRPr sz="800" b="0" i="0" u="none" strike="noStrike" cap="none">
                <a:solidFill>
                  <a:srgbClr val="53585F"/>
                </a:solidFill>
                <a:latin typeface="Arial"/>
                <a:ea typeface="Arial"/>
                <a:cs typeface="Arial"/>
                <a:sym typeface="Arial"/>
              </a:defRPr>
            </a:lvl2pPr>
            <a:lvl3pPr marL="0" marR="0" lvl="2" indent="0" algn="r" rtl="0">
              <a:lnSpc>
                <a:spcPct val="100000"/>
              </a:lnSpc>
              <a:spcBef>
                <a:spcPts val="0"/>
              </a:spcBef>
              <a:spcAft>
                <a:spcPts val="0"/>
              </a:spcAft>
              <a:buClr>
                <a:srgbClr val="53585F"/>
              </a:buClr>
              <a:buSzPts val="800"/>
              <a:buFont typeface="Arial"/>
              <a:buNone/>
              <a:defRPr sz="800" b="0" i="0" u="none" strike="noStrike" cap="none">
                <a:solidFill>
                  <a:srgbClr val="53585F"/>
                </a:solidFill>
                <a:latin typeface="Arial"/>
                <a:ea typeface="Arial"/>
                <a:cs typeface="Arial"/>
                <a:sym typeface="Arial"/>
              </a:defRPr>
            </a:lvl3pPr>
            <a:lvl4pPr marL="0" marR="0" lvl="3" indent="0" algn="r" rtl="0">
              <a:lnSpc>
                <a:spcPct val="100000"/>
              </a:lnSpc>
              <a:spcBef>
                <a:spcPts val="0"/>
              </a:spcBef>
              <a:spcAft>
                <a:spcPts val="0"/>
              </a:spcAft>
              <a:buClr>
                <a:srgbClr val="53585F"/>
              </a:buClr>
              <a:buSzPts val="800"/>
              <a:buFont typeface="Arial"/>
              <a:buNone/>
              <a:defRPr sz="800" b="0" i="0" u="none" strike="noStrike" cap="none">
                <a:solidFill>
                  <a:srgbClr val="53585F"/>
                </a:solidFill>
                <a:latin typeface="Arial"/>
                <a:ea typeface="Arial"/>
                <a:cs typeface="Arial"/>
                <a:sym typeface="Arial"/>
              </a:defRPr>
            </a:lvl4pPr>
            <a:lvl5pPr marL="0" marR="0" lvl="4" indent="0" algn="r" rtl="0">
              <a:lnSpc>
                <a:spcPct val="100000"/>
              </a:lnSpc>
              <a:spcBef>
                <a:spcPts val="0"/>
              </a:spcBef>
              <a:spcAft>
                <a:spcPts val="0"/>
              </a:spcAft>
              <a:buClr>
                <a:srgbClr val="53585F"/>
              </a:buClr>
              <a:buSzPts val="800"/>
              <a:buFont typeface="Arial"/>
              <a:buNone/>
              <a:defRPr sz="800" b="0" i="0" u="none" strike="noStrike" cap="none">
                <a:solidFill>
                  <a:srgbClr val="53585F"/>
                </a:solidFill>
                <a:latin typeface="Arial"/>
                <a:ea typeface="Arial"/>
                <a:cs typeface="Arial"/>
                <a:sym typeface="Arial"/>
              </a:defRPr>
            </a:lvl5pPr>
            <a:lvl6pPr marL="0" marR="0" lvl="5" indent="0" algn="r" rtl="0">
              <a:lnSpc>
                <a:spcPct val="100000"/>
              </a:lnSpc>
              <a:spcBef>
                <a:spcPts val="0"/>
              </a:spcBef>
              <a:spcAft>
                <a:spcPts val="0"/>
              </a:spcAft>
              <a:buClr>
                <a:srgbClr val="53585F"/>
              </a:buClr>
              <a:buSzPts val="800"/>
              <a:buFont typeface="Arial"/>
              <a:buNone/>
              <a:defRPr sz="800" b="0" i="0" u="none" strike="noStrike" cap="none">
                <a:solidFill>
                  <a:srgbClr val="53585F"/>
                </a:solidFill>
                <a:latin typeface="Arial"/>
                <a:ea typeface="Arial"/>
                <a:cs typeface="Arial"/>
                <a:sym typeface="Arial"/>
              </a:defRPr>
            </a:lvl6pPr>
            <a:lvl7pPr marL="0" marR="0" lvl="6" indent="0" algn="r" rtl="0">
              <a:lnSpc>
                <a:spcPct val="100000"/>
              </a:lnSpc>
              <a:spcBef>
                <a:spcPts val="0"/>
              </a:spcBef>
              <a:spcAft>
                <a:spcPts val="0"/>
              </a:spcAft>
              <a:buClr>
                <a:srgbClr val="53585F"/>
              </a:buClr>
              <a:buSzPts val="800"/>
              <a:buFont typeface="Arial"/>
              <a:buNone/>
              <a:defRPr sz="800" b="0" i="0" u="none" strike="noStrike" cap="none">
                <a:solidFill>
                  <a:srgbClr val="53585F"/>
                </a:solidFill>
                <a:latin typeface="Arial"/>
                <a:ea typeface="Arial"/>
                <a:cs typeface="Arial"/>
                <a:sym typeface="Arial"/>
              </a:defRPr>
            </a:lvl7pPr>
            <a:lvl8pPr marL="0" marR="0" lvl="7" indent="0" algn="r" rtl="0">
              <a:lnSpc>
                <a:spcPct val="100000"/>
              </a:lnSpc>
              <a:spcBef>
                <a:spcPts val="0"/>
              </a:spcBef>
              <a:spcAft>
                <a:spcPts val="0"/>
              </a:spcAft>
              <a:buClr>
                <a:srgbClr val="53585F"/>
              </a:buClr>
              <a:buSzPts val="800"/>
              <a:buFont typeface="Arial"/>
              <a:buNone/>
              <a:defRPr sz="800" b="0" i="0" u="none" strike="noStrike" cap="none">
                <a:solidFill>
                  <a:srgbClr val="53585F"/>
                </a:solidFill>
                <a:latin typeface="Arial"/>
                <a:ea typeface="Arial"/>
                <a:cs typeface="Arial"/>
                <a:sym typeface="Arial"/>
              </a:defRPr>
            </a:lvl8pPr>
            <a:lvl9pPr marL="0" marR="0" lvl="8" indent="0" algn="r" rtl="0">
              <a:lnSpc>
                <a:spcPct val="100000"/>
              </a:lnSpc>
              <a:spcBef>
                <a:spcPts val="0"/>
              </a:spcBef>
              <a:spcAft>
                <a:spcPts val="0"/>
              </a:spcAft>
              <a:buClr>
                <a:srgbClr val="53585F"/>
              </a:buClr>
              <a:buSzPts val="800"/>
              <a:buFont typeface="Arial"/>
              <a:buNone/>
              <a:defRPr sz="800" b="0" i="0" u="none" strike="noStrike" cap="none">
                <a:solidFill>
                  <a:srgbClr val="53585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sz="900">
              <a:solidFill>
                <a:srgbClr val="000000"/>
              </a:solidFill>
              <a:latin typeface="Play"/>
              <a:ea typeface="Play"/>
              <a:cs typeface="Play"/>
              <a:sym typeface="Play"/>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matchingName="Quote 01 1">
  <p:cSld name="TITLE_2_1_1_4">
    <p:spTree>
      <p:nvGrpSpPr>
        <p:cNvPr id="1" name="Shape 708"/>
        <p:cNvGrpSpPr/>
        <p:nvPr/>
      </p:nvGrpSpPr>
      <p:grpSpPr>
        <a:xfrm>
          <a:off x="0" y="0"/>
          <a:ext cx="0" cy="0"/>
          <a:chOff x="0" y="0"/>
          <a:chExt cx="0" cy="0"/>
        </a:xfrm>
      </p:grpSpPr>
      <p:sp>
        <p:nvSpPr>
          <p:cNvPr id="709" name="Google Shape;709;p116"/>
          <p:cNvSpPr txBox="1">
            <a:spLocks noGrp="1"/>
          </p:cNvSpPr>
          <p:nvPr>
            <p:ph type="title"/>
          </p:nvPr>
        </p:nvSpPr>
        <p:spPr>
          <a:xfrm>
            <a:off x="869000" y="1497775"/>
            <a:ext cx="7405800" cy="13050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SzPts val="4200"/>
              <a:buFont typeface="Poppins ExtraBold"/>
              <a:buNone/>
              <a:defRPr sz="4200" b="0">
                <a:latin typeface="Poppins ExtraBold"/>
                <a:ea typeface="Poppins ExtraBold"/>
                <a:cs typeface="Poppins ExtraBold"/>
                <a:sym typeface="Poppins ExtraBold"/>
              </a:defRPr>
            </a:lvl1pPr>
            <a:lvl2pPr lvl="1" algn="l" rtl="0">
              <a:lnSpc>
                <a:spcPct val="100000"/>
              </a:lnSpc>
              <a:spcBef>
                <a:spcPts val="0"/>
              </a:spcBef>
              <a:spcAft>
                <a:spcPts val="0"/>
              </a:spcAft>
              <a:buSzPts val="4200"/>
              <a:buNone/>
              <a:defRPr sz="4200"/>
            </a:lvl2pPr>
            <a:lvl3pPr lvl="2" algn="l" rtl="0">
              <a:lnSpc>
                <a:spcPct val="100000"/>
              </a:lnSpc>
              <a:spcBef>
                <a:spcPts val="0"/>
              </a:spcBef>
              <a:spcAft>
                <a:spcPts val="0"/>
              </a:spcAft>
              <a:buSzPts val="4200"/>
              <a:buNone/>
              <a:defRPr sz="4200"/>
            </a:lvl3pPr>
            <a:lvl4pPr lvl="3" algn="l" rtl="0">
              <a:lnSpc>
                <a:spcPct val="100000"/>
              </a:lnSpc>
              <a:spcBef>
                <a:spcPts val="0"/>
              </a:spcBef>
              <a:spcAft>
                <a:spcPts val="0"/>
              </a:spcAft>
              <a:buSzPts val="4200"/>
              <a:buNone/>
              <a:defRPr sz="4200"/>
            </a:lvl4pPr>
            <a:lvl5pPr lvl="4" algn="l" rtl="0">
              <a:lnSpc>
                <a:spcPct val="100000"/>
              </a:lnSpc>
              <a:spcBef>
                <a:spcPts val="0"/>
              </a:spcBef>
              <a:spcAft>
                <a:spcPts val="0"/>
              </a:spcAft>
              <a:buSzPts val="4200"/>
              <a:buNone/>
              <a:defRPr sz="4200"/>
            </a:lvl5pPr>
            <a:lvl6pPr lvl="5" algn="l" rtl="0">
              <a:lnSpc>
                <a:spcPct val="100000"/>
              </a:lnSpc>
              <a:spcBef>
                <a:spcPts val="0"/>
              </a:spcBef>
              <a:spcAft>
                <a:spcPts val="0"/>
              </a:spcAft>
              <a:buSzPts val="4200"/>
              <a:buNone/>
              <a:defRPr sz="4200"/>
            </a:lvl6pPr>
            <a:lvl7pPr lvl="6" algn="l" rtl="0">
              <a:lnSpc>
                <a:spcPct val="100000"/>
              </a:lnSpc>
              <a:spcBef>
                <a:spcPts val="0"/>
              </a:spcBef>
              <a:spcAft>
                <a:spcPts val="0"/>
              </a:spcAft>
              <a:buSzPts val="4200"/>
              <a:buNone/>
              <a:defRPr sz="4200"/>
            </a:lvl7pPr>
            <a:lvl8pPr lvl="7" algn="l" rtl="0">
              <a:lnSpc>
                <a:spcPct val="100000"/>
              </a:lnSpc>
              <a:spcBef>
                <a:spcPts val="0"/>
              </a:spcBef>
              <a:spcAft>
                <a:spcPts val="0"/>
              </a:spcAft>
              <a:buSzPts val="4200"/>
              <a:buNone/>
              <a:defRPr sz="4200"/>
            </a:lvl8pPr>
            <a:lvl9pPr lvl="8" algn="l" rtl="0">
              <a:lnSpc>
                <a:spcPct val="100000"/>
              </a:lnSpc>
              <a:spcBef>
                <a:spcPts val="0"/>
              </a:spcBef>
              <a:spcAft>
                <a:spcPts val="0"/>
              </a:spcAft>
              <a:buSzPts val="4200"/>
              <a:buNone/>
              <a:defRPr sz="4200"/>
            </a:lvl9pPr>
          </a:lstStyle>
          <a:p>
            <a:endParaRPr/>
          </a:p>
        </p:txBody>
      </p:sp>
      <p:sp>
        <p:nvSpPr>
          <p:cNvPr id="710" name="Google Shape;710;p116"/>
          <p:cNvSpPr txBox="1"/>
          <p:nvPr/>
        </p:nvSpPr>
        <p:spPr>
          <a:xfrm>
            <a:off x="4137140" y="10"/>
            <a:ext cx="869700" cy="2347200"/>
          </a:xfrm>
          <a:prstGeom prst="rect">
            <a:avLst/>
          </a:prstGeom>
          <a:noFill/>
          <a:ln>
            <a:noFill/>
          </a:ln>
        </p:spPr>
        <p:txBody>
          <a:bodyPr spcFirstLastPara="1" wrap="square" lIns="19050" tIns="19050" rIns="19050" bIns="19050" anchor="t" anchorCtr="0">
            <a:spAutoFit/>
          </a:bodyPr>
          <a:lstStyle/>
          <a:p>
            <a:pPr marL="0" marR="0" lvl="0" indent="0" algn="ctr" rtl="0">
              <a:lnSpc>
                <a:spcPct val="110000"/>
              </a:lnSpc>
              <a:spcBef>
                <a:spcPts val="0"/>
              </a:spcBef>
              <a:spcAft>
                <a:spcPts val="0"/>
              </a:spcAft>
              <a:buClr>
                <a:srgbClr val="1767DA"/>
              </a:buClr>
              <a:buSzPts val="15000"/>
              <a:buFont typeface="Play"/>
              <a:buNone/>
            </a:pPr>
            <a:r>
              <a:rPr lang="en" sz="15000" b="1" i="0" u="none" strike="noStrike" cap="none">
                <a:solidFill>
                  <a:srgbClr val="1767DA"/>
                </a:solidFill>
                <a:latin typeface="Montserrat"/>
                <a:ea typeface="Montserrat"/>
                <a:cs typeface="Montserrat"/>
                <a:sym typeface="Montserrat"/>
              </a:rPr>
              <a:t>“</a:t>
            </a:r>
            <a:endParaRPr sz="500" b="0" i="0" u="none" strike="noStrike" cap="none">
              <a:solidFill>
                <a:srgbClr val="000000"/>
              </a:solidFill>
              <a:latin typeface="Montserrat"/>
              <a:ea typeface="Montserrat"/>
              <a:cs typeface="Montserrat"/>
              <a:sym typeface="Montserrat"/>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matchingName="TITLE_AND_BODY_1">
  <p:cSld name="TITLE_AND_BODY_1_1">
    <p:spTree>
      <p:nvGrpSpPr>
        <p:cNvPr id="1" name="Shape 711"/>
        <p:cNvGrpSpPr/>
        <p:nvPr/>
      </p:nvGrpSpPr>
      <p:grpSpPr>
        <a:xfrm>
          <a:off x="0" y="0"/>
          <a:ext cx="0" cy="0"/>
          <a:chOff x="0" y="0"/>
          <a:chExt cx="0" cy="0"/>
        </a:xfrm>
      </p:grpSpPr>
      <p:sp>
        <p:nvSpPr>
          <p:cNvPr id="712" name="Google Shape;712;p1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rtl="0">
              <a:lnSpc>
                <a:spcPct val="100000"/>
              </a:lnSpc>
              <a:spcBef>
                <a:spcPts val="0"/>
              </a:spcBef>
              <a:spcAft>
                <a:spcPts val="0"/>
              </a:spcAft>
              <a:buSzPts val="2800"/>
              <a:buNone/>
              <a:defRPr/>
            </a:lvl1pPr>
            <a:lvl2pPr lvl="1" algn="l" rtl="0">
              <a:lnSpc>
                <a:spcPct val="100000"/>
              </a:lnSpc>
              <a:spcBef>
                <a:spcPts val="0"/>
              </a:spcBef>
              <a:spcAft>
                <a:spcPts val="0"/>
              </a:spcAft>
              <a:buSzPts val="2800"/>
              <a:buNone/>
              <a:defRPr/>
            </a:lvl2pPr>
            <a:lvl3pPr lvl="2" algn="l" rtl="0">
              <a:lnSpc>
                <a:spcPct val="100000"/>
              </a:lnSpc>
              <a:spcBef>
                <a:spcPts val="0"/>
              </a:spcBef>
              <a:spcAft>
                <a:spcPts val="0"/>
              </a:spcAft>
              <a:buSzPts val="2800"/>
              <a:buNone/>
              <a:defRPr/>
            </a:lvl3pPr>
            <a:lvl4pPr lvl="3" algn="l" rtl="0">
              <a:lnSpc>
                <a:spcPct val="100000"/>
              </a:lnSpc>
              <a:spcBef>
                <a:spcPts val="0"/>
              </a:spcBef>
              <a:spcAft>
                <a:spcPts val="0"/>
              </a:spcAft>
              <a:buSzPts val="2800"/>
              <a:buNone/>
              <a:defRPr/>
            </a:lvl4pPr>
            <a:lvl5pPr lvl="4" algn="l" rtl="0">
              <a:lnSpc>
                <a:spcPct val="100000"/>
              </a:lnSpc>
              <a:spcBef>
                <a:spcPts val="0"/>
              </a:spcBef>
              <a:spcAft>
                <a:spcPts val="0"/>
              </a:spcAft>
              <a:buSzPts val="2800"/>
              <a:buNone/>
              <a:defRPr/>
            </a:lvl5pPr>
            <a:lvl6pPr lvl="5" algn="l" rtl="0">
              <a:lnSpc>
                <a:spcPct val="100000"/>
              </a:lnSpc>
              <a:spcBef>
                <a:spcPts val="0"/>
              </a:spcBef>
              <a:spcAft>
                <a:spcPts val="0"/>
              </a:spcAft>
              <a:buSzPts val="2800"/>
              <a:buNone/>
              <a:defRPr/>
            </a:lvl6pPr>
            <a:lvl7pPr lvl="6" algn="l" rtl="0">
              <a:lnSpc>
                <a:spcPct val="100000"/>
              </a:lnSpc>
              <a:spcBef>
                <a:spcPts val="0"/>
              </a:spcBef>
              <a:spcAft>
                <a:spcPts val="0"/>
              </a:spcAft>
              <a:buSzPts val="2800"/>
              <a:buNone/>
              <a:defRPr/>
            </a:lvl7pPr>
            <a:lvl8pPr lvl="7" algn="l" rtl="0">
              <a:lnSpc>
                <a:spcPct val="100000"/>
              </a:lnSpc>
              <a:spcBef>
                <a:spcPts val="0"/>
              </a:spcBef>
              <a:spcAft>
                <a:spcPts val="0"/>
              </a:spcAft>
              <a:buSzPts val="2800"/>
              <a:buNone/>
              <a:defRPr/>
            </a:lvl8pPr>
            <a:lvl9pPr lvl="8" algn="l" rtl="0">
              <a:lnSpc>
                <a:spcPct val="100000"/>
              </a:lnSpc>
              <a:spcBef>
                <a:spcPts val="0"/>
              </a:spcBef>
              <a:spcAft>
                <a:spcPts val="0"/>
              </a:spcAft>
              <a:buSzPts val="2800"/>
              <a:buNone/>
              <a:defRPr/>
            </a:lvl9pPr>
          </a:lstStyle>
          <a:p>
            <a:endParaRPr/>
          </a:p>
        </p:txBody>
      </p:sp>
      <p:sp>
        <p:nvSpPr>
          <p:cNvPr id="713" name="Google Shape;713;p11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714" name="Google Shape;714;p1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matchingName="Blank 1">
  <p:cSld name="Blank">
    <p:bg>
      <p:bgPr>
        <a:solidFill>
          <a:srgbClr val="FDFEFE"/>
        </a:solidFill>
        <a:effectLst/>
      </p:bgPr>
    </p:bg>
    <p:spTree>
      <p:nvGrpSpPr>
        <p:cNvPr id="1" name="Shape 715"/>
        <p:cNvGrpSpPr/>
        <p:nvPr/>
      </p:nvGrpSpPr>
      <p:grpSpPr>
        <a:xfrm>
          <a:off x="0" y="0"/>
          <a:ext cx="0" cy="0"/>
          <a:chOff x="0" y="0"/>
          <a:chExt cx="0" cy="0"/>
        </a:xfrm>
      </p:grpSpPr>
      <p:sp>
        <p:nvSpPr>
          <p:cNvPr id="716" name="Google Shape;716;p118"/>
          <p:cNvSpPr txBox="1">
            <a:spLocks noGrp="1"/>
          </p:cNvSpPr>
          <p:nvPr>
            <p:ph type="sldNum" idx="12"/>
          </p:nvPr>
        </p:nvSpPr>
        <p:spPr>
          <a:xfrm>
            <a:off x="4506477" y="4907737"/>
            <a:ext cx="126300" cy="146100"/>
          </a:xfrm>
          <a:prstGeom prst="rect">
            <a:avLst/>
          </a:prstGeom>
          <a:noFill/>
          <a:ln>
            <a:noFill/>
          </a:ln>
        </p:spPr>
        <p:txBody>
          <a:bodyPr spcFirstLastPara="1" wrap="square" lIns="19050" tIns="19050" rIns="19050" bIns="19050" anchor="b" anchorCtr="0">
            <a:spAutoFit/>
          </a:bodyPr>
          <a:lstStyle>
            <a:lvl1pPr marL="0" marR="0" lvl="0" indent="0" algn="ctr" rtl="0">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1pPr>
            <a:lvl2pPr marL="0" marR="0" lvl="1" indent="0" algn="ctr" rtl="0">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2pPr>
            <a:lvl3pPr marL="0" marR="0" lvl="2" indent="0" algn="ctr" rtl="0">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3pPr>
            <a:lvl4pPr marL="0" marR="0" lvl="3" indent="0" algn="ctr" rtl="0">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4pPr>
            <a:lvl5pPr marL="0" marR="0" lvl="4" indent="0" algn="ctr" rtl="0">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5pPr>
            <a:lvl6pPr marL="0" marR="0" lvl="5" indent="0" algn="ctr" rtl="0">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6pPr>
            <a:lvl7pPr marL="0" marR="0" lvl="6" indent="0" algn="ctr" rtl="0">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7pPr>
            <a:lvl8pPr marL="0" marR="0" lvl="7" indent="0" algn="ctr" rtl="0">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8pPr>
            <a:lvl9pPr marL="0" marR="0" lvl="8" indent="0" algn="ctr" rtl="0">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9pPr>
          </a:lstStyle>
          <a:p>
            <a:pPr marL="0" lvl="0" indent="0" algn="ctr" rtl="0">
              <a:spcBef>
                <a:spcPts val="0"/>
              </a:spcBef>
              <a:spcAft>
                <a:spcPts val="0"/>
              </a:spcAft>
              <a:buNone/>
            </a:pPr>
            <a:fld id="{00000000-1234-1234-1234-123412341234}" type="slidenum">
              <a:rPr lang="en"/>
              <a:t>‹#›</a:t>
            </a:fld>
            <a:endParaRPr sz="900"/>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matchingName="Building">
  <p:cSld name="Blank_1">
    <p:bg>
      <p:bgPr>
        <a:solidFill>
          <a:srgbClr val="FDFEFE"/>
        </a:solidFill>
        <a:effectLst/>
      </p:bgPr>
    </p:bg>
    <p:spTree>
      <p:nvGrpSpPr>
        <p:cNvPr id="1" name="Shape 717"/>
        <p:cNvGrpSpPr/>
        <p:nvPr/>
      </p:nvGrpSpPr>
      <p:grpSpPr>
        <a:xfrm>
          <a:off x="0" y="0"/>
          <a:ext cx="0" cy="0"/>
          <a:chOff x="0" y="0"/>
          <a:chExt cx="0" cy="0"/>
        </a:xfrm>
      </p:grpSpPr>
      <p:sp>
        <p:nvSpPr>
          <p:cNvPr id="718" name="Google Shape;718;p119"/>
          <p:cNvSpPr/>
          <p:nvPr/>
        </p:nvSpPr>
        <p:spPr>
          <a:xfrm rot="10800000" flipH="1">
            <a:off x="3111500" y="4301675"/>
            <a:ext cx="2847300" cy="356100"/>
          </a:xfrm>
          <a:prstGeom prst="triangle">
            <a:avLst>
              <a:gd name="adj" fmla="val 66905"/>
            </a:avLst>
          </a:prstGeom>
          <a:solidFill>
            <a:srgbClr val="25385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719" name="Google Shape;719;p119"/>
          <p:cNvSpPr txBox="1">
            <a:spLocks noGrp="1"/>
          </p:cNvSpPr>
          <p:nvPr>
            <p:ph type="sldNum" idx="12"/>
          </p:nvPr>
        </p:nvSpPr>
        <p:spPr>
          <a:xfrm>
            <a:off x="4506477" y="4907737"/>
            <a:ext cx="126300" cy="146100"/>
          </a:xfrm>
          <a:prstGeom prst="rect">
            <a:avLst/>
          </a:prstGeom>
          <a:noFill/>
          <a:ln>
            <a:noFill/>
          </a:ln>
        </p:spPr>
        <p:txBody>
          <a:bodyPr spcFirstLastPara="1" wrap="square" lIns="19050" tIns="19050" rIns="19050" bIns="19050" anchor="b" anchorCtr="0">
            <a:spAutoFit/>
          </a:bodyPr>
          <a:lstStyle>
            <a:lvl1pPr marL="0" marR="0" lvl="0"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1pPr>
            <a:lvl2pPr marL="0" marR="0" lvl="1"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2pPr>
            <a:lvl3pPr marL="0" marR="0" lvl="2"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3pPr>
            <a:lvl4pPr marL="0" marR="0" lvl="3"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4pPr>
            <a:lvl5pPr marL="0" marR="0" lvl="4"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5pPr>
            <a:lvl6pPr marL="0" marR="0" lvl="5"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6pPr>
            <a:lvl7pPr marL="0" marR="0" lvl="6"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7pPr>
            <a:lvl8pPr marL="0" marR="0" lvl="7"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8pPr>
            <a:lvl9pPr marL="0" marR="0" lvl="8"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9pPr>
          </a:lstStyle>
          <a:p>
            <a:pPr marL="0" lvl="0" indent="0" algn="ctr" rtl="0">
              <a:spcBef>
                <a:spcPts val="0"/>
              </a:spcBef>
              <a:spcAft>
                <a:spcPts val="0"/>
              </a:spcAft>
              <a:buNone/>
            </a:pPr>
            <a:fld id="{00000000-1234-1234-1234-123412341234}" type="slidenum">
              <a:rPr lang="en"/>
              <a:t>‹#›</a:t>
            </a:fld>
            <a:endParaRPr sz="900"/>
          </a:p>
        </p:txBody>
      </p:sp>
      <p:pic>
        <p:nvPicPr>
          <p:cNvPr id="720" name="Google Shape;720;p119"/>
          <p:cNvPicPr preferRelativeResize="0"/>
          <p:nvPr/>
        </p:nvPicPr>
        <p:blipFill>
          <a:blip r:embed="rId2">
            <a:alphaModFix amt="89000"/>
          </a:blip>
          <a:stretch>
            <a:fillRect/>
          </a:stretch>
        </p:blipFill>
        <p:spPr>
          <a:xfrm>
            <a:off x="1615650" y="152400"/>
            <a:ext cx="5912684" cy="4838700"/>
          </a:xfrm>
          <a:prstGeom prst="rect">
            <a:avLst/>
          </a:prstGeom>
          <a:noFill/>
          <a:ln>
            <a:noFill/>
          </a:ln>
        </p:spPr>
      </p:pic>
      <p:sp>
        <p:nvSpPr>
          <p:cNvPr id="721" name="Google Shape;721;p119"/>
          <p:cNvSpPr>
            <a:spLocks noGrp="1"/>
          </p:cNvSpPr>
          <p:nvPr>
            <p:ph type="pic" idx="2"/>
          </p:nvPr>
        </p:nvSpPr>
        <p:spPr>
          <a:xfrm>
            <a:off x="3100225" y="102250"/>
            <a:ext cx="1905000" cy="356100"/>
          </a:xfrm>
          <a:prstGeom prst="rect">
            <a:avLst/>
          </a:prstGeom>
          <a:noFill/>
          <a:ln>
            <a:noFill/>
          </a:ln>
        </p:spPr>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matchingName="Building Clean">
  <p:cSld name="Blank_1_1">
    <p:bg>
      <p:bgPr>
        <a:solidFill>
          <a:srgbClr val="FDFEFE"/>
        </a:solidFill>
        <a:effectLst/>
      </p:bgPr>
    </p:bg>
    <p:spTree>
      <p:nvGrpSpPr>
        <p:cNvPr id="1" name="Shape 722"/>
        <p:cNvGrpSpPr/>
        <p:nvPr/>
      </p:nvGrpSpPr>
      <p:grpSpPr>
        <a:xfrm>
          <a:off x="0" y="0"/>
          <a:ext cx="0" cy="0"/>
          <a:chOff x="0" y="0"/>
          <a:chExt cx="0" cy="0"/>
        </a:xfrm>
      </p:grpSpPr>
      <p:sp>
        <p:nvSpPr>
          <p:cNvPr id="723" name="Google Shape;723;p120"/>
          <p:cNvSpPr/>
          <p:nvPr/>
        </p:nvSpPr>
        <p:spPr>
          <a:xfrm rot="10800000" flipH="1">
            <a:off x="3111500" y="4301675"/>
            <a:ext cx="2847300" cy="356100"/>
          </a:xfrm>
          <a:prstGeom prst="triangle">
            <a:avLst>
              <a:gd name="adj" fmla="val 66905"/>
            </a:avLst>
          </a:prstGeom>
          <a:solidFill>
            <a:srgbClr val="25385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724" name="Google Shape;724;p120"/>
          <p:cNvSpPr txBox="1">
            <a:spLocks noGrp="1"/>
          </p:cNvSpPr>
          <p:nvPr>
            <p:ph type="sldNum" idx="12"/>
          </p:nvPr>
        </p:nvSpPr>
        <p:spPr>
          <a:xfrm>
            <a:off x="4506477" y="4907737"/>
            <a:ext cx="126300" cy="146100"/>
          </a:xfrm>
          <a:prstGeom prst="rect">
            <a:avLst/>
          </a:prstGeom>
          <a:noFill/>
          <a:ln>
            <a:noFill/>
          </a:ln>
        </p:spPr>
        <p:txBody>
          <a:bodyPr spcFirstLastPara="1" wrap="square" lIns="19050" tIns="19050" rIns="19050" bIns="19050" anchor="b" anchorCtr="0">
            <a:spAutoFit/>
          </a:bodyPr>
          <a:lstStyle>
            <a:lvl1pPr marL="0" marR="0" lvl="0"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1pPr>
            <a:lvl2pPr marL="0" marR="0" lvl="1"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2pPr>
            <a:lvl3pPr marL="0" marR="0" lvl="2"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3pPr>
            <a:lvl4pPr marL="0" marR="0" lvl="3"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4pPr>
            <a:lvl5pPr marL="0" marR="0" lvl="4"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5pPr>
            <a:lvl6pPr marL="0" marR="0" lvl="5"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6pPr>
            <a:lvl7pPr marL="0" marR="0" lvl="6"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7pPr>
            <a:lvl8pPr marL="0" marR="0" lvl="7"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8pPr>
            <a:lvl9pPr marL="0" marR="0" lvl="8" indent="0" algn="ctr">
              <a:lnSpc>
                <a:spcPct val="100000"/>
              </a:lnSpc>
              <a:spcBef>
                <a:spcPts val="0"/>
              </a:spcBef>
              <a:spcAft>
                <a:spcPts val="0"/>
              </a:spcAft>
              <a:buClr>
                <a:srgbClr val="000000"/>
              </a:buClr>
              <a:buSzPts val="700"/>
              <a:buFont typeface="Play"/>
              <a:buNone/>
              <a:defRPr sz="700" b="0" i="0" u="none" strike="noStrike" cap="none">
                <a:solidFill>
                  <a:srgbClr val="000000"/>
                </a:solidFill>
                <a:latin typeface="Play"/>
                <a:ea typeface="Play"/>
                <a:cs typeface="Play"/>
                <a:sym typeface="Play"/>
              </a:defRPr>
            </a:lvl9pPr>
          </a:lstStyle>
          <a:p>
            <a:pPr marL="0" lvl="0" indent="0" algn="ctr" rtl="0">
              <a:spcBef>
                <a:spcPts val="0"/>
              </a:spcBef>
              <a:spcAft>
                <a:spcPts val="0"/>
              </a:spcAft>
              <a:buNone/>
            </a:pPr>
            <a:fld id="{00000000-1234-1234-1234-123412341234}" type="slidenum">
              <a:rPr lang="en"/>
              <a:t>‹#›</a:t>
            </a:fld>
            <a:endParaRPr sz="900"/>
          </a:p>
        </p:txBody>
      </p:sp>
      <p:pic>
        <p:nvPicPr>
          <p:cNvPr id="725" name="Google Shape;725;p120"/>
          <p:cNvPicPr preferRelativeResize="0"/>
          <p:nvPr/>
        </p:nvPicPr>
        <p:blipFill>
          <a:blip r:embed="rId2">
            <a:alphaModFix amt="89000"/>
          </a:blip>
          <a:stretch>
            <a:fillRect/>
          </a:stretch>
        </p:blipFill>
        <p:spPr>
          <a:xfrm>
            <a:off x="1615650" y="152400"/>
            <a:ext cx="5912684" cy="4838700"/>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ur new template">
  <p:cSld name="Upfront-1_1_1">
    <p:spTree>
      <p:nvGrpSpPr>
        <p:cNvPr id="1" name="Shape 63"/>
        <p:cNvGrpSpPr/>
        <p:nvPr/>
      </p:nvGrpSpPr>
      <p:grpSpPr>
        <a:xfrm>
          <a:off x="0" y="0"/>
          <a:ext cx="0" cy="0"/>
          <a:chOff x="0" y="0"/>
          <a:chExt cx="0" cy="0"/>
        </a:xfrm>
      </p:grpSpPr>
      <p:sp>
        <p:nvSpPr>
          <p:cNvPr id="64" name="Google Shape;64;p13"/>
          <p:cNvSpPr txBox="1"/>
          <p:nvPr/>
        </p:nvSpPr>
        <p:spPr>
          <a:xfrm>
            <a:off x="877439" y="716644"/>
            <a:ext cx="2453400" cy="980400"/>
          </a:xfrm>
          <a:prstGeom prst="rect">
            <a:avLst/>
          </a:prstGeom>
          <a:noFill/>
          <a:ln>
            <a:noFill/>
          </a:ln>
        </p:spPr>
        <p:txBody>
          <a:bodyPr spcFirstLastPara="1" wrap="square" lIns="19050" tIns="19050" rIns="19050" bIns="19050" anchor="t" anchorCtr="0">
            <a:spAutoFit/>
          </a:bodyPr>
          <a:lstStyle/>
          <a:p>
            <a:pPr marL="0" marR="0" lvl="0" indent="0" algn="l" rtl="0">
              <a:lnSpc>
                <a:spcPct val="90000"/>
              </a:lnSpc>
              <a:spcBef>
                <a:spcPts val="0"/>
              </a:spcBef>
              <a:spcAft>
                <a:spcPts val="0"/>
              </a:spcAft>
              <a:buClr>
                <a:srgbClr val="0E1113"/>
              </a:buClr>
              <a:buSzPts val="3400"/>
              <a:buFont typeface="Play"/>
              <a:buNone/>
            </a:pPr>
            <a:r>
              <a:rPr lang="en" sz="3400" i="0" u="none" strike="noStrike" cap="none">
                <a:solidFill>
                  <a:srgbClr val="0E1113"/>
                </a:solidFill>
                <a:latin typeface="Poppins ExtraBold"/>
                <a:ea typeface="Poppins ExtraBold"/>
                <a:cs typeface="Poppins ExtraBold"/>
                <a:sym typeface="Poppins ExtraBold"/>
              </a:rPr>
              <a:t>Our new template </a:t>
            </a:r>
            <a:endParaRPr sz="500">
              <a:latin typeface="Poppins ExtraBold"/>
              <a:ea typeface="Poppins ExtraBold"/>
              <a:cs typeface="Poppins ExtraBold"/>
              <a:sym typeface="Poppins ExtraBold"/>
            </a:endParaRPr>
          </a:p>
        </p:txBody>
      </p:sp>
      <p:sp>
        <p:nvSpPr>
          <p:cNvPr id="65" name="Google Shape;65;p13"/>
          <p:cNvSpPr txBox="1"/>
          <p:nvPr/>
        </p:nvSpPr>
        <p:spPr>
          <a:xfrm>
            <a:off x="877453" y="1883325"/>
            <a:ext cx="2827800" cy="4911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0E1113"/>
              </a:buClr>
              <a:buSzPts val="1400"/>
              <a:buFont typeface="Play"/>
              <a:buNone/>
            </a:pPr>
            <a:r>
              <a:rPr lang="en" sz="1400" b="1" i="0" u="none" strike="noStrike" cap="none">
                <a:solidFill>
                  <a:srgbClr val="0E1113"/>
                </a:solidFill>
                <a:latin typeface="Poppins"/>
                <a:ea typeface="Poppins"/>
                <a:cs typeface="Poppins"/>
                <a:sym typeface="Poppins"/>
              </a:rPr>
              <a:t>Welcome to the refreshed Atlassian Presentation kit</a:t>
            </a:r>
            <a:endParaRPr sz="500">
              <a:latin typeface="Poppins"/>
              <a:ea typeface="Poppins"/>
              <a:cs typeface="Poppins"/>
              <a:sym typeface="Poppins"/>
            </a:endParaRPr>
          </a:p>
        </p:txBody>
      </p:sp>
      <p:sp>
        <p:nvSpPr>
          <p:cNvPr id="66" name="Google Shape;66;p13"/>
          <p:cNvSpPr txBox="1"/>
          <p:nvPr/>
        </p:nvSpPr>
        <p:spPr>
          <a:xfrm>
            <a:off x="877450" y="2502800"/>
            <a:ext cx="2862600" cy="1731600"/>
          </a:xfrm>
          <a:prstGeom prst="rect">
            <a:avLst/>
          </a:prstGeom>
          <a:noFill/>
          <a:ln>
            <a:noFill/>
          </a:ln>
        </p:spPr>
        <p:txBody>
          <a:bodyPr spcFirstLastPara="1" wrap="square" lIns="19050" tIns="19050" rIns="19050" bIns="19050" anchor="t" anchorCtr="0">
            <a:spAutoFit/>
          </a:bodyPr>
          <a:lstStyle/>
          <a:p>
            <a:pPr marL="0" marR="0" lvl="0" indent="0" algn="l" rtl="0">
              <a:lnSpc>
                <a:spcPct val="100000"/>
              </a:lnSpc>
              <a:spcBef>
                <a:spcPts val="0"/>
              </a:spcBef>
              <a:spcAft>
                <a:spcPts val="0"/>
              </a:spcAft>
              <a:buClr>
                <a:srgbClr val="0E1113"/>
              </a:buClr>
              <a:buSzPts val="1100"/>
              <a:buFont typeface="Play"/>
              <a:buNone/>
            </a:pPr>
            <a:r>
              <a:rPr lang="en" sz="1000" i="0" u="none" strike="noStrike" cap="none">
                <a:solidFill>
                  <a:srgbClr val="0E1113"/>
                </a:solidFill>
                <a:latin typeface="Poppins Light"/>
                <a:ea typeface="Poppins Light"/>
                <a:cs typeface="Poppins Light"/>
                <a:sym typeface="Poppins Light"/>
              </a:rPr>
              <a:t>Just as our company continually adapts and innovates, our brand has evolved to reflect our future vision and pave a path forward.</a:t>
            </a:r>
            <a:endParaRPr sz="400">
              <a:latin typeface="Poppins Light"/>
              <a:ea typeface="Poppins Light"/>
              <a:cs typeface="Poppins Light"/>
              <a:sym typeface="Poppins Light"/>
            </a:endParaRPr>
          </a:p>
          <a:p>
            <a:pPr marL="0" marR="0" lvl="0" indent="0" algn="l" rtl="0">
              <a:lnSpc>
                <a:spcPct val="100000"/>
              </a:lnSpc>
              <a:spcBef>
                <a:spcPts val="0"/>
              </a:spcBef>
              <a:spcAft>
                <a:spcPts val="0"/>
              </a:spcAft>
              <a:buClr>
                <a:srgbClr val="0E1113"/>
              </a:buClr>
              <a:buSzPts val="1100"/>
              <a:buFont typeface="Play"/>
              <a:buNone/>
            </a:pPr>
            <a:endParaRPr sz="1000" i="0" u="none" strike="noStrike" cap="none">
              <a:solidFill>
                <a:srgbClr val="0E1113"/>
              </a:solidFill>
              <a:latin typeface="Poppins Light"/>
              <a:ea typeface="Poppins Light"/>
              <a:cs typeface="Poppins Light"/>
              <a:sym typeface="Poppins Light"/>
            </a:endParaRPr>
          </a:p>
          <a:p>
            <a:pPr marL="0" marR="0" lvl="0" indent="0" algn="l" rtl="0">
              <a:lnSpc>
                <a:spcPct val="100000"/>
              </a:lnSpc>
              <a:spcBef>
                <a:spcPts val="0"/>
              </a:spcBef>
              <a:spcAft>
                <a:spcPts val="0"/>
              </a:spcAft>
              <a:buClr>
                <a:srgbClr val="0E1113"/>
              </a:buClr>
              <a:buSzPts val="1100"/>
              <a:buFont typeface="Play"/>
              <a:buNone/>
            </a:pPr>
            <a:r>
              <a:rPr lang="en" sz="1000" i="0" u="none" strike="noStrike" cap="none">
                <a:solidFill>
                  <a:srgbClr val="0E1113"/>
                </a:solidFill>
                <a:latin typeface="Poppins Light"/>
                <a:ea typeface="Poppins Light"/>
                <a:cs typeface="Poppins Light"/>
                <a:sym typeface="Poppins Light"/>
              </a:rPr>
              <a:t>Use this template to communicate Atlassian’s work today.</a:t>
            </a:r>
            <a:endParaRPr sz="400">
              <a:latin typeface="Poppins Light"/>
              <a:ea typeface="Poppins Light"/>
              <a:cs typeface="Poppins Light"/>
              <a:sym typeface="Poppins Light"/>
            </a:endParaRPr>
          </a:p>
          <a:p>
            <a:pPr marL="0" marR="0" lvl="0" indent="0" algn="l" rtl="0">
              <a:lnSpc>
                <a:spcPct val="100000"/>
              </a:lnSpc>
              <a:spcBef>
                <a:spcPts val="0"/>
              </a:spcBef>
              <a:spcAft>
                <a:spcPts val="0"/>
              </a:spcAft>
              <a:buClr>
                <a:srgbClr val="0E1113"/>
              </a:buClr>
              <a:buSzPts val="1100"/>
              <a:buFont typeface="Play"/>
              <a:buNone/>
            </a:pPr>
            <a:endParaRPr sz="1000" i="0" u="none" strike="noStrike" cap="none">
              <a:solidFill>
                <a:srgbClr val="0E1113"/>
              </a:solidFill>
              <a:latin typeface="Poppins Light"/>
              <a:ea typeface="Poppins Light"/>
              <a:cs typeface="Poppins Light"/>
              <a:sym typeface="Poppins Light"/>
            </a:endParaRPr>
          </a:p>
          <a:p>
            <a:pPr marL="0" marR="0" lvl="0" indent="0" algn="l" rtl="0">
              <a:lnSpc>
                <a:spcPct val="100000"/>
              </a:lnSpc>
              <a:spcBef>
                <a:spcPts val="0"/>
              </a:spcBef>
              <a:spcAft>
                <a:spcPts val="0"/>
              </a:spcAft>
              <a:buClr>
                <a:srgbClr val="0E1113"/>
              </a:buClr>
              <a:buSzPts val="1100"/>
              <a:buFont typeface="Play"/>
              <a:buNone/>
            </a:pPr>
            <a:r>
              <a:rPr lang="en" sz="1000" i="0" u="none" strike="noStrike" cap="none">
                <a:solidFill>
                  <a:srgbClr val="0E1113"/>
                </a:solidFill>
                <a:latin typeface="Poppins Light"/>
                <a:ea typeface="Poppins Light"/>
                <a:cs typeface="Poppins Light"/>
                <a:sym typeface="Poppins Light"/>
              </a:rPr>
              <a:t>Think of this template as an operating system for expressing why we exist, what we do (internally and externally), and how we show up in the world.</a:t>
            </a:r>
            <a:endParaRPr sz="400">
              <a:latin typeface="Poppins Light"/>
              <a:ea typeface="Poppins Light"/>
              <a:cs typeface="Poppins Light"/>
              <a:sym typeface="Poppins Light"/>
            </a:endParaRPr>
          </a:p>
        </p:txBody>
      </p:sp>
      <p:pic>
        <p:nvPicPr>
          <p:cNvPr id="67" name="Google Shape;67;p13" descr="pasted-movie.png"/>
          <p:cNvPicPr preferRelativeResize="0"/>
          <p:nvPr/>
        </p:nvPicPr>
        <p:blipFill rotWithShape="1">
          <a:blip r:embed="rId2">
            <a:alphaModFix/>
          </a:blip>
          <a:srcRect/>
          <a:stretch/>
        </p:blipFill>
        <p:spPr>
          <a:xfrm>
            <a:off x="4069348" y="535574"/>
            <a:ext cx="4358102" cy="435810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s">
  <p:cSld name="Blank_White_1_1">
    <p:spTree>
      <p:nvGrpSpPr>
        <p:cNvPr id="1" name="Shape 68"/>
        <p:cNvGrpSpPr/>
        <p:nvPr/>
      </p:nvGrpSpPr>
      <p:grpSpPr>
        <a:xfrm>
          <a:off x="0" y="0"/>
          <a:ext cx="0" cy="0"/>
          <a:chOff x="0" y="0"/>
          <a:chExt cx="0" cy="0"/>
        </a:xfrm>
      </p:grpSpPr>
      <p:sp>
        <p:nvSpPr>
          <p:cNvPr id="69" name="Google Shape;69;p14"/>
          <p:cNvSpPr txBox="1">
            <a:spLocks noGrp="1"/>
          </p:cNvSpPr>
          <p:nvPr>
            <p:ph type="sldNum" idx="12"/>
          </p:nvPr>
        </p:nvSpPr>
        <p:spPr>
          <a:xfrm>
            <a:off x="4494295" y="4905375"/>
            <a:ext cx="150600" cy="177000"/>
          </a:xfrm>
          <a:prstGeom prst="rect">
            <a:avLst/>
          </a:prstGeom>
          <a:noFill/>
          <a:ln>
            <a:noFill/>
          </a:ln>
        </p:spPr>
        <p:txBody>
          <a:bodyPr spcFirstLastPara="1" wrap="square" lIns="19050" tIns="19050" rIns="19050" bIns="19050" anchor="t" anchorCtr="0">
            <a:spAutoFit/>
          </a:bodyPr>
          <a:lstStyle>
            <a:lvl1pPr marL="0" lvl="0" indent="0" algn="ctr" rtl="0">
              <a:lnSpc>
                <a:spcPct val="100000"/>
              </a:lnSpc>
              <a:spcBef>
                <a:spcPts val="0"/>
              </a:spcBef>
              <a:spcAft>
                <a:spcPts val="0"/>
              </a:spcAft>
              <a:buClr>
                <a:srgbClr val="000000"/>
              </a:buClr>
              <a:buSzPts val="900"/>
              <a:buFont typeface="Play"/>
              <a:buNone/>
              <a:defRPr sz="900">
                <a:solidFill>
                  <a:srgbClr val="000000"/>
                </a:solidFill>
              </a:defRPr>
            </a:lvl1pPr>
            <a:lvl2pPr marL="0" lvl="1" indent="0" algn="ctr" rtl="0">
              <a:lnSpc>
                <a:spcPct val="100000"/>
              </a:lnSpc>
              <a:spcBef>
                <a:spcPts val="0"/>
              </a:spcBef>
              <a:spcAft>
                <a:spcPts val="0"/>
              </a:spcAft>
              <a:buClr>
                <a:srgbClr val="000000"/>
              </a:buClr>
              <a:buSzPts val="900"/>
              <a:buFont typeface="Play"/>
              <a:buNone/>
              <a:defRPr sz="900">
                <a:solidFill>
                  <a:srgbClr val="000000"/>
                </a:solidFill>
              </a:defRPr>
            </a:lvl2pPr>
            <a:lvl3pPr marL="0" lvl="2" indent="0" algn="ctr" rtl="0">
              <a:lnSpc>
                <a:spcPct val="100000"/>
              </a:lnSpc>
              <a:spcBef>
                <a:spcPts val="0"/>
              </a:spcBef>
              <a:spcAft>
                <a:spcPts val="0"/>
              </a:spcAft>
              <a:buClr>
                <a:srgbClr val="000000"/>
              </a:buClr>
              <a:buSzPts val="900"/>
              <a:buFont typeface="Play"/>
              <a:buNone/>
              <a:defRPr sz="900">
                <a:solidFill>
                  <a:srgbClr val="000000"/>
                </a:solidFill>
              </a:defRPr>
            </a:lvl3pPr>
            <a:lvl4pPr marL="0" lvl="3" indent="0" algn="ctr" rtl="0">
              <a:lnSpc>
                <a:spcPct val="100000"/>
              </a:lnSpc>
              <a:spcBef>
                <a:spcPts val="0"/>
              </a:spcBef>
              <a:spcAft>
                <a:spcPts val="0"/>
              </a:spcAft>
              <a:buClr>
                <a:srgbClr val="000000"/>
              </a:buClr>
              <a:buSzPts val="900"/>
              <a:buFont typeface="Play"/>
              <a:buNone/>
              <a:defRPr sz="900">
                <a:solidFill>
                  <a:srgbClr val="000000"/>
                </a:solidFill>
              </a:defRPr>
            </a:lvl4pPr>
            <a:lvl5pPr marL="0" lvl="4" indent="0" algn="ctr" rtl="0">
              <a:lnSpc>
                <a:spcPct val="100000"/>
              </a:lnSpc>
              <a:spcBef>
                <a:spcPts val="0"/>
              </a:spcBef>
              <a:spcAft>
                <a:spcPts val="0"/>
              </a:spcAft>
              <a:buClr>
                <a:srgbClr val="000000"/>
              </a:buClr>
              <a:buSzPts val="900"/>
              <a:buFont typeface="Play"/>
              <a:buNone/>
              <a:defRPr sz="900">
                <a:solidFill>
                  <a:srgbClr val="000000"/>
                </a:solidFill>
              </a:defRPr>
            </a:lvl5pPr>
            <a:lvl6pPr marL="0" lvl="5" indent="0" algn="ctr" rtl="0">
              <a:lnSpc>
                <a:spcPct val="100000"/>
              </a:lnSpc>
              <a:spcBef>
                <a:spcPts val="0"/>
              </a:spcBef>
              <a:spcAft>
                <a:spcPts val="0"/>
              </a:spcAft>
              <a:buClr>
                <a:srgbClr val="000000"/>
              </a:buClr>
              <a:buSzPts val="900"/>
              <a:buFont typeface="Play"/>
              <a:buNone/>
              <a:defRPr sz="900">
                <a:solidFill>
                  <a:srgbClr val="000000"/>
                </a:solidFill>
              </a:defRPr>
            </a:lvl6pPr>
            <a:lvl7pPr marL="0" lvl="6" indent="0" algn="ctr" rtl="0">
              <a:lnSpc>
                <a:spcPct val="100000"/>
              </a:lnSpc>
              <a:spcBef>
                <a:spcPts val="0"/>
              </a:spcBef>
              <a:spcAft>
                <a:spcPts val="0"/>
              </a:spcAft>
              <a:buClr>
                <a:srgbClr val="000000"/>
              </a:buClr>
              <a:buSzPts val="900"/>
              <a:buFont typeface="Play"/>
              <a:buNone/>
              <a:defRPr sz="900">
                <a:solidFill>
                  <a:srgbClr val="000000"/>
                </a:solidFill>
              </a:defRPr>
            </a:lvl7pPr>
            <a:lvl8pPr marL="0" lvl="7" indent="0" algn="ctr" rtl="0">
              <a:lnSpc>
                <a:spcPct val="100000"/>
              </a:lnSpc>
              <a:spcBef>
                <a:spcPts val="0"/>
              </a:spcBef>
              <a:spcAft>
                <a:spcPts val="0"/>
              </a:spcAft>
              <a:buClr>
                <a:srgbClr val="000000"/>
              </a:buClr>
              <a:buSzPts val="900"/>
              <a:buFont typeface="Play"/>
              <a:buNone/>
              <a:defRPr sz="900">
                <a:solidFill>
                  <a:srgbClr val="000000"/>
                </a:solidFill>
              </a:defRPr>
            </a:lvl8pPr>
            <a:lvl9pPr marL="0" lvl="8" indent="0" algn="ctr" rtl="0">
              <a:lnSpc>
                <a:spcPct val="100000"/>
              </a:lnSpc>
              <a:spcBef>
                <a:spcPts val="0"/>
              </a:spcBef>
              <a:spcAft>
                <a:spcPts val="0"/>
              </a:spcAft>
              <a:buClr>
                <a:srgbClr val="000000"/>
              </a:buClr>
              <a:buSzPts val="900"/>
              <a:buFont typeface="Play"/>
              <a:buNone/>
              <a:defRPr sz="900">
                <a:solidFill>
                  <a:srgbClr val="000000"/>
                </a:solidFill>
              </a:defRPr>
            </a:lvl9pPr>
          </a:lstStyle>
          <a:p>
            <a:pPr marL="0" lvl="0" indent="0" algn="ctr" rtl="0">
              <a:spcBef>
                <a:spcPts val="0"/>
              </a:spcBef>
              <a:spcAft>
                <a:spcPts val="0"/>
              </a:spcAft>
              <a:buNone/>
            </a:pPr>
            <a:fld id="{00000000-1234-1234-1234-123412341234}" type="slidenum">
              <a:rPr lang="en"/>
              <a:t>‹#›</a:t>
            </a:fld>
            <a:endParaRPr sz="1000">
              <a:solidFill>
                <a:schemeClr val="dk2"/>
              </a:solidFill>
            </a:endParaRPr>
          </a:p>
        </p:txBody>
      </p:sp>
      <p:sp>
        <p:nvSpPr>
          <p:cNvPr id="70" name="Google Shape;70;p14"/>
          <p:cNvSpPr txBox="1"/>
          <p:nvPr/>
        </p:nvSpPr>
        <p:spPr>
          <a:xfrm>
            <a:off x="868575" y="657925"/>
            <a:ext cx="1730700" cy="438600"/>
          </a:xfrm>
          <a:prstGeom prst="rect">
            <a:avLst/>
          </a:prstGeom>
          <a:noFill/>
          <a:ln>
            <a:noFill/>
          </a:ln>
        </p:spPr>
        <p:txBody>
          <a:bodyPr spcFirstLastPara="1" wrap="square" lIns="19050" tIns="19050" rIns="19050" bIns="19050" anchor="t" anchorCtr="0">
            <a:spAutoFit/>
          </a:bodyPr>
          <a:lstStyle/>
          <a:p>
            <a:pPr marL="0" marR="0" lvl="0" indent="0" algn="l" rtl="0">
              <a:lnSpc>
                <a:spcPct val="100000"/>
              </a:lnSpc>
              <a:spcBef>
                <a:spcPts val="0"/>
              </a:spcBef>
              <a:spcAft>
                <a:spcPts val="0"/>
              </a:spcAft>
              <a:buClr>
                <a:srgbClr val="0E1113"/>
              </a:buClr>
              <a:buSzPts val="2600"/>
              <a:buFont typeface="Play"/>
              <a:buNone/>
            </a:pPr>
            <a:r>
              <a:rPr lang="en" sz="2600" b="1" i="0" u="none" strike="noStrike" cap="none">
                <a:solidFill>
                  <a:srgbClr val="0E1113"/>
                </a:solidFill>
                <a:latin typeface="Poppins"/>
                <a:ea typeface="Poppins"/>
                <a:cs typeface="Poppins"/>
                <a:sym typeface="Poppins"/>
              </a:rPr>
              <a:t>Contents</a:t>
            </a:r>
            <a:endParaRPr sz="500">
              <a:latin typeface="Poppins"/>
              <a:ea typeface="Poppins"/>
              <a:cs typeface="Poppins"/>
              <a:sym typeface="Poppins"/>
            </a:endParaRPr>
          </a:p>
        </p:txBody>
      </p:sp>
      <p:sp>
        <p:nvSpPr>
          <p:cNvPr id="71" name="Google Shape;71;p14"/>
          <p:cNvSpPr/>
          <p:nvPr/>
        </p:nvSpPr>
        <p:spPr>
          <a:xfrm>
            <a:off x="868575" y="2373417"/>
            <a:ext cx="1450800" cy="1387200"/>
          </a:xfrm>
          <a:prstGeom prst="rect">
            <a:avLst/>
          </a:prstGeom>
          <a:noFill/>
          <a:ln>
            <a:noFill/>
          </a:ln>
        </p:spPr>
        <p:txBody>
          <a:bodyPr spcFirstLastPara="1" wrap="square" lIns="26775" tIns="26775" rIns="26775" bIns="26775" anchor="t" anchorCtr="0">
            <a:noAutofit/>
          </a:bodyPr>
          <a:lstStyle/>
          <a:p>
            <a:pPr marL="0" marR="0" lvl="0" indent="0" algn="l" rtl="0">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Before you start</a:t>
            </a:r>
            <a:endParaRPr sz="500">
              <a:latin typeface="Poppins"/>
              <a:ea typeface="Poppins"/>
              <a:cs typeface="Poppins"/>
              <a:sym typeface="Poppins"/>
            </a:endParaRPr>
          </a:p>
          <a:p>
            <a:pPr marL="0" lvl="0" indent="0" algn="l" rtl="0">
              <a:lnSpc>
                <a:spcPct val="115000"/>
              </a:lnSpc>
              <a:spcBef>
                <a:spcPts val="0"/>
              </a:spcBef>
              <a:spcAft>
                <a:spcPts val="0"/>
              </a:spcAft>
              <a:buNone/>
            </a:pPr>
            <a:r>
              <a:rPr lang="en" sz="1200">
                <a:solidFill>
                  <a:srgbClr val="292A2E"/>
                </a:solidFill>
                <a:latin typeface="Poppins"/>
                <a:ea typeface="Poppins"/>
                <a:cs typeface="Poppins"/>
                <a:sym typeface="Poppins"/>
              </a:rPr>
              <a:t>Title slides</a:t>
            </a:r>
            <a:endParaRPr sz="1200">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r>
              <a:rPr lang="en" sz="1200">
                <a:solidFill>
                  <a:srgbClr val="292A2E"/>
                </a:solidFill>
                <a:latin typeface="Poppins"/>
                <a:ea typeface="Poppins"/>
                <a:cs typeface="Poppins"/>
                <a:sym typeface="Poppins"/>
              </a:rPr>
              <a:t>Agenda slides</a:t>
            </a:r>
            <a:endParaRPr sz="1200">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r>
              <a:rPr lang="en" sz="1200">
                <a:solidFill>
                  <a:srgbClr val="292A2E"/>
                </a:solidFill>
                <a:latin typeface="Poppins"/>
                <a:ea typeface="Poppins"/>
                <a:cs typeface="Poppins"/>
                <a:sym typeface="Poppins"/>
              </a:rPr>
              <a:t>Chapter slides</a:t>
            </a:r>
            <a:endParaRPr sz="1200">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r>
              <a:rPr lang="en" sz="1200">
                <a:solidFill>
                  <a:srgbClr val="292A2E"/>
                </a:solidFill>
                <a:latin typeface="Poppins"/>
                <a:ea typeface="Poppins"/>
                <a:cs typeface="Poppins"/>
                <a:sym typeface="Poppins"/>
              </a:rPr>
              <a:t>Boilerplate slides</a:t>
            </a:r>
            <a:endParaRPr sz="1200">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r>
              <a:rPr lang="en" sz="1200">
                <a:solidFill>
                  <a:srgbClr val="292A2E"/>
                </a:solidFill>
                <a:latin typeface="Poppins"/>
                <a:ea typeface="Poppins"/>
                <a:cs typeface="Poppins"/>
                <a:sym typeface="Poppins"/>
              </a:rPr>
              <a:t>Case studies</a:t>
            </a:r>
            <a:endParaRPr sz="1200">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endParaRPr sz="1200">
              <a:solidFill>
                <a:srgbClr val="292A2E"/>
              </a:solidFill>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endParaRPr sz="1200">
              <a:solidFill>
                <a:srgbClr val="292A2E"/>
              </a:solidFill>
              <a:latin typeface="Poppins"/>
              <a:ea typeface="Poppins"/>
              <a:cs typeface="Poppins"/>
              <a:sym typeface="Poppins"/>
            </a:endParaRPr>
          </a:p>
        </p:txBody>
      </p:sp>
      <p:sp>
        <p:nvSpPr>
          <p:cNvPr id="72" name="Google Shape;72;p14"/>
          <p:cNvSpPr/>
          <p:nvPr/>
        </p:nvSpPr>
        <p:spPr>
          <a:xfrm>
            <a:off x="3217308" y="2373417"/>
            <a:ext cx="2100900" cy="1958700"/>
          </a:xfrm>
          <a:prstGeom prst="rect">
            <a:avLst/>
          </a:prstGeom>
          <a:noFill/>
          <a:ln>
            <a:noFill/>
          </a:ln>
        </p:spPr>
        <p:txBody>
          <a:bodyPr spcFirstLastPara="1" wrap="square" lIns="26775" tIns="26775" rIns="26775" bIns="26775" anchor="t" anchorCtr="0">
            <a:noAutofit/>
          </a:bodyPr>
          <a:lstStyle/>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Content slides</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Content+ graphics</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Talking points</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From &gt; to slides</a:t>
            </a:r>
            <a:br>
              <a:rPr lang="en" sz="1200" i="0" u="none" strike="noStrike" cap="none">
                <a:solidFill>
                  <a:srgbClr val="292A2E"/>
                </a:solidFill>
                <a:latin typeface="Poppins"/>
                <a:ea typeface="Poppins"/>
                <a:cs typeface="Poppins"/>
                <a:sym typeface="Poppins"/>
              </a:rPr>
            </a:br>
            <a:r>
              <a:rPr lang="en" sz="1200" i="0" u="none" strike="noStrike" cap="none">
                <a:solidFill>
                  <a:srgbClr val="292A2E"/>
                </a:solidFill>
                <a:latin typeface="Poppins"/>
                <a:ea typeface="Poppins"/>
                <a:cs typeface="Poppins"/>
                <a:sym typeface="Poppins"/>
              </a:rPr>
              <a:t>Big statement slides </a:t>
            </a:r>
            <a:endParaRPr sz="1200" i="0" u="none" strike="noStrike" cap="none">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r>
              <a:rPr lang="en" sz="1200" i="0" u="none" strike="noStrike" cap="none">
                <a:solidFill>
                  <a:srgbClr val="292A2E"/>
                </a:solidFill>
                <a:latin typeface="Poppins"/>
                <a:ea typeface="Poppins"/>
                <a:cs typeface="Poppins"/>
                <a:sym typeface="Poppins"/>
              </a:rPr>
              <a:t>Quote slides</a:t>
            </a:r>
            <a:endParaRPr sz="1200" i="0" u="none" strike="noStrike" cap="none">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endParaRPr sz="1200" i="0" u="none" strike="noStrike" cap="none">
              <a:solidFill>
                <a:srgbClr val="292A2E"/>
              </a:solidFill>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endParaRPr sz="1200">
              <a:solidFill>
                <a:srgbClr val="292A2E"/>
              </a:solidFill>
              <a:latin typeface="Poppins"/>
              <a:ea typeface="Poppins"/>
              <a:cs typeface="Poppins"/>
              <a:sym typeface="Poppins"/>
            </a:endParaRPr>
          </a:p>
        </p:txBody>
      </p:sp>
      <p:sp>
        <p:nvSpPr>
          <p:cNvPr id="73" name="Google Shape;73;p14"/>
          <p:cNvSpPr txBox="1"/>
          <p:nvPr/>
        </p:nvSpPr>
        <p:spPr>
          <a:xfrm>
            <a:off x="6041300" y="2373425"/>
            <a:ext cx="1590000" cy="2366700"/>
          </a:xfrm>
          <a:prstGeom prst="rect">
            <a:avLst/>
          </a:prstGeom>
          <a:noFill/>
          <a:ln>
            <a:noFill/>
          </a:ln>
        </p:spPr>
        <p:txBody>
          <a:bodyPr spcFirstLastPara="1" wrap="square" lIns="19050" tIns="19050" rIns="19050" bIns="19050" anchor="t" anchorCtr="0">
            <a:noAutofit/>
          </a:bodyPr>
          <a:lstStyle/>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Photography</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Statistics </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Tables</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Timelines</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Data visualization</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Screenshots</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Closing slides</a:t>
            </a:r>
            <a:endParaRPr sz="500">
              <a:latin typeface="Poppins"/>
              <a:ea typeface="Poppins"/>
              <a:cs typeface="Poppins"/>
              <a:sym typeface="Poppins"/>
            </a:endParaRPr>
          </a:p>
        </p:txBody>
      </p:sp>
      <p:sp>
        <p:nvSpPr>
          <p:cNvPr id="74" name="Google Shape;74;p14"/>
          <p:cNvSpPr/>
          <p:nvPr/>
        </p:nvSpPr>
        <p:spPr>
          <a:xfrm>
            <a:off x="2460823" y="2373425"/>
            <a:ext cx="321900" cy="1387200"/>
          </a:xfrm>
          <a:prstGeom prst="rect">
            <a:avLst/>
          </a:prstGeom>
          <a:noFill/>
          <a:ln>
            <a:noFill/>
          </a:ln>
        </p:spPr>
        <p:txBody>
          <a:bodyPr spcFirstLastPara="1" wrap="square" lIns="26775" tIns="26775" rIns="26775" bIns="26775" anchor="t" anchorCtr="0">
            <a:noAutofit/>
          </a:bodyPr>
          <a:lstStyle/>
          <a:p>
            <a:pPr marL="0" marR="0" lvl="0" indent="0" algn="l" rtl="0">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5</a:t>
            </a:r>
            <a:endParaRPr sz="500">
              <a:latin typeface="Poppins"/>
              <a:ea typeface="Poppins"/>
              <a:cs typeface="Poppins"/>
              <a:sym typeface="Poppins"/>
            </a:endParaRPr>
          </a:p>
          <a:p>
            <a:pPr marL="0" lvl="0" indent="0" algn="l" rtl="0">
              <a:lnSpc>
                <a:spcPct val="115000"/>
              </a:lnSpc>
              <a:spcBef>
                <a:spcPts val="0"/>
              </a:spcBef>
              <a:spcAft>
                <a:spcPts val="0"/>
              </a:spcAft>
              <a:buNone/>
            </a:pPr>
            <a:r>
              <a:rPr lang="en" sz="1200">
                <a:solidFill>
                  <a:srgbClr val="292A2E"/>
                </a:solidFill>
                <a:latin typeface="Poppins"/>
                <a:ea typeface="Poppins"/>
                <a:cs typeface="Poppins"/>
                <a:sym typeface="Poppins"/>
              </a:rPr>
              <a:t>13</a:t>
            </a:r>
            <a:endParaRPr sz="1200">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r>
              <a:rPr lang="en" sz="1200">
                <a:solidFill>
                  <a:srgbClr val="292A2E"/>
                </a:solidFill>
                <a:latin typeface="Poppins"/>
                <a:ea typeface="Poppins"/>
                <a:cs typeface="Poppins"/>
                <a:sym typeface="Poppins"/>
              </a:rPr>
              <a:t>18</a:t>
            </a:r>
            <a:endParaRPr sz="1200">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r>
              <a:rPr lang="en" sz="1200">
                <a:solidFill>
                  <a:srgbClr val="292A2E"/>
                </a:solidFill>
                <a:latin typeface="Poppins"/>
                <a:ea typeface="Poppins"/>
                <a:cs typeface="Poppins"/>
                <a:sym typeface="Poppins"/>
              </a:rPr>
              <a:t>23</a:t>
            </a:r>
            <a:endParaRPr sz="1200">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r>
              <a:rPr lang="en" sz="1200">
                <a:solidFill>
                  <a:srgbClr val="292A2E"/>
                </a:solidFill>
                <a:latin typeface="Poppins"/>
                <a:ea typeface="Poppins"/>
                <a:cs typeface="Poppins"/>
                <a:sym typeface="Poppins"/>
              </a:rPr>
              <a:t>35</a:t>
            </a:r>
            <a:endParaRPr sz="1200">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r>
              <a:rPr lang="en" sz="1200">
                <a:solidFill>
                  <a:srgbClr val="292A2E"/>
                </a:solidFill>
                <a:latin typeface="Poppins"/>
                <a:ea typeface="Poppins"/>
                <a:cs typeface="Poppins"/>
                <a:sym typeface="Poppins"/>
              </a:rPr>
              <a:t>44</a:t>
            </a:r>
            <a:endParaRPr sz="1200">
              <a:solidFill>
                <a:srgbClr val="292A2E"/>
              </a:solidFill>
              <a:latin typeface="Poppins"/>
              <a:ea typeface="Poppins"/>
              <a:cs typeface="Poppins"/>
              <a:sym typeface="Poppins"/>
            </a:endParaRPr>
          </a:p>
          <a:p>
            <a:pPr marL="0" lvl="0" indent="0" algn="l" rtl="0">
              <a:lnSpc>
                <a:spcPct val="115000"/>
              </a:lnSpc>
              <a:spcBef>
                <a:spcPts val="0"/>
              </a:spcBef>
              <a:spcAft>
                <a:spcPts val="0"/>
              </a:spcAft>
              <a:buNone/>
            </a:pPr>
            <a:endParaRPr sz="1200">
              <a:solidFill>
                <a:srgbClr val="292A2E"/>
              </a:solidFill>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endParaRPr sz="1200">
              <a:solidFill>
                <a:srgbClr val="292A2E"/>
              </a:solidFill>
              <a:latin typeface="Poppins"/>
              <a:ea typeface="Poppins"/>
              <a:cs typeface="Poppins"/>
              <a:sym typeface="Poppins"/>
            </a:endParaRPr>
          </a:p>
        </p:txBody>
      </p:sp>
      <p:sp>
        <p:nvSpPr>
          <p:cNvPr id="75" name="Google Shape;75;p14"/>
          <p:cNvSpPr/>
          <p:nvPr/>
        </p:nvSpPr>
        <p:spPr>
          <a:xfrm>
            <a:off x="5114151" y="2373425"/>
            <a:ext cx="321900" cy="1958700"/>
          </a:xfrm>
          <a:prstGeom prst="rect">
            <a:avLst/>
          </a:prstGeom>
          <a:noFill/>
          <a:ln>
            <a:noFill/>
          </a:ln>
        </p:spPr>
        <p:txBody>
          <a:bodyPr spcFirstLastPara="1" wrap="square" lIns="26775" tIns="26775" rIns="26775" bIns="26775" anchor="t" anchorCtr="0">
            <a:noAutofit/>
          </a:bodyPr>
          <a:lstStyle/>
          <a:p>
            <a:pPr marL="0" marR="0" lvl="0" indent="0" algn="l" rtl="0">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50</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58</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6</a:t>
            </a:r>
            <a:r>
              <a:rPr lang="en" sz="1200">
                <a:solidFill>
                  <a:srgbClr val="292A2E"/>
                </a:solidFill>
                <a:latin typeface="Poppins"/>
                <a:ea typeface="Poppins"/>
                <a:cs typeface="Poppins"/>
                <a:sym typeface="Poppins"/>
              </a:rPr>
              <a:t>8</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7</a:t>
            </a:r>
            <a:r>
              <a:rPr lang="en" sz="1200">
                <a:solidFill>
                  <a:srgbClr val="292A2E"/>
                </a:solidFill>
                <a:latin typeface="Poppins"/>
                <a:ea typeface="Poppins"/>
                <a:cs typeface="Poppins"/>
                <a:sym typeface="Poppins"/>
              </a:rPr>
              <a:t>6</a:t>
            </a:r>
            <a:endParaRPr sz="1200">
              <a:solidFill>
                <a:srgbClr val="292A2E"/>
              </a:solidFill>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82</a:t>
            </a:r>
            <a:endParaRPr sz="1200">
              <a:solidFill>
                <a:srgbClr val="292A2E"/>
              </a:solidFill>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93</a:t>
            </a:r>
            <a:endParaRPr sz="1200">
              <a:solidFill>
                <a:srgbClr val="292A2E"/>
              </a:solidFill>
              <a:latin typeface="Poppins"/>
              <a:ea typeface="Poppins"/>
              <a:cs typeface="Poppins"/>
              <a:sym typeface="Poppins"/>
            </a:endParaRPr>
          </a:p>
        </p:txBody>
      </p:sp>
      <p:sp>
        <p:nvSpPr>
          <p:cNvPr id="76" name="Google Shape;76;p14"/>
          <p:cNvSpPr/>
          <p:nvPr/>
        </p:nvSpPr>
        <p:spPr>
          <a:xfrm>
            <a:off x="7977052" y="2373425"/>
            <a:ext cx="376800" cy="1917300"/>
          </a:xfrm>
          <a:prstGeom prst="rect">
            <a:avLst/>
          </a:prstGeom>
          <a:noFill/>
          <a:ln>
            <a:noFill/>
          </a:ln>
        </p:spPr>
        <p:txBody>
          <a:bodyPr spcFirstLastPara="1" wrap="square" lIns="26775" tIns="26775" rIns="26775" bIns="26775" anchor="t" anchorCtr="0">
            <a:noAutofit/>
          </a:bodyPr>
          <a:lstStyle/>
          <a:p>
            <a:pPr marL="0" marR="0" lvl="0" indent="0" algn="l" rtl="0">
              <a:lnSpc>
                <a:spcPct val="115000"/>
              </a:lnSpc>
              <a:spcBef>
                <a:spcPts val="0"/>
              </a:spcBef>
              <a:spcAft>
                <a:spcPts val="0"/>
              </a:spcAft>
              <a:buClr>
                <a:srgbClr val="292A2E"/>
              </a:buClr>
              <a:buSzPts val="1200"/>
              <a:buFont typeface="Play"/>
              <a:buNone/>
            </a:pPr>
            <a:r>
              <a:rPr lang="en" sz="1200">
                <a:solidFill>
                  <a:srgbClr val="292A2E"/>
                </a:solidFill>
                <a:latin typeface="Poppins"/>
                <a:ea typeface="Poppins"/>
                <a:cs typeface="Poppins"/>
                <a:sym typeface="Poppins"/>
              </a:rPr>
              <a:t>99</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10</a:t>
            </a:r>
            <a:r>
              <a:rPr lang="en" sz="1200">
                <a:solidFill>
                  <a:srgbClr val="292A2E"/>
                </a:solidFill>
                <a:latin typeface="Poppins"/>
                <a:ea typeface="Poppins"/>
                <a:cs typeface="Poppins"/>
                <a:sym typeface="Poppins"/>
              </a:rPr>
              <a:t>5</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11</a:t>
            </a:r>
            <a:r>
              <a:rPr lang="en" sz="1200">
                <a:solidFill>
                  <a:srgbClr val="292A2E"/>
                </a:solidFill>
                <a:latin typeface="Poppins"/>
                <a:ea typeface="Poppins"/>
                <a:cs typeface="Poppins"/>
                <a:sym typeface="Poppins"/>
              </a:rPr>
              <a:t>2</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1</a:t>
            </a:r>
            <a:r>
              <a:rPr lang="en" sz="1200">
                <a:solidFill>
                  <a:srgbClr val="292A2E"/>
                </a:solidFill>
                <a:latin typeface="Poppins"/>
                <a:ea typeface="Poppins"/>
                <a:cs typeface="Poppins"/>
                <a:sym typeface="Poppins"/>
              </a:rPr>
              <a:t>18</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12</a:t>
            </a:r>
            <a:r>
              <a:rPr lang="en" sz="1200">
                <a:solidFill>
                  <a:srgbClr val="292A2E"/>
                </a:solidFill>
                <a:latin typeface="Poppins"/>
                <a:ea typeface="Poppins"/>
                <a:cs typeface="Poppins"/>
                <a:sym typeface="Poppins"/>
              </a:rPr>
              <a:t>4</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1</a:t>
            </a:r>
            <a:r>
              <a:rPr lang="en" sz="1200">
                <a:solidFill>
                  <a:srgbClr val="292A2E"/>
                </a:solidFill>
                <a:latin typeface="Poppins"/>
                <a:ea typeface="Poppins"/>
                <a:cs typeface="Poppins"/>
                <a:sym typeface="Poppins"/>
              </a:rPr>
              <a:t>33</a:t>
            </a:r>
            <a:endParaRPr sz="500">
              <a:latin typeface="Poppins"/>
              <a:ea typeface="Poppins"/>
              <a:cs typeface="Poppins"/>
              <a:sym typeface="Poppins"/>
            </a:endParaRPr>
          </a:p>
          <a:p>
            <a:pPr marL="0" marR="0" lvl="0" indent="0" algn="l" rtl="0">
              <a:lnSpc>
                <a:spcPct val="115000"/>
              </a:lnSpc>
              <a:spcBef>
                <a:spcPts val="0"/>
              </a:spcBef>
              <a:spcAft>
                <a:spcPts val="0"/>
              </a:spcAft>
              <a:buClr>
                <a:srgbClr val="292A2E"/>
              </a:buClr>
              <a:buSzPts val="1200"/>
              <a:buFont typeface="Play"/>
              <a:buNone/>
            </a:pPr>
            <a:r>
              <a:rPr lang="en" sz="1200" i="0" u="none" strike="noStrike" cap="none">
                <a:solidFill>
                  <a:srgbClr val="292A2E"/>
                </a:solidFill>
                <a:latin typeface="Poppins"/>
                <a:ea typeface="Poppins"/>
                <a:cs typeface="Poppins"/>
                <a:sym typeface="Poppins"/>
              </a:rPr>
              <a:t>1</a:t>
            </a:r>
            <a:r>
              <a:rPr lang="en" sz="1200">
                <a:solidFill>
                  <a:srgbClr val="292A2E"/>
                </a:solidFill>
                <a:latin typeface="Poppins"/>
                <a:ea typeface="Poppins"/>
                <a:cs typeface="Poppins"/>
                <a:sym typeface="Poppins"/>
              </a:rPr>
              <a:t>39</a:t>
            </a:r>
            <a:endParaRPr sz="500">
              <a:latin typeface="Poppins"/>
              <a:ea typeface="Poppins"/>
              <a:cs typeface="Poppins"/>
              <a:sym typeface="Poppin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Our brand">
  <p:cSld name="Upfront-2">
    <p:spTree>
      <p:nvGrpSpPr>
        <p:cNvPr id="1" name="Shape 77"/>
        <p:cNvGrpSpPr/>
        <p:nvPr/>
      </p:nvGrpSpPr>
      <p:grpSpPr>
        <a:xfrm>
          <a:off x="0" y="0"/>
          <a:ext cx="0" cy="0"/>
          <a:chOff x="0" y="0"/>
          <a:chExt cx="0" cy="0"/>
        </a:xfrm>
      </p:grpSpPr>
      <p:sp>
        <p:nvSpPr>
          <p:cNvPr id="78" name="Google Shape;78;p15"/>
          <p:cNvSpPr txBox="1"/>
          <p:nvPr/>
        </p:nvSpPr>
        <p:spPr>
          <a:xfrm>
            <a:off x="1755175" y="1305750"/>
            <a:ext cx="5633700" cy="2310300"/>
          </a:xfrm>
          <a:prstGeom prst="rect">
            <a:avLst/>
          </a:prstGeom>
          <a:noFill/>
          <a:ln>
            <a:noFill/>
          </a:ln>
        </p:spPr>
        <p:txBody>
          <a:bodyPr spcFirstLastPara="1" wrap="square" lIns="19050" tIns="19050" rIns="19050" bIns="19050" anchor="ctr" anchorCtr="0">
            <a:spAutoFit/>
          </a:bodyPr>
          <a:lstStyle/>
          <a:p>
            <a:pPr marL="0" marR="0" lvl="0" indent="0" algn="ctr" rtl="0">
              <a:lnSpc>
                <a:spcPct val="90000"/>
              </a:lnSpc>
              <a:spcBef>
                <a:spcPts val="0"/>
              </a:spcBef>
              <a:spcAft>
                <a:spcPts val="0"/>
              </a:spcAft>
              <a:buClr>
                <a:srgbClr val="14171A"/>
              </a:buClr>
              <a:buSzPts val="4500"/>
              <a:buFont typeface="Play"/>
              <a:buNone/>
            </a:pPr>
            <a:r>
              <a:rPr lang="en" sz="4100" i="0" u="none" strike="noStrike" cap="none">
                <a:solidFill>
                  <a:srgbClr val="14171A"/>
                </a:solidFill>
                <a:latin typeface="Poppins"/>
                <a:ea typeface="Poppins"/>
                <a:cs typeface="Poppins"/>
                <a:sym typeface="Poppins"/>
              </a:rPr>
              <a:t>We’re putting </a:t>
            </a:r>
            <a:endParaRPr sz="100">
              <a:latin typeface="Poppins"/>
              <a:ea typeface="Poppins"/>
              <a:cs typeface="Poppins"/>
              <a:sym typeface="Poppins"/>
            </a:endParaRPr>
          </a:p>
          <a:p>
            <a:pPr marL="0" marR="0" lvl="0" indent="0" algn="ctr" rtl="0">
              <a:lnSpc>
                <a:spcPct val="90000"/>
              </a:lnSpc>
              <a:spcBef>
                <a:spcPts val="0"/>
              </a:spcBef>
              <a:spcAft>
                <a:spcPts val="0"/>
              </a:spcAft>
              <a:buClr>
                <a:srgbClr val="14171A"/>
              </a:buClr>
              <a:buSzPts val="4500"/>
              <a:buFont typeface="Play"/>
              <a:buNone/>
            </a:pPr>
            <a:r>
              <a:rPr lang="en" sz="4100" b="1" i="0" u="none" strike="noStrike" cap="none">
                <a:solidFill>
                  <a:srgbClr val="14171A"/>
                </a:solidFill>
                <a:latin typeface="Poppins"/>
                <a:ea typeface="Poppins"/>
                <a:cs typeface="Poppins"/>
                <a:sym typeface="Poppins"/>
              </a:rPr>
              <a:t>our brand</a:t>
            </a:r>
            <a:r>
              <a:rPr lang="en" sz="4100" i="0" u="none" strike="noStrike" cap="none">
                <a:solidFill>
                  <a:srgbClr val="14171A"/>
                </a:solidFill>
                <a:latin typeface="Poppins"/>
                <a:ea typeface="Poppins"/>
                <a:cs typeface="Poppins"/>
                <a:sym typeface="Poppins"/>
              </a:rPr>
              <a:t> in the capable hands </a:t>
            </a:r>
            <a:br>
              <a:rPr lang="en" sz="4100" i="0" u="none" strike="noStrike" cap="none">
                <a:solidFill>
                  <a:srgbClr val="14171A"/>
                </a:solidFill>
                <a:latin typeface="Poppins"/>
                <a:ea typeface="Poppins"/>
                <a:cs typeface="Poppins"/>
                <a:sym typeface="Poppins"/>
              </a:rPr>
            </a:br>
            <a:r>
              <a:rPr lang="en" sz="4100" i="0" u="none" strike="noStrike" cap="none">
                <a:solidFill>
                  <a:srgbClr val="14171A"/>
                </a:solidFill>
                <a:latin typeface="Poppins"/>
                <a:ea typeface="Poppins"/>
                <a:cs typeface="Poppins"/>
                <a:sym typeface="Poppins"/>
              </a:rPr>
              <a:t>of </a:t>
            </a:r>
            <a:r>
              <a:rPr lang="en" sz="4100" b="1" i="0" u="none" strike="noStrike" cap="none">
                <a:solidFill>
                  <a:srgbClr val="14171A"/>
                </a:solidFill>
                <a:latin typeface="Poppins"/>
                <a:ea typeface="Poppins"/>
                <a:cs typeface="Poppins"/>
                <a:sym typeface="Poppins"/>
              </a:rPr>
              <a:t>our team</a:t>
            </a:r>
            <a:endParaRPr sz="100">
              <a:latin typeface="Poppins"/>
              <a:ea typeface="Poppins"/>
              <a:cs typeface="Poppins"/>
              <a:sym typeface="Poppins"/>
            </a:endParaRPr>
          </a:p>
        </p:txBody>
      </p:sp>
      <p:pic>
        <p:nvPicPr>
          <p:cNvPr id="79" name="Google Shape;79;p15" descr="Combo 13.png"/>
          <p:cNvPicPr preferRelativeResize="0"/>
          <p:nvPr/>
        </p:nvPicPr>
        <p:blipFill rotWithShape="1">
          <a:blip r:embed="rId2">
            <a:alphaModFix/>
          </a:blip>
          <a:srcRect t="13457" r="18207"/>
          <a:stretch/>
        </p:blipFill>
        <p:spPr>
          <a:xfrm>
            <a:off x="6649902" y="2802153"/>
            <a:ext cx="2508604" cy="2341345"/>
          </a:xfrm>
          <a:prstGeom prst="rect">
            <a:avLst/>
          </a:prstGeom>
          <a:noFill/>
          <a:ln>
            <a:noFill/>
          </a:ln>
        </p:spPr>
      </p:pic>
      <p:pic>
        <p:nvPicPr>
          <p:cNvPr id="80" name="Google Shape;80;p15" descr="Combo 12.png"/>
          <p:cNvPicPr preferRelativeResize="0"/>
          <p:nvPr/>
        </p:nvPicPr>
        <p:blipFill rotWithShape="1">
          <a:blip r:embed="rId3">
            <a:alphaModFix/>
          </a:blip>
          <a:srcRect/>
          <a:stretch/>
        </p:blipFill>
        <p:spPr>
          <a:xfrm rot="4392983">
            <a:off x="198015" y="-764478"/>
            <a:ext cx="2705611" cy="3267037"/>
          </a:xfrm>
          <a:prstGeom prst="rect">
            <a:avLst/>
          </a:prstGeom>
          <a:noFill/>
          <a:ln>
            <a:noFill/>
          </a:ln>
        </p:spPr>
      </p:pic>
      <p:pic>
        <p:nvPicPr>
          <p:cNvPr id="81" name="Google Shape;81;p15" descr="Group 634611.png"/>
          <p:cNvPicPr preferRelativeResize="0"/>
          <p:nvPr/>
        </p:nvPicPr>
        <p:blipFill rotWithShape="1">
          <a:blip r:embed="rId4">
            <a:alphaModFix/>
          </a:blip>
          <a:srcRect t="13322" r="25384"/>
          <a:stretch/>
        </p:blipFill>
        <p:spPr>
          <a:xfrm rot="10800000">
            <a:off x="7000937" y="3"/>
            <a:ext cx="2147826" cy="1738121"/>
          </a:xfrm>
          <a:prstGeom prst="rect">
            <a:avLst/>
          </a:prstGeom>
          <a:noFill/>
          <a:ln>
            <a:noFill/>
          </a:ln>
        </p:spPr>
      </p:pic>
      <p:pic>
        <p:nvPicPr>
          <p:cNvPr id="82" name="Google Shape;82;p15" descr="Group 634610.png"/>
          <p:cNvPicPr preferRelativeResize="0"/>
          <p:nvPr/>
        </p:nvPicPr>
        <p:blipFill rotWithShape="1">
          <a:blip r:embed="rId5">
            <a:alphaModFix/>
          </a:blip>
          <a:srcRect l="10490" b="11071"/>
          <a:stretch/>
        </p:blipFill>
        <p:spPr>
          <a:xfrm>
            <a:off x="2" y="3032221"/>
            <a:ext cx="2508720" cy="2111281"/>
          </a:xfrm>
          <a:prstGeom prst="rect">
            <a:avLst/>
          </a:prstGeom>
          <a:noFill/>
          <a:ln>
            <a:noFill/>
          </a:ln>
        </p:spPr>
      </p:pic>
      <p:sp>
        <p:nvSpPr>
          <p:cNvPr id="83" name="Google Shape;83;p15"/>
          <p:cNvSpPr txBox="1">
            <a:spLocks noGrp="1"/>
          </p:cNvSpPr>
          <p:nvPr>
            <p:ph type="sldNum" idx="12"/>
          </p:nvPr>
        </p:nvSpPr>
        <p:spPr>
          <a:xfrm>
            <a:off x="4494295" y="4905375"/>
            <a:ext cx="150600" cy="177000"/>
          </a:xfrm>
          <a:prstGeom prst="rect">
            <a:avLst/>
          </a:prstGeom>
          <a:noFill/>
          <a:ln>
            <a:noFill/>
          </a:ln>
        </p:spPr>
        <p:txBody>
          <a:bodyPr spcFirstLastPara="1" wrap="square" lIns="19050" tIns="19050" rIns="19050" bIns="19050" anchor="t" anchorCtr="0">
            <a:spAutoFit/>
          </a:bodyPr>
          <a:lstStyle>
            <a:lvl1pPr marL="0" lvl="0" indent="0" algn="ctr" rtl="0">
              <a:lnSpc>
                <a:spcPct val="100000"/>
              </a:lnSpc>
              <a:spcBef>
                <a:spcPts val="0"/>
              </a:spcBef>
              <a:spcAft>
                <a:spcPts val="0"/>
              </a:spcAft>
              <a:buClr>
                <a:srgbClr val="000000"/>
              </a:buClr>
              <a:buSzPts val="900"/>
              <a:buFont typeface="Play"/>
              <a:buNone/>
              <a:defRPr sz="900">
                <a:solidFill>
                  <a:srgbClr val="000000"/>
                </a:solidFill>
              </a:defRPr>
            </a:lvl1pPr>
            <a:lvl2pPr marL="0" lvl="1" indent="0" algn="ctr" rtl="0">
              <a:lnSpc>
                <a:spcPct val="100000"/>
              </a:lnSpc>
              <a:spcBef>
                <a:spcPts val="0"/>
              </a:spcBef>
              <a:spcAft>
                <a:spcPts val="0"/>
              </a:spcAft>
              <a:buClr>
                <a:srgbClr val="000000"/>
              </a:buClr>
              <a:buSzPts val="900"/>
              <a:buFont typeface="Play"/>
              <a:buNone/>
              <a:defRPr sz="900">
                <a:solidFill>
                  <a:srgbClr val="000000"/>
                </a:solidFill>
              </a:defRPr>
            </a:lvl2pPr>
            <a:lvl3pPr marL="0" lvl="2" indent="0" algn="ctr" rtl="0">
              <a:lnSpc>
                <a:spcPct val="100000"/>
              </a:lnSpc>
              <a:spcBef>
                <a:spcPts val="0"/>
              </a:spcBef>
              <a:spcAft>
                <a:spcPts val="0"/>
              </a:spcAft>
              <a:buClr>
                <a:srgbClr val="000000"/>
              </a:buClr>
              <a:buSzPts val="900"/>
              <a:buFont typeface="Play"/>
              <a:buNone/>
              <a:defRPr sz="900">
                <a:solidFill>
                  <a:srgbClr val="000000"/>
                </a:solidFill>
              </a:defRPr>
            </a:lvl3pPr>
            <a:lvl4pPr marL="0" lvl="3" indent="0" algn="ctr" rtl="0">
              <a:lnSpc>
                <a:spcPct val="100000"/>
              </a:lnSpc>
              <a:spcBef>
                <a:spcPts val="0"/>
              </a:spcBef>
              <a:spcAft>
                <a:spcPts val="0"/>
              </a:spcAft>
              <a:buClr>
                <a:srgbClr val="000000"/>
              </a:buClr>
              <a:buSzPts val="900"/>
              <a:buFont typeface="Play"/>
              <a:buNone/>
              <a:defRPr sz="900">
                <a:solidFill>
                  <a:srgbClr val="000000"/>
                </a:solidFill>
              </a:defRPr>
            </a:lvl4pPr>
            <a:lvl5pPr marL="0" lvl="4" indent="0" algn="ctr" rtl="0">
              <a:lnSpc>
                <a:spcPct val="100000"/>
              </a:lnSpc>
              <a:spcBef>
                <a:spcPts val="0"/>
              </a:spcBef>
              <a:spcAft>
                <a:spcPts val="0"/>
              </a:spcAft>
              <a:buClr>
                <a:srgbClr val="000000"/>
              </a:buClr>
              <a:buSzPts val="900"/>
              <a:buFont typeface="Play"/>
              <a:buNone/>
              <a:defRPr sz="900">
                <a:solidFill>
                  <a:srgbClr val="000000"/>
                </a:solidFill>
              </a:defRPr>
            </a:lvl5pPr>
            <a:lvl6pPr marL="0" lvl="5" indent="0" algn="ctr" rtl="0">
              <a:lnSpc>
                <a:spcPct val="100000"/>
              </a:lnSpc>
              <a:spcBef>
                <a:spcPts val="0"/>
              </a:spcBef>
              <a:spcAft>
                <a:spcPts val="0"/>
              </a:spcAft>
              <a:buClr>
                <a:srgbClr val="000000"/>
              </a:buClr>
              <a:buSzPts val="900"/>
              <a:buFont typeface="Play"/>
              <a:buNone/>
              <a:defRPr sz="900">
                <a:solidFill>
                  <a:srgbClr val="000000"/>
                </a:solidFill>
              </a:defRPr>
            </a:lvl6pPr>
            <a:lvl7pPr marL="0" lvl="6" indent="0" algn="ctr" rtl="0">
              <a:lnSpc>
                <a:spcPct val="100000"/>
              </a:lnSpc>
              <a:spcBef>
                <a:spcPts val="0"/>
              </a:spcBef>
              <a:spcAft>
                <a:spcPts val="0"/>
              </a:spcAft>
              <a:buClr>
                <a:srgbClr val="000000"/>
              </a:buClr>
              <a:buSzPts val="900"/>
              <a:buFont typeface="Play"/>
              <a:buNone/>
              <a:defRPr sz="900">
                <a:solidFill>
                  <a:srgbClr val="000000"/>
                </a:solidFill>
              </a:defRPr>
            </a:lvl7pPr>
            <a:lvl8pPr marL="0" lvl="7" indent="0" algn="ctr" rtl="0">
              <a:lnSpc>
                <a:spcPct val="100000"/>
              </a:lnSpc>
              <a:spcBef>
                <a:spcPts val="0"/>
              </a:spcBef>
              <a:spcAft>
                <a:spcPts val="0"/>
              </a:spcAft>
              <a:buClr>
                <a:srgbClr val="000000"/>
              </a:buClr>
              <a:buSzPts val="900"/>
              <a:buFont typeface="Play"/>
              <a:buNone/>
              <a:defRPr sz="900">
                <a:solidFill>
                  <a:srgbClr val="000000"/>
                </a:solidFill>
              </a:defRPr>
            </a:lvl8pPr>
            <a:lvl9pPr marL="0" lvl="8" indent="0" algn="ctr" rtl="0">
              <a:lnSpc>
                <a:spcPct val="100000"/>
              </a:lnSpc>
              <a:spcBef>
                <a:spcPts val="0"/>
              </a:spcBef>
              <a:spcAft>
                <a:spcPts val="0"/>
              </a:spcAft>
              <a:buClr>
                <a:srgbClr val="000000"/>
              </a:buClr>
              <a:buSzPts val="900"/>
              <a:buFont typeface="Play"/>
              <a:buNone/>
              <a:defRPr sz="900">
                <a:solidFill>
                  <a:srgbClr val="000000"/>
                </a:solidFill>
              </a:defRPr>
            </a:lvl9pPr>
          </a:lstStyle>
          <a:p>
            <a:pPr marL="0" lvl="0" indent="0" algn="ctr" rtl="0">
              <a:spcBef>
                <a:spcPts val="0"/>
              </a:spcBef>
              <a:spcAft>
                <a:spcPts val="0"/>
              </a:spcAft>
              <a:buNone/>
            </a:pPr>
            <a:fld id="{00000000-1234-1234-1234-123412341234}" type="slidenum">
              <a:rPr lang="en"/>
              <a:t>‹#›</a:t>
            </a:fld>
            <a:endParaRPr sz="1000">
              <a:solidFill>
                <a:schemeClr val="dk2"/>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01">
  <p:cSld name="Title 01_1">
    <p:spTree>
      <p:nvGrpSpPr>
        <p:cNvPr id="1" name="Shape 84"/>
        <p:cNvGrpSpPr/>
        <p:nvPr/>
      </p:nvGrpSpPr>
      <p:grpSpPr>
        <a:xfrm>
          <a:off x="0" y="0"/>
          <a:ext cx="0" cy="0"/>
          <a:chOff x="0" y="0"/>
          <a:chExt cx="0" cy="0"/>
        </a:xfrm>
      </p:grpSpPr>
      <p:sp>
        <p:nvSpPr>
          <p:cNvPr id="85" name="Google Shape;85;p16"/>
          <p:cNvSpPr/>
          <p:nvPr/>
        </p:nvSpPr>
        <p:spPr>
          <a:xfrm>
            <a:off x="3112367" y="4763"/>
            <a:ext cx="6031800" cy="5143500"/>
          </a:xfrm>
          <a:prstGeom prst="rect">
            <a:avLst/>
          </a:prstGeom>
          <a:solidFill>
            <a:schemeClr val="accent2"/>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pic>
        <p:nvPicPr>
          <p:cNvPr id="86" name="Google Shape;86;p16" descr="horizontal-logo-onecolor-blue-atlassian.png"/>
          <p:cNvPicPr preferRelativeResize="0"/>
          <p:nvPr/>
        </p:nvPicPr>
        <p:blipFill rotWithShape="1">
          <a:blip r:embed="rId2">
            <a:alphaModFix/>
          </a:blip>
          <a:srcRect/>
          <a:stretch/>
        </p:blipFill>
        <p:spPr>
          <a:xfrm>
            <a:off x="713226" y="1707229"/>
            <a:ext cx="1735848" cy="284857"/>
          </a:xfrm>
          <a:prstGeom prst="rect">
            <a:avLst/>
          </a:prstGeom>
          <a:noFill/>
          <a:ln>
            <a:noFill/>
          </a:ln>
        </p:spPr>
      </p:pic>
      <p:sp>
        <p:nvSpPr>
          <p:cNvPr id="87" name="Google Shape;87;p16"/>
          <p:cNvSpPr txBox="1">
            <a:spLocks noGrp="1"/>
          </p:cNvSpPr>
          <p:nvPr>
            <p:ph type="title"/>
          </p:nvPr>
        </p:nvSpPr>
        <p:spPr>
          <a:xfrm>
            <a:off x="3897625" y="1197425"/>
            <a:ext cx="4771800" cy="1639800"/>
          </a:xfrm>
          <a:prstGeom prst="rect">
            <a:avLst/>
          </a:prstGeom>
        </p:spPr>
        <p:txBody>
          <a:bodyPr spcFirstLastPara="1" wrap="square" lIns="91425" tIns="91425" rIns="91425" bIns="91425" anchor="b" anchorCtr="0">
            <a:normAutofit/>
          </a:bodyPr>
          <a:lstStyle>
            <a:lvl1pPr lvl="0" rtl="0">
              <a:spcBef>
                <a:spcPts val="0"/>
              </a:spcBef>
              <a:spcAft>
                <a:spcPts val="0"/>
              </a:spcAft>
              <a:buSzPts val="4100"/>
              <a:buFont typeface="Poppins ExtraBold"/>
              <a:buNone/>
              <a:defRPr sz="41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88" name="Google Shape;88;p16"/>
          <p:cNvSpPr txBox="1">
            <a:spLocks noGrp="1"/>
          </p:cNvSpPr>
          <p:nvPr>
            <p:ph type="subTitle" idx="1"/>
          </p:nvPr>
        </p:nvSpPr>
        <p:spPr>
          <a:xfrm>
            <a:off x="3903925" y="2871875"/>
            <a:ext cx="4771800" cy="1639800"/>
          </a:xfrm>
          <a:prstGeom prst="rect">
            <a:avLst/>
          </a:prstGeom>
        </p:spPr>
        <p:txBody>
          <a:bodyPr spcFirstLastPara="1" wrap="square" lIns="91425" tIns="91425" rIns="91425" bIns="91425" anchor="t" anchorCtr="0">
            <a:normAutofit/>
          </a:bodyPr>
          <a:lstStyle>
            <a:lvl1pPr lvl="0" rtl="0">
              <a:spcBef>
                <a:spcPts val="0"/>
              </a:spcBef>
              <a:spcAft>
                <a:spcPts val="0"/>
              </a:spcAft>
              <a:buSzPts val="1900"/>
              <a:buFont typeface="Poppins Light"/>
              <a:buNone/>
              <a:defRPr sz="19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89" name="Google Shape;89;p16"/>
          <p:cNvSpPr txBox="1">
            <a:spLocks noGrp="1"/>
          </p:cNvSpPr>
          <p:nvPr>
            <p:ph type="subTitle" idx="2"/>
          </p:nvPr>
        </p:nvSpPr>
        <p:spPr>
          <a:xfrm>
            <a:off x="617375" y="2066900"/>
            <a:ext cx="2249100" cy="20340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200"/>
              <a:buFont typeface="Poppins Light"/>
              <a:buNone/>
              <a:defRPr sz="1200">
                <a:latin typeface="Poppins Light"/>
                <a:ea typeface="Poppins Light"/>
                <a:cs typeface="Poppins Light"/>
                <a:sym typeface="Poppins Light"/>
              </a:defRPr>
            </a:lvl2pPr>
            <a:lvl3pPr lvl="2" rtl="0">
              <a:spcBef>
                <a:spcPts val="0"/>
              </a:spcBef>
              <a:spcAft>
                <a:spcPts val="0"/>
              </a:spcAft>
              <a:buSzPts val="1200"/>
              <a:buFont typeface="Poppins Light"/>
              <a:buNone/>
              <a:defRPr sz="1200">
                <a:latin typeface="Poppins Light"/>
                <a:ea typeface="Poppins Light"/>
                <a:cs typeface="Poppins Light"/>
                <a:sym typeface="Poppins Light"/>
              </a:defRPr>
            </a:lvl3pPr>
            <a:lvl4pPr lvl="3" rtl="0">
              <a:spcBef>
                <a:spcPts val="0"/>
              </a:spcBef>
              <a:spcAft>
                <a:spcPts val="0"/>
              </a:spcAft>
              <a:buSzPts val="1200"/>
              <a:buFont typeface="Poppins Light"/>
              <a:buNone/>
              <a:defRPr sz="1200">
                <a:latin typeface="Poppins Light"/>
                <a:ea typeface="Poppins Light"/>
                <a:cs typeface="Poppins Light"/>
                <a:sym typeface="Poppins Light"/>
              </a:defRPr>
            </a:lvl4pPr>
            <a:lvl5pPr lvl="4" rtl="0">
              <a:spcBef>
                <a:spcPts val="0"/>
              </a:spcBef>
              <a:spcAft>
                <a:spcPts val="0"/>
              </a:spcAft>
              <a:buSzPts val="1200"/>
              <a:buFont typeface="Poppins Light"/>
              <a:buNone/>
              <a:defRPr sz="1200">
                <a:latin typeface="Poppins Light"/>
                <a:ea typeface="Poppins Light"/>
                <a:cs typeface="Poppins Light"/>
                <a:sym typeface="Poppins Light"/>
              </a:defRPr>
            </a:lvl5pPr>
            <a:lvl6pPr lvl="5" rtl="0">
              <a:spcBef>
                <a:spcPts val="0"/>
              </a:spcBef>
              <a:spcAft>
                <a:spcPts val="0"/>
              </a:spcAft>
              <a:buSzPts val="1200"/>
              <a:buFont typeface="Poppins Light"/>
              <a:buNone/>
              <a:defRPr sz="1200">
                <a:latin typeface="Poppins Light"/>
                <a:ea typeface="Poppins Light"/>
                <a:cs typeface="Poppins Light"/>
                <a:sym typeface="Poppins Light"/>
              </a:defRPr>
            </a:lvl6pPr>
            <a:lvl7pPr lvl="6" rtl="0">
              <a:spcBef>
                <a:spcPts val="0"/>
              </a:spcBef>
              <a:spcAft>
                <a:spcPts val="0"/>
              </a:spcAft>
              <a:buSzPts val="1200"/>
              <a:buFont typeface="Poppins Light"/>
              <a:buNone/>
              <a:defRPr sz="1200">
                <a:latin typeface="Poppins Light"/>
                <a:ea typeface="Poppins Light"/>
                <a:cs typeface="Poppins Light"/>
                <a:sym typeface="Poppins Light"/>
              </a:defRPr>
            </a:lvl7pPr>
            <a:lvl8pPr lvl="7" rtl="0">
              <a:spcBef>
                <a:spcPts val="0"/>
              </a:spcBef>
              <a:spcAft>
                <a:spcPts val="0"/>
              </a:spcAft>
              <a:buSzPts val="1200"/>
              <a:buFont typeface="Poppins Light"/>
              <a:buNone/>
              <a:defRPr sz="1200">
                <a:latin typeface="Poppins Light"/>
                <a:ea typeface="Poppins Light"/>
                <a:cs typeface="Poppins Light"/>
                <a:sym typeface="Poppins Light"/>
              </a:defRPr>
            </a:lvl8pPr>
            <a:lvl9pPr lvl="8" rtl="0">
              <a:spcBef>
                <a:spcPts val="0"/>
              </a:spcBef>
              <a:spcAft>
                <a:spcPts val="0"/>
              </a:spcAft>
              <a:buSzPts val="1200"/>
              <a:buFont typeface="Poppins Light"/>
              <a:buNone/>
              <a:defRPr sz="1200">
                <a:latin typeface="Poppins Light"/>
                <a:ea typeface="Poppins Light"/>
                <a:cs typeface="Poppins Light"/>
                <a:sym typeface="Poppins Light"/>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02">
  <p:cSld name="Title 01_1_1">
    <p:spTree>
      <p:nvGrpSpPr>
        <p:cNvPr id="1" name="Shape 90"/>
        <p:cNvGrpSpPr/>
        <p:nvPr/>
      </p:nvGrpSpPr>
      <p:grpSpPr>
        <a:xfrm>
          <a:off x="0" y="0"/>
          <a:ext cx="0" cy="0"/>
          <a:chOff x="0" y="0"/>
          <a:chExt cx="0" cy="0"/>
        </a:xfrm>
      </p:grpSpPr>
      <p:sp>
        <p:nvSpPr>
          <p:cNvPr id="91" name="Google Shape;91;p17"/>
          <p:cNvSpPr/>
          <p:nvPr/>
        </p:nvSpPr>
        <p:spPr>
          <a:xfrm>
            <a:off x="3112367" y="4763"/>
            <a:ext cx="6031800" cy="5143500"/>
          </a:xfrm>
          <a:prstGeom prst="rect">
            <a:avLst/>
          </a:prstGeom>
          <a:solidFill>
            <a:schemeClr val="lt2"/>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pic>
        <p:nvPicPr>
          <p:cNvPr id="92" name="Google Shape;92;p17" descr="horizontal-logo-onecolor-blue-atlassian.png"/>
          <p:cNvPicPr preferRelativeResize="0"/>
          <p:nvPr/>
        </p:nvPicPr>
        <p:blipFill rotWithShape="1">
          <a:blip r:embed="rId2">
            <a:alphaModFix/>
          </a:blip>
          <a:srcRect/>
          <a:stretch/>
        </p:blipFill>
        <p:spPr>
          <a:xfrm>
            <a:off x="713226" y="1707229"/>
            <a:ext cx="1735848" cy="284857"/>
          </a:xfrm>
          <a:prstGeom prst="rect">
            <a:avLst/>
          </a:prstGeom>
          <a:noFill/>
          <a:ln>
            <a:noFill/>
          </a:ln>
        </p:spPr>
      </p:pic>
      <p:sp>
        <p:nvSpPr>
          <p:cNvPr id="93" name="Google Shape;93;p17"/>
          <p:cNvSpPr txBox="1">
            <a:spLocks noGrp="1"/>
          </p:cNvSpPr>
          <p:nvPr>
            <p:ph type="title"/>
          </p:nvPr>
        </p:nvSpPr>
        <p:spPr>
          <a:xfrm>
            <a:off x="3897625" y="1183825"/>
            <a:ext cx="4771800" cy="1653300"/>
          </a:xfrm>
          <a:prstGeom prst="rect">
            <a:avLst/>
          </a:prstGeom>
        </p:spPr>
        <p:txBody>
          <a:bodyPr spcFirstLastPara="1" wrap="square" lIns="91425" tIns="91425" rIns="91425" bIns="91425" anchor="b" anchorCtr="0">
            <a:normAutofit/>
          </a:bodyPr>
          <a:lstStyle>
            <a:lvl1pPr lvl="0" rtl="0">
              <a:spcBef>
                <a:spcPts val="0"/>
              </a:spcBef>
              <a:spcAft>
                <a:spcPts val="0"/>
              </a:spcAft>
              <a:buSzPts val="4100"/>
              <a:buFont typeface="Poppins ExtraBold"/>
              <a:buNone/>
              <a:defRPr sz="41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94" name="Google Shape;94;p17"/>
          <p:cNvSpPr txBox="1">
            <a:spLocks noGrp="1"/>
          </p:cNvSpPr>
          <p:nvPr>
            <p:ph type="subTitle" idx="1"/>
          </p:nvPr>
        </p:nvSpPr>
        <p:spPr>
          <a:xfrm>
            <a:off x="3903925" y="2871875"/>
            <a:ext cx="4771800" cy="1557600"/>
          </a:xfrm>
          <a:prstGeom prst="rect">
            <a:avLst/>
          </a:prstGeom>
        </p:spPr>
        <p:txBody>
          <a:bodyPr spcFirstLastPara="1" wrap="square" lIns="91425" tIns="91425" rIns="91425" bIns="91425" anchor="t" anchorCtr="0">
            <a:normAutofit/>
          </a:bodyPr>
          <a:lstStyle>
            <a:lvl1pPr lvl="0" rtl="0">
              <a:spcBef>
                <a:spcPts val="0"/>
              </a:spcBef>
              <a:spcAft>
                <a:spcPts val="0"/>
              </a:spcAft>
              <a:buSzPts val="1900"/>
              <a:buFont typeface="Poppins Light"/>
              <a:buNone/>
              <a:defRPr sz="19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95" name="Google Shape;95;p17"/>
          <p:cNvSpPr txBox="1">
            <a:spLocks noGrp="1"/>
          </p:cNvSpPr>
          <p:nvPr>
            <p:ph type="subTitle" idx="2"/>
          </p:nvPr>
        </p:nvSpPr>
        <p:spPr>
          <a:xfrm>
            <a:off x="617375" y="2066900"/>
            <a:ext cx="2249100" cy="20340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200"/>
              <a:buFont typeface="Poppins Light"/>
              <a:buNone/>
              <a:defRPr sz="1200">
                <a:latin typeface="Poppins Light"/>
                <a:ea typeface="Poppins Light"/>
                <a:cs typeface="Poppins Light"/>
                <a:sym typeface="Poppins Light"/>
              </a:defRPr>
            </a:lvl2pPr>
            <a:lvl3pPr lvl="2" rtl="0">
              <a:spcBef>
                <a:spcPts val="0"/>
              </a:spcBef>
              <a:spcAft>
                <a:spcPts val="0"/>
              </a:spcAft>
              <a:buSzPts val="1200"/>
              <a:buFont typeface="Poppins Light"/>
              <a:buNone/>
              <a:defRPr sz="1200">
                <a:latin typeface="Poppins Light"/>
                <a:ea typeface="Poppins Light"/>
                <a:cs typeface="Poppins Light"/>
                <a:sym typeface="Poppins Light"/>
              </a:defRPr>
            </a:lvl3pPr>
            <a:lvl4pPr lvl="3" rtl="0">
              <a:spcBef>
                <a:spcPts val="0"/>
              </a:spcBef>
              <a:spcAft>
                <a:spcPts val="0"/>
              </a:spcAft>
              <a:buSzPts val="1200"/>
              <a:buFont typeface="Poppins Light"/>
              <a:buNone/>
              <a:defRPr sz="1200">
                <a:latin typeface="Poppins Light"/>
                <a:ea typeface="Poppins Light"/>
                <a:cs typeface="Poppins Light"/>
                <a:sym typeface="Poppins Light"/>
              </a:defRPr>
            </a:lvl4pPr>
            <a:lvl5pPr lvl="4" rtl="0">
              <a:spcBef>
                <a:spcPts val="0"/>
              </a:spcBef>
              <a:spcAft>
                <a:spcPts val="0"/>
              </a:spcAft>
              <a:buSzPts val="1200"/>
              <a:buFont typeface="Poppins Light"/>
              <a:buNone/>
              <a:defRPr sz="1200">
                <a:latin typeface="Poppins Light"/>
                <a:ea typeface="Poppins Light"/>
                <a:cs typeface="Poppins Light"/>
                <a:sym typeface="Poppins Light"/>
              </a:defRPr>
            </a:lvl5pPr>
            <a:lvl6pPr lvl="5" rtl="0">
              <a:spcBef>
                <a:spcPts val="0"/>
              </a:spcBef>
              <a:spcAft>
                <a:spcPts val="0"/>
              </a:spcAft>
              <a:buSzPts val="1200"/>
              <a:buFont typeface="Poppins Light"/>
              <a:buNone/>
              <a:defRPr sz="1200">
                <a:latin typeface="Poppins Light"/>
                <a:ea typeface="Poppins Light"/>
                <a:cs typeface="Poppins Light"/>
                <a:sym typeface="Poppins Light"/>
              </a:defRPr>
            </a:lvl6pPr>
            <a:lvl7pPr lvl="6" rtl="0">
              <a:spcBef>
                <a:spcPts val="0"/>
              </a:spcBef>
              <a:spcAft>
                <a:spcPts val="0"/>
              </a:spcAft>
              <a:buSzPts val="1200"/>
              <a:buFont typeface="Poppins Light"/>
              <a:buNone/>
              <a:defRPr sz="1200">
                <a:latin typeface="Poppins Light"/>
                <a:ea typeface="Poppins Light"/>
                <a:cs typeface="Poppins Light"/>
                <a:sym typeface="Poppins Light"/>
              </a:defRPr>
            </a:lvl7pPr>
            <a:lvl8pPr lvl="7" rtl="0">
              <a:spcBef>
                <a:spcPts val="0"/>
              </a:spcBef>
              <a:spcAft>
                <a:spcPts val="0"/>
              </a:spcAft>
              <a:buSzPts val="1200"/>
              <a:buFont typeface="Poppins Light"/>
              <a:buNone/>
              <a:defRPr sz="1200">
                <a:latin typeface="Poppins Light"/>
                <a:ea typeface="Poppins Light"/>
                <a:cs typeface="Poppins Light"/>
                <a:sym typeface="Poppins Light"/>
              </a:defRPr>
            </a:lvl8pPr>
            <a:lvl9pPr lvl="8" rtl="0">
              <a:spcBef>
                <a:spcPts val="0"/>
              </a:spcBef>
              <a:spcAft>
                <a:spcPts val="0"/>
              </a:spcAft>
              <a:buSzPts val="1200"/>
              <a:buFont typeface="Poppins Light"/>
              <a:buNone/>
              <a:defRPr sz="1200">
                <a:latin typeface="Poppins Light"/>
                <a:ea typeface="Poppins Light"/>
                <a:cs typeface="Poppins Light"/>
                <a:sym typeface="Poppins Light"/>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03">
  <p:cSld name="Title 04">
    <p:bg>
      <p:bgPr>
        <a:blipFill>
          <a:blip r:embed="rId2">
            <a:alphaModFix/>
          </a:blip>
          <a:stretch>
            <a:fillRect/>
          </a:stretch>
        </a:blipFill>
        <a:effectLst/>
      </p:bgPr>
    </p:bg>
    <p:spTree>
      <p:nvGrpSpPr>
        <p:cNvPr id="1" name="Shape 96"/>
        <p:cNvGrpSpPr/>
        <p:nvPr/>
      </p:nvGrpSpPr>
      <p:grpSpPr>
        <a:xfrm>
          <a:off x="0" y="0"/>
          <a:ext cx="0" cy="0"/>
          <a:chOff x="0" y="0"/>
          <a:chExt cx="0" cy="0"/>
        </a:xfrm>
      </p:grpSpPr>
      <p:pic>
        <p:nvPicPr>
          <p:cNvPr id="97" name="Google Shape;97;p18" descr="horizontal-logo-gradient-white-atlassian.png"/>
          <p:cNvPicPr preferRelativeResize="0"/>
          <p:nvPr/>
        </p:nvPicPr>
        <p:blipFill rotWithShape="1">
          <a:blip r:embed="rId3">
            <a:alphaModFix/>
          </a:blip>
          <a:srcRect t="129" b="129"/>
          <a:stretch/>
        </p:blipFill>
        <p:spPr>
          <a:xfrm>
            <a:off x="1018938" y="1272157"/>
            <a:ext cx="1111799" cy="182449"/>
          </a:xfrm>
          <a:prstGeom prst="rect">
            <a:avLst/>
          </a:prstGeom>
          <a:noFill/>
          <a:ln>
            <a:noFill/>
          </a:ln>
        </p:spPr>
      </p:pic>
      <p:sp>
        <p:nvSpPr>
          <p:cNvPr id="98" name="Google Shape;98;p18"/>
          <p:cNvSpPr txBox="1">
            <a:spLocks noGrp="1"/>
          </p:cNvSpPr>
          <p:nvPr>
            <p:ph type="title"/>
          </p:nvPr>
        </p:nvSpPr>
        <p:spPr>
          <a:xfrm>
            <a:off x="901375" y="1655825"/>
            <a:ext cx="7683300" cy="629400"/>
          </a:xfrm>
          <a:prstGeom prst="rect">
            <a:avLst/>
          </a:prstGeom>
        </p:spPr>
        <p:txBody>
          <a:bodyPr spcFirstLastPara="1" wrap="square" lIns="91425" tIns="91425" rIns="91425" bIns="91425" anchor="t" anchorCtr="0">
            <a:normAutofit/>
          </a:bodyPr>
          <a:lstStyle>
            <a:lvl1pPr lvl="0" algn="l" rtl="0">
              <a:spcBef>
                <a:spcPts val="0"/>
              </a:spcBef>
              <a:spcAft>
                <a:spcPts val="0"/>
              </a:spcAft>
              <a:buClr>
                <a:schemeClr val="lt1"/>
              </a:buClr>
              <a:buSzPts val="3600"/>
              <a:buFont typeface="Poppins ExtraBold"/>
              <a:buNone/>
              <a:defRPr sz="3600" b="0">
                <a:solidFill>
                  <a:schemeClr val="lt1"/>
                </a:solidFill>
                <a:latin typeface="Poppins ExtraBold"/>
                <a:ea typeface="Poppins ExtraBold"/>
                <a:cs typeface="Poppins ExtraBold"/>
                <a:sym typeface="Poppins ExtraBold"/>
              </a:defRPr>
            </a:lvl1pPr>
            <a:lvl2pPr lvl="1" algn="l" rtl="0">
              <a:spcBef>
                <a:spcPts val="0"/>
              </a:spcBef>
              <a:spcAft>
                <a:spcPts val="0"/>
              </a:spcAft>
              <a:buSzPts val="18100"/>
              <a:buNone/>
              <a:defRPr sz="18100"/>
            </a:lvl2pPr>
            <a:lvl3pPr lvl="2" algn="l" rtl="0">
              <a:spcBef>
                <a:spcPts val="0"/>
              </a:spcBef>
              <a:spcAft>
                <a:spcPts val="0"/>
              </a:spcAft>
              <a:buSzPts val="18100"/>
              <a:buNone/>
              <a:defRPr sz="18100"/>
            </a:lvl3pPr>
            <a:lvl4pPr lvl="3" algn="l" rtl="0">
              <a:spcBef>
                <a:spcPts val="0"/>
              </a:spcBef>
              <a:spcAft>
                <a:spcPts val="0"/>
              </a:spcAft>
              <a:buSzPts val="18100"/>
              <a:buNone/>
              <a:defRPr sz="18100"/>
            </a:lvl4pPr>
            <a:lvl5pPr lvl="4" algn="l" rtl="0">
              <a:spcBef>
                <a:spcPts val="0"/>
              </a:spcBef>
              <a:spcAft>
                <a:spcPts val="0"/>
              </a:spcAft>
              <a:buSzPts val="18100"/>
              <a:buNone/>
              <a:defRPr sz="18100"/>
            </a:lvl5pPr>
            <a:lvl6pPr lvl="5" algn="l" rtl="0">
              <a:spcBef>
                <a:spcPts val="0"/>
              </a:spcBef>
              <a:spcAft>
                <a:spcPts val="0"/>
              </a:spcAft>
              <a:buSzPts val="18100"/>
              <a:buNone/>
              <a:defRPr sz="18100"/>
            </a:lvl6pPr>
            <a:lvl7pPr lvl="6" algn="l" rtl="0">
              <a:spcBef>
                <a:spcPts val="0"/>
              </a:spcBef>
              <a:spcAft>
                <a:spcPts val="0"/>
              </a:spcAft>
              <a:buSzPts val="18100"/>
              <a:buNone/>
              <a:defRPr sz="18100"/>
            </a:lvl7pPr>
            <a:lvl8pPr lvl="7" algn="l" rtl="0">
              <a:spcBef>
                <a:spcPts val="0"/>
              </a:spcBef>
              <a:spcAft>
                <a:spcPts val="0"/>
              </a:spcAft>
              <a:buSzPts val="18100"/>
              <a:buNone/>
              <a:defRPr sz="18100"/>
            </a:lvl8pPr>
            <a:lvl9pPr lvl="8" algn="l" rtl="0">
              <a:spcBef>
                <a:spcPts val="0"/>
              </a:spcBef>
              <a:spcAft>
                <a:spcPts val="0"/>
              </a:spcAft>
              <a:buSzPts val="18100"/>
              <a:buNone/>
              <a:defRPr sz="18100"/>
            </a:lvl9pPr>
          </a:lstStyle>
          <a:p>
            <a:endParaRPr/>
          </a:p>
        </p:txBody>
      </p:sp>
      <p:sp>
        <p:nvSpPr>
          <p:cNvPr id="99" name="Google Shape;99;p18"/>
          <p:cNvSpPr txBox="1">
            <a:spLocks noGrp="1"/>
          </p:cNvSpPr>
          <p:nvPr>
            <p:ph type="subTitle" idx="1"/>
          </p:nvPr>
        </p:nvSpPr>
        <p:spPr>
          <a:xfrm>
            <a:off x="906607" y="2455400"/>
            <a:ext cx="6278400" cy="7629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600"/>
              <a:buFont typeface="Poppins Light"/>
              <a:buNone/>
              <a:defRPr sz="16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a:endParaRPr/>
          </a:p>
        </p:txBody>
      </p:sp>
      <p:sp>
        <p:nvSpPr>
          <p:cNvPr id="100" name="Google Shape;100;p18"/>
          <p:cNvSpPr txBox="1">
            <a:spLocks noGrp="1"/>
          </p:cNvSpPr>
          <p:nvPr>
            <p:ph type="subTitle" idx="2"/>
          </p:nvPr>
        </p:nvSpPr>
        <p:spPr>
          <a:xfrm>
            <a:off x="1436625" y="3336950"/>
            <a:ext cx="1639500" cy="5388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SzPts val="1200"/>
              <a:buFont typeface="Poppins Light"/>
              <a:buNone/>
              <a:defRPr sz="1200">
                <a:latin typeface="Poppins Light"/>
                <a:ea typeface="Poppins Light"/>
                <a:cs typeface="Poppins Light"/>
                <a:sym typeface="Poppins Light"/>
              </a:defRPr>
            </a:lvl2pPr>
            <a:lvl3pPr lvl="2" rtl="0">
              <a:spcBef>
                <a:spcPts val="0"/>
              </a:spcBef>
              <a:spcAft>
                <a:spcPts val="0"/>
              </a:spcAft>
              <a:buSzPts val="1200"/>
              <a:buFont typeface="Poppins Light"/>
              <a:buNone/>
              <a:defRPr sz="1200">
                <a:latin typeface="Poppins Light"/>
                <a:ea typeface="Poppins Light"/>
                <a:cs typeface="Poppins Light"/>
                <a:sym typeface="Poppins Light"/>
              </a:defRPr>
            </a:lvl3pPr>
            <a:lvl4pPr lvl="3" rtl="0">
              <a:spcBef>
                <a:spcPts val="0"/>
              </a:spcBef>
              <a:spcAft>
                <a:spcPts val="0"/>
              </a:spcAft>
              <a:buSzPts val="1200"/>
              <a:buFont typeface="Poppins Light"/>
              <a:buNone/>
              <a:defRPr sz="1200">
                <a:latin typeface="Poppins Light"/>
                <a:ea typeface="Poppins Light"/>
                <a:cs typeface="Poppins Light"/>
                <a:sym typeface="Poppins Light"/>
              </a:defRPr>
            </a:lvl4pPr>
            <a:lvl5pPr lvl="4" rtl="0">
              <a:spcBef>
                <a:spcPts val="0"/>
              </a:spcBef>
              <a:spcAft>
                <a:spcPts val="0"/>
              </a:spcAft>
              <a:buSzPts val="1200"/>
              <a:buFont typeface="Poppins Light"/>
              <a:buNone/>
              <a:defRPr sz="1200">
                <a:latin typeface="Poppins Light"/>
                <a:ea typeface="Poppins Light"/>
                <a:cs typeface="Poppins Light"/>
                <a:sym typeface="Poppins Light"/>
              </a:defRPr>
            </a:lvl5pPr>
            <a:lvl6pPr lvl="5" rtl="0">
              <a:spcBef>
                <a:spcPts val="0"/>
              </a:spcBef>
              <a:spcAft>
                <a:spcPts val="0"/>
              </a:spcAft>
              <a:buSzPts val="1200"/>
              <a:buFont typeface="Poppins Light"/>
              <a:buNone/>
              <a:defRPr sz="1200">
                <a:latin typeface="Poppins Light"/>
                <a:ea typeface="Poppins Light"/>
                <a:cs typeface="Poppins Light"/>
                <a:sym typeface="Poppins Light"/>
              </a:defRPr>
            </a:lvl6pPr>
            <a:lvl7pPr lvl="6" rtl="0">
              <a:spcBef>
                <a:spcPts val="0"/>
              </a:spcBef>
              <a:spcAft>
                <a:spcPts val="0"/>
              </a:spcAft>
              <a:buSzPts val="1200"/>
              <a:buFont typeface="Poppins Light"/>
              <a:buNone/>
              <a:defRPr sz="1200">
                <a:latin typeface="Poppins Light"/>
                <a:ea typeface="Poppins Light"/>
                <a:cs typeface="Poppins Light"/>
                <a:sym typeface="Poppins Light"/>
              </a:defRPr>
            </a:lvl7pPr>
            <a:lvl8pPr lvl="7" rtl="0">
              <a:spcBef>
                <a:spcPts val="0"/>
              </a:spcBef>
              <a:spcAft>
                <a:spcPts val="0"/>
              </a:spcAft>
              <a:buSzPts val="1200"/>
              <a:buFont typeface="Poppins Light"/>
              <a:buNone/>
              <a:defRPr sz="1200">
                <a:latin typeface="Poppins Light"/>
                <a:ea typeface="Poppins Light"/>
                <a:cs typeface="Poppins Light"/>
                <a:sym typeface="Poppins Light"/>
              </a:defRPr>
            </a:lvl8pPr>
            <a:lvl9pPr lvl="8" rtl="0">
              <a:spcBef>
                <a:spcPts val="0"/>
              </a:spcBef>
              <a:spcAft>
                <a:spcPts val="0"/>
              </a:spcAft>
              <a:buSzPts val="1200"/>
              <a:buFont typeface="Poppins Light"/>
              <a:buNone/>
              <a:defRPr sz="1200">
                <a:latin typeface="Poppins Light"/>
                <a:ea typeface="Poppins Light"/>
                <a:cs typeface="Poppins Light"/>
                <a:sym typeface="Poppins Light"/>
              </a:defRPr>
            </a:lvl9pPr>
          </a:lstStyle>
          <a:p>
            <a:endParaRPr/>
          </a:p>
        </p:txBody>
      </p:sp>
      <p:sp>
        <p:nvSpPr>
          <p:cNvPr id="101" name="Google Shape;101;p18"/>
          <p:cNvSpPr txBox="1">
            <a:spLocks noGrp="1"/>
          </p:cNvSpPr>
          <p:nvPr>
            <p:ph type="subTitle" idx="3"/>
          </p:nvPr>
        </p:nvSpPr>
        <p:spPr>
          <a:xfrm>
            <a:off x="3694050" y="3336950"/>
            <a:ext cx="1681800" cy="5388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SzPts val="1200"/>
              <a:buFont typeface="Poppins Light"/>
              <a:buNone/>
              <a:defRPr sz="1200">
                <a:latin typeface="Poppins Light"/>
                <a:ea typeface="Poppins Light"/>
                <a:cs typeface="Poppins Light"/>
                <a:sym typeface="Poppins Light"/>
              </a:defRPr>
            </a:lvl2pPr>
            <a:lvl3pPr lvl="2" rtl="0">
              <a:spcBef>
                <a:spcPts val="0"/>
              </a:spcBef>
              <a:spcAft>
                <a:spcPts val="0"/>
              </a:spcAft>
              <a:buSzPts val="1200"/>
              <a:buFont typeface="Poppins Light"/>
              <a:buNone/>
              <a:defRPr sz="1200">
                <a:latin typeface="Poppins Light"/>
                <a:ea typeface="Poppins Light"/>
                <a:cs typeface="Poppins Light"/>
                <a:sym typeface="Poppins Light"/>
              </a:defRPr>
            </a:lvl3pPr>
            <a:lvl4pPr lvl="3" rtl="0">
              <a:spcBef>
                <a:spcPts val="0"/>
              </a:spcBef>
              <a:spcAft>
                <a:spcPts val="0"/>
              </a:spcAft>
              <a:buSzPts val="1200"/>
              <a:buFont typeface="Poppins Light"/>
              <a:buNone/>
              <a:defRPr sz="1200">
                <a:latin typeface="Poppins Light"/>
                <a:ea typeface="Poppins Light"/>
                <a:cs typeface="Poppins Light"/>
                <a:sym typeface="Poppins Light"/>
              </a:defRPr>
            </a:lvl4pPr>
            <a:lvl5pPr lvl="4" rtl="0">
              <a:spcBef>
                <a:spcPts val="0"/>
              </a:spcBef>
              <a:spcAft>
                <a:spcPts val="0"/>
              </a:spcAft>
              <a:buSzPts val="1200"/>
              <a:buFont typeface="Poppins Light"/>
              <a:buNone/>
              <a:defRPr sz="1200">
                <a:latin typeface="Poppins Light"/>
                <a:ea typeface="Poppins Light"/>
                <a:cs typeface="Poppins Light"/>
                <a:sym typeface="Poppins Light"/>
              </a:defRPr>
            </a:lvl5pPr>
            <a:lvl6pPr lvl="5" rtl="0">
              <a:spcBef>
                <a:spcPts val="0"/>
              </a:spcBef>
              <a:spcAft>
                <a:spcPts val="0"/>
              </a:spcAft>
              <a:buSzPts val="1200"/>
              <a:buFont typeface="Poppins Light"/>
              <a:buNone/>
              <a:defRPr sz="1200">
                <a:latin typeface="Poppins Light"/>
                <a:ea typeface="Poppins Light"/>
                <a:cs typeface="Poppins Light"/>
                <a:sym typeface="Poppins Light"/>
              </a:defRPr>
            </a:lvl6pPr>
            <a:lvl7pPr lvl="6" rtl="0">
              <a:spcBef>
                <a:spcPts val="0"/>
              </a:spcBef>
              <a:spcAft>
                <a:spcPts val="0"/>
              </a:spcAft>
              <a:buSzPts val="1200"/>
              <a:buFont typeface="Poppins Light"/>
              <a:buNone/>
              <a:defRPr sz="1200">
                <a:latin typeface="Poppins Light"/>
                <a:ea typeface="Poppins Light"/>
                <a:cs typeface="Poppins Light"/>
                <a:sym typeface="Poppins Light"/>
              </a:defRPr>
            </a:lvl7pPr>
            <a:lvl8pPr lvl="7" rtl="0">
              <a:spcBef>
                <a:spcPts val="0"/>
              </a:spcBef>
              <a:spcAft>
                <a:spcPts val="0"/>
              </a:spcAft>
              <a:buSzPts val="1200"/>
              <a:buFont typeface="Poppins Light"/>
              <a:buNone/>
              <a:defRPr sz="1200">
                <a:latin typeface="Poppins Light"/>
                <a:ea typeface="Poppins Light"/>
                <a:cs typeface="Poppins Light"/>
                <a:sym typeface="Poppins Light"/>
              </a:defRPr>
            </a:lvl8pPr>
            <a:lvl9pPr lvl="8" rtl="0">
              <a:spcBef>
                <a:spcPts val="0"/>
              </a:spcBef>
              <a:spcAft>
                <a:spcPts val="0"/>
              </a:spcAft>
              <a:buSzPts val="1200"/>
              <a:buFont typeface="Poppins Light"/>
              <a:buNone/>
              <a:defRPr sz="1200">
                <a:latin typeface="Poppins Light"/>
                <a:ea typeface="Poppins Light"/>
                <a:cs typeface="Poppins Light"/>
                <a:sym typeface="Poppins Light"/>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04">
  <p:cSld name="Title 04_1">
    <p:bg>
      <p:bgPr>
        <a:blipFill>
          <a:blip r:embed="rId2">
            <a:alphaModFix/>
          </a:blip>
          <a:stretch>
            <a:fillRect/>
          </a:stretch>
        </a:blipFill>
        <a:effectLst/>
      </p:bgPr>
    </p:bg>
    <p:spTree>
      <p:nvGrpSpPr>
        <p:cNvPr id="1" name="Shape 102"/>
        <p:cNvGrpSpPr/>
        <p:nvPr/>
      </p:nvGrpSpPr>
      <p:grpSpPr>
        <a:xfrm>
          <a:off x="0" y="0"/>
          <a:ext cx="0" cy="0"/>
          <a:chOff x="0" y="0"/>
          <a:chExt cx="0" cy="0"/>
        </a:xfrm>
      </p:grpSpPr>
      <p:pic>
        <p:nvPicPr>
          <p:cNvPr id="103" name="Google Shape;103;p19" descr="horizontal-logo-onecolor-blue-atlassian.png"/>
          <p:cNvPicPr preferRelativeResize="0"/>
          <p:nvPr/>
        </p:nvPicPr>
        <p:blipFill rotWithShape="1">
          <a:blip r:embed="rId3">
            <a:alphaModFix/>
          </a:blip>
          <a:srcRect/>
          <a:stretch/>
        </p:blipFill>
        <p:spPr>
          <a:xfrm>
            <a:off x="991797" y="1162108"/>
            <a:ext cx="1181548" cy="193895"/>
          </a:xfrm>
          <a:prstGeom prst="rect">
            <a:avLst/>
          </a:prstGeom>
          <a:noFill/>
          <a:ln>
            <a:noFill/>
          </a:ln>
        </p:spPr>
      </p:pic>
      <p:sp>
        <p:nvSpPr>
          <p:cNvPr id="104" name="Google Shape;104;p19"/>
          <p:cNvSpPr txBox="1">
            <a:spLocks noGrp="1"/>
          </p:cNvSpPr>
          <p:nvPr>
            <p:ph type="title"/>
          </p:nvPr>
        </p:nvSpPr>
        <p:spPr>
          <a:xfrm>
            <a:off x="895397" y="1468070"/>
            <a:ext cx="5509800" cy="1444500"/>
          </a:xfrm>
          <a:prstGeom prst="rect">
            <a:avLst/>
          </a:prstGeom>
        </p:spPr>
        <p:txBody>
          <a:bodyPr spcFirstLastPara="1" wrap="square" lIns="91425" tIns="91425" rIns="91425" bIns="91425" anchor="b" anchorCtr="0">
            <a:normAutofit/>
          </a:bodyPr>
          <a:lstStyle>
            <a:lvl1pPr lvl="0" algn="l" rtl="0">
              <a:spcBef>
                <a:spcPts val="0"/>
              </a:spcBef>
              <a:spcAft>
                <a:spcPts val="0"/>
              </a:spcAft>
              <a:buSzPts val="3800"/>
              <a:buFont typeface="Poppins ExtraBold"/>
              <a:buNone/>
              <a:defRPr sz="3800" b="0">
                <a:latin typeface="Poppins ExtraBold"/>
                <a:ea typeface="Poppins ExtraBold"/>
                <a:cs typeface="Poppins ExtraBold"/>
                <a:sym typeface="Poppins ExtraBold"/>
              </a:defRPr>
            </a:lvl1pPr>
            <a:lvl2pPr lvl="1" algn="l" rtl="0">
              <a:spcBef>
                <a:spcPts val="0"/>
              </a:spcBef>
              <a:spcAft>
                <a:spcPts val="0"/>
              </a:spcAft>
              <a:buSzPts val="18100"/>
              <a:buNone/>
              <a:defRPr sz="18100"/>
            </a:lvl2pPr>
            <a:lvl3pPr lvl="2" algn="l" rtl="0">
              <a:spcBef>
                <a:spcPts val="0"/>
              </a:spcBef>
              <a:spcAft>
                <a:spcPts val="0"/>
              </a:spcAft>
              <a:buSzPts val="18100"/>
              <a:buNone/>
              <a:defRPr sz="18100"/>
            </a:lvl3pPr>
            <a:lvl4pPr lvl="3" algn="l" rtl="0">
              <a:spcBef>
                <a:spcPts val="0"/>
              </a:spcBef>
              <a:spcAft>
                <a:spcPts val="0"/>
              </a:spcAft>
              <a:buSzPts val="18100"/>
              <a:buNone/>
              <a:defRPr sz="18100"/>
            </a:lvl4pPr>
            <a:lvl5pPr lvl="4" algn="l" rtl="0">
              <a:spcBef>
                <a:spcPts val="0"/>
              </a:spcBef>
              <a:spcAft>
                <a:spcPts val="0"/>
              </a:spcAft>
              <a:buSzPts val="18100"/>
              <a:buNone/>
              <a:defRPr sz="18100"/>
            </a:lvl5pPr>
            <a:lvl6pPr lvl="5" algn="l" rtl="0">
              <a:spcBef>
                <a:spcPts val="0"/>
              </a:spcBef>
              <a:spcAft>
                <a:spcPts val="0"/>
              </a:spcAft>
              <a:buSzPts val="18100"/>
              <a:buNone/>
              <a:defRPr sz="18100"/>
            </a:lvl6pPr>
            <a:lvl7pPr lvl="6" algn="l" rtl="0">
              <a:spcBef>
                <a:spcPts val="0"/>
              </a:spcBef>
              <a:spcAft>
                <a:spcPts val="0"/>
              </a:spcAft>
              <a:buSzPts val="18100"/>
              <a:buNone/>
              <a:defRPr sz="18100"/>
            </a:lvl7pPr>
            <a:lvl8pPr lvl="7" algn="l" rtl="0">
              <a:spcBef>
                <a:spcPts val="0"/>
              </a:spcBef>
              <a:spcAft>
                <a:spcPts val="0"/>
              </a:spcAft>
              <a:buSzPts val="18100"/>
              <a:buNone/>
              <a:defRPr sz="18100"/>
            </a:lvl8pPr>
            <a:lvl9pPr lvl="8" algn="l" rtl="0">
              <a:spcBef>
                <a:spcPts val="0"/>
              </a:spcBef>
              <a:spcAft>
                <a:spcPts val="0"/>
              </a:spcAft>
              <a:buSzPts val="18100"/>
              <a:buNone/>
              <a:defRPr sz="18100"/>
            </a:lvl9pPr>
          </a:lstStyle>
          <a:p>
            <a:endParaRPr/>
          </a:p>
        </p:txBody>
      </p:sp>
      <p:sp>
        <p:nvSpPr>
          <p:cNvPr id="105" name="Google Shape;105;p19"/>
          <p:cNvSpPr txBox="1">
            <a:spLocks noGrp="1"/>
          </p:cNvSpPr>
          <p:nvPr>
            <p:ph type="subTitle" idx="1"/>
          </p:nvPr>
        </p:nvSpPr>
        <p:spPr>
          <a:xfrm>
            <a:off x="897450" y="2930400"/>
            <a:ext cx="5200200" cy="5388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06" name="Google Shape;106;p19"/>
          <p:cNvSpPr txBox="1">
            <a:spLocks noGrp="1"/>
          </p:cNvSpPr>
          <p:nvPr>
            <p:ph type="subTitle" idx="2"/>
          </p:nvPr>
        </p:nvSpPr>
        <p:spPr>
          <a:xfrm>
            <a:off x="1436616" y="3565547"/>
            <a:ext cx="1708500" cy="538800"/>
          </a:xfrm>
          <a:prstGeom prst="rect">
            <a:avLst/>
          </a:prstGeom>
        </p:spPr>
        <p:txBody>
          <a:bodyPr spcFirstLastPara="1" wrap="square" lIns="91425" tIns="91425" rIns="91425" bIns="91425" anchor="t" anchorCtr="0">
            <a:normAutofit/>
          </a:bodyPr>
          <a:lstStyle>
            <a:lvl1pPr lvl="0" rtl="0">
              <a:lnSpc>
                <a:spcPct val="100000"/>
              </a:lnSpc>
              <a:spcBef>
                <a:spcPts val="0"/>
              </a:spcBef>
              <a:spcAft>
                <a:spcPts val="0"/>
              </a:spcAft>
              <a:buSzPts val="1000"/>
              <a:buFont typeface="Poppins Light"/>
              <a:buNone/>
              <a:defRPr sz="1000">
                <a:latin typeface="Poppins Light"/>
                <a:ea typeface="Poppins Light"/>
                <a:cs typeface="Poppins Light"/>
                <a:sym typeface="Poppins Light"/>
              </a:defRPr>
            </a:lvl1pPr>
            <a:lvl2pPr lvl="1" rtl="0">
              <a:spcBef>
                <a:spcPts val="0"/>
              </a:spcBef>
              <a:spcAft>
                <a:spcPts val="0"/>
              </a:spcAft>
              <a:buSzPts val="1200"/>
              <a:buFont typeface="Poppins Light"/>
              <a:buNone/>
              <a:defRPr sz="1200">
                <a:latin typeface="Poppins Light"/>
                <a:ea typeface="Poppins Light"/>
                <a:cs typeface="Poppins Light"/>
                <a:sym typeface="Poppins Light"/>
              </a:defRPr>
            </a:lvl2pPr>
            <a:lvl3pPr lvl="2" rtl="0">
              <a:spcBef>
                <a:spcPts val="0"/>
              </a:spcBef>
              <a:spcAft>
                <a:spcPts val="0"/>
              </a:spcAft>
              <a:buSzPts val="1200"/>
              <a:buFont typeface="Poppins Light"/>
              <a:buNone/>
              <a:defRPr sz="1200">
                <a:latin typeface="Poppins Light"/>
                <a:ea typeface="Poppins Light"/>
                <a:cs typeface="Poppins Light"/>
                <a:sym typeface="Poppins Light"/>
              </a:defRPr>
            </a:lvl3pPr>
            <a:lvl4pPr lvl="3" rtl="0">
              <a:spcBef>
                <a:spcPts val="0"/>
              </a:spcBef>
              <a:spcAft>
                <a:spcPts val="0"/>
              </a:spcAft>
              <a:buSzPts val="1200"/>
              <a:buFont typeface="Poppins Light"/>
              <a:buNone/>
              <a:defRPr sz="1200">
                <a:latin typeface="Poppins Light"/>
                <a:ea typeface="Poppins Light"/>
                <a:cs typeface="Poppins Light"/>
                <a:sym typeface="Poppins Light"/>
              </a:defRPr>
            </a:lvl4pPr>
            <a:lvl5pPr lvl="4" rtl="0">
              <a:spcBef>
                <a:spcPts val="0"/>
              </a:spcBef>
              <a:spcAft>
                <a:spcPts val="0"/>
              </a:spcAft>
              <a:buSzPts val="1200"/>
              <a:buFont typeface="Poppins Light"/>
              <a:buNone/>
              <a:defRPr sz="1200">
                <a:latin typeface="Poppins Light"/>
                <a:ea typeface="Poppins Light"/>
                <a:cs typeface="Poppins Light"/>
                <a:sym typeface="Poppins Light"/>
              </a:defRPr>
            </a:lvl5pPr>
            <a:lvl6pPr lvl="5" rtl="0">
              <a:spcBef>
                <a:spcPts val="0"/>
              </a:spcBef>
              <a:spcAft>
                <a:spcPts val="0"/>
              </a:spcAft>
              <a:buSzPts val="1200"/>
              <a:buFont typeface="Poppins Light"/>
              <a:buNone/>
              <a:defRPr sz="1200">
                <a:latin typeface="Poppins Light"/>
                <a:ea typeface="Poppins Light"/>
                <a:cs typeface="Poppins Light"/>
                <a:sym typeface="Poppins Light"/>
              </a:defRPr>
            </a:lvl6pPr>
            <a:lvl7pPr lvl="6" rtl="0">
              <a:spcBef>
                <a:spcPts val="0"/>
              </a:spcBef>
              <a:spcAft>
                <a:spcPts val="0"/>
              </a:spcAft>
              <a:buSzPts val="1200"/>
              <a:buFont typeface="Poppins Light"/>
              <a:buNone/>
              <a:defRPr sz="1200">
                <a:latin typeface="Poppins Light"/>
                <a:ea typeface="Poppins Light"/>
                <a:cs typeface="Poppins Light"/>
                <a:sym typeface="Poppins Light"/>
              </a:defRPr>
            </a:lvl7pPr>
            <a:lvl8pPr lvl="7" rtl="0">
              <a:spcBef>
                <a:spcPts val="0"/>
              </a:spcBef>
              <a:spcAft>
                <a:spcPts val="0"/>
              </a:spcAft>
              <a:buSzPts val="1200"/>
              <a:buFont typeface="Poppins Light"/>
              <a:buNone/>
              <a:defRPr sz="1200">
                <a:latin typeface="Poppins Light"/>
                <a:ea typeface="Poppins Light"/>
                <a:cs typeface="Poppins Light"/>
                <a:sym typeface="Poppins Light"/>
              </a:defRPr>
            </a:lvl8pPr>
            <a:lvl9pPr lvl="8" rtl="0">
              <a:spcBef>
                <a:spcPts val="0"/>
              </a:spcBef>
              <a:spcAft>
                <a:spcPts val="0"/>
              </a:spcAft>
              <a:buSzPts val="1200"/>
              <a:buFont typeface="Poppins Light"/>
              <a:buNone/>
              <a:defRPr sz="1200">
                <a:latin typeface="Poppins Light"/>
                <a:ea typeface="Poppins Light"/>
                <a:cs typeface="Poppins Light"/>
                <a:sym typeface="Poppins Light"/>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Agenda 01">
  <p:cSld name="Title 01_1_1_1">
    <p:spTree>
      <p:nvGrpSpPr>
        <p:cNvPr id="1" name="Shape 107"/>
        <p:cNvGrpSpPr/>
        <p:nvPr/>
      </p:nvGrpSpPr>
      <p:grpSpPr>
        <a:xfrm>
          <a:off x="0" y="0"/>
          <a:ext cx="0" cy="0"/>
          <a:chOff x="0" y="0"/>
          <a:chExt cx="0" cy="0"/>
        </a:xfrm>
      </p:grpSpPr>
      <p:sp>
        <p:nvSpPr>
          <p:cNvPr id="108" name="Google Shape;108;p20"/>
          <p:cNvSpPr/>
          <p:nvPr/>
        </p:nvSpPr>
        <p:spPr>
          <a:xfrm>
            <a:off x="3112367" y="4763"/>
            <a:ext cx="6031800" cy="5143500"/>
          </a:xfrm>
          <a:prstGeom prst="rect">
            <a:avLst/>
          </a:prstGeom>
          <a:solidFill>
            <a:schemeClr val="lt2"/>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109" name="Google Shape;109;p20"/>
          <p:cNvSpPr txBox="1">
            <a:spLocks noGrp="1"/>
          </p:cNvSpPr>
          <p:nvPr>
            <p:ph type="subTitle" idx="1"/>
          </p:nvPr>
        </p:nvSpPr>
        <p:spPr>
          <a:xfrm>
            <a:off x="3886450" y="1915519"/>
            <a:ext cx="47718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0" name="Google Shape;110;p20"/>
          <p:cNvSpPr txBox="1">
            <a:spLocks noGrp="1"/>
          </p:cNvSpPr>
          <p:nvPr>
            <p:ph type="title"/>
          </p:nvPr>
        </p:nvSpPr>
        <p:spPr>
          <a:xfrm>
            <a:off x="3880150" y="1384875"/>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111" name="Google Shape;111;p20"/>
          <p:cNvSpPr txBox="1">
            <a:spLocks noGrp="1"/>
          </p:cNvSpPr>
          <p:nvPr>
            <p:ph type="subTitle" idx="2"/>
          </p:nvPr>
        </p:nvSpPr>
        <p:spPr>
          <a:xfrm>
            <a:off x="625250" y="1915525"/>
            <a:ext cx="21843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2" name="Google Shape;112;p20"/>
          <p:cNvSpPr txBox="1">
            <a:spLocks noGrp="1"/>
          </p:cNvSpPr>
          <p:nvPr>
            <p:ph type="title" idx="3"/>
          </p:nvPr>
        </p:nvSpPr>
        <p:spPr>
          <a:xfrm>
            <a:off x="627769" y="705550"/>
            <a:ext cx="2184300" cy="12933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Blue">
  <p:cSld name="TITLE_1">
    <p:bg>
      <p:bgPr>
        <a:solidFill>
          <a:schemeClr val="accent1"/>
        </a:solidFill>
        <a:effectLst/>
      </p:bgPr>
    </p:bg>
    <p:spTree>
      <p:nvGrpSpPr>
        <p:cNvPr id="1" name="Shape 11"/>
        <p:cNvGrpSpPr/>
        <p:nvPr/>
      </p:nvGrpSpPr>
      <p:grpSpPr>
        <a:xfrm>
          <a:off x="0" y="0"/>
          <a:ext cx="0" cy="0"/>
          <a:chOff x="0" y="0"/>
          <a:chExt cx="0" cy="0"/>
        </a:xfrm>
      </p:grpSpPr>
      <p:sp>
        <p:nvSpPr>
          <p:cNvPr id="12" name="Google Shape;12;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Agenda 02">
  <p:cSld name="Title 01_1_1_1_1">
    <p:spTree>
      <p:nvGrpSpPr>
        <p:cNvPr id="1" name="Shape 113"/>
        <p:cNvGrpSpPr/>
        <p:nvPr/>
      </p:nvGrpSpPr>
      <p:grpSpPr>
        <a:xfrm>
          <a:off x="0" y="0"/>
          <a:ext cx="0" cy="0"/>
          <a:chOff x="0" y="0"/>
          <a:chExt cx="0" cy="0"/>
        </a:xfrm>
      </p:grpSpPr>
      <p:sp>
        <p:nvSpPr>
          <p:cNvPr id="114" name="Google Shape;114;p21"/>
          <p:cNvSpPr/>
          <p:nvPr/>
        </p:nvSpPr>
        <p:spPr>
          <a:xfrm>
            <a:off x="3112367" y="4763"/>
            <a:ext cx="6031800" cy="5143500"/>
          </a:xfrm>
          <a:prstGeom prst="rect">
            <a:avLst/>
          </a:prstGeom>
          <a:solidFill>
            <a:schemeClr val="accent2"/>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115" name="Google Shape;115;p21"/>
          <p:cNvSpPr txBox="1">
            <a:spLocks noGrp="1"/>
          </p:cNvSpPr>
          <p:nvPr>
            <p:ph type="subTitle" idx="1"/>
          </p:nvPr>
        </p:nvSpPr>
        <p:spPr>
          <a:xfrm>
            <a:off x="3886450" y="1915519"/>
            <a:ext cx="4771800" cy="23208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6" name="Google Shape;116;p21"/>
          <p:cNvSpPr txBox="1">
            <a:spLocks noGrp="1"/>
          </p:cNvSpPr>
          <p:nvPr>
            <p:ph type="title"/>
          </p:nvPr>
        </p:nvSpPr>
        <p:spPr>
          <a:xfrm>
            <a:off x="3880150" y="1384875"/>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117" name="Google Shape;117;p21"/>
          <p:cNvSpPr txBox="1">
            <a:spLocks noGrp="1"/>
          </p:cNvSpPr>
          <p:nvPr>
            <p:ph type="subTitle" idx="2"/>
          </p:nvPr>
        </p:nvSpPr>
        <p:spPr>
          <a:xfrm>
            <a:off x="625250" y="1915525"/>
            <a:ext cx="2184300" cy="23208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18" name="Google Shape;118;p21"/>
          <p:cNvSpPr txBox="1">
            <a:spLocks noGrp="1"/>
          </p:cNvSpPr>
          <p:nvPr>
            <p:ph type="title" idx="3"/>
          </p:nvPr>
        </p:nvSpPr>
        <p:spPr>
          <a:xfrm>
            <a:off x="627769" y="705550"/>
            <a:ext cx="2184300" cy="12933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Agenda 03">
  <p:cSld name="Title 01_1_1_1_1_1">
    <p:spTree>
      <p:nvGrpSpPr>
        <p:cNvPr id="1" name="Shape 119"/>
        <p:cNvGrpSpPr/>
        <p:nvPr/>
      </p:nvGrpSpPr>
      <p:grpSpPr>
        <a:xfrm>
          <a:off x="0" y="0"/>
          <a:ext cx="0" cy="0"/>
          <a:chOff x="0" y="0"/>
          <a:chExt cx="0" cy="0"/>
        </a:xfrm>
      </p:grpSpPr>
      <p:sp>
        <p:nvSpPr>
          <p:cNvPr id="120" name="Google Shape;120;p22"/>
          <p:cNvSpPr txBox="1">
            <a:spLocks noGrp="1"/>
          </p:cNvSpPr>
          <p:nvPr>
            <p:ph type="subTitle" idx="1"/>
          </p:nvPr>
        </p:nvSpPr>
        <p:spPr>
          <a:xfrm>
            <a:off x="4992950" y="1193625"/>
            <a:ext cx="3684000" cy="3891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1" name="Google Shape;121;p22"/>
          <p:cNvSpPr txBox="1">
            <a:spLocks noGrp="1"/>
          </p:cNvSpPr>
          <p:nvPr>
            <p:ph type="title"/>
          </p:nvPr>
        </p:nvSpPr>
        <p:spPr>
          <a:xfrm>
            <a:off x="4986650" y="874575"/>
            <a:ext cx="3684000" cy="450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accent1"/>
              </a:buClr>
              <a:buSzPts val="1600"/>
              <a:buNone/>
              <a:defRPr sz="1600">
                <a:solidFill>
                  <a:schemeClr val="accent1"/>
                </a:solidFill>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122" name="Google Shape;122;p22"/>
          <p:cNvSpPr txBox="1"/>
          <p:nvPr/>
        </p:nvSpPr>
        <p:spPr>
          <a:xfrm>
            <a:off x="1120075" y="2193125"/>
            <a:ext cx="2581200" cy="689700"/>
          </a:xfrm>
          <a:prstGeom prst="rect">
            <a:avLst/>
          </a:prstGeom>
          <a:noFill/>
          <a:ln>
            <a:noFill/>
          </a:ln>
        </p:spPr>
        <p:txBody>
          <a:bodyPr spcFirstLastPara="1" wrap="square" lIns="19050" tIns="19050" rIns="19050" bIns="19050" anchor="ctr" anchorCtr="0">
            <a:spAutoFit/>
          </a:bodyPr>
          <a:lstStyle/>
          <a:p>
            <a:pPr marL="0" lvl="0" indent="0" algn="l" rtl="0">
              <a:lnSpc>
                <a:spcPct val="90000"/>
              </a:lnSpc>
              <a:spcBef>
                <a:spcPts val="0"/>
              </a:spcBef>
              <a:spcAft>
                <a:spcPts val="0"/>
              </a:spcAft>
              <a:buClr>
                <a:srgbClr val="0E1113"/>
              </a:buClr>
              <a:buSzPts val="4700"/>
              <a:buFont typeface="Play"/>
              <a:buNone/>
            </a:pPr>
            <a:r>
              <a:rPr lang="en" sz="4700" b="1">
                <a:solidFill>
                  <a:srgbClr val="0E1113"/>
                </a:solidFill>
                <a:latin typeface="Poppins"/>
                <a:ea typeface="Poppins"/>
                <a:cs typeface="Poppins"/>
                <a:sym typeface="Poppins"/>
              </a:rPr>
              <a:t>Agenda</a:t>
            </a:r>
            <a:endParaRPr b="1">
              <a:latin typeface="Poppins"/>
              <a:ea typeface="Poppins"/>
              <a:cs typeface="Poppins"/>
              <a:sym typeface="Poppins"/>
            </a:endParaRPr>
          </a:p>
        </p:txBody>
      </p:sp>
      <p:sp>
        <p:nvSpPr>
          <p:cNvPr id="123" name="Google Shape;123;p22"/>
          <p:cNvSpPr txBox="1">
            <a:spLocks noGrp="1"/>
          </p:cNvSpPr>
          <p:nvPr>
            <p:ph type="subTitle" idx="2"/>
          </p:nvPr>
        </p:nvSpPr>
        <p:spPr>
          <a:xfrm>
            <a:off x="4992950" y="1864128"/>
            <a:ext cx="3684000" cy="3891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4" name="Google Shape;124;p22"/>
          <p:cNvSpPr txBox="1">
            <a:spLocks noGrp="1"/>
          </p:cNvSpPr>
          <p:nvPr>
            <p:ph type="title" idx="3"/>
          </p:nvPr>
        </p:nvSpPr>
        <p:spPr>
          <a:xfrm>
            <a:off x="4986650" y="1545078"/>
            <a:ext cx="3684000" cy="450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accent1"/>
              </a:buClr>
              <a:buSzPts val="1600"/>
              <a:buNone/>
              <a:defRPr sz="1600">
                <a:solidFill>
                  <a:schemeClr val="accent1"/>
                </a:solidFill>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125" name="Google Shape;125;p22"/>
          <p:cNvSpPr txBox="1">
            <a:spLocks noGrp="1"/>
          </p:cNvSpPr>
          <p:nvPr>
            <p:ph type="subTitle" idx="4"/>
          </p:nvPr>
        </p:nvSpPr>
        <p:spPr>
          <a:xfrm>
            <a:off x="4996100" y="2532071"/>
            <a:ext cx="3684000" cy="3891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6" name="Google Shape;126;p22"/>
          <p:cNvSpPr txBox="1">
            <a:spLocks noGrp="1"/>
          </p:cNvSpPr>
          <p:nvPr>
            <p:ph type="title" idx="5"/>
          </p:nvPr>
        </p:nvSpPr>
        <p:spPr>
          <a:xfrm>
            <a:off x="4989800" y="2213021"/>
            <a:ext cx="3684000" cy="450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accent1"/>
              </a:buClr>
              <a:buSzPts val="1600"/>
              <a:buNone/>
              <a:defRPr sz="1600">
                <a:solidFill>
                  <a:schemeClr val="accent1"/>
                </a:solidFill>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127" name="Google Shape;127;p22"/>
          <p:cNvSpPr txBox="1">
            <a:spLocks noGrp="1"/>
          </p:cNvSpPr>
          <p:nvPr>
            <p:ph type="subTitle" idx="6"/>
          </p:nvPr>
        </p:nvSpPr>
        <p:spPr>
          <a:xfrm>
            <a:off x="4991375" y="3200028"/>
            <a:ext cx="3684000" cy="3891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28" name="Google Shape;128;p22"/>
          <p:cNvSpPr txBox="1">
            <a:spLocks noGrp="1"/>
          </p:cNvSpPr>
          <p:nvPr>
            <p:ph type="title" idx="7"/>
          </p:nvPr>
        </p:nvSpPr>
        <p:spPr>
          <a:xfrm>
            <a:off x="4985075" y="2880978"/>
            <a:ext cx="3684000" cy="450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accent1"/>
              </a:buClr>
              <a:buSzPts val="1600"/>
              <a:buNone/>
              <a:defRPr sz="1600">
                <a:solidFill>
                  <a:schemeClr val="accent1"/>
                </a:solidFill>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129" name="Google Shape;129;p22"/>
          <p:cNvSpPr txBox="1">
            <a:spLocks noGrp="1"/>
          </p:cNvSpPr>
          <p:nvPr>
            <p:ph type="subTitle" idx="8"/>
          </p:nvPr>
        </p:nvSpPr>
        <p:spPr>
          <a:xfrm>
            <a:off x="4994525" y="3867971"/>
            <a:ext cx="3684000" cy="3891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30" name="Google Shape;130;p22"/>
          <p:cNvSpPr txBox="1">
            <a:spLocks noGrp="1"/>
          </p:cNvSpPr>
          <p:nvPr>
            <p:ph type="title" idx="9"/>
          </p:nvPr>
        </p:nvSpPr>
        <p:spPr>
          <a:xfrm>
            <a:off x="4988225" y="3548921"/>
            <a:ext cx="3684000" cy="450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accent1"/>
              </a:buClr>
              <a:buSzPts val="1600"/>
              <a:buNone/>
              <a:defRPr sz="1600">
                <a:solidFill>
                  <a:schemeClr val="accent1"/>
                </a:solidFill>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Agenda 04">
  <p:cSld name="Title 01_1_1_1_1_1_1">
    <p:bg>
      <p:bgPr>
        <a:solidFill>
          <a:schemeClr val="accent1"/>
        </a:solidFill>
        <a:effectLst/>
      </p:bgPr>
    </p:bg>
    <p:spTree>
      <p:nvGrpSpPr>
        <p:cNvPr id="1" name="Shape 131"/>
        <p:cNvGrpSpPr/>
        <p:nvPr/>
      </p:nvGrpSpPr>
      <p:grpSpPr>
        <a:xfrm>
          <a:off x="0" y="0"/>
          <a:ext cx="0" cy="0"/>
          <a:chOff x="0" y="0"/>
          <a:chExt cx="0" cy="0"/>
        </a:xfrm>
      </p:grpSpPr>
      <p:sp>
        <p:nvSpPr>
          <p:cNvPr id="132" name="Google Shape;132;p23"/>
          <p:cNvSpPr txBox="1">
            <a:spLocks noGrp="1"/>
          </p:cNvSpPr>
          <p:nvPr>
            <p:ph type="subTitle" idx="1"/>
          </p:nvPr>
        </p:nvSpPr>
        <p:spPr>
          <a:xfrm>
            <a:off x="4992950" y="1193625"/>
            <a:ext cx="3684000" cy="3891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a:endParaRPr/>
          </a:p>
        </p:txBody>
      </p:sp>
      <p:sp>
        <p:nvSpPr>
          <p:cNvPr id="133" name="Google Shape;133;p23"/>
          <p:cNvSpPr txBox="1">
            <a:spLocks noGrp="1"/>
          </p:cNvSpPr>
          <p:nvPr>
            <p:ph type="title"/>
          </p:nvPr>
        </p:nvSpPr>
        <p:spPr>
          <a:xfrm>
            <a:off x="4986650" y="874575"/>
            <a:ext cx="3684000" cy="450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2"/>
              </a:buClr>
              <a:buSzPts val="1600"/>
              <a:buNone/>
              <a:defRPr sz="1600">
                <a:solidFill>
                  <a:schemeClr val="lt2"/>
                </a:solidFill>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a:endParaRPr/>
          </a:p>
        </p:txBody>
      </p:sp>
      <p:sp>
        <p:nvSpPr>
          <p:cNvPr id="134" name="Google Shape;134;p23"/>
          <p:cNvSpPr txBox="1"/>
          <p:nvPr/>
        </p:nvSpPr>
        <p:spPr>
          <a:xfrm>
            <a:off x="1120075" y="2193125"/>
            <a:ext cx="2581200" cy="689700"/>
          </a:xfrm>
          <a:prstGeom prst="rect">
            <a:avLst/>
          </a:prstGeom>
          <a:noFill/>
          <a:ln>
            <a:noFill/>
          </a:ln>
        </p:spPr>
        <p:txBody>
          <a:bodyPr spcFirstLastPara="1" wrap="square" lIns="19050" tIns="19050" rIns="19050" bIns="19050" anchor="ctr" anchorCtr="0">
            <a:spAutoFit/>
          </a:bodyPr>
          <a:lstStyle/>
          <a:p>
            <a:pPr marL="0" lvl="0" indent="0" algn="l" rtl="0">
              <a:lnSpc>
                <a:spcPct val="90000"/>
              </a:lnSpc>
              <a:spcBef>
                <a:spcPts val="0"/>
              </a:spcBef>
              <a:spcAft>
                <a:spcPts val="0"/>
              </a:spcAft>
              <a:buClr>
                <a:srgbClr val="0E1113"/>
              </a:buClr>
              <a:buSzPts val="4700"/>
              <a:buFont typeface="Play"/>
              <a:buNone/>
            </a:pPr>
            <a:r>
              <a:rPr lang="en" sz="4700" b="1">
                <a:solidFill>
                  <a:schemeClr val="lt1"/>
                </a:solidFill>
                <a:latin typeface="Poppins"/>
                <a:ea typeface="Poppins"/>
                <a:cs typeface="Poppins"/>
                <a:sym typeface="Poppins"/>
              </a:rPr>
              <a:t>Agenda</a:t>
            </a:r>
            <a:endParaRPr b="1">
              <a:solidFill>
                <a:schemeClr val="lt1"/>
              </a:solidFill>
              <a:latin typeface="Poppins"/>
              <a:ea typeface="Poppins"/>
              <a:cs typeface="Poppins"/>
              <a:sym typeface="Poppins"/>
            </a:endParaRPr>
          </a:p>
        </p:txBody>
      </p:sp>
      <p:sp>
        <p:nvSpPr>
          <p:cNvPr id="135" name="Google Shape;135;p23"/>
          <p:cNvSpPr txBox="1">
            <a:spLocks noGrp="1"/>
          </p:cNvSpPr>
          <p:nvPr>
            <p:ph type="subTitle" idx="2"/>
          </p:nvPr>
        </p:nvSpPr>
        <p:spPr>
          <a:xfrm>
            <a:off x="4992950" y="1864128"/>
            <a:ext cx="3684000" cy="3891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a:endParaRPr/>
          </a:p>
        </p:txBody>
      </p:sp>
      <p:sp>
        <p:nvSpPr>
          <p:cNvPr id="136" name="Google Shape;136;p23"/>
          <p:cNvSpPr txBox="1">
            <a:spLocks noGrp="1"/>
          </p:cNvSpPr>
          <p:nvPr>
            <p:ph type="title" idx="3"/>
          </p:nvPr>
        </p:nvSpPr>
        <p:spPr>
          <a:xfrm>
            <a:off x="4986650" y="1545078"/>
            <a:ext cx="3684000" cy="450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2"/>
              </a:buClr>
              <a:buSzPts val="1600"/>
              <a:buNone/>
              <a:defRPr sz="1600">
                <a:solidFill>
                  <a:schemeClr val="lt2"/>
                </a:solidFill>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a:endParaRPr/>
          </a:p>
        </p:txBody>
      </p:sp>
      <p:sp>
        <p:nvSpPr>
          <p:cNvPr id="137" name="Google Shape;137;p23"/>
          <p:cNvSpPr txBox="1">
            <a:spLocks noGrp="1"/>
          </p:cNvSpPr>
          <p:nvPr>
            <p:ph type="subTitle" idx="4"/>
          </p:nvPr>
        </p:nvSpPr>
        <p:spPr>
          <a:xfrm>
            <a:off x="4996100" y="2532071"/>
            <a:ext cx="3684000" cy="3891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a:endParaRPr/>
          </a:p>
        </p:txBody>
      </p:sp>
      <p:sp>
        <p:nvSpPr>
          <p:cNvPr id="138" name="Google Shape;138;p23"/>
          <p:cNvSpPr txBox="1">
            <a:spLocks noGrp="1"/>
          </p:cNvSpPr>
          <p:nvPr>
            <p:ph type="title" idx="5"/>
          </p:nvPr>
        </p:nvSpPr>
        <p:spPr>
          <a:xfrm>
            <a:off x="4989800" y="2213021"/>
            <a:ext cx="3684000" cy="450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2"/>
              </a:buClr>
              <a:buSzPts val="1600"/>
              <a:buNone/>
              <a:defRPr sz="1600">
                <a:solidFill>
                  <a:schemeClr val="lt2"/>
                </a:solidFill>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a:endParaRPr/>
          </a:p>
        </p:txBody>
      </p:sp>
      <p:sp>
        <p:nvSpPr>
          <p:cNvPr id="139" name="Google Shape;139;p23"/>
          <p:cNvSpPr txBox="1">
            <a:spLocks noGrp="1"/>
          </p:cNvSpPr>
          <p:nvPr>
            <p:ph type="subTitle" idx="6"/>
          </p:nvPr>
        </p:nvSpPr>
        <p:spPr>
          <a:xfrm>
            <a:off x="4991375" y="3200028"/>
            <a:ext cx="3684000" cy="3891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a:endParaRPr/>
          </a:p>
        </p:txBody>
      </p:sp>
      <p:sp>
        <p:nvSpPr>
          <p:cNvPr id="140" name="Google Shape;140;p23"/>
          <p:cNvSpPr txBox="1">
            <a:spLocks noGrp="1"/>
          </p:cNvSpPr>
          <p:nvPr>
            <p:ph type="title" idx="7"/>
          </p:nvPr>
        </p:nvSpPr>
        <p:spPr>
          <a:xfrm>
            <a:off x="4985075" y="2880978"/>
            <a:ext cx="3684000" cy="450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2"/>
              </a:buClr>
              <a:buSzPts val="1600"/>
              <a:buNone/>
              <a:defRPr sz="1600">
                <a:solidFill>
                  <a:schemeClr val="lt2"/>
                </a:solidFill>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a:endParaRPr/>
          </a:p>
        </p:txBody>
      </p:sp>
      <p:sp>
        <p:nvSpPr>
          <p:cNvPr id="141" name="Google Shape;141;p23"/>
          <p:cNvSpPr txBox="1">
            <a:spLocks noGrp="1"/>
          </p:cNvSpPr>
          <p:nvPr>
            <p:ph type="subTitle" idx="8"/>
          </p:nvPr>
        </p:nvSpPr>
        <p:spPr>
          <a:xfrm>
            <a:off x="4994525" y="3867971"/>
            <a:ext cx="3684000" cy="3891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400"/>
              <a:buNone/>
              <a:defRPr>
                <a:solidFill>
                  <a:schemeClr val="lt2"/>
                </a:solidFill>
              </a:defRPr>
            </a:lvl2pPr>
            <a:lvl3pPr lvl="2" rtl="0">
              <a:spcBef>
                <a:spcPts val="0"/>
              </a:spcBef>
              <a:spcAft>
                <a:spcPts val="0"/>
              </a:spcAft>
              <a:buClr>
                <a:schemeClr val="lt2"/>
              </a:buClr>
              <a:buSzPts val="1400"/>
              <a:buNone/>
              <a:defRPr>
                <a:solidFill>
                  <a:schemeClr val="lt2"/>
                </a:solidFill>
              </a:defRPr>
            </a:lvl3pPr>
            <a:lvl4pPr lvl="3" rtl="0">
              <a:spcBef>
                <a:spcPts val="0"/>
              </a:spcBef>
              <a:spcAft>
                <a:spcPts val="0"/>
              </a:spcAft>
              <a:buClr>
                <a:schemeClr val="lt2"/>
              </a:buClr>
              <a:buSzPts val="1400"/>
              <a:buNone/>
              <a:defRPr>
                <a:solidFill>
                  <a:schemeClr val="lt2"/>
                </a:solidFill>
              </a:defRPr>
            </a:lvl4pPr>
            <a:lvl5pPr lvl="4" rtl="0">
              <a:spcBef>
                <a:spcPts val="0"/>
              </a:spcBef>
              <a:spcAft>
                <a:spcPts val="0"/>
              </a:spcAft>
              <a:buClr>
                <a:schemeClr val="lt2"/>
              </a:buClr>
              <a:buSzPts val="1400"/>
              <a:buNone/>
              <a:defRPr>
                <a:solidFill>
                  <a:schemeClr val="lt2"/>
                </a:solidFill>
              </a:defRPr>
            </a:lvl5pPr>
            <a:lvl6pPr lvl="5" rtl="0">
              <a:spcBef>
                <a:spcPts val="0"/>
              </a:spcBef>
              <a:spcAft>
                <a:spcPts val="0"/>
              </a:spcAft>
              <a:buClr>
                <a:schemeClr val="lt2"/>
              </a:buClr>
              <a:buSzPts val="1400"/>
              <a:buNone/>
              <a:defRPr>
                <a:solidFill>
                  <a:schemeClr val="lt2"/>
                </a:solidFill>
              </a:defRPr>
            </a:lvl6pPr>
            <a:lvl7pPr lvl="6" rtl="0">
              <a:spcBef>
                <a:spcPts val="0"/>
              </a:spcBef>
              <a:spcAft>
                <a:spcPts val="0"/>
              </a:spcAft>
              <a:buClr>
                <a:schemeClr val="lt2"/>
              </a:buClr>
              <a:buSzPts val="1400"/>
              <a:buNone/>
              <a:defRPr>
                <a:solidFill>
                  <a:schemeClr val="lt2"/>
                </a:solidFill>
              </a:defRPr>
            </a:lvl7pPr>
            <a:lvl8pPr lvl="7" rtl="0">
              <a:spcBef>
                <a:spcPts val="0"/>
              </a:spcBef>
              <a:spcAft>
                <a:spcPts val="0"/>
              </a:spcAft>
              <a:buClr>
                <a:schemeClr val="lt2"/>
              </a:buClr>
              <a:buSzPts val="1400"/>
              <a:buNone/>
              <a:defRPr>
                <a:solidFill>
                  <a:schemeClr val="lt2"/>
                </a:solidFill>
              </a:defRPr>
            </a:lvl8pPr>
            <a:lvl9pPr lvl="8" rtl="0">
              <a:spcBef>
                <a:spcPts val="0"/>
              </a:spcBef>
              <a:spcAft>
                <a:spcPts val="0"/>
              </a:spcAft>
              <a:buClr>
                <a:schemeClr val="lt2"/>
              </a:buClr>
              <a:buSzPts val="1400"/>
              <a:buNone/>
              <a:defRPr>
                <a:solidFill>
                  <a:schemeClr val="lt2"/>
                </a:solidFill>
              </a:defRPr>
            </a:lvl9pPr>
          </a:lstStyle>
          <a:p>
            <a:endParaRPr/>
          </a:p>
        </p:txBody>
      </p:sp>
      <p:sp>
        <p:nvSpPr>
          <p:cNvPr id="142" name="Google Shape;142;p23"/>
          <p:cNvSpPr txBox="1">
            <a:spLocks noGrp="1"/>
          </p:cNvSpPr>
          <p:nvPr>
            <p:ph type="title" idx="9"/>
          </p:nvPr>
        </p:nvSpPr>
        <p:spPr>
          <a:xfrm>
            <a:off x="4988225" y="3548921"/>
            <a:ext cx="3684000" cy="4506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2"/>
              </a:buClr>
              <a:buSzPts val="1600"/>
              <a:buNone/>
              <a:defRPr sz="1600">
                <a:solidFill>
                  <a:schemeClr val="lt2"/>
                </a:solidFill>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Chapter 01">
  <p:cSld name="Title 01_1_1_1_2">
    <p:spTree>
      <p:nvGrpSpPr>
        <p:cNvPr id="1" name="Shape 143"/>
        <p:cNvGrpSpPr/>
        <p:nvPr/>
      </p:nvGrpSpPr>
      <p:grpSpPr>
        <a:xfrm>
          <a:off x="0" y="0"/>
          <a:ext cx="0" cy="0"/>
          <a:chOff x="0" y="0"/>
          <a:chExt cx="0" cy="0"/>
        </a:xfrm>
      </p:grpSpPr>
      <p:sp>
        <p:nvSpPr>
          <p:cNvPr id="144" name="Google Shape;144;p24"/>
          <p:cNvSpPr/>
          <p:nvPr/>
        </p:nvSpPr>
        <p:spPr>
          <a:xfrm>
            <a:off x="3112367" y="4763"/>
            <a:ext cx="6031800" cy="5143500"/>
          </a:xfrm>
          <a:prstGeom prst="rect">
            <a:avLst/>
          </a:prstGeom>
          <a:solidFill>
            <a:schemeClr val="lt2"/>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145" name="Google Shape;145;p24"/>
          <p:cNvSpPr txBox="1">
            <a:spLocks noGrp="1"/>
          </p:cNvSpPr>
          <p:nvPr>
            <p:ph type="subTitle" idx="1"/>
          </p:nvPr>
        </p:nvSpPr>
        <p:spPr>
          <a:xfrm>
            <a:off x="3886450" y="1915519"/>
            <a:ext cx="47718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6" name="Google Shape;146;p24"/>
          <p:cNvSpPr txBox="1">
            <a:spLocks noGrp="1"/>
          </p:cNvSpPr>
          <p:nvPr>
            <p:ph type="title"/>
          </p:nvPr>
        </p:nvSpPr>
        <p:spPr>
          <a:xfrm>
            <a:off x="3880150" y="1384875"/>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100"/>
              <a:buNone/>
              <a:defRPr sz="4100" b="0"/>
            </a:lvl2pPr>
            <a:lvl3pPr lvl="2" rtl="0">
              <a:spcBef>
                <a:spcPts val="0"/>
              </a:spcBef>
              <a:spcAft>
                <a:spcPts val="0"/>
              </a:spcAft>
              <a:buSzPts val="4100"/>
              <a:buNone/>
              <a:defRPr sz="4100" b="0"/>
            </a:lvl3pPr>
            <a:lvl4pPr lvl="3" rtl="0">
              <a:spcBef>
                <a:spcPts val="0"/>
              </a:spcBef>
              <a:spcAft>
                <a:spcPts val="0"/>
              </a:spcAft>
              <a:buSzPts val="4100"/>
              <a:buNone/>
              <a:defRPr sz="4100" b="0"/>
            </a:lvl4pPr>
            <a:lvl5pPr lvl="4" rtl="0">
              <a:spcBef>
                <a:spcPts val="0"/>
              </a:spcBef>
              <a:spcAft>
                <a:spcPts val="0"/>
              </a:spcAft>
              <a:buSzPts val="4100"/>
              <a:buNone/>
              <a:defRPr sz="4100" b="0"/>
            </a:lvl5pPr>
            <a:lvl6pPr lvl="5" rtl="0">
              <a:spcBef>
                <a:spcPts val="0"/>
              </a:spcBef>
              <a:spcAft>
                <a:spcPts val="0"/>
              </a:spcAft>
              <a:buSzPts val="4100"/>
              <a:buNone/>
              <a:defRPr sz="4100" b="0"/>
            </a:lvl6pPr>
            <a:lvl7pPr lvl="6" rtl="0">
              <a:spcBef>
                <a:spcPts val="0"/>
              </a:spcBef>
              <a:spcAft>
                <a:spcPts val="0"/>
              </a:spcAft>
              <a:buSzPts val="4100"/>
              <a:buNone/>
              <a:defRPr sz="4100" b="0"/>
            </a:lvl7pPr>
            <a:lvl8pPr lvl="7" rtl="0">
              <a:spcBef>
                <a:spcPts val="0"/>
              </a:spcBef>
              <a:spcAft>
                <a:spcPts val="0"/>
              </a:spcAft>
              <a:buSzPts val="4100"/>
              <a:buNone/>
              <a:defRPr sz="4100" b="0"/>
            </a:lvl8pPr>
            <a:lvl9pPr lvl="8" rtl="0">
              <a:spcBef>
                <a:spcPts val="0"/>
              </a:spcBef>
              <a:spcAft>
                <a:spcPts val="0"/>
              </a:spcAft>
              <a:buSzPts val="4100"/>
              <a:buNone/>
              <a:defRPr sz="4100" b="0"/>
            </a:lvl9pPr>
          </a:lstStyle>
          <a:p>
            <a:endParaRPr/>
          </a:p>
        </p:txBody>
      </p:sp>
      <p:sp>
        <p:nvSpPr>
          <p:cNvPr id="147" name="Google Shape;147;p24"/>
          <p:cNvSpPr txBox="1">
            <a:spLocks noGrp="1"/>
          </p:cNvSpPr>
          <p:nvPr>
            <p:ph type="subTitle" idx="2"/>
          </p:nvPr>
        </p:nvSpPr>
        <p:spPr>
          <a:xfrm>
            <a:off x="625250" y="1915525"/>
            <a:ext cx="21843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48" name="Google Shape;148;p24"/>
          <p:cNvSpPr txBox="1">
            <a:spLocks noGrp="1"/>
          </p:cNvSpPr>
          <p:nvPr>
            <p:ph type="title" idx="3"/>
          </p:nvPr>
        </p:nvSpPr>
        <p:spPr>
          <a:xfrm>
            <a:off x="618950" y="1384875"/>
            <a:ext cx="21843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100"/>
              <a:buNone/>
              <a:defRPr sz="4100" b="0"/>
            </a:lvl2pPr>
            <a:lvl3pPr lvl="2" rtl="0">
              <a:spcBef>
                <a:spcPts val="0"/>
              </a:spcBef>
              <a:spcAft>
                <a:spcPts val="0"/>
              </a:spcAft>
              <a:buSzPts val="4100"/>
              <a:buNone/>
              <a:defRPr sz="4100" b="0"/>
            </a:lvl3pPr>
            <a:lvl4pPr lvl="3" rtl="0">
              <a:spcBef>
                <a:spcPts val="0"/>
              </a:spcBef>
              <a:spcAft>
                <a:spcPts val="0"/>
              </a:spcAft>
              <a:buSzPts val="4100"/>
              <a:buNone/>
              <a:defRPr sz="4100" b="0"/>
            </a:lvl4pPr>
            <a:lvl5pPr lvl="4" rtl="0">
              <a:spcBef>
                <a:spcPts val="0"/>
              </a:spcBef>
              <a:spcAft>
                <a:spcPts val="0"/>
              </a:spcAft>
              <a:buSzPts val="4100"/>
              <a:buNone/>
              <a:defRPr sz="4100" b="0"/>
            </a:lvl5pPr>
            <a:lvl6pPr lvl="5" rtl="0">
              <a:spcBef>
                <a:spcPts val="0"/>
              </a:spcBef>
              <a:spcAft>
                <a:spcPts val="0"/>
              </a:spcAft>
              <a:buSzPts val="4100"/>
              <a:buNone/>
              <a:defRPr sz="4100" b="0"/>
            </a:lvl6pPr>
            <a:lvl7pPr lvl="6" rtl="0">
              <a:spcBef>
                <a:spcPts val="0"/>
              </a:spcBef>
              <a:spcAft>
                <a:spcPts val="0"/>
              </a:spcAft>
              <a:buSzPts val="4100"/>
              <a:buNone/>
              <a:defRPr sz="4100" b="0"/>
            </a:lvl7pPr>
            <a:lvl8pPr lvl="7" rtl="0">
              <a:spcBef>
                <a:spcPts val="0"/>
              </a:spcBef>
              <a:spcAft>
                <a:spcPts val="0"/>
              </a:spcAft>
              <a:buSzPts val="4100"/>
              <a:buNone/>
              <a:defRPr sz="4100" b="0"/>
            </a:lvl8pPr>
            <a:lvl9pPr lvl="8" rtl="0">
              <a:spcBef>
                <a:spcPts val="0"/>
              </a:spcBef>
              <a:spcAft>
                <a:spcPts val="0"/>
              </a:spcAft>
              <a:buSzPts val="4100"/>
              <a:buNone/>
              <a:defRPr sz="4100" b="0"/>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Chapter 02">
  <p:cSld name="Title 01_1_1_1_2_1">
    <p:spTree>
      <p:nvGrpSpPr>
        <p:cNvPr id="1" name="Shape 149"/>
        <p:cNvGrpSpPr/>
        <p:nvPr/>
      </p:nvGrpSpPr>
      <p:grpSpPr>
        <a:xfrm>
          <a:off x="0" y="0"/>
          <a:ext cx="0" cy="0"/>
          <a:chOff x="0" y="0"/>
          <a:chExt cx="0" cy="0"/>
        </a:xfrm>
      </p:grpSpPr>
      <p:sp>
        <p:nvSpPr>
          <p:cNvPr id="150" name="Google Shape;150;p25"/>
          <p:cNvSpPr/>
          <p:nvPr/>
        </p:nvSpPr>
        <p:spPr>
          <a:xfrm>
            <a:off x="3112367" y="4763"/>
            <a:ext cx="6031800" cy="5143500"/>
          </a:xfrm>
          <a:prstGeom prst="rect">
            <a:avLst/>
          </a:prstGeom>
          <a:solidFill>
            <a:schemeClr val="accent2"/>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151" name="Google Shape;151;p25"/>
          <p:cNvSpPr txBox="1">
            <a:spLocks noGrp="1"/>
          </p:cNvSpPr>
          <p:nvPr>
            <p:ph type="subTitle" idx="1"/>
          </p:nvPr>
        </p:nvSpPr>
        <p:spPr>
          <a:xfrm>
            <a:off x="3886450" y="1915519"/>
            <a:ext cx="47718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2" name="Google Shape;152;p25"/>
          <p:cNvSpPr txBox="1">
            <a:spLocks noGrp="1"/>
          </p:cNvSpPr>
          <p:nvPr>
            <p:ph type="title"/>
          </p:nvPr>
        </p:nvSpPr>
        <p:spPr>
          <a:xfrm>
            <a:off x="3880150" y="1384875"/>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100"/>
              <a:buFont typeface="Poppins ExtraBold"/>
              <a:buNone/>
              <a:defRPr sz="4100" b="0">
                <a:latin typeface="Poppins ExtraBold"/>
                <a:ea typeface="Poppins ExtraBold"/>
                <a:cs typeface="Poppins ExtraBold"/>
                <a:sym typeface="Poppins ExtraBold"/>
              </a:defRPr>
            </a:lvl2pPr>
            <a:lvl3pPr lvl="2" rtl="0">
              <a:spcBef>
                <a:spcPts val="0"/>
              </a:spcBef>
              <a:spcAft>
                <a:spcPts val="0"/>
              </a:spcAft>
              <a:buSzPts val="4100"/>
              <a:buFont typeface="Poppins ExtraBold"/>
              <a:buNone/>
              <a:defRPr sz="4100" b="0">
                <a:latin typeface="Poppins ExtraBold"/>
                <a:ea typeface="Poppins ExtraBold"/>
                <a:cs typeface="Poppins ExtraBold"/>
                <a:sym typeface="Poppins ExtraBold"/>
              </a:defRPr>
            </a:lvl3pPr>
            <a:lvl4pPr lvl="3" rtl="0">
              <a:spcBef>
                <a:spcPts val="0"/>
              </a:spcBef>
              <a:spcAft>
                <a:spcPts val="0"/>
              </a:spcAft>
              <a:buSzPts val="4100"/>
              <a:buFont typeface="Poppins ExtraBold"/>
              <a:buNone/>
              <a:defRPr sz="4100" b="0">
                <a:latin typeface="Poppins ExtraBold"/>
                <a:ea typeface="Poppins ExtraBold"/>
                <a:cs typeface="Poppins ExtraBold"/>
                <a:sym typeface="Poppins ExtraBold"/>
              </a:defRPr>
            </a:lvl4pPr>
            <a:lvl5pPr lvl="4" rtl="0">
              <a:spcBef>
                <a:spcPts val="0"/>
              </a:spcBef>
              <a:spcAft>
                <a:spcPts val="0"/>
              </a:spcAft>
              <a:buSzPts val="4100"/>
              <a:buFont typeface="Poppins ExtraBold"/>
              <a:buNone/>
              <a:defRPr sz="4100" b="0">
                <a:latin typeface="Poppins ExtraBold"/>
                <a:ea typeface="Poppins ExtraBold"/>
                <a:cs typeface="Poppins ExtraBold"/>
                <a:sym typeface="Poppins ExtraBold"/>
              </a:defRPr>
            </a:lvl5pPr>
            <a:lvl6pPr lvl="5" rtl="0">
              <a:spcBef>
                <a:spcPts val="0"/>
              </a:spcBef>
              <a:spcAft>
                <a:spcPts val="0"/>
              </a:spcAft>
              <a:buSzPts val="4100"/>
              <a:buFont typeface="Poppins ExtraBold"/>
              <a:buNone/>
              <a:defRPr sz="4100" b="0">
                <a:latin typeface="Poppins ExtraBold"/>
                <a:ea typeface="Poppins ExtraBold"/>
                <a:cs typeface="Poppins ExtraBold"/>
                <a:sym typeface="Poppins ExtraBold"/>
              </a:defRPr>
            </a:lvl6pPr>
            <a:lvl7pPr lvl="6" rtl="0">
              <a:spcBef>
                <a:spcPts val="0"/>
              </a:spcBef>
              <a:spcAft>
                <a:spcPts val="0"/>
              </a:spcAft>
              <a:buSzPts val="4100"/>
              <a:buFont typeface="Poppins ExtraBold"/>
              <a:buNone/>
              <a:defRPr sz="4100" b="0">
                <a:latin typeface="Poppins ExtraBold"/>
                <a:ea typeface="Poppins ExtraBold"/>
                <a:cs typeface="Poppins ExtraBold"/>
                <a:sym typeface="Poppins ExtraBold"/>
              </a:defRPr>
            </a:lvl7pPr>
            <a:lvl8pPr lvl="7" rtl="0">
              <a:spcBef>
                <a:spcPts val="0"/>
              </a:spcBef>
              <a:spcAft>
                <a:spcPts val="0"/>
              </a:spcAft>
              <a:buSzPts val="4100"/>
              <a:buFont typeface="Poppins ExtraBold"/>
              <a:buNone/>
              <a:defRPr sz="4100" b="0">
                <a:latin typeface="Poppins ExtraBold"/>
                <a:ea typeface="Poppins ExtraBold"/>
                <a:cs typeface="Poppins ExtraBold"/>
                <a:sym typeface="Poppins ExtraBold"/>
              </a:defRPr>
            </a:lvl8pPr>
            <a:lvl9pPr lvl="8" rtl="0">
              <a:spcBef>
                <a:spcPts val="0"/>
              </a:spcBef>
              <a:spcAft>
                <a:spcPts val="0"/>
              </a:spcAft>
              <a:buSzPts val="4100"/>
              <a:buFont typeface="Poppins ExtraBold"/>
              <a:buNone/>
              <a:defRPr sz="4100" b="0">
                <a:latin typeface="Poppins ExtraBold"/>
                <a:ea typeface="Poppins ExtraBold"/>
                <a:cs typeface="Poppins ExtraBold"/>
                <a:sym typeface="Poppins ExtraBold"/>
              </a:defRPr>
            </a:lvl9pPr>
          </a:lstStyle>
          <a:p>
            <a:endParaRPr/>
          </a:p>
        </p:txBody>
      </p:sp>
      <p:sp>
        <p:nvSpPr>
          <p:cNvPr id="153" name="Google Shape;153;p25"/>
          <p:cNvSpPr txBox="1">
            <a:spLocks noGrp="1"/>
          </p:cNvSpPr>
          <p:nvPr>
            <p:ph type="subTitle" idx="2"/>
          </p:nvPr>
        </p:nvSpPr>
        <p:spPr>
          <a:xfrm>
            <a:off x="625250" y="1915525"/>
            <a:ext cx="21843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4" name="Google Shape;154;p25"/>
          <p:cNvSpPr txBox="1">
            <a:spLocks noGrp="1"/>
          </p:cNvSpPr>
          <p:nvPr>
            <p:ph type="title" idx="3"/>
          </p:nvPr>
        </p:nvSpPr>
        <p:spPr>
          <a:xfrm>
            <a:off x="618950" y="1384875"/>
            <a:ext cx="21843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100"/>
              <a:buFont typeface="Poppins ExtraBold"/>
              <a:buNone/>
              <a:defRPr sz="4100" b="0">
                <a:latin typeface="Poppins ExtraBold"/>
                <a:ea typeface="Poppins ExtraBold"/>
                <a:cs typeface="Poppins ExtraBold"/>
                <a:sym typeface="Poppins ExtraBold"/>
              </a:defRPr>
            </a:lvl2pPr>
            <a:lvl3pPr lvl="2" rtl="0">
              <a:spcBef>
                <a:spcPts val="0"/>
              </a:spcBef>
              <a:spcAft>
                <a:spcPts val="0"/>
              </a:spcAft>
              <a:buSzPts val="4100"/>
              <a:buFont typeface="Poppins ExtraBold"/>
              <a:buNone/>
              <a:defRPr sz="4100" b="0">
                <a:latin typeface="Poppins ExtraBold"/>
                <a:ea typeface="Poppins ExtraBold"/>
                <a:cs typeface="Poppins ExtraBold"/>
                <a:sym typeface="Poppins ExtraBold"/>
              </a:defRPr>
            </a:lvl3pPr>
            <a:lvl4pPr lvl="3" rtl="0">
              <a:spcBef>
                <a:spcPts val="0"/>
              </a:spcBef>
              <a:spcAft>
                <a:spcPts val="0"/>
              </a:spcAft>
              <a:buSzPts val="4100"/>
              <a:buFont typeface="Poppins ExtraBold"/>
              <a:buNone/>
              <a:defRPr sz="4100" b="0">
                <a:latin typeface="Poppins ExtraBold"/>
                <a:ea typeface="Poppins ExtraBold"/>
                <a:cs typeface="Poppins ExtraBold"/>
                <a:sym typeface="Poppins ExtraBold"/>
              </a:defRPr>
            </a:lvl4pPr>
            <a:lvl5pPr lvl="4" rtl="0">
              <a:spcBef>
                <a:spcPts val="0"/>
              </a:spcBef>
              <a:spcAft>
                <a:spcPts val="0"/>
              </a:spcAft>
              <a:buSzPts val="4100"/>
              <a:buFont typeface="Poppins ExtraBold"/>
              <a:buNone/>
              <a:defRPr sz="4100" b="0">
                <a:latin typeface="Poppins ExtraBold"/>
                <a:ea typeface="Poppins ExtraBold"/>
                <a:cs typeface="Poppins ExtraBold"/>
                <a:sym typeface="Poppins ExtraBold"/>
              </a:defRPr>
            </a:lvl5pPr>
            <a:lvl6pPr lvl="5" rtl="0">
              <a:spcBef>
                <a:spcPts val="0"/>
              </a:spcBef>
              <a:spcAft>
                <a:spcPts val="0"/>
              </a:spcAft>
              <a:buSzPts val="4100"/>
              <a:buFont typeface="Poppins ExtraBold"/>
              <a:buNone/>
              <a:defRPr sz="4100" b="0">
                <a:latin typeface="Poppins ExtraBold"/>
                <a:ea typeface="Poppins ExtraBold"/>
                <a:cs typeface="Poppins ExtraBold"/>
                <a:sym typeface="Poppins ExtraBold"/>
              </a:defRPr>
            </a:lvl6pPr>
            <a:lvl7pPr lvl="6" rtl="0">
              <a:spcBef>
                <a:spcPts val="0"/>
              </a:spcBef>
              <a:spcAft>
                <a:spcPts val="0"/>
              </a:spcAft>
              <a:buSzPts val="4100"/>
              <a:buFont typeface="Poppins ExtraBold"/>
              <a:buNone/>
              <a:defRPr sz="4100" b="0">
                <a:latin typeface="Poppins ExtraBold"/>
                <a:ea typeface="Poppins ExtraBold"/>
                <a:cs typeface="Poppins ExtraBold"/>
                <a:sym typeface="Poppins ExtraBold"/>
              </a:defRPr>
            </a:lvl7pPr>
            <a:lvl8pPr lvl="7" rtl="0">
              <a:spcBef>
                <a:spcPts val="0"/>
              </a:spcBef>
              <a:spcAft>
                <a:spcPts val="0"/>
              </a:spcAft>
              <a:buSzPts val="4100"/>
              <a:buFont typeface="Poppins ExtraBold"/>
              <a:buNone/>
              <a:defRPr sz="4100" b="0">
                <a:latin typeface="Poppins ExtraBold"/>
                <a:ea typeface="Poppins ExtraBold"/>
                <a:cs typeface="Poppins ExtraBold"/>
                <a:sym typeface="Poppins ExtraBold"/>
              </a:defRPr>
            </a:lvl8pPr>
            <a:lvl9pPr lvl="8" rtl="0">
              <a:spcBef>
                <a:spcPts val="0"/>
              </a:spcBef>
              <a:spcAft>
                <a:spcPts val="0"/>
              </a:spcAft>
              <a:buSzPts val="4100"/>
              <a:buFont typeface="Poppins ExtraBold"/>
              <a:buNone/>
              <a:defRPr sz="4100" b="0">
                <a:latin typeface="Poppins ExtraBold"/>
                <a:ea typeface="Poppins ExtraBold"/>
                <a:cs typeface="Poppins ExtraBold"/>
                <a:sym typeface="Poppins ExtraBold"/>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hapter 01">
  <p:cSld name="Title 01_1_1_1_2_1_1">
    <p:bg>
      <p:bgPr>
        <a:blipFill>
          <a:blip r:embed="rId2">
            <a:alphaModFix/>
          </a:blip>
          <a:stretch>
            <a:fillRect/>
          </a:stretch>
        </a:blipFill>
        <a:effectLst/>
      </p:bgPr>
    </p:bg>
    <p:spTree>
      <p:nvGrpSpPr>
        <p:cNvPr id="1" name="Shape 155"/>
        <p:cNvGrpSpPr/>
        <p:nvPr/>
      </p:nvGrpSpPr>
      <p:grpSpPr>
        <a:xfrm>
          <a:off x="0" y="0"/>
          <a:ext cx="0" cy="0"/>
          <a:chOff x="0" y="0"/>
          <a:chExt cx="0" cy="0"/>
        </a:xfrm>
      </p:grpSpPr>
      <p:sp>
        <p:nvSpPr>
          <p:cNvPr id="156" name="Google Shape;156;p26"/>
          <p:cNvSpPr txBox="1">
            <a:spLocks noGrp="1"/>
          </p:cNvSpPr>
          <p:nvPr>
            <p:ph type="subTitle" idx="1"/>
          </p:nvPr>
        </p:nvSpPr>
        <p:spPr>
          <a:xfrm>
            <a:off x="1190225" y="1964425"/>
            <a:ext cx="35007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157" name="Google Shape;157;p26"/>
          <p:cNvSpPr txBox="1">
            <a:spLocks noGrp="1"/>
          </p:cNvSpPr>
          <p:nvPr>
            <p:ph type="title"/>
          </p:nvPr>
        </p:nvSpPr>
        <p:spPr>
          <a:xfrm>
            <a:off x="1183925" y="1433788"/>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200"/>
              <a:buFont typeface="Poppins ExtraBold"/>
              <a:buNone/>
              <a:defRPr sz="2200" b="0">
                <a:latin typeface="Poppins ExtraBold"/>
                <a:ea typeface="Poppins ExtraBold"/>
                <a:cs typeface="Poppins ExtraBold"/>
                <a:sym typeface="Poppins ExtraBold"/>
              </a:defRPr>
            </a:lvl1pPr>
            <a:lvl2pPr lvl="1" rtl="0">
              <a:spcBef>
                <a:spcPts val="0"/>
              </a:spcBef>
              <a:spcAft>
                <a:spcPts val="0"/>
              </a:spcAft>
              <a:buSzPts val="4100"/>
              <a:buNone/>
              <a:defRPr sz="4100" b="0"/>
            </a:lvl2pPr>
            <a:lvl3pPr lvl="2" rtl="0">
              <a:spcBef>
                <a:spcPts val="0"/>
              </a:spcBef>
              <a:spcAft>
                <a:spcPts val="0"/>
              </a:spcAft>
              <a:buSzPts val="4100"/>
              <a:buNone/>
              <a:defRPr sz="4100" b="0"/>
            </a:lvl3pPr>
            <a:lvl4pPr lvl="3" rtl="0">
              <a:spcBef>
                <a:spcPts val="0"/>
              </a:spcBef>
              <a:spcAft>
                <a:spcPts val="0"/>
              </a:spcAft>
              <a:buSzPts val="4100"/>
              <a:buNone/>
              <a:defRPr sz="4100" b="0"/>
            </a:lvl4pPr>
            <a:lvl5pPr lvl="4" rtl="0">
              <a:spcBef>
                <a:spcPts val="0"/>
              </a:spcBef>
              <a:spcAft>
                <a:spcPts val="0"/>
              </a:spcAft>
              <a:buSzPts val="4100"/>
              <a:buNone/>
              <a:defRPr sz="4100" b="0"/>
            </a:lvl5pPr>
            <a:lvl6pPr lvl="5" rtl="0">
              <a:spcBef>
                <a:spcPts val="0"/>
              </a:spcBef>
              <a:spcAft>
                <a:spcPts val="0"/>
              </a:spcAft>
              <a:buSzPts val="4100"/>
              <a:buNone/>
              <a:defRPr sz="4100" b="0"/>
            </a:lvl6pPr>
            <a:lvl7pPr lvl="6" rtl="0">
              <a:spcBef>
                <a:spcPts val="0"/>
              </a:spcBef>
              <a:spcAft>
                <a:spcPts val="0"/>
              </a:spcAft>
              <a:buSzPts val="4100"/>
              <a:buNone/>
              <a:defRPr sz="4100" b="0"/>
            </a:lvl7pPr>
            <a:lvl8pPr lvl="7" rtl="0">
              <a:spcBef>
                <a:spcPts val="0"/>
              </a:spcBef>
              <a:spcAft>
                <a:spcPts val="0"/>
              </a:spcAft>
              <a:buSzPts val="4100"/>
              <a:buNone/>
              <a:defRPr sz="4100" b="0"/>
            </a:lvl8pPr>
            <a:lvl9pPr lvl="8" rtl="0">
              <a:spcBef>
                <a:spcPts val="0"/>
              </a:spcBef>
              <a:spcAft>
                <a:spcPts val="0"/>
              </a:spcAft>
              <a:buSzPts val="4100"/>
              <a:buNone/>
              <a:defRPr sz="4100" b="0"/>
            </a:lvl9pPr>
          </a:lstStyle>
          <a:p>
            <a:endParaRPr/>
          </a:p>
        </p:txBody>
      </p:sp>
      <p:grpSp>
        <p:nvGrpSpPr>
          <p:cNvPr id="158" name="Google Shape;158;p26"/>
          <p:cNvGrpSpPr/>
          <p:nvPr/>
        </p:nvGrpSpPr>
        <p:grpSpPr>
          <a:xfrm>
            <a:off x="1254600" y="1274487"/>
            <a:ext cx="301625" cy="236533"/>
            <a:chOff x="-2" y="0"/>
            <a:chExt cx="799641" cy="634989"/>
          </a:xfrm>
        </p:grpSpPr>
        <p:pic>
          <p:nvPicPr>
            <p:cNvPr id="159" name="Google Shape;159;p26" descr="pasted-movie.png"/>
            <p:cNvPicPr preferRelativeResize="0"/>
            <p:nvPr/>
          </p:nvPicPr>
          <p:blipFill rotWithShape="1">
            <a:blip r:embed="rId3">
              <a:alphaModFix/>
            </a:blip>
            <a:srcRect t="7898" b="21134"/>
            <a:stretch/>
          </p:blipFill>
          <p:spPr>
            <a:xfrm>
              <a:off x="536391" y="0"/>
              <a:ext cx="263248" cy="627071"/>
            </a:xfrm>
            <a:prstGeom prst="rect">
              <a:avLst/>
            </a:prstGeom>
            <a:noFill/>
            <a:ln>
              <a:noFill/>
            </a:ln>
          </p:spPr>
        </p:pic>
        <p:grpSp>
          <p:nvGrpSpPr>
            <p:cNvPr id="160" name="Google Shape;160;p26"/>
            <p:cNvGrpSpPr/>
            <p:nvPr/>
          </p:nvGrpSpPr>
          <p:grpSpPr>
            <a:xfrm>
              <a:off x="-2" y="7641"/>
              <a:ext cx="515485" cy="627348"/>
              <a:chOff x="-1" y="0"/>
              <a:chExt cx="515485" cy="627348"/>
            </a:xfrm>
          </p:grpSpPr>
          <p:sp>
            <p:nvSpPr>
              <p:cNvPr id="161" name="Google Shape;161;p26"/>
              <p:cNvSpPr/>
              <p:nvPr/>
            </p:nvSpPr>
            <p:spPr>
              <a:xfrm>
                <a:off x="192342" y="0"/>
                <a:ext cx="133380" cy="627348"/>
              </a:xfrm>
              <a:custGeom>
                <a:avLst/>
                <a:gdLst/>
                <a:ahLst/>
                <a:cxnLst/>
                <a:rect l="l" t="t" r="r" b="b"/>
                <a:pathLst>
                  <a:path w="21600" h="21479" extrusionOk="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162" name="Google Shape;162;p26"/>
              <p:cNvSpPr/>
              <p:nvPr/>
            </p:nvSpPr>
            <p:spPr>
              <a:xfrm>
                <a:off x="-1" y="10834"/>
                <a:ext cx="192949" cy="605718"/>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81B435"/>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163" name="Google Shape;163;p26"/>
              <p:cNvSpPr/>
              <p:nvPr/>
            </p:nvSpPr>
            <p:spPr>
              <a:xfrm flipH="1">
                <a:off x="322535" y="10834"/>
                <a:ext cx="192949" cy="605718"/>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grpSp>
      </p:gr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hapter 02">
  <p:cSld name="Title 01_1_1_1_2_1_1_1">
    <p:bg>
      <p:bgPr>
        <a:blipFill>
          <a:blip r:embed="rId2">
            <a:alphaModFix/>
          </a:blip>
          <a:stretch>
            <a:fillRect/>
          </a:stretch>
        </a:blipFill>
        <a:effectLst/>
      </p:bgPr>
    </p:bg>
    <p:spTree>
      <p:nvGrpSpPr>
        <p:cNvPr id="1" name="Shape 164"/>
        <p:cNvGrpSpPr/>
        <p:nvPr/>
      </p:nvGrpSpPr>
      <p:grpSpPr>
        <a:xfrm>
          <a:off x="0" y="0"/>
          <a:ext cx="0" cy="0"/>
          <a:chOff x="0" y="0"/>
          <a:chExt cx="0" cy="0"/>
        </a:xfrm>
      </p:grpSpPr>
      <p:grpSp>
        <p:nvGrpSpPr>
          <p:cNvPr id="165" name="Google Shape;165;p27"/>
          <p:cNvGrpSpPr/>
          <p:nvPr/>
        </p:nvGrpSpPr>
        <p:grpSpPr>
          <a:xfrm>
            <a:off x="1252949" y="1244208"/>
            <a:ext cx="370336" cy="337375"/>
            <a:chOff x="-2" y="0"/>
            <a:chExt cx="975853" cy="889000"/>
          </a:xfrm>
        </p:grpSpPr>
        <p:pic>
          <p:nvPicPr>
            <p:cNvPr id="166" name="Google Shape;166;p27" descr="pasted-movie.png"/>
            <p:cNvPicPr preferRelativeResize="0"/>
            <p:nvPr/>
          </p:nvPicPr>
          <p:blipFill rotWithShape="1">
            <a:blip r:embed="rId3">
              <a:alphaModFix/>
            </a:blip>
            <a:srcRect/>
            <a:stretch/>
          </p:blipFill>
          <p:spPr>
            <a:xfrm>
              <a:off x="530324" y="0"/>
              <a:ext cx="445527" cy="889000"/>
            </a:xfrm>
            <a:prstGeom prst="rect">
              <a:avLst/>
            </a:prstGeom>
            <a:noFill/>
            <a:ln>
              <a:noFill/>
            </a:ln>
          </p:spPr>
        </p:pic>
        <p:grpSp>
          <p:nvGrpSpPr>
            <p:cNvPr id="167" name="Google Shape;167;p27"/>
            <p:cNvGrpSpPr/>
            <p:nvPr/>
          </p:nvGrpSpPr>
          <p:grpSpPr>
            <a:xfrm>
              <a:off x="-2" y="80324"/>
              <a:ext cx="519307" cy="632020"/>
              <a:chOff x="-1" y="0"/>
              <a:chExt cx="519307" cy="632020"/>
            </a:xfrm>
          </p:grpSpPr>
          <p:sp>
            <p:nvSpPr>
              <p:cNvPr id="168" name="Google Shape;168;p27"/>
              <p:cNvSpPr/>
              <p:nvPr/>
            </p:nvSpPr>
            <p:spPr>
              <a:xfrm>
                <a:off x="193768" y="0"/>
                <a:ext cx="134406" cy="632020"/>
              </a:xfrm>
              <a:custGeom>
                <a:avLst/>
                <a:gdLst/>
                <a:ahLst/>
                <a:cxnLst/>
                <a:rect l="l" t="t" r="r" b="b"/>
                <a:pathLst>
                  <a:path w="21600" h="21479" extrusionOk="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169" name="Google Shape;169;p27"/>
              <p:cNvSpPr/>
              <p:nvPr/>
            </p:nvSpPr>
            <p:spPr>
              <a:xfrm>
                <a:off x="-1" y="10914"/>
                <a:ext cx="194381" cy="61020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170" name="Google Shape;170;p27"/>
              <p:cNvSpPr/>
              <p:nvPr/>
            </p:nvSpPr>
            <p:spPr>
              <a:xfrm flipH="1">
                <a:off x="324925" y="10914"/>
                <a:ext cx="194381" cy="61020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FEA800"/>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grpSp>
      </p:grpSp>
      <p:sp>
        <p:nvSpPr>
          <p:cNvPr id="171" name="Google Shape;171;p27"/>
          <p:cNvSpPr txBox="1">
            <a:spLocks noGrp="1"/>
          </p:cNvSpPr>
          <p:nvPr>
            <p:ph type="title"/>
          </p:nvPr>
        </p:nvSpPr>
        <p:spPr>
          <a:xfrm>
            <a:off x="1183925" y="1433788"/>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200"/>
              <a:buFont typeface="Poppins ExtraBold"/>
              <a:buNone/>
              <a:defRPr sz="2200" b="0">
                <a:latin typeface="Poppins ExtraBold"/>
                <a:ea typeface="Poppins ExtraBold"/>
                <a:cs typeface="Poppins ExtraBold"/>
                <a:sym typeface="Poppins ExtraBold"/>
              </a:defRPr>
            </a:lvl1pPr>
            <a:lvl2pPr lvl="1" rtl="0">
              <a:spcBef>
                <a:spcPts val="0"/>
              </a:spcBef>
              <a:spcAft>
                <a:spcPts val="0"/>
              </a:spcAft>
              <a:buSzPts val="4100"/>
              <a:buNone/>
              <a:defRPr sz="4100" b="0"/>
            </a:lvl2pPr>
            <a:lvl3pPr lvl="2" rtl="0">
              <a:spcBef>
                <a:spcPts val="0"/>
              </a:spcBef>
              <a:spcAft>
                <a:spcPts val="0"/>
              </a:spcAft>
              <a:buSzPts val="4100"/>
              <a:buNone/>
              <a:defRPr sz="4100" b="0"/>
            </a:lvl3pPr>
            <a:lvl4pPr lvl="3" rtl="0">
              <a:spcBef>
                <a:spcPts val="0"/>
              </a:spcBef>
              <a:spcAft>
                <a:spcPts val="0"/>
              </a:spcAft>
              <a:buSzPts val="4100"/>
              <a:buNone/>
              <a:defRPr sz="4100" b="0"/>
            </a:lvl4pPr>
            <a:lvl5pPr lvl="4" rtl="0">
              <a:spcBef>
                <a:spcPts val="0"/>
              </a:spcBef>
              <a:spcAft>
                <a:spcPts val="0"/>
              </a:spcAft>
              <a:buSzPts val="4100"/>
              <a:buNone/>
              <a:defRPr sz="4100" b="0"/>
            </a:lvl5pPr>
            <a:lvl6pPr lvl="5" rtl="0">
              <a:spcBef>
                <a:spcPts val="0"/>
              </a:spcBef>
              <a:spcAft>
                <a:spcPts val="0"/>
              </a:spcAft>
              <a:buSzPts val="4100"/>
              <a:buNone/>
              <a:defRPr sz="4100" b="0"/>
            </a:lvl6pPr>
            <a:lvl7pPr lvl="6" rtl="0">
              <a:spcBef>
                <a:spcPts val="0"/>
              </a:spcBef>
              <a:spcAft>
                <a:spcPts val="0"/>
              </a:spcAft>
              <a:buSzPts val="4100"/>
              <a:buNone/>
              <a:defRPr sz="4100" b="0"/>
            </a:lvl7pPr>
            <a:lvl8pPr lvl="7" rtl="0">
              <a:spcBef>
                <a:spcPts val="0"/>
              </a:spcBef>
              <a:spcAft>
                <a:spcPts val="0"/>
              </a:spcAft>
              <a:buSzPts val="4100"/>
              <a:buNone/>
              <a:defRPr sz="4100" b="0"/>
            </a:lvl8pPr>
            <a:lvl9pPr lvl="8" rtl="0">
              <a:spcBef>
                <a:spcPts val="0"/>
              </a:spcBef>
              <a:spcAft>
                <a:spcPts val="0"/>
              </a:spcAft>
              <a:buSzPts val="4100"/>
              <a:buNone/>
              <a:defRPr sz="4100" b="0"/>
            </a:lvl9pPr>
          </a:lstStyle>
          <a:p>
            <a:endParaRPr/>
          </a:p>
        </p:txBody>
      </p:sp>
      <p:sp>
        <p:nvSpPr>
          <p:cNvPr id="172" name="Google Shape;172;p27"/>
          <p:cNvSpPr txBox="1">
            <a:spLocks noGrp="1"/>
          </p:cNvSpPr>
          <p:nvPr>
            <p:ph type="subTitle" idx="1"/>
          </p:nvPr>
        </p:nvSpPr>
        <p:spPr>
          <a:xfrm>
            <a:off x="1190225" y="1964425"/>
            <a:ext cx="35007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Chapter 03">
  <p:cSld name="Title 01_1_1_1_2_1_1_1_1">
    <p:bg>
      <p:bgPr>
        <a:blipFill>
          <a:blip r:embed="rId2">
            <a:alphaModFix/>
          </a:blip>
          <a:stretch>
            <a:fillRect/>
          </a:stretch>
        </a:blipFill>
        <a:effectLst/>
      </p:bgPr>
    </p:bg>
    <p:spTree>
      <p:nvGrpSpPr>
        <p:cNvPr id="1" name="Shape 173"/>
        <p:cNvGrpSpPr/>
        <p:nvPr/>
      </p:nvGrpSpPr>
      <p:grpSpPr>
        <a:xfrm>
          <a:off x="0" y="0"/>
          <a:ext cx="0" cy="0"/>
          <a:chOff x="0" y="0"/>
          <a:chExt cx="0" cy="0"/>
        </a:xfrm>
      </p:grpSpPr>
      <p:grpSp>
        <p:nvGrpSpPr>
          <p:cNvPr id="174" name="Google Shape;174;p28"/>
          <p:cNvGrpSpPr/>
          <p:nvPr/>
        </p:nvGrpSpPr>
        <p:grpSpPr>
          <a:xfrm>
            <a:off x="1253738" y="1273127"/>
            <a:ext cx="378455" cy="240983"/>
            <a:chOff x="-1" y="0"/>
            <a:chExt cx="997247" cy="635001"/>
          </a:xfrm>
        </p:grpSpPr>
        <p:pic>
          <p:nvPicPr>
            <p:cNvPr id="175" name="Google Shape;175;p28" descr="Multi overlap number 3"/>
            <p:cNvPicPr preferRelativeResize="0"/>
            <p:nvPr/>
          </p:nvPicPr>
          <p:blipFill rotWithShape="1">
            <a:blip r:embed="rId3">
              <a:alphaModFix/>
            </a:blip>
            <a:srcRect t="7418" b="19348"/>
            <a:stretch/>
          </p:blipFill>
          <p:spPr>
            <a:xfrm>
              <a:off x="551158" y="0"/>
              <a:ext cx="446088" cy="635001"/>
            </a:xfrm>
            <a:prstGeom prst="rect">
              <a:avLst/>
            </a:prstGeom>
            <a:noFill/>
            <a:ln>
              <a:noFill/>
            </a:ln>
          </p:spPr>
        </p:pic>
        <p:grpSp>
          <p:nvGrpSpPr>
            <p:cNvPr id="176" name="Google Shape;176;p28"/>
            <p:cNvGrpSpPr/>
            <p:nvPr/>
          </p:nvGrpSpPr>
          <p:grpSpPr>
            <a:xfrm>
              <a:off x="-1" y="1080"/>
              <a:ext cx="519987" cy="632825"/>
              <a:chOff x="-1" y="0"/>
              <a:chExt cx="519987" cy="632825"/>
            </a:xfrm>
          </p:grpSpPr>
          <p:sp>
            <p:nvSpPr>
              <p:cNvPr id="177" name="Google Shape;177;p28"/>
              <p:cNvSpPr/>
              <p:nvPr/>
            </p:nvSpPr>
            <p:spPr>
              <a:xfrm>
                <a:off x="194022" y="0"/>
                <a:ext cx="134568" cy="632825"/>
              </a:xfrm>
              <a:custGeom>
                <a:avLst/>
                <a:gdLst/>
                <a:ahLst/>
                <a:cxnLst/>
                <a:rect l="l" t="t" r="r" b="b"/>
                <a:pathLst>
                  <a:path w="21600" h="21479" extrusionOk="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178" name="Google Shape;178;p28"/>
              <p:cNvSpPr/>
              <p:nvPr/>
            </p:nvSpPr>
            <p:spPr>
              <a:xfrm>
                <a:off x="-1" y="10929"/>
                <a:ext cx="194619" cy="610956"/>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BE61F3"/>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179" name="Google Shape;179;p28"/>
              <p:cNvSpPr/>
              <p:nvPr/>
            </p:nvSpPr>
            <p:spPr>
              <a:xfrm flipH="1">
                <a:off x="325367" y="10929"/>
                <a:ext cx="194619" cy="610956"/>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grpSp>
      </p:grpSp>
      <p:sp>
        <p:nvSpPr>
          <p:cNvPr id="180" name="Google Shape;180;p28"/>
          <p:cNvSpPr txBox="1">
            <a:spLocks noGrp="1"/>
          </p:cNvSpPr>
          <p:nvPr>
            <p:ph type="title"/>
          </p:nvPr>
        </p:nvSpPr>
        <p:spPr>
          <a:xfrm>
            <a:off x="1183925" y="1433788"/>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200"/>
              <a:buFont typeface="Poppins ExtraBold"/>
              <a:buNone/>
              <a:defRPr sz="2200" b="0">
                <a:latin typeface="Poppins ExtraBold"/>
                <a:ea typeface="Poppins ExtraBold"/>
                <a:cs typeface="Poppins ExtraBold"/>
                <a:sym typeface="Poppins ExtraBold"/>
              </a:defRPr>
            </a:lvl1pPr>
            <a:lvl2pPr lvl="1" rtl="0">
              <a:spcBef>
                <a:spcPts val="0"/>
              </a:spcBef>
              <a:spcAft>
                <a:spcPts val="0"/>
              </a:spcAft>
              <a:buSzPts val="4100"/>
              <a:buNone/>
              <a:defRPr sz="4100" b="0"/>
            </a:lvl2pPr>
            <a:lvl3pPr lvl="2" rtl="0">
              <a:spcBef>
                <a:spcPts val="0"/>
              </a:spcBef>
              <a:spcAft>
                <a:spcPts val="0"/>
              </a:spcAft>
              <a:buSzPts val="4100"/>
              <a:buNone/>
              <a:defRPr sz="4100" b="0"/>
            </a:lvl3pPr>
            <a:lvl4pPr lvl="3" rtl="0">
              <a:spcBef>
                <a:spcPts val="0"/>
              </a:spcBef>
              <a:spcAft>
                <a:spcPts val="0"/>
              </a:spcAft>
              <a:buSzPts val="4100"/>
              <a:buNone/>
              <a:defRPr sz="4100" b="0"/>
            </a:lvl4pPr>
            <a:lvl5pPr lvl="4" rtl="0">
              <a:spcBef>
                <a:spcPts val="0"/>
              </a:spcBef>
              <a:spcAft>
                <a:spcPts val="0"/>
              </a:spcAft>
              <a:buSzPts val="4100"/>
              <a:buNone/>
              <a:defRPr sz="4100" b="0"/>
            </a:lvl5pPr>
            <a:lvl6pPr lvl="5" rtl="0">
              <a:spcBef>
                <a:spcPts val="0"/>
              </a:spcBef>
              <a:spcAft>
                <a:spcPts val="0"/>
              </a:spcAft>
              <a:buSzPts val="4100"/>
              <a:buNone/>
              <a:defRPr sz="4100" b="0"/>
            </a:lvl6pPr>
            <a:lvl7pPr lvl="6" rtl="0">
              <a:spcBef>
                <a:spcPts val="0"/>
              </a:spcBef>
              <a:spcAft>
                <a:spcPts val="0"/>
              </a:spcAft>
              <a:buSzPts val="4100"/>
              <a:buNone/>
              <a:defRPr sz="4100" b="0"/>
            </a:lvl7pPr>
            <a:lvl8pPr lvl="7" rtl="0">
              <a:spcBef>
                <a:spcPts val="0"/>
              </a:spcBef>
              <a:spcAft>
                <a:spcPts val="0"/>
              </a:spcAft>
              <a:buSzPts val="4100"/>
              <a:buNone/>
              <a:defRPr sz="4100" b="0"/>
            </a:lvl8pPr>
            <a:lvl9pPr lvl="8" rtl="0">
              <a:spcBef>
                <a:spcPts val="0"/>
              </a:spcBef>
              <a:spcAft>
                <a:spcPts val="0"/>
              </a:spcAft>
              <a:buSzPts val="4100"/>
              <a:buNone/>
              <a:defRPr sz="4100" b="0"/>
            </a:lvl9pPr>
          </a:lstStyle>
          <a:p>
            <a:endParaRPr/>
          </a:p>
        </p:txBody>
      </p:sp>
      <p:sp>
        <p:nvSpPr>
          <p:cNvPr id="181" name="Google Shape;181;p28"/>
          <p:cNvSpPr txBox="1">
            <a:spLocks noGrp="1"/>
          </p:cNvSpPr>
          <p:nvPr>
            <p:ph type="subTitle" idx="1"/>
          </p:nvPr>
        </p:nvSpPr>
        <p:spPr>
          <a:xfrm>
            <a:off x="1190225" y="1964425"/>
            <a:ext cx="35007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Chapter 04">
  <p:cSld name="Title 01_1_1_1_2_1_1_1_1_1">
    <p:bg>
      <p:bgPr>
        <a:blipFill>
          <a:blip r:embed="rId2">
            <a:alphaModFix/>
          </a:blip>
          <a:stretch>
            <a:fillRect/>
          </a:stretch>
        </a:blipFill>
        <a:effectLst/>
      </p:bgPr>
    </p:bg>
    <p:spTree>
      <p:nvGrpSpPr>
        <p:cNvPr id="1" name="Shape 182"/>
        <p:cNvGrpSpPr/>
        <p:nvPr/>
      </p:nvGrpSpPr>
      <p:grpSpPr>
        <a:xfrm>
          <a:off x="0" y="0"/>
          <a:ext cx="0" cy="0"/>
          <a:chOff x="0" y="0"/>
          <a:chExt cx="0" cy="0"/>
        </a:xfrm>
      </p:grpSpPr>
      <p:grpSp>
        <p:nvGrpSpPr>
          <p:cNvPr id="183" name="Google Shape;183;p29"/>
          <p:cNvGrpSpPr/>
          <p:nvPr/>
        </p:nvGrpSpPr>
        <p:grpSpPr>
          <a:xfrm>
            <a:off x="1248184" y="1268309"/>
            <a:ext cx="395168" cy="240974"/>
            <a:chOff x="-1" y="0"/>
            <a:chExt cx="1041286" cy="634978"/>
          </a:xfrm>
        </p:grpSpPr>
        <p:pic>
          <p:nvPicPr>
            <p:cNvPr id="184" name="Google Shape;184;p29" descr="Multi overlap number 4"/>
            <p:cNvPicPr preferRelativeResize="0"/>
            <p:nvPr/>
          </p:nvPicPr>
          <p:blipFill rotWithShape="1">
            <a:blip r:embed="rId3">
              <a:alphaModFix/>
            </a:blip>
            <a:srcRect t="8543" b="20850"/>
            <a:stretch/>
          </p:blipFill>
          <p:spPr>
            <a:xfrm>
              <a:off x="537682" y="0"/>
              <a:ext cx="503603" cy="628275"/>
            </a:xfrm>
            <a:prstGeom prst="rect">
              <a:avLst/>
            </a:prstGeom>
            <a:noFill/>
            <a:ln>
              <a:noFill/>
            </a:ln>
          </p:spPr>
        </p:pic>
        <p:sp>
          <p:nvSpPr>
            <p:cNvPr id="185" name="Google Shape;185;p29"/>
            <p:cNvSpPr/>
            <p:nvPr/>
          </p:nvSpPr>
          <p:spPr>
            <a:xfrm>
              <a:off x="191967" y="8865"/>
              <a:ext cx="133110" cy="626113"/>
            </a:xfrm>
            <a:custGeom>
              <a:avLst/>
              <a:gdLst/>
              <a:ahLst/>
              <a:cxnLst/>
              <a:rect l="l" t="t" r="r" b="b"/>
              <a:pathLst>
                <a:path w="21600" h="21479" extrusionOk="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186" name="Google Shape;186;p29"/>
            <p:cNvSpPr/>
            <p:nvPr/>
          </p:nvSpPr>
          <p:spPr>
            <a:xfrm>
              <a:off x="-1" y="19678"/>
              <a:ext cx="192568" cy="60453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81B435"/>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187" name="Google Shape;187;p29"/>
            <p:cNvSpPr/>
            <p:nvPr/>
          </p:nvSpPr>
          <p:spPr>
            <a:xfrm flipH="1">
              <a:off x="321910" y="19678"/>
              <a:ext cx="192568" cy="60453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grpSp>
      <p:sp>
        <p:nvSpPr>
          <p:cNvPr id="188" name="Google Shape;188;p29"/>
          <p:cNvSpPr txBox="1">
            <a:spLocks noGrp="1"/>
          </p:cNvSpPr>
          <p:nvPr>
            <p:ph type="title"/>
          </p:nvPr>
        </p:nvSpPr>
        <p:spPr>
          <a:xfrm>
            <a:off x="1183925" y="1433788"/>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200"/>
              <a:buFont typeface="Poppins ExtraBold"/>
              <a:buNone/>
              <a:defRPr sz="2200" b="0">
                <a:latin typeface="Poppins ExtraBold"/>
                <a:ea typeface="Poppins ExtraBold"/>
                <a:cs typeface="Poppins ExtraBold"/>
                <a:sym typeface="Poppins ExtraBold"/>
              </a:defRPr>
            </a:lvl1pPr>
            <a:lvl2pPr lvl="1" rtl="0">
              <a:spcBef>
                <a:spcPts val="0"/>
              </a:spcBef>
              <a:spcAft>
                <a:spcPts val="0"/>
              </a:spcAft>
              <a:buSzPts val="4100"/>
              <a:buNone/>
              <a:defRPr sz="4100" b="0"/>
            </a:lvl2pPr>
            <a:lvl3pPr lvl="2" rtl="0">
              <a:spcBef>
                <a:spcPts val="0"/>
              </a:spcBef>
              <a:spcAft>
                <a:spcPts val="0"/>
              </a:spcAft>
              <a:buSzPts val="4100"/>
              <a:buNone/>
              <a:defRPr sz="4100" b="0"/>
            </a:lvl3pPr>
            <a:lvl4pPr lvl="3" rtl="0">
              <a:spcBef>
                <a:spcPts val="0"/>
              </a:spcBef>
              <a:spcAft>
                <a:spcPts val="0"/>
              </a:spcAft>
              <a:buSzPts val="4100"/>
              <a:buNone/>
              <a:defRPr sz="4100" b="0"/>
            </a:lvl4pPr>
            <a:lvl5pPr lvl="4" rtl="0">
              <a:spcBef>
                <a:spcPts val="0"/>
              </a:spcBef>
              <a:spcAft>
                <a:spcPts val="0"/>
              </a:spcAft>
              <a:buSzPts val="4100"/>
              <a:buNone/>
              <a:defRPr sz="4100" b="0"/>
            </a:lvl5pPr>
            <a:lvl6pPr lvl="5" rtl="0">
              <a:spcBef>
                <a:spcPts val="0"/>
              </a:spcBef>
              <a:spcAft>
                <a:spcPts val="0"/>
              </a:spcAft>
              <a:buSzPts val="4100"/>
              <a:buNone/>
              <a:defRPr sz="4100" b="0"/>
            </a:lvl6pPr>
            <a:lvl7pPr lvl="6" rtl="0">
              <a:spcBef>
                <a:spcPts val="0"/>
              </a:spcBef>
              <a:spcAft>
                <a:spcPts val="0"/>
              </a:spcAft>
              <a:buSzPts val="4100"/>
              <a:buNone/>
              <a:defRPr sz="4100" b="0"/>
            </a:lvl7pPr>
            <a:lvl8pPr lvl="7" rtl="0">
              <a:spcBef>
                <a:spcPts val="0"/>
              </a:spcBef>
              <a:spcAft>
                <a:spcPts val="0"/>
              </a:spcAft>
              <a:buSzPts val="4100"/>
              <a:buNone/>
              <a:defRPr sz="4100" b="0"/>
            </a:lvl8pPr>
            <a:lvl9pPr lvl="8" rtl="0">
              <a:spcBef>
                <a:spcPts val="0"/>
              </a:spcBef>
              <a:spcAft>
                <a:spcPts val="0"/>
              </a:spcAft>
              <a:buSzPts val="4100"/>
              <a:buNone/>
              <a:defRPr sz="4100" b="0"/>
            </a:lvl9pPr>
          </a:lstStyle>
          <a:p>
            <a:endParaRPr/>
          </a:p>
        </p:txBody>
      </p:sp>
      <p:sp>
        <p:nvSpPr>
          <p:cNvPr id="189" name="Google Shape;189;p29"/>
          <p:cNvSpPr txBox="1">
            <a:spLocks noGrp="1"/>
          </p:cNvSpPr>
          <p:nvPr>
            <p:ph type="subTitle" idx="1"/>
          </p:nvPr>
        </p:nvSpPr>
        <p:spPr>
          <a:xfrm>
            <a:off x="1190225" y="1964425"/>
            <a:ext cx="35007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Chapter 05">
  <p:cSld name="Title 01_1_1_1_2_1_1_1_1_1_1">
    <p:bg>
      <p:bgPr>
        <a:blipFill>
          <a:blip r:embed="rId2">
            <a:alphaModFix/>
          </a:blip>
          <a:stretch>
            <a:fillRect/>
          </a:stretch>
        </a:blipFill>
        <a:effectLst/>
      </p:bgPr>
    </p:bg>
    <p:spTree>
      <p:nvGrpSpPr>
        <p:cNvPr id="1" name="Shape 190"/>
        <p:cNvGrpSpPr/>
        <p:nvPr/>
      </p:nvGrpSpPr>
      <p:grpSpPr>
        <a:xfrm>
          <a:off x="0" y="0"/>
          <a:ext cx="0" cy="0"/>
          <a:chOff x="0" y="0"/>
          <a:chExt cx="0" cy="0"/>
        </a:xfrm>
      </p:grpSpPr>
      <p:grpSp>
        <p:nvGrpSpPr>
          <p:cNvPr id="191" name="Google Shape;191;p30"/>
          <p:cNvGrpSpPr/>
          <p:nvPr/>
        </p:nvGrpSpPr>
        <p:grpSpPr>
          <a:xfrm>
            <a:off x="1245989" y="1268304"/>
            <a:ext cx="379795" cy="240982"/>
            <a:chOff x="-1" y="0"/>
            <a:chExt cx="1000777" cy="634999"/>
          </a:xfrm>
        </p:grpSpPr>
        <p:pic>
          <p:nvPicPr>
            <p:cNvPr id="192" name="Google Shape;192;p30" descr="Multi overlap number 5"/>
            <p:cNvPicPr preferRelativeResize="0"/>
            <p:nvPr/>
          </p:nvPicPr>
          <p:blipFill rotWithShape="1">
            <a:blip r:embed="rId3">
              <a:alphaModFix/>
            </a:blip>
            <a:srcRect t="8375" b="19671"/>
            <a:stretch/>
          </p:blipFill>
          <p:spPr>
            <a:xfrm>
              <a:off x="545149" y="0"/>
              <a:ext cx="455627" cy="632238"/>
            </a:xfrm>
            <a:prstGeom prst="rect">
              <a:avLst/>
            </a:prstGeom>
            <a:noFill/>
            <a:ln>
              <a:noFill/>
            </a:ln>
          </p:spPr>
        </p:pic>
        <p:grpSp>
          <p:nvGrpSpPr>
            <p:cNvPr id="193" name="Google Shape;193;p30"/>
            <p:cNvGrpSpPr/>
            <p:nvPr/>
          </p:nvGrpSpPr>
          <p:grpSpPr>
            <a:xfrm>
              <a:off x="-1" y="4913"/>
              <a:ext cx="517726" cy="630086"/>
              <a:chOff x="-1" y="0"/>
              <a:chExt cx="517726" cy="630086"/>
            </a:xfrm>
          </p:grpSpPr>
          <p:sp>
            <p:nvSpPr>
              <p:cNvPr id="194" name="Google Shape;194;p30"/>
              <p:cNvSpPr/>
              <p:nvPr/>
            </p:nvSpPr>
            <p:spPr>
              <a:xfrm>
                <a:off x="193179" y="0"/>
                <a:ext cx="133974" cy="630086"/>
              </a:xfrm>
              <a:custGeom>
                <a:avLst/>
                <a:gdLst/>
                <a:ahLst/>
                <a:cxnLst/>
                <a:rect l="l" t="t" r="r" b="b"/>
                <a:pathLst>
                  <a:path w="21600" h="21479" extrusionOk="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195" name="Google Shape;195;p30"/>
              <p:cNvSpPr/>
              <p:nvPr/>
            </p:nvSpPr>
            <p:spPr>
              <a:xfrm>
                <a:off x="-1" y="10881"/>
                <a:ext cx="193760" cy="60831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FEA800"/>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196" name="Google Shape;196;p30"/>
              <p:cNvSpPr/>
              <p:nvPr/>
            </p:nvSpPr>
            <p:spPr>
              <a:xfrm flipH="1">
                <a:off x="323965" y="10881"/>
                <a:ext cx="193760" cy="60831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grpSp>
      </p:grpSp>
      <p:sp>
        <p:nvSpPr>
          <p:cNvPr id="197" name="Google Shape;197;p30"/>
          <p:cNvSpPr txBox="1">
            <a:spLocks noGrp="1"/>
          </p:cNvSpPr>
          <p:nvPr>
            <p:ph type="title"/>
          </p:nvPr>
        </p:nvSpPr>
        <p:spPr>
          <a:xfrm>
            <a:off x="1183925" y="1433788"/>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200"/>
              <a:buFont typeface="Poppins ExtraBold"/>
              <a:buNone/>
              <a:defRPr sz="2200" b="0">
                <a:latin typeface="Poppins ExtraBold"/>
                <a:ea typeface="Poppins ExtraBold"/>
                <a:cs typeface="Poppins ExtraBold"/>
                <a:sym typeface="Poppins ExtraBold"/>
              </a:defRPr>
            </a:lvl1pPr>
            <a:lvl2pPr lvl="1" rtl="0">
              <a:spcBef>
                <a:spcPts val="0"/>
              </a:spcBef>
              <a:spcAft>
                <a:spcPts val="0"/>
              </a:spcAft>
              <a:buSzPts val="4100"/>
              <a:buNone/>
              <a:defRPr sz="4100" b="0"/>
            </a:lvl2pPr>
            <a:lvl3pPr lvl="2" rtl="0">
              <a:spcBef>
                <a:spcPts val="0"/>
              </a:spcBef>
              <a:spcAft>
                <a:spcPts val="0"/>
              </a:spcAft>
              <a:buSzPts val="4100"/>
              <a:buNone/>
              <a:defRPr sz="4100" b="0"/>
            </a:lvl3pPr>
            <a:lvl4pPr lvl="3" rtl="0">
              <a:spcBef>
                <a:spcPts val="0"/>
              </a:spcBef>
              <a:spcAft>
                <a:spcPts val="0"/>
              </a:spcAft>
              <a:buSzPts val="4100"/>
              <a:buNone/>
              <a:defRPr sz="4100" b="0"/>
            </a:lvl4pPr>
            <a:lvl5pPr lvl="4" rtl="0">
              <a:spcBef>
                <a:spcPts val="0"/>
              </a:spcBef>
              <a:spcAft>
                <a:spcPts val="0"/>
              </a:spcAft>
              <a:buSzPts val="4100"/>
              <a:buNone/>
              <a:defRPr sz="4100" b="0"/>
            </a:lvl5pPr>
            <a:lvl6pPr lvl="5" rtl="0">
              <a:spcBef>
                <a:spcPts val="0"/>
              </a:spcBef>
              <a:spcAft>
                <a:spcPts val="0"/>
              </a:spcAft>
              <a:buSzPts val="4100"/>
              <a:buNone/>
              <a:defRPr sz="4100" b="0"/>
            </a:lvl6pPr>
            <a:lvl7pPr lvl="6" rtl="0">
              <a:spcBef>
                <a:spcPts val="0"/>
              </a:spcBef>
              <a:spcAft>
                <a:spcPts val="0"/>
              </a:spcAft>
              <a:buSzPts val="4100"/>
              <a:buNone/>
              <a:defRPr sz="4100" b="0"/>
            </a:lvl7pPr>
            <a:lvl8pPr lvl="7" rtl="0">
              <a:spcBef>
                <a:spcPts val="0"/>
              </a:spcBef>
              <a:spcAft>
                <a:spcPts val="0"/>
              </a:spcAft>
              <a:buSzPts val="4100"/>
              <a:buNone/>
              <a:defRPr sz="4100" b="0"/>
            </a:lvl8pPr>
            <a:lvl9pPr lvl="8" rtl="0">
              <a:spcBef>
                <a:spcPts val="0"/>
              </a:spcBef>
              <a:spcAft>
                <a:spcPts val="0"/>
              </a:spcAft>
              <a:buSzPts val="4100"/>
              <a:buNone/>
              <a:defRPr sz="4100" b="0"/>
            </a:lvl9pPr>
          </a:lstStyle>
          <a:p>
            <a:endParaRPr/>
          </a:p>
        </p:txBody>
      </p:sp>
      <p:sp>
        <p:nvSpPr>
          <p:cNvPr id="198" name="Google Shape;198;p30"/>
          <p:cNvSpPr txBox="1">
            <a:spLocks noGrp="1"/>
          </p:cNvSpPr>
          <p:nvPr>
            <p:ph type="subTitle" idx="1"/>
          </p:nvPr>
        </p:nvSpPr>
        <p:spPr>
          <a:xfrm>
            <a:off x="1190225" y="1964425"/>
            <a:ext cx="35007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ver">
  <p:cSld name="TITLE_1_3">
    <p:bg>
      <p:bgPr>
        <a:solidFill>
          <a:schemeClr val="accent1"/>
        </a:solidFill>
        <a:effectLst/>
      </p:bgPr>
    </p:bg>
    <p:spTree>
      <p:nvGrpSpPr>
        <p:cNvPr id="1" name="Shape 13"/>
        <p:cNvGrpSpPr/>
        <p:nvPr/>
      </p:nvGrpSpPr>
      <p:grpSpPr>
        <a:xfrm>
          <a:off x="0" y="0"/>
          <a:ext cx="0" cy="0"/>
          <a:chOff x="0" y="0"/>
          <a:chExt cx="0" cy="0"/>
        </a:xfrm>
      </p:grpSpPr>
      <p:sp>
        <p:nvSpPr>
          <p:cNvPr id="14" name="Google Shape;14;p4"/>
          <p:cNvSpPr txBox="1"/>
          <p:nvPr/>
        </p:nvSpPr>
        <p:spPr>
          <a:xfrm>
            <a:off x="757190" y="1465993"/>
            <a:ext cx="7313400" cy="25536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en" sz="5700">
                <a:solidFill>
                  <a:srgbClr val="FFFFFF"/>
                </a:solidFill>
                <a:latin typeface="Poppins Light"/>
                <a:ea typeface="Poppins Light"/>
                <a:cs typeface="Poppins Light"/>
                <a:sym typeface="Poppins Light"/>
              </a:rPr>
              <a:t>Atlassian</a:t>
            </a:r>
            <a:endParaRPr sz="5700">
              <a:solidFill>
                <a:srgbClr val="FFFFFF"/>
              </a:solidFill>
              <a:latin typeface="Poppins Light"/>
              <a:ea typeface="Poppins Light"/>
              <a:cs typeface="Poppins Light"/>
              <a:sym typeface="Poppins Light"/>
            </a:endParaRPr>
          </a:p>
          <a:p>
            <a:pPr marL="0" lvl="0" indent="0" algn="l" rtl="0">
              <a:lnSpc>
                <a:spcPct val="90000"/>
              </a:lnSpc>
              <a:spcBef>
                <a:spcPts val="0"/>
              </a:spcBef>
              <a:spcAft>
                <a:spcPts val="0"/>
              </a:spcAft>
              <a:buNone/>
            </a:pPr>
            <a:r>
              <a:rPr lang="en" sz="5700">
                <a:solidFill>
                  <a:srgbClr val="FFFFFF"/>
                </a:solidFill>
                <a:latin typeface="Poppins ExtraBold"/>
                <a:ea typeface="Poppins ExtraBold"/>
                <a:cs typeface="Poppins ExtraBold"/>
                <a:sym typeface="Poppins ExtraBold"/>
              </a:rPr>
              <a:t>Presentation</a:t>
            </a:r>
            <a:endParaRPr sz="5700">
              <a:solidFill>
                <a:srgbClr val="FFFFFF"/>
              </a:solidFill>
              <a:latin typeface="Poppins ExtraBold"/>
              <a:ea typeface="Poppins ExtraBold"/>
              <a:cs typeface="Poppins ExtraBold"/>
              <a:sym typeface="Poppins ExtraBold"/>
            </a:endParaRPr>
          </a:p>
          <a:p>
            <a:pPr marL="0" lvl="0" indent="0" algn="l" rtl="0">
              <a:lnSpc>
                <a:spcPct val="90000"/>
              </a:lnSpc>
              <a:spcBef>
                <a:spcPts val="0"/>
              </a:spcBef>
              <a:spcAft>
                <a:spcPts val="0"/>
              </a:spcAft>
              <a:buNone/>
            </a:pPr>
            <a:r>
              <a:rPr lang="en" sz="5700">
                <a:solidFill>
                  <a:srgbClr val="FFFFFF"/>
                </a:solidFill>
                <a:latin typeface="Poppins ExtraBold"/>
                <a:ea typeface="Poppins ExtraBold"/>
                <a:cs typeface="Poppins ExtraBold"/>
                <a:sym typeface="Poppins ExtraBold"/>
              </a:rPr>
              <a:t>template</a:t>
            </a:r>
            <a:endParaRPr sz="5700">
              <a:solidFill>
                <a:srgbClr val="FFFFFF"/>
              </a:solidFill>
              <a:latin typeface="Poppins ExtraBold"/>
              <a:ea typeface="Poppins ExtraBold"/>
              <a:cs typeface="Poppins ExtraBold"/>
              <a:sym typeface="Poppins ExtraBold"/>
            </a:endParaRPr>
          </a:p>
        </p:txBody>
      </p:sp>
      <p:sp>
        <p:nvSpPr>
          <p:cNvPr id="15" name="Google Shape;15;p4"/>
          <p:cNvSpPr txBox="1"/>
          <p:nvPr/>
        </p:nvSpPr>
        <p:spPr>
          <a:xfrm>
            <a:off x="816870" y="4125860"/>
            <a:ext cx="927600" cy="446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700">
                <a:solidFill>
                  <a:srgbClr val="F0F1F2"/>
                </a:solidFill>
                <a:latin typeface="Poppins Light"/>
                <a:ea typeface="Poppins Light"/>
                <a:cs typeface="Poppins Light"/>
                <a:sym typeface="Poppins Light"/>
              </a:rPr>
              <a:t>2024</a:t>
            </a:r>
            <a:endParaRPr sz="1700">
              <a:solidFill>
                <a:srgbClr val="F0F1F2"/>
              </a:solidFill>
              <a:latin typeface="Poppins Light"/>
              <a:ea typeface="Poppins Light"/>
              <a:cs typeface="Poppins Light"/>
              <a:sym typeface="Poppins Light"/>
            </a:endParaRPr>
          </a:p>
        </p:txBody>
      </p:sp>
      <p:pic>
        <p:nvPicPr>
          <p:cNvPr id="16" name="Google Shape;16;p4"/>
          <p:cNvPicPr preferRelativeResize="0"/>
          <p:nvPr/>
        </p:nvPicPr>
        <p:blipFill rotWithShape="1">
          <a:blip r:embed="rId2">
            <a:alphaModFix/>
          </a:blip>
          <a:srcRect l="17590" t="27240" r="71184" b="27245"/>
          <a:stretch/>
        </p:blipFill>
        <p:spPr>
          <a:xfrm>
            <a:off x="796100" y="623025"/>
            <a:ext cx="500875" cy="671575"/>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Chapter 06">
  <p:cSld name="Title 01_1_1_1_2_1_1_1_1_1_1_1">
    <p:bg>
      <p:bgPr>
        <a:blipFill>
          <a:blip r:embed="rId2">
            <a:alphaModFix/>
          </a:blip>
          <a:stretch>
            <a:fillRect/>
          </a:stretch>
        </a:blipFill>
        <a:effectLst/>
      </p:bgPr>
    </p:bg>
    <p:spTree>
      <p:nvGrpSpPr>
        <p:cNvPr id="1" name="Shape 199"/>
        <p:cNvGrpSpPr/>
        <p:nvPr/>
      </p:nvGrpSpPr>
      <p:grpSpPr>
        <a:xfrm>
          <a:off x="0" y="0"/>
          <a:ext cx="0" cy="0"/>
          <a:chOff x="0" y="0"/>
          <a:chExt cx="0" cy="0"/>
        </a:xfrm>
      </p:grpSpPr>
      <p:grpSp>
        <p:nvGrpSpPr>
          <p:cNvPr id="200" name="Google Shape;200;p31"/>
          <p:cNvGrpSpPr/>
          <p:nvPr/>
        </p:nvGrpSpPr>
        <p:grpSpPr>
          <a:xfrm>
            <a:off x="1244274" y="1278885"/>
            <a:ext cx="393097" cy="241046"/>
            <a:chOff x="-2" y="0"/>
            <a:chExt cx="1035555" cy="635001"/>
          </a:xfrm>
        </p:grpSpPr>
        <p:pic>
          <p:nvPicPr>
            <p:cNvPr id="201" name="Google Shape;201;p31" descr="Multi overlap number 6"/>
            <p:cNvPicPr preferRelativeResize="0"/>
            <p:nvPr/>
          </p:nvPicPr>
          <p:blipFill rotWithShape="1">
            <a:blip r:embed="rId3">
              <a:alphaModFix/>
            </a:blip>
            <a:srcRect t="8882" b="19596"/>
            <a:stretch/>
          </p:blipFill>
          <p:spPr>
            <a:xfrm>
              <a:off x="547979" y="0"/>
              <a:ext cx="487574" cy="635001"/>
            </a:xfrm>
            <a:prstGeom prst="rect">
              <a:avLst/>
            </a:prstGeom>
            <a:noFill/>
            <a:ln>
              <a:noFill/>
            </a:ln>
          </p:spPr>
        </p:pic>
        <p:grpSp>
          <p:nvGrpSpPr>
            <p:cNvPr id="202" name="Google Shape;202;p31"/>
            <p:cNvGrpSpPr/>
            <p:nvPr/>
          </p:nvGrpSpPr>
          <p:grpSpPr>
            <a:xfrm>
              <a:off x="-2" y="1080"/>
              <a:ext cx="519987" cy="632825"/>
              <a:chOff x="-1" y="0"/>
              <a:chExt cx="519987" cy="632825"/>
            </a:xfrm>
          </p:grpSpPr>
          <p:sp>
            <p:nvSpPr>
              <p:cNvPr id="203" name="Google Shape;203;p31"/>
              <p:cNvSpPr/>
              <p:nvPr/>
            </p:nvSpPr>
            <p:spPr>
              <a:xfrm>
                <a:off x="194022" y="0"/>
                <a:ext cx="134568" cy="632825"/>
              </a:xfrm>
              <a:custGeom>
                <a:avLst/>
                <a:gdLst/>
                <a:ahLst/>
                <a:cxnLst/>
                <a:rect l="l" t="t" r="r" b="b"/>
                <a:pathLst>
                  <a:path w="21600" h="21479" extrusionOk="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204" name="Google Shape;204;p31"/>
              <p:cNvSpPr/>
              <p:nvPr/>
            </p:nvSpPr>
            <p:spPr>
              <a:xfrm>
                <a:off x="-1" y="10929"/>
                <a:ext cx="194619" cy="610956"/>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81B435"/>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205" name="Google Shape;205;p31"/>
              <p:cNvSpPr/>
              <p:nvPr/>
            </p:nvSpPr>
            <p:spPr>
              <a:xfrm flipH="1">
                <a:off x="325367" y="10929"/>
                <a:ext cx="194619" cy="610956"/>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grpSp>
      </p:grpSp>
      <p:sp>
        <p:nvSpPr>
          <p:cNvPr id="206" name="Google Shape;206;p31"/>
          <p:cNvSpPr txBox="1">
            <a:spLocks noGrp="1"/>
          </p:cNvSpPr>
          <p:nvPr>
            <p:ph type="title"/>
          </p:nvPr>
        </p:nvSpPr>
        <p:spPr>
          <a:xfrm>
            <a:off x="1183925" y="1433788"/>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200"/>
              <a:buFont typeface="Poppins ExtraBold"/>
              <a:buNone/>
              <a:defRPr sz="2200" b="0">
                <a:latin typeface="Poppins ExtraBold"/>
                <a:ea typeface="Poppins ExtraBold"/>
                <a:cs typeface="Poppins ExtraBold"/>
                <a:sym typeface="Poppins ExtraBold"/>
              </a:defRPr>
            </a:lvl1pPr>
            <a:lvl2pPr lvl="1" rtl="0">
              <a:spcBef>
                <a:spcPts val="0"/>
              </a:spcBef>
              <a:spcAft>
                <a:spcPts val="0"/>
              </a:spcAft>
              <a:buSzPts val="4100"/>
              <a:buNone/>
              <a:defRPr sz="4100" b="0"/>
            </a:lvl2pPr>
            <a:lvl3pPr lvl="2" rtl="0">
              <a:spcBef>
                <a:spcPts val="0"/>
              </a:spcBef>
              <a:spcAft>
                <a:spcPts val="0"/>
              </a:spcAft>
              <a:buSzPts val="4100"/>
              <a:buNone/>
              <a:defRPr sz="4100" b="0"/>
            </a:lvl3pPr>
            <a:lvl4pPr lvl="3" rtl="0">
              <a:spcBef>
                <a:spcPts val="0"/>
              </a:spcBef>
              <a:spcAft>
                <a:spcPts val="0"/>
              </a:spcAft>
              <a:buSzPts val="4100"/>
              <a:buNone/>
              <a:defRPr sz="4100" b="0"/>
            </a:lvl4pPr>
            <a:lvl5pPr lvl="4" rtl="0">
              <a:spcBef>
                <a:spcPts val="0"/>
              </a:spcBef>
              <a:spcAft>
                <a:spcPts val="0"/>
              </a:spcAft>
              <a:buSzPts val="4100"/>
              <a:buNone/>
              <a:defRPr sz="4100" b="0"/>
            </a:lvl5pPr>
            <a:lvl6pPr lvl="5" rtl="0">
              <a:spcBef>
                <a:spcPts val="0"/>
              </a:spcBef>
              <a:spcAft>
                <a:spcPts val="0"/>
              </a:spcAft>
              <a:buSzPts val="4100"/>
              <a:buNone/>
              <a:defRPr sz="4100" b="0"/>
            </a:lvl6pPr>
            <a:lvl7pPr lvl="6" rtl="0">
              <a:spcBef>
                <a:spcPts val="0"/>
              </a:spcBef>
              <a:spcAft>
                <a:spcPts val="0"/>
              </a:spcAft>
              <a:buSzPts val="4100"/>
              <a:buNone/>
              <a:defRPr sz="4100" b="0"/>
            </a:lvl7pPr>
            <a:lvl8pPr lvl="7" rtl="0">
              <a:spcBef>
                <a:spcPts val="0"/>
              </a:spcBef>
              <a:spcAft>
                <a:spcPts val="0"/>
              </a:spcAft>
              <a:buSzPts val="4100"/>
              <a:buNone/>
              <a:defRPr sz="4100" b="0"/>
            </a:lvl8pPr>
            <a:lvl9pPr lvl="8" rtl="0">
              <a:spcBef>
                <a:spcPts val="0"/>
              </a:spcBef>
              <a:spcAft>
                <a:spcPts val="0"/>
              </a:spcAft>
              <a:buSzPts val="4100"/>
              <a:buNone/>
              <a:defRPr sz="4100" b="0"/>
            </a:lvl9pPr>
          </a:lstStyle>
          <a:p>
            <a:endParaRPr/>
          </a:p>
        </p:txBody>
      </p:sp>
      <p:sp>
        <p:nvSpPr>
          <p:cNvPr id="207" name="Google Shape;207;p31"/>
          <p:cNvSpPr txBox="1">
            <a:spLocks noGrp="1"/>
          </p:cNvSpPr>
          <p:nvPr>
            <p:ph type="subTitle" idx="1"/>
          </p:nvPr>
        </p:nvSpPr>
        <p:spPr>
          <a:xfrm>
            <a:off x="1190225" y="1964425"/>
            <a:ext cx="35007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Chapter 07">
  <p:cSld name="Title 01_1_1_1_2_1_1_1_1_1_1_1_1">
    <p:bg>
      <p:bgPr>
        <a:blipFill>
          <a:blip r:embed="rId2">
            <a:alphaModFix/>
          </a:blip>
          <a:stretch>
            <a:fillRect/>
          </a:stretch>
        </a:blipFill>
        <a:effectLst/>
      </p:bgPr>
    </p:bg>
    <p:spTree>
      <p:nvGrpSpPr>
        <p:cNvPr id="1" name="Shape 208"/>
        <p:cNvGrpSpPr/>
        <p:nvPr/>
      </p:nvGrpSpPr>
      <p:grpSpPr>
        <a:xfrm>
          <a:off x="0" y="0"/>
          <a:ext cx="0" cy="0"/>
          <a:chOff x="0" y="0"/>
          <a:chExt cx="0" cy="0"/>
        </a:xfrm>
      </p:grpSpPr>
      <p:grpSp>
        <p:nvGrpSpPr>
          <p:cNvPr id="209" name="Google Shape;209;p32"/>
          <p:cNvGrpSpPr/>
          <p:nvPr/>
        </p:nvGrpSpPr>
        <p:grpSpPr>
          <a:xfrm>
            <a:off x="1245484" y="1268286"/>
            <a:ext cx="371120" cy="240982"/>
            <a:chOff x="-1" y="0"/>
            <a:chExt cx="977918" cy="634999"/>
          </a:xfrm>
        </p:grpSpPr>
        <p:pic>
          <p:nvPicPr>
            <p:cNvPr id="210" name="Google Shape;210;p32" descr="Multi overlap number 7"/>
            <p:cNvPicPr preferRelativeResize="0"/>
            <p:nvPr/>
          </p:nvPicPr>
          <p:blipFill rotWithShape="1">
            <a:blip r:embed="rId3">
              <a:alphaModFix/>
            </a:blip>
            <a:srcRect t="8862" b="20858"/>
            <a:stretch/>
          </p:blipFill>
          <p:spPr>
            <a:xfrm>
              <a:off x="539030" y="0"/>
              <a:ext cx="438887" cy="632239"/>
            </a:xfrm>
            <a:prstGeom prst="rect">
              <a:avLst/>
            </a:prstGeom>
            <a:noFill/>
            <a:ln>
              <a:noFill/>
            </a:ln>
          </p:spPr>
        </p:pic>
        <p:grpSp>
          <p:nvGrpSpPr>
            <p:cNvPr id="211" name="Google Shape;211;p32"/>
            <p:cNvGrpSpPr/>
            <p:nvPr/>
          </p:nvGrpSpPr>
          <p:grpSpPr>
            <a:xfrm>
              <a:off x="-1" y="4913"/>
              <a:ext cx="517726" cy="630086"/>
              <a:chOff x="-1" y="0"/>
              <a:chExt cx="517726" cy="630086"/>
            </a:xfrm>
          </p:grpSpPr>
          <p:sp>
            <p:nvSpPr>
              <p:cNvPr id="212" name="Google Shape;212;p32"/>
              <p:cNvSpPr/>
              <p:nvPr/>
            </p:nvSpPr>
            <p:spPr>
              <a:xfrm>
                <a:off x="193179" y="0"/>
                <a:ext cx="133974" cy="630086"/>
              </a:xfrm>
              <a:custGeom>
                <a:avLst/>
                <a:gdLst/>
                <a:ahLst/>
                <a:cxnLst/>
                <a:rect l="l" t="t" r="r" b="b"/>
                <a:pathLst>
                  <a:path w="21600" h="21479" extrusionOk="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AE2916"/>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213" name="Google Shape;213;p32"/>
              <p:cNvSpPr/>
              <p:nvPr/>
            </p:nvSpPr>
            <p:spPr>
              <a:xfrm>
                <a:off x="-1" y="10881"/>
                <a:ext cx="193760" cy="60831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FEA800"/>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214" name="Google Shape;214;p32"/>
              <p:cNvSpPr/>
              <p:nvPr/>
            </p:nvSpPr>
            <p:spPr>
              <a:xfrm flipH="1">
                <a:off x="323965" y="10881"/>
                <a:ext cx="193760" cy="60831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BE61F3"/>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grpSp>
      </p:grpSp>
      <p:sp>
        <p:nvSpPr>
          <p:cNvPr id="215" name="Google Shape;215;p32"/>
          <p:cNvSpPr txBox="1">
            <a:spLocks noGrp="1"/>
          </p:cNvSpPr>
          <p:nvPr>
            <p:ph type="title"/>
          </p:nvPr>
        </p:nvSpPr>
        <p:spPr>
          <a:xfrm>
            <a:off x="1183925" y="1433788"/>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200"/>
              <a:buFont typeface="Poppins ExtraBold"/>
              <a:buNone/>
              <a:defRPr sz="2200" b="0">
                <a:latin typeface="Poppins ExtraBold"/>
                <a:ea typeface="Poppins ExtraBold"/>
                <a:cs typeface="Poppins ExtraBold"/>
                <a:sym typeface="Poppins ExtraBold"/>
              </a:defRPr>
            </a:lvl1pPr>
            <a:lvl2pPr lvl="1" rtl="0">
              <a:spcBef>
                <a:spcPts val="0"/>
              </a:spcBef>
              <a:spcAft>
                <a:spcPts val="0"/>
              </a:spcAft>
              <a:buSzPts val="4100"/>
              <a:buNone/>
              <a:defRPr sz="4100" b="0"/>
            </a:lvl2pPr>
            <a:lvl3pPr lvl="2" rtl="0">
              <a:spcBef>
                <a:spcPts val="0"/>
              </a:spcBef>
              <a:spcAft>
                <a:spcPts val="0"/>
              </a:spcAft>
              <a:buSzPts val="4100"/>
              <a:buNone/>
              <a:defRPr sz="4100" b="0"/>
            </a:lvl3pPr>
            <a:lvl4pPr lvl="3" rtl="0">
              <a:spcBef>
                <a:spcPts val="0"/>
              </a:spcBef>
              <a:spcAft>
                <a:spcPts val="0"/>
              </a:spcAft>
              <a:buSzPts val="4100"/>
              <a:buNone/>
              <a:defRPr sz="4100" b="0"/>
            </a:lvl4pPr>
            <a:lvl5pPr lvl="4" rtl="0">
              <a:spcBef>
                <a:spcPts val="0"/>
              </a:spcBef>
              <a:spcAft>
                <a:spcPts val="0"/>
              </a:spcAft>
              <a:buSzPts val="4100"/>
              <a:buNone/>
              <a:defRPr sz="4100" b="0"/>
            </a:lvl5pPr>
            <a:lvl6pPr lvl="5" rtl="0">
              <a:spcBef>
                <a:spcPts val="0"/>
              </a:spcBef>
              <a:spcAft>
                <a:spcPts val="0"/>
              </a:spcAft>
              <a:buSzPts val="4100"/>
              <a:buNone/>
              <a:defRPr sz="4100" b="0"/>
            </a:lvl6pPr>
            <a:lvl7pPr lvl="6" rtl="0">
              <a:spcBef>
                <a:spcPts val="0"/>
              </a:spcBef>
              <a:spcAft>
                <a:spcPts val="0"/>
              </a:spcAft>
              <a:buSzPts val="4100"/>
              <a:buNone/>
              <a:defRPr sz="4100" b="0"/>
            </a:lvl7pPr>
            <a:lvl8pPr lvl="7" rtl="0">
              <a:spcBef>
                <a:spcPts val="0"/>
              </a:spcBef>
              <a:spcAft>
                <a:spcPts val="0"/>
              </a:spcAft>
              <a:buSzPts val="4100"/>
              <a:buNone/>
              <a:defRPr sz="4100" b="0"/>
            </a:lvl8pPr>
            <a:lvl9pPr lvl="8" rtl="0">
              <a:spcBef>
                <a:spcPts val="0"/>
              </a:spcBef>
              <a:spcAft>
                <a:spcPts val="0"/>
              </a:spcAft>
              <a:buSzPts val="4100"/>
              <a:buNone/>
              <a:defRPr sz="4100" b="0"/>
            </a:lvl9pPr>
          </a:lstStyle>
          <a:p>
            <a:endParaRPr/>
          </a:p>
        </p:txBody>
      </p:sp>
      <p:sp>
        <p:nvSpPr>
          <p:cNvPr id="216" name="Google Shape;216;p32"/>
          <p:cNvSpPr txBox="1">
            <a:spLocks noGrp="1"/>
          </p:cNvSpPr>
          <p:nvPr>
            <p:ph type="subTitle" idx="1"/>
          </p:nvPr>
        </p:nvSpPr>
        <p:spPr>
          <a:xfrm>
            <a:off x="1190225" y="1964425"/>
            <a:ext cx="35007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hapter 08">
  <p:cSld name="Title 01_1_1_1_2_1_1_1_1_1_1_1_1_1">
    <p:bg>
      <p:bgPr>
        <a:blipFill>
          <a:blip r:embed="rId2">
            <a:alphaModFix/>
          </a:blip>
          <a:stretch>
            <a:fillRect/>
          </a:stretch>
        </a:blipFill>
        <a:effectLst/>
      </p:bgPr>
    </p:bg>
    <p:spTree>
      <p:nvGrpSpPr>
        <p:cNvPr id="1" name="Shape 217"/>
        <p:cNvGrpSpPr/>
        <p:nvPr/>
      </p:nvGrpSpPr>
      <p:grpSpPr>
        <a:xfrm>
          <a:off x="0" y="0"/>
          <a:ext cx="0" cy="0"/>
          <a:chOff x="0" y="0"/>
          <a:chExt cx="0" cy="0"/>
        </a:xfrm>
      </p:grpSpPr>
      <p:grpSp>
        <p:nvGrpSpPr>
          <p:cNvPr id="218" name="Google Shape;218;p33"/>
          <p:cNvGrpSpPr/>
          <p:nvPr/>
        </p:nvGrpSpPr>
        <p:grpSpPr>
          <a:xfrm>
            <a:off x="1246354" y="1268290"/>
            <a:ext cx="388602" cy="240982"/>
            <a:chOff x="-1" y="0"/>
            <a:chExt cx="1023984" cy="634999"/>
          </a:xfrm>
        </p:grpSpPr>
        <p:pic>
          <p:nvPicPr>
            <p:cNvPr id="219" name="Google Shape;219;p33" descr="Multi overlap number 8"/>
            <p:cNvPicPr preferRelativeResize="0"/>
            <p:nvPr/>
          </p:nvPicPr>
          <p:blipFill rotWithShape="1">
            <a:blip r:embed="rId3">
              <a:alphaModFix/>
            </a:blip>
            <a:srcRect t="7545" b="19194"/>
            <a:stretch/>
          </p:blipFill>
          <p:spPr>
            <a:xfrm>
              <a:off x="544094" y="0"/>
              <a:ext cx="479889" cy="632239"/>
            </a:xfrm>
            <a:prstGeom prst="rect">
              <a:avLst/>
            </a:prstGeom>
            <a:noFill/>
            <a:ln>
              <a:noFill/>
            </a:ln>
          </p:spPr>
        </p:pic>
        <p:grpSp>
          <p:nvGrpSpPr>
            <p:cNvPr id="220" name="Google Shape;220;p33"/>
            <p:cNvGrpSpPr/>
            <p:nvPr/>
          </p:nvGrpSpPr>
          <p:grpSpPr>
            <a:xfrm>
              <a:off x="-1" y="4913"/>
              <a:ext cx="517726" cy="630086"/>
              <a:chOff x="-1" y="0"/>
              <a:chExt cx="517726" cy="630086"/>
            </a:xfrm>
          </p:grpSpPr>
          <p:sp>
            <p:nvSpPr>
              <p:cNvPr id="221" name="Google Shape;221;p33"/>
              <p:cNvSpPr/>
              <p:nvPr/>
            </p:nvSpPr>
            <p:spPr>
              <a:xfrm>
                <a:off x="193179" y="0"/>
                <a:ext cx="133974" cy="630086"/>
              </a:xfrm>
              <a:custGeom>
                <a:avLst/>
                <a:gdLst/>
                <a:ahLst/>
                <a:cxnLst/>
                <a:rect l="l" t="t" r="r" b="b"/>
                <a:pathLst>
                  <a:path w="21600" h="21479" extrusionOk="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09326C"/>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222" name="Google Shape;222;p33"/>
              <p:cNvSpPr/>
              <p:nvPr/>
            </p:nvSpPr>
            <p:spPr>
              <a:xfrm>
                <a:off x="-1" y="10881"/>
                <a:ext cx="193760" cy="60831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81B435"/>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223" name="Google Shape;223;p33"/>
              <p:cNvSpPr/>
              <p:nvPr/>
            </p:nvSpPr>
            <p:spPr>
              <a:xfrm flipH="1">
                <a:off x="323965" y="10881"/>
                <a:ext cx="193760" cy="60831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1767DA"/>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grpSp>
      </p:grpSp>
      <p:sp>
        <p:nvSpPr>
          <p:cNvPr id="224" name="Google Shape;224;p33"/>
          <p:cNvSpPr txBox="1">
            <a:spLocks noGrp="1"/>
          </p:cNvSpPr>
          <p:nvPr>
            <p:ph type="title"/>
          </p:nvPr>
        </p:nvSpPr>
        <p:spPr>
          <a:xfrm>
            <a:off x="1183925" y="1433788"/>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200"/>
              <a:buFont typeface="Poppins ExtraBold"/>
              <a:buNone/>
              <a:defRPr sz="2200" b="0">
                <a:latin typeface="Poppins ExtraBold"/>
                <a:ea typeface="Poppins ExtraBold"/>
                <a:cs typeface="Poppins ExtraBold"/>
                <a:sym typeface="Poppins ExtraBold"/>
              </a:defRPr>
            </a:lvl1pPr>
            <a:lvl2pPr lvl="1" rtl="0">
              <a:spcBef>
                <a:spcPts val="0"/>
              </a:spcBef>
              <a:spcAft>
                <a:spcPts val="0"/>
              </a:spcAft>
              <a:buSzPts val="4100"/>
              <a:buNone/>
              <a:defRPr sz="4100" b="0"/>
            </a:lvl2pPr>
            <a:lvl3pPr lvl="2" rtl="0">
              <a:spcBef>
                <a:spcPts val="0"/>
              </a:spcBef>
              <a:spcAft>
                <a:spcPts val="0"/>
              </a:spcAft>
              <a:buSzPts val="4100"/>
              <a:buNone/>
              <a:defRPr sz="4100" b="0"/>
            </a:lvl3pPr>
            <a:lvl4pPr lvl="3" rtl="0">
              <a:spcBef>
                <a:spcPts val="0"/>
              </a:spcBef>
              <a:spcAft>
                <a:spcPts val="0"/>
              </a:spcAft>
              <a:buSzPts val="4100"/>
              <a:buNone/>
              <a:defRPr sz="4100" b="0"/>
            </a:lvl4pPr>
            <a:lvl5pPr lvl="4" rtl="0">
              <a:spcBef>
                <a:spcPts val="0"/>
              </a:spcBef>
              <a:spcAft>
                <a:spcPts val="0"/>
              </a:spcAft>
              <a:buSzPts val="4100"/>
              <a:buNone/>
              <a:defRPr sz="4100" b="0"/>
            </a:lvl5pPr>
            <a:lvl6pPr lvl="5" rtl="0">
              <a:spcBef>
                <a:spcPts val="0"/>
              </a:spcBef>
              <a:spcAft>
                <a:spcPts val="0"/>
              </a:spcAft>
              <a:buSzPts val="4100"/>
              <a:buNone/>
              <a:defRPr sz="4100" b="0"/>
            </a:lvl6pPr>
            <a:lvl7pPr lvl="6" rtl="0">
              <a:spcBef>
                <a:spcPts val="0"/>
              </a:spcBef>
              <a:spcAft>
                <a:spcPts val="0"/>
              </a:spcAft>
              <a:buSzPts val="4100"/>
              <a:buNone/>
              <a:defRPr sz="4100" b="0"/>
            </a:lvl7pPr>
            <a:lvl8pPr lvl="7" rtl="0">
              <a:spcBef>
                <a:spcPts val="0"/>
              </a:spcBef>
              <a:spcAft>
                <a:spcPts val="0"/>
              </a:spcAft>
              <a:buSzPts val="4100"/>
              <a:buNone/>
              <a:defRPr sz="4100" b="0"/>
            </a:lvl8pPr>
            <a:lvl9pPr lvl="8" rtl="0">
              <a:spcBef>
                <a:spcPts val="0"/>
              </a:spcBef>
              <a:spcAft>
                <a:spcPts val="0"/>
              </a:spcAft>
              <a:buSzPts val="4100"/>
              <a:buNone/>
              <a:defRPr sz="4100" b="0"/>
            </a:lvl9pPr>
          </a:lstStyle>
          <a:p>
            <a:endParaRPr/>
          </a:p>
        </p:txBody>
      </p:sp>
      <p:sp>
        <p:nvSpPr>
          <p:cNvPr id="225" name="Google Shape;225;p33"/>
          <p:cNvSpPr txBox="1">
            <a:spLocks noGrp="1"/>
          </p:cNvSpPr>
          <p:nvPr>
            <p:ph type="subTitle" idx="1"/>
          </p:nvPr>
        </p:nvSpPr>
        <p:spPr>
          <a:xfrm>
            <a:off x="1190225" y="1964425"/>
            <a:ext cx="35007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hapter 09">
  <p:cSld name="Title 01_1_1_1_2_1_1_1_1_1_1_1_1_1_1">
    <p:bg>
      <p:bgPr>
        <a:blipFill>
          <a:blip r:embed="rId2">
            <a:alphaModFix/>
          </a:blip>
          <a:stretch>
            <a:fillRect/>
          </a:stretch>
        </a:blipFill>
        <a:effectLst/>
      </p:bgPr>
    </p:bg>
    <p:spTree>
      <p:nvGrpSpPr>
        <p:cNvPr id="1" name="Shape 226"/>
        <p:cNvGrpSpPr/>
        <p:nvPr/>
      </p:nvGrpSpPr>
      <p:grpSpPr>
        <a:xfrm>
          <a:off x="0" y="0"/>
          <a:ext cx="0" cy="0"/>
          <a:chOff x="0" y="0"/>
          <a:chExt cx="0" cy="0"/>
        </a:xfrm>
      </p:grpSpPr>
      <p:grpSp>
        <p:nvGrpSpPr>
          <p:cNvPr id="227" name="Google Shape;227;p34"/>
          <p:cNvGrpSpPr/>
          <p:nvPr/>
        </p:nvGrpSpPr>
        <p:grpSpPr>
          <a:xfrm>
            <a:off x="1246016" y="1265275"/>
            <a:ext cx="389276" cy="240919"/>
            <a:chOff x="-1" y="0"/>
            <a:chExt cx="1026029" cy="634999"/>
          </a:xfrm>
        </p:grpSpPr>
        <p:pic>
          <p:nvPicPr>
            <p:cNvPr id="228" name="Google Shape;228;p34" descr="Multi overlap number 9"/>
            <p:cNvPicPr preferRelativeResize="0"/>
            <p:nvPr/>
          </p:nvPicPr>
          <p:blipFill rotWithShape="1">
            <a:blip r:embed="rId3">
              <a:alphaModFix/>
            </a:blip>
            <a:srcRect t="7459" b="20748"/>
            <a:stretch/>
          </p:blipFill>
          <p:spPr>
            <a:xfrm>
              <a:off x="542432" y="0"/>
              <a:ext cx="483596" cy="632239"/>
            </a:xfrm>
            <a:prstGeom prst="rect">
              <a:avLst/>
            </a:prstGeom>
            <a:noFill/>
            <a:ln>
              <a:noFill/>
            </a:ln>
          </p:spPr>
        </p:pic>
        <p:grpSp>
          <p:nvGrpSpPr>
            <p:cNvPr id="229" name="Google Shape;229;p34"/>
            <p:cNvGrpSpPr/>
            <p:nvPr/>
          </p:nvGrpSpPr>
          <p:grpSpPr>
            <a:xfrm>
              <a:off x="-1" y="4913"/>
              <a:ext cx="517726" cy="630086"/>
              <a:chOff x="-1" y="0"/>
              <a:chExt cx="517726" cy="630086"/>
            </a:xfrm>
          </p:grpSpPr>
          <p:sp>
            <p:nvSpPr>
              <p:cNvPr id="230" name="Google Shape;230;p34"/>
              <p:cNvSpPr/>
              <p:nvPr/>
            </p:nvSpPr>
            <p:spPr>
              <a:xfrm>
                <a:off x="193179" y="0"/>
                <a:ext cx="133974" cy="630086"/>
              </a:xfrm>
              <a:custGeom>
                <a:avLst/>
                <a:gdLst/>
                <a:ahLst/>
                <a:cxnLst/>
                <a:rect l="l" t="t" r="r" b="b"/>
                <a:pathLst>
                  <a:path w="21600" h="21479" extrusionOk="0">
                    <a:moveTo>
                      <a:pt x="10936" y="0"/>
                    </a:moveTo>
                    <a:cubicBezTo>
                      <a:pt x="7255" y="0"/>
                      <a:pt x="3580" y="133"/>
                      <a:pt x="0" y="377"/>
                    </a:cubicBezTo>
                    <a:lnTo>
                      <a:pt x="0" y="5412"/>
                    </a:lnTo>
                    <a:cubicBezTo>
                      <a:pt x="3311" y="4813"/>
                      <a:pt x="7049" y="4506"/>
                      <a:pt x="10800" y="4506"/>
                    </a:cubicBezTo>
                    <a:cubicBezTo>
                      <a:pt x="14551" y="4506"/>
                      <a:pt x="18289" y="4813"/>
                      <a:pt x="21600" y="5412"/>
                    </a:cubicBezTo>
                    <a:lnTo>
                      <a:pt x="21600" y="360"/>
                    </a:lnTo>
                    <a:cubicBezTo>
                      <a:pt x="18104" y="128"/>
                      <a:pt x="14527" y="0"/>
                      <a:pt x="10936" y="0"/>
                    </a:cubicBezTo>
                    <a:close/>
                    <a:moveTo>
                      <a:pt x="0" y="16020"/>
                    </a:moveTo>
                    <a:lnTo>
                      <a:pt x="0" y="21114"/>
                    </a:lnTo>
                    <a:cubicBezTo>
                      <a:pt x="7071" y="21595"/>
                      <a:pt x="14519" y="21600"/>
                      <a:pt x="21600" y="21130"/>
                    </a:cubicBezTo>
                    <a:lnTo>
                      <a:pt x="21600" y="16020"/>
                    </a:lnTo>
                    <a:cubicBezTo>
                      <a:pt x="14978" y="17219"/>
                      <a:pt x="6622" y="17219"/>
                      <a:pt x="0" y="16020"/>
                    </a:cubicBezTo>
                    <a:close/>
                  </a:path>
                </a:pathLst>
              </a:custGeom>
              <a:solidFill>
                <a:srgbClr val="AE2916"/>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231" name="Google Shape;231;p34"/>
              <p:cNvSpPr/>
              <p:nvPr/>
            </p:nvSpPr>
            <p:spPr>
              <a:xfrm>
                <a:off x="-1" y="10881"/>
                <a:ext cx="193760" cy="60831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BE61F3"/>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sp>
            <p:nvSpPr>
              <p:cNvPr id="232" name="Google Shape;232;p34"/>
              <p:cNvSpPr/>
              <p:nvPr/>
            </p:nvSpPr>
            <p:spPr>
              <a:xfrm flipH="1">
                <a:off x="323965" y="10881"/>
                <a:ext cx="193760" cy="608310"/>
              </a:xfrm>
              <a:custGeom>
                <a:avLst/>
                <a:gdLst/>
                <a:ahLst/>
                <a:cxnLst/>
                <a:rect l="l" t="t" r="r" b="b"/>
                <a:pathLst>
                  <a:path w="19085" h="21600" extrusionOk="0">
                    <a:moveTo>
                      <a:pt x="19085" y="0"/>
                    </a:moveTo>
                    <a:cubicBezTo>
                      <a:pt x="14861" y="491"/>
                      <a:pt x="10860" y="1446"/>
                      <a:pt x="7546" y="2885"/>
                    </a:cubicBezTo>
                    <a:cubicBezTo>
                      <a:pt x="-2515" y="7256"/>
                      <a:pt x="-2515" y="14342"/>
                      <a:pt x="7546" y="18713"/>
                    </a:cubicBezTo>
                    <a:cubicBezTo>
                      <a:pt x="10861" y="20153"/>
                      <a:pt x="14860" y="21109"/>
                      <a:pt x="19085" y="21600"/>
                    </a:cubicBezTo>
                    <a:lnTo>
                      <a:pt x="19085" y="16295"/>
                    </a:lnTo>
                    <a:cubicBezTo>
                      <a:pt x="18231" y="16031"/>
                      <a:pt x="17418" y="15718"/>
                      <a:pt x="16679" y="15343"/>
                    </a:cubicBezTo>
                    <a:cubicBezTo>
                      <a:pt x="11707" y="12817"/>
                      <a:pt x="11707" y="8721"/>
                      <a:pt x="16679" y="6195"/>
                    </a:cubicBezTo>
                    <a:cubicBezTo>
                      <a:pt x="17417" y="5820"/>
                      <a:pt x="18231" y="5509"/>
                      <a:pt x="19085" y="5245"/>
                    </a:cubicBezTo>
                    <a:lnTo>
                      <a:pt x="19085" y="0"/>
                    </a:lnTo>
                    <a:close/>
                  </a:path>
                </a:pathLst>
              </a:custGeom>
              <a:solidFill>
                <a:srgbClr val="FEA800"/>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292A2E"/>
                  </a:buClr>
                  <a:buSzPts val="3600"/>
                  <a:buFont typeface="Play"/>
                  <a:buNone/>
                </a:pPr>
                <a:endParaRPr sz="3600" b="0" i="0" u="none" strike="noStrike" cap="none">
                  <a:solidFill>
                    <a:srgbClr val="292A2E"/>
                  </a:solidFill>
                  <a:latin typeface="Play"/>
                  <a:ea typeface="Play"/>
                  <a:cs typeface="Play"/>
                  <a:sym typeface="Play"/>
                </a:endParaRPr>
              </a:p>
            </p:txBody>
          </p:sp>
        </p:grpSp>
      </p:grpSp>
      <p:sp>
        <p:nvSpPr>
          <p:cNvPr id="233" name="Google Shape;233;p34"/>
          <p:cNvSpPr txBox="1">
            <a:spLocks noGrp="1"/>
          </p:cNvSpPr>
          <p:nvPr>
            <p:ph type="title"/>
          </p:nvPr>
        </p:nvSpPr>
        <p:spPr>
          <a:xfrm>
            <a:off x="1183925" y="1433788"/>
            <a:ext cx="47718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200"/>
              <a:buFont typeface="Poppins ExtraBold"/>
              <a:buNone/>
              <a:defRPr sz="2200" b="0">
                <a:latin typeface="Poppins ExtraBold"/>
                <a:ea typeface="Poppins ExtraBold"/>
                <a:cs typeface="Poppins ExtraBold"/>
                <a:sym typeface="Poppins ExtraBold"/>
              </a:defRPr>
            </a:lvl1pPr>
            <a:lvl2pPr lvl="1" rtl="0">
              <a:spcBef>
                <a:spcPts val="0"/>
              </a:spcBef>
              <a:spcAft>
                <a:spcPts val="0"/>
              </a:spcAft>
              <a:buSzPts val="4100"/>
              <a:buNone/>
              <a:defRPr sz="4100" b="0"/>
            </a:lvl2pPr>
            <a:lvl3pPr lvl="2" rtl="0">
              <a:spcBef>
                <a:spcPts val="0"/>
              </a:spcBef>
              <a:spcAft>
                <a:spcPts val="0"/>
              </a:spcAft>
              <a:buSzPts val="4100"/>
              <a:buNone/>
              <a:defRPr sz="4100" b="0"/>
            </a:lvl3pPr>
            <a:lvl4pPr lvl="3" rtl="0">
              <a:spcBef>
                <a:spcPts val="0"/>
              </a:spcBef>
              <a:spcAft>
                <a:spcPts val="0"/>
              </a:spcAft>
              <a:buSzPts val="4100"/>
              <a:buNone/>
              <a:defRPr sz="4100" b="0"/>
            </a:lvl4pPr>
            <a:lvl5pPr lvl="4" rtl="0">
              <a:spcBef>
                <a:spcPts val="0"/>
              </a:spcBef>
              <a:spcAft>
                <a:spcPts val="0"/>
              </a:spcAft>
              <a:buSzPts val="4100"/>
              <a:buNone/>
              <a:defRPr sz="4100" b="0"/>
            </a:lvl5pPr>
            <a:lvl6pPr lvl="5" rtl="0">
              <a:spcBef>
                <a:spcPts val="0"/>
              </a:spcBef>
              <a:spcAft>
                <a:spcPts val="0"/>
              </a:spcAft>
              <a:buSzPts val="4100"/>
              <a:buNone/>
              <a:defRPr sz="4100" b="0"/>
            </a:lvl6pPr>
            <a:lvl7pPr lvl="6" rtl="0">
              <a:spcBef>
                <a:spcPts val="0"/>
              </a:spcBef>
              <a:spcAft>
                <a:spcPts val="0"/>
              </a:spcAft>
              <a:buSzPts val="4100"/>
              <a:buNone/>
              <a:defRPr sz="4100" b="0"/>
            </a:lvl7pPr>
            <a:lvl8pPr lvl="7" rtl="0">
              <a:spcBef>
                <a:spcPts val="0"/>
              </a:spcBef>
              <a:spcAft>
                <a:spcPts val="0"/>
              </a:spcAft>
              <a:buSzPts val="4100"/>
              <a:buNone/>
              <a:defRPr sz="4100" b="0"/>
            </a:lvl8pPr>
            <a:lvl9pPr lvl="8" rtl="0">
              <a:spcBef>
                <a:spcPts val="0"/>
              </a:spcBef>
              <a:spcAft>
                <a:spcPts val="0"/>
              </a:spcAft>
              <a:buSzPts val="4100"/>
              <a:buNone/>
              <a:defRPr sz="4100" b="0"/>
            </a:lvl9pPr>
          </a:lstStyle>
          <a:p>
            <a:endParaRPr/>
          </a:p>
        </p:txBody>
      </p:sp>
      <p:sp>
        <p:nvSpPr>
          <p:cNvPr id="234" name="Google Shape;234;p34"/>
          <p:cNvSpPr txBox="1">
            <a:spLocks noGrp="1"/>
          </p:cNvSpPr>
          <p:nvPr>
            <p:ph type="subTitle" idx="1"/>
          </p:nvPr>
        </p:nvSpPr>
        <p:spPr>
          <a:xfrm>
            <a:off x="1190225" y="1964425"/>
            <a:ext cx="3500700" cy="23280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oilerplate 01">
  <p:cSld name="Our mission">
    <p:bg>
      <p:bgPr>
        <a:blipFill>
          <a:blip r:embed="rId2">
            <a:alphaModFix/>
          </a:blip>
          <a:stretch>
            <a:fillRect/>
          </a:stretch>
        </a:blipFill>
        <a:effectLst/>
      </p:bgPr>
    </p:bg>
    <p:spTree>
      <p:nvGrpSpPr>
        <p:cNvPr id="1" name="Shape 235"/>
        <p:cNvGrpSpPr/>
        <p:nvPr/>
      </p:nvGrpSpPr>
      <p:grpSpPr>
        <a:xfrm>
          <a:off x="0" y="0"/>
          <a:ext cx="0" cy="0"/>
          <a:chOff x="0" y="0"/>
          <a:chExt cx="0" cy="0"/>
        </a:xfrm>
      </p:grpSpPr>
      <p:sp>
        <p:nvSpPr>
          <p:cNvPr id="236" name="Google Shape;236;p35"/>
          <p:cNvSpPr txBox="1"/>
          <p:nvPr/>
        </p:nvSpPr>
        <p:spPr>
          <a:xfrm>
            <a:off x="723225" y="2157725"/>
            <a:ext cx="3168300" cy="1869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en" sz="1000">
                <a:solidFill>
                  <a:srgbClr val="292A2E"/>
                </a:solidFill>
                <a:latin typeface="Poppins Light"/>
                <a:ea typeface="Poppins Light"/>
                <a:cs typeface="Poppins Light"/>
                <a:sym typeface="Poppins Light"/>
              </a:rPr>
              <a:t>Our mission is the cornerstone of our company, defining why we exist and our unique value to the world.  </a:t>
            </a:r>
            <a:endParaRPr sz="1000">
              <a:solidFill>
                <a:srgbClr val="292A2E"/>
              </a:solidFill>
              <a:latin typeface="Poppins Light"/>
              <a:ea typeface="Poppins Light"/>
              <a:cs typeface="Poppins Light"/>
              <a:sym typeface="Poppins Light"/>
            </a:endParaRPr>
          </a:p>
          <a:p>
            <a:pPr marL="0" lvl="0" indent="0" algn="l" rtl="0">
              <a:lnSpc>
                <a:spcPct val="115000"/>
              </a:lnSpc>
              <a:spcBef>
                <a:spcPts val="1200"/>
              </a:spcBef>
              <a:spcAft>
                <a:spcPts val="1200"/>
              </a:spcAft>
              <a:buNone/>
            </a:pPr>
            <a:r>
              <a:rPr lang="en" sz="1000">
                <a:solidFill>
                  <a:srgbClr val="292A2E"/>
                </a:solidFill>
                <a:latin typeface="Poppins Light"/>
                <a:ea typeface="Poppins Light"/>
                <a:cs typeface="Poppins Light"/>
                <a:sym typeface="Poppins Light"/>
              </a:rPr>
              <a:t>It remains constant as our brand evolves, setting the tone for our storytelling and aligning our growth with our core purpose and values. </a:t>
            </a:r>
            <a:endParaRPr sz="1000">
              <a:solidFill>
                <a:srgbClr val="292A2E"/>
              </a:solidFill>
              <a:latin typeface="Poppins Light"/>
              <a:ea typeface="Poppins Light"/>
              <a:cs typeface="Poppins Light"/>
              <a:sym typeface="Poppins Light"/>
            </a:endParaRPr>
          </a:p>
        </p:txBody>
      </p:sp>
      <p:sp>
        <p:nvSpPr>
          <p:cNvPr id="237" name="Google Shape;237;p35"/>
          <p:cNvSpPr txBox="1"/>
          <p:nvPr/>
        </p:nvSpPr>
        <p:spPr>
          <a:xfrm>
            <a:off x="695150" y="1613475"/>
            <a:ext cx="3805500" cy="6141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1700">
                <a:solidFill>
                  <a:srgbClr val="101214"/>
                </a:solidFill>
                <a:latin typeface="Poppins SemiBold"/>
                <a:ea typeface="Poppins SemiBold"/>
                <a:cs typeface="Poppins SemiBold"/>
                <a:sym typeface="Poppins SemiBold"/>
              </a:rPr>
              <a:t>Why we exist </a:t>
            </a:r>
            <a:endParaRPr sz="1700">
              <a:solidFill>
                <a:srgbClr val="101214"/>
              </a:solidFill>
              <a:latin typeface="Poppins SemiBold"/>
              <a:ea typeface="Poppins SemiBold"/>
              <a:cs typeface="Poppins SemiBold"/>
              <a:sym typeface="Poppins SemiBold"/>
            </a:endParaRPr>
          </a:p>
        </p:txBody>
      </p:sp>
      <p:sp>
        <p:nvSpPr>
          <p:cNvPr id="238" name="Google Shape;238;p35"/>
          <p:cNvSpPr txBox="1"/>
          <p:nvPr/>
        </p:nvSpPr>
        <p:spPr>
          <a:xfrm>
            <a:off x="667925" y="776100"/>
            <a:ext cx="4669500" cy="10434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4200">
                <a:solidFill>
                  <a:srgbClr val="101214"/>
                </a:solidFill>
                <a:latin typeface="Poppins ExtraBold"/>
                <a:ea typeface="Poppins ExtraBold"/>
                <a:cs typeface="Poppins ExtraBold"/>
                <a:sym typeface="Poppins ExtraBold"/>
              </a:rPr>
              <a:t>Our mission </a:t>
            </a:r>
            <a:endParaRPr sz="4200">
              <a:solidFill>
                <a:srgbClr val="101214"/>
              </a:solidFill>
              <a:latin typeface="Poppins ExtraBold"/>
              <a:ea typeface="Poppins ExtraBold"/>
              <a:cs typeface="Poppins ExtraBold"/>
              <a:sym typeface="Poppins ExtraBold"/>
            </a:endParaRPr>
          </a:p>
        </p:txBody>
      </p:sp>
      <p:sp>
        <p:nvSpPr>
          <p:cNvPr id="239" name="Google Shape;239;p35"/>
          <p:cNvSpPr txBox="1"/>
          <p:nvPr/>
        </p:nvSpPr>
        <p:spPr>
          <a:xfrm>
            <a:off x="5593939" y="2815500"/>
            <a:ext cx="3168300" cy="193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None/>
            </a:pPr>
            <a:r>
              <a:rPr lang="en" sz="1000">
                <a:solidFill>
                  <a:srgbClr val="292A2E"/>
                </a:solidFill>
                <a:latin typeface="Poppins Light"/>
                <a:ea typeface="Poppins Light"/>
                <a:cs typeface="Poppins Light"/>
                <a:sym typeface="Poppins Light"/>
              </a:rPr>
              <a:t>Our mission is to unleash the potential of every team through collaboration software and thought leadership. From medicine to space travel, pizza deliveries to daily tasks, Atlassian enhances how teams work together so they are more connected, efficient, and effective.</a:t>
            </a:r>
            <a:endParaRPr sz="1000">
              <a:solidFill>
                <a:srgbClr val="292A2E"/>
              </a:solidFill>
              <a:latin typeface="Poppins Light"/>
              <a:ea typeface="Poppins Light"/>
              <a:cs typeface="Poppins Light"/>
              <a:sym typeface="Poppins Light"/>
            </a:endParaRPr>
          </a:p>
        </p:txBody>
      </p:sp>
      <p:sp>
        <p:nvSpPr>
          <p:cNvPr id="240" name="Google Shape;240;p35"/>
          <p:cNvSpPr txBox="1"/>
          <p:nvPr/>
        </p:nvSpPr>
        <p:spPr>
          <a:xfrm>
            <a:off x="5596225" y="617350"/>
            <a:ext cx="2854800" cy="21636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2800">
                <a:solidFill>
                  <a:srgbClr val="101214"/>
                </a:solidFill>
                <a:latin typeface="Poppins ExtraBold"/>
                <a:ea typeface="Poppins ExtraBold"/>
                <a:cs typeface="Poppins ExtraBold"/>
                <a:sym typeface="Poppins ExtraBold"/>
              </a:rPr>
              <a:t>To unleash the potential of  every team </a:t>
            </a:r>
            <a:endParaRPr sz="2800">
              <a:solidFill>
                <a:srgbClr val="101214"/>
              </a:solidFill>
              <a:latin typeface="Poppins ExtraBold"/>
              <a:ea typeface="Poppins ExtraBold"/>
              <a:cs typeface="Poppins ExtraBold"/>
              <a:sym typeface="Poppins ExtraBo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Boilerplate 02">
  <p:cSld name="Our mission_1">
    <p:bg>
      <p:bgPr>
        <a:blipFill>
          <a:blip r:embed="rId2">
            <a:alphaModFix/>
          </a:blip>
          <a:stretch>
            <a:fillRect/>
          </a:stretch>
        </a:blipFill>
        <a:effectLst/>
      </p:bgPr>
    </p:bg>
    <p:spTree>
      <p:nvGrpSpPr>
        <p:cNvPr id="1" name="Shape 241"/>
        <p:cNvGrpSpPr/>
        <p:nvPr/>
      </p:nvGrpSpPr>
      <p:grpSpPr>
        <a:xfrm>
          <a:off x="0" y="0"/>
          <a:ext cx="0" cy="0"/>
          <a:chOff x="0" y="0"/>
          <a:chExt cx="0" cy="0"/>
        </a:xfrm>
      </p:grpSpPr>
      <p:sp>
        <p:nvSpPr>
          <p:cNvPr id="242" name="Google Shape;242;p36"/>
          <p:cNvSpPr txBox="1"/>
          <p:nvPr/>
        </p:nvSpPr>
        <p:spPr>
          <a:xfrm>
            <a:off x="6039180" y="1928840"/>
            <a:ext cx="2604000" cy="1645500"/>
          </a:xfrm>
          <a:prstGeom prst="rect">
            <a:avLst/>
          </a:prstGeom>
          <a:noFill/>
          <a:ln>
            <a:noFill/>
          </a:ln>
        </p:spPr>
        <p:txBody>
          <a:bodyPr spcFirstLastPara="1" wrap="square" lIns="19050" tIns="19050" rIns="19050" bIns="19050" anchor="b" anchorCtr="0">
            <a:spAutoFit/>
          </a:bodyPr>
          <a:lstStyle/>
          <a:p>
            <a:pPr marL="0" marR="0" lvl="0" indent="0" algn="l" rtl="0">
              <a:lnSpc>
                <a:spcPct val="90000"/>
              </a:lnSpc>
              <a:spcBef>
                <a:spcPts val="0"/>
              </a:spcBef>
              <a:spcAft>
                <a:spcPts val="0"/>
              </a:spcAft>
              <a:buClr>
                <a:srgbClr val="E9F2FE"/>
              </a:buClr>
              <a:buSzPts val="3200"/>
              <a:buFont typeface="Play"/>
              <a:buNone/>
            </a:pPr>
            <a:r>
              <a:rPr lang="en" sz="2900" b="1" i="0" u="none" strike="noStrike" cap="none">
                <a:solidFill>
                  <a:srgbClr val="E9F2FE"/>
                </a:solidFill>
                <a:latin typeface="Poppins"/>
                <a:ea typeface="Poppins"/>
                <a:cs typeface="Poppins"/>
                <a:sym typeface="Poppins"/>
              </a:rPr>
              <a:t>Advance human collaboration.</a:t>
            </a:r>
            <a:endParaRPr sz="200">
              <a:latin typeface="Poppins"/>
              <a:ea typeface="Poppins"/>
              <a:cs typeface="Poppins"/>
              <a:sym typeface="Poppins"/>
            </a:endParaRPr>
          </a:p>
        </p:txBody>
      </p:sp>
      <p:sp>
        <p:nvSpPr>
          <p:cNvPr id="243" name="Google Shape;243;p36"/>
          <p:cNvSpPr txBox="1"/>
          <p:nvPr/>
        </p:nvSpPr>
        <p:spPr>
          <a:xfrm>
            <a:off x="7428221" y="1602637"/>
            <a:ext cx="1608900" cy="1617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E9F2FE"/>
              </a:buClr>
              <a:buSzPts val="1100"/>
              <a:buFont typeface="Play"/>
              <a:buNone/>
            </a:pPr>
            <a:r>
              <a:rPr lang="en" sz="800" i="0" u="none" strike="noStrike" cap="none">
                <a:solidFill>
                  <a:srgbClr val="E9F2FE"/>
                </a:solidFill>
                <a:latin typeface="Poppins"/>
                <a:ea typeface="Poppins"/>
                <a:cs typeface="Poppins"/>
                <a:sym typeface="Poppins"/>
              </a:rPr>
              <a:t>We are a tech company</a:t>
            </a:r>
            <a:endParaRPr sz="200">
              <a:latin typeface="Poppins"/>
              <a:ea typeface="Poppins"/>
              <a:cs typeface="Poppins"/>
              <a:sym typeface="Poppins"/>
            </a:endParaRPr>
          </a:p>
        </p:txBody>
      </p:sp>
      <p:sp>
        <p:nvSpPr>
          <p:cNvPr id="244" name="Google Shape;244;p36"/>
          <p:cNvSpPr txBox="1"/>
          <p:nvPr/>
        </p:nvSpPr>
        <p:spPr>
          <a:xfrm>
            <a:off x="4939349" y="2014575"/>
            <a:ext cx="906900" cy="2970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E9F2FE"/>
              </a:buClr>
              <a:buSzPts val="1100"/>
              <a:buFont typeface="Play"/>
              <a:buNone/>
            </a:pPr>
            <a:r>
              <a:rPr lang="en" sz="800" i="0" u="none" strike="noStrike" cap="none">
                <a:solidFill>
                  <a:srgbClr val="E9F2FE"/>
                </a:solidFill>
                <a:latin typeface="Poppins"/>
                <a:ea typeface="Poppins"/>
                <a:cs typeface="Poppins"/>
                <a:sym typeface="Poppins"/>
              </a:rPr>
              <a:t>We keep people at the center</a:t>
            </a:r>
            <a:endParaRPr sz="200">
              <a:latin typeface="Poppins"/>
              <a:ea typeface="Poppins"/>
              <a:cs typeface="Poppins"/>
              <a:sym typeface="Poppins"/>
            </a:endParaRPr>
          </a:p>
        </p:txBody>
      </p:sp>
      <p:sp>
        <p:nvSpPr>
          <p:cNvPr id="245" name="Google Shape;245;p36"/>
          <p:cNvSpPr txBox="1"/>
          <p:nvPr/>
        </p:nvSpPr>
        <p:spPr>
          <a:xfrm>
            <a:off x="5846349" y="3596233"/>
            <a:ext cx="2304000" cy="1617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E9F2FE"/>
              </a:buClr>
              <a:buSzPts val="1100"/>
              <a:buFont typeface="Play"/>
              <a:buNone/>
            </a:pPr>
            <a:r>
              <a:rPr lang="en" sz="800" i="0" u="none" strike="noStrike" cap="none">
                <a:solidFill>
                  <a:srgbClr val="E9F2FE"/>
                </a:solidFill>
                <a:latin typeface="Poppins"/>
                <a:ea typeface="Poppins"/>
                <a:cs typeface="Poppins"/>
                <a:sym typeface="Poppins"/>
              </a:rPr>
              <a:t>Is what we do and what we empower</a:t>
            </a:r>
            <a:endParaRPr sz="200">
              <a:latin typeface="Poppins"/>
              <a:ea typeface="Poppins"/>
              <a:cs typeface="Poppins"/>
              <a:sym typeface="Poppins"/>
            </a:endParaRPr>
          </a:p>
        </p:txBody>
      </p:sp>
      <p:pic>
        <p:nvPicPr>
          <p:cNvPr id="246" name="Google Shape;246;p36" descr="pasted-movie.png"/>
          <p:cNvPicPr preferRelativeResize="0"/>
          <p:nvPr/>
        </p:nvPicPr>
        <p:blipFill rotWithShape="1">
          <a:blip r:embed="rId3">
            <a:alphaModFix/>
          </a:blip>
          <a:srcRect/>
          <a:stretch/>
        </p:blipFill>
        <p:spPr>
          <a:xfrm>
            <a:off x="7799248" y="1894383"/>
            <a:ext cx="383145" cy="324200"/>
          </a:xfrm>
          <a:prstGeom prst="rect">
            <a:avLst/>
          </a:prstGeom>
          <a:noFill/>
          <a:ln>
            <a:noFill/>
          </a:ln>
        </p:spPr>
      </p:pic>
      <p:pic>
        <p:nvPicPr>
          <p:cNvPr id="247" name="Google Shape;247;p36" descr="pasted-movie.png"/>
          <p:cNvPicPr preferRelativeResize="0"/>
          <p:nvPr/>
        </p:nvPicPr>
        <p:blipFill rotWithShape="1">
          <a:blip r:embed="rId4">
            <a:alphaModFix/>
          </a:blip>
          <a:srcRect/>
          <a:stretch/>
        </p:blipFill>
        <p:spPr>
          <a:xfrm>
            <a:off x="5909345" y="3313779"/>
            <a:ext cx="349138" cy="204042"/>
          </a:xfrm>
          <a:prstGeom prst="rect">
            <a:avLst/>
          </a:prstGeom>
          <a:noFill/>
          <a:ln>
            <a:noFill/>
          </a:ln>
        </p:spPr>
      </p:pic>
      <p:pic>
        <p:nvPicPr>
          <p:cNvPr id="248" name="Google Shape;248;p36" descr="Image"/>
          <p:cNvPicPr preferRelativeResize="0"/>
          <p:nvPr/>
        </p:nvPicPr>
        <p:blipFill rotWithShape="1">
          <a:blip r:embed="rId5">
            <a:alphaModFix/>
          </a:blip>
          <a:srcRect b="41850"/>
          <a:stretch/>
        </p:blipFill>
        <p:spPr>
          <a:xfrm rot="10800000" flipH="1">
            <a:off x="5453368" y="2456389"/>
            <a:ext cx="383145" cy="283776"/>
          </a:xfrm>
          <a:prstGeom prst="rect">
            <a:avLst/>
          </a:prstGeom>
          <a:noFill/>
          <a:ln>
            <a:noFill/>
          </a:ln>
        </p:spPr>
      </p:pic>
      <p:sp>
        <p:nvSpPr>
          <p:cNvPr id="249" name="Google Shape;249;p36"/>
          <p:cNvSpPr txBox="1"/>
          <p:nvPr/>
        </p:nvSpPr>
        <p:spPr>
          <a:xfrm>
            <a:off x="723225" y="2157725"/>
            <a:ext cx="2872200" cy="2271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en" sz="1000">
                <a:solidFill>
                  <a:srgbClr val="292A2E"/>
                </a:solidFill>
                <a:latin typeface="Poppins Light"/>
                <a:ea typeface="Poppins Light"/>
                <a:cs typeface="Poppins Light"/>
                <a:sym typeface="Poppins Light"/>
              </a:rPr>
              <a:t>Alongside our mission, our purpose acts as our core brand philosophy, guiding our impact and expression. </a:t>
            </a:r>
            <a:endParaRPr sz="1000">
              <a:solidFill>
                <a:srgbClr val="292A2E"/>
              </a:solidFill>
              <a:latin typeface="Poppins Light"/>
              <a:ea typeface="Poppins Light"/>
              <a:cs typeface="Poppins Light"/>
              <a:sym typeface="Poppins Light"/>
            </a:endParaRPr>
          </a:p>
          <a:p>
            <a:pPr marL="0" lvl="0" indent="0" algn="l" rtl="0">
              <a:lnSpc>
                <a:spcPct val="115000"/>
              </a:lnSpc>
              <a:spcBef>
                <a:spcPts val="1200"/>
              </a:spcBef>
              <a:spcAft>
                <a:spcPts val="0"/>
              </a:spcAft>
              <a:buNone/>
            </a:pPr>
            <a:r>
              <a:rPr lang="en" sz="1000">
                <a:solidFill>
                  <a:srgbClr val="292A2E"/>
                </a:solidFill>
                <a:latin typeface="Poppins Light"/>
                <a:ea typeface="Poppins Light"/>
                <a:cs typeface="Poppins Light"/>
                <a:sym typeface="Poppins Light"/>
              </a:rPr>
              <a:t>It can be used as a filter for everything we do as a brand. </a:t>
            </a:r>
            <a:endParaRPr sz="1000">
              <a:solidFill>
                <a:srgbClr val="292A2E"/>
              </a:solidFill>
              <a:latin typeface="Poppins Light"/>
              <a:ea typeface="Poppins Light"/>
              <a:cs typeface="Poppins Light"/>
              <a:sym typeface="Poppins Light"/>
            </a:endParaRPr>
          </a:p>
          <a:p>
            <a:pPr marL="0" lvl="0" indent="0" algn="l" rtl="0">
              <a:lnSpc>
                <a:spcPct val="115000"/>
              </a:lnSpc>
              <a:spcBef>
                <a:spcPts val="1200"/>
              </a:spcBef>
              <a:spcAft>
                <a:spcPts val="1200"/>
              </a:spcAft>
              <a:buNone/>
            </a:pPr>
            <a:r>
              <a:rPr lang="en" sz="1000">
                <a:solidFill>
                  <a:srgbClr val="292A2E"/>
                </a:solidFill>
                <a:latin typeface="Poppins Light"/>
                <a:ea typeface="Poppins Light"/>
                <a:cs typeface="Poppins Light"/>
                <a:sym typeface="Poppins Light"/>
              </a:rPr>
              <a:t>If unleashing the potential of teams is our mission, then advancing how humans collaborate is what we do to get there. </a:t>
            </a:r>
            <a:endParaRPr sz="1000">
              <a:solidFill>
                <a:srgbClr val="292A2E"/>
              </a:solidFill>
              <a:latin typeface="Poppins Light"/>
              <a:ea typeface="Poppins Light"/>
              <a:cs typeface="Poppins Light"/>
              <a:sym typeface="Poppins Light"/>
            </a:endParaRPr>
          </a:p>
        </p:txBody>
      </p:sp>
      <p:sp>
        <p:nvSpPr>
          <p:cNvPr id="250" name="Google Shape;250;p36"/>
          <p:cNvSpPr txBox="1"/>
          <p:nvPr/>
        </p:nvSpPr>
        <p:spPr>
          <a:xfrm>
            <a:off x="695150" y="1613475"/>
            <a:ext cx="3805500" cy="6141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1700">
                <a:solidFill>
                  <a:srgbClr val="101214"/>
                </a:solidFill>
                <a:latin typeface="Poppins SemiBold"/>
                <a:ea typeface="Poppins SemiBold"/>
                <a:cs typeface="Poppins SemiBold"/>
                <a:sym typeface="Poppins SemiBold"/>
              </a:rPr>
              <a:t>What we do</a:t>
            </a:r>
            <a:endParaRPr sz="1700">
              <a:solidFill>
                <a:srgbClr val="101214"/>
              </a:solidFill>
              <a:latin typeface="Poppins SemiBold"/>
              <a:ea typeface="Poppins SemiBold"/>
              <a:cs typeface="Poppins SemiBold"/>
              <a:sym typeface="Poppins SemiBold"/>
            </a:endParaRPr>
          </a:p>
        </p:txBody>
      </p:sp>
      <p:sp>
        <p:nvSpPr>
          <p:cNvPr id="251" name="Google Shape;251;p36"/>
          <p:cNvSpPr txBox="1"/>
          <p:nvPr/>
        </p:nvSpPr>
        <p:spPr>
          <a:xfrm>
            <a:off x="667925" y="-105825"/>
            <a:ext cx="4198200" cy="19251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4200">
                <a:solidFill>
                  <a:srgbClr val="101214"/>
                </a:solidFill>
                <a:latin typeface="Poppins ExtraBold"/>
                <a:ea typeface="Poppins ExtraBold"/>
                <a:cs typeface="Poppins ExtraBold"/>
                <a:sym typeface="Poppins ExtraBold"/>
              </a:rPr>
              <a:t>Our purpose</a:t>
            </a:r>
            <a:endParaRPr sz="4200">
              <a:solidFill>
                <a:srgbClr val="101214"/>
              </a:solidFill>
              <a:latin typeface="Poppins ExtraBold"/>
              <a:ea typeface="Poppins ExtraBold"/>
              <a:cs typeface="Poppins ExtraBold"/>
              <a:sym typeface="Poppins ExtraBo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Boilerplate 03">
  <p:cSld name="Our core values">
    <p:spTree>
      <p:nvGrpSpPr>
        <p:cNvPr id="1" name="Shape 252"/>
        <p:cNvGrpSpPr/>
        <p:nvPr/>
      </p:nvGrpSpPr>
      <p:grpSpPr>
        <a:xfrm>
          <a:off x="0" y="0"/>
          <a:ext cx="0" cy="0"/>
          <a:chOff x="0" y="0"/>
          <a:chExt cx="0" cy="0"/>
        </a:xfrm>
      </p:grpSpPr>
      <p:pic>
        <p:nvPicPr>
          <p:cNvPr id="253" name="Google Shape;253;p37" descr="Image"/>
          <p:cNvPicPr preferRelativeResize="0"/>
          <p:nvPr/>
        </p:nvPicPr>
        <p:blipFill rotWithShape="1">
          <a:blip r:embed="rId2">
            <a:alphaModFix/>
          </a:blip>
          <a:srcRect/>
          <a:stretch/>
        </p:blipFill>
        <p:spPr>
          <a:xfrm>
            <a:off x="1196840" y="2715042"/>
            <a:ext cx="539125" cy="557213"/>
          </a:xfrm>
          <a:prstGeom prst="rect">
            <a:avLst/>
          </a:prstGeom>
          <a:noFill/>
          <a:ln>
            <a:noFill/>
          </a:ln>
        </p:spPr>
      </p:pic>
      <p:pic>
        <p:nvPicPr>
          <p:cNvPr id="254" name="Google Shape;254;p37" descr="Image"/>
          <p:cNvPicPr preferRelativeResize="0"/>
          <p:nvPr/>
        </p:nvPicPr>
        <p:blipFill rotWithShape="1">
          <a:blip r:embed="rId3">
            <a:alphaModFix/>
          </a:blip>
          <a:srcRect/>
          <a:stretch/>
        </p:blipFill>
        <p:spPr>
          <a:xfrm>
            <a:off x="2708318" y="2715042"/>
            <a:ext cx="621766" cy="557213"/>
          </a:xfrm>
          <a:prstGeom prst="rect">
            <a:avLst/>
          </a:prstGeom>
          <a:noFill/>
          <a:ln>
            <a:noFill/>
          </a:ln>
        </p:spPr>
      </p:pic>
      <p:pic>
        <p:nvPicPr>
          <p:cNvPr id="255" name="Google Shape;255;p37" descr="Image"/>
          <p:cNvPicPr preferRelativeResize="0"/>
          <p:nvPr/>
        </p:nvPicPr>
        <p:blipFill rotWithShape="1">
          <a:blip r:embed="rId4">
            <a:alphaModFix/>
          </a:blip>
          <a:srcRect/>
          <a:stretch/>
        </p:blipFill>
        <p:spPr>
          <a:xfrm>
            <a:off x="7323380" y="2714163"/>
            <a:ext cx="708436" cy="558972"/>
          </a:xfrm>
          <a:prstGeom prst="rect">
            <a:avLst/>
          </a:prstGeom>
          <a:noFill/>
          <a:ln>
            <a:noFill/>
          </a:ln>
        </p:spPr>
      </p:pic>
      <p:pic>
        <p:nvPicPr>
          <p:cNvPr id="256" name="Google Shape;256;p37" descr="Image"/>
          <p:cNvPicPr preferRelativeResize="0"/>
          <p:nvPr/>
        </p:nvPicPr>
        <p:blipFill rotWithShape="1">
          <a:blip r:embed="rId5">
            <a:alphaModFix/>
          </a:blip>
          <a:srcRect/>
          <a:stretch/>
        </p:blipFill>
        <p:spPr>
          <a:xfrm>
            <a:off x="4254063" y="2730178"/>
            <a:ext cx="635875" cy="526943"/>
          </a:xfrm>
          <a:prstGeom prst="rect">
            <a:avLst/>
          </a:prstGeom>
          <a:noFill/>
          <a:ln>
            <a:noFill/>
          </a:ln>
        </p:spPr>
      </p:pic>
      <p:pic>
        <p:nvPicPr>
          <p:cNvPr id="257" name="Google Shape;257;p37" descr="Image"/>
          <p:cNvPicPr preferRelativeResize="0"/>
          <p:nvPr/>
        </p:nvPicPr>
        <p:blipFill rotWithShape="1">
          <a:blip r:embed="rId6">
            <a:alphaModFix/>
          </a:blip>
          <a:srcRect/>
          <a:stretch/>
        </p:blipFill>
        <p:spPr>
          <a:xfrm>
            <a:off x="5813916" y="2676522"/>
            <a:ext cx="508525" cy="634254"/>
          </a:xfrm>
          <a:prstGeom prst="rect">
            <a:avLst/>
          </a:prstGeom>
          <a:noFill/>
          <a:ln>
            <a:noFill/>
          </a:ln>
        </p:spPr>
      </p:pic>
      <p:sp>
        <p:nvSpPr>
          <p:cNvPr id="258" name="Google Shape;258;p37"/>
          <p:cNvSpPr txBox="1"/>
          <p:nvPr/>
        </p:nvSpPr>
        <p:spPr>
          <a:xfrm>
            <a:off x="2203525" y="1615675"/>
            <a:ext cx="4716900" cy="6897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None/>
            </a:pPr>
            <a:r>
              <a:rPr lang="en">
                <a:solidFill>
                  <a:srgbClr val="292A2E"/>
                </a:solidFill>
                <a:latin typeface="Poppins Light"/>
                <a:ea typeface="Poppins Light"/>
                <a:cs typeface="Poppins Light"/>
                <a:sym typeface="Poppins Light"/>
              </a:rPr>
              <a:t>Our culture is rooted in five core values, guiding us as individuals, as employees, and as a brand. </a:t>
            </a:r>
            <a:endParaRPr>
              <a:solidFill>
                <a:srgbClr val="292A2E"/>
              </a:solidFill>
              <a:latin typeface="Poppins Light"/>
              <a:ea typeface="Poppins Light"/>
              <a:cs typeface="Poppins Light"/>
              <a:sym typeface="Poppins Light"/>
            </a:endParaRPr>
          </a:p>
        </p:txBody>
      </p:sp>
      <p:sp>
        <p:nvSpPr>
          <p:cNvPr id="259" name="Google Shape;259;p37"/>
          <p:cNvSpPr txBox="1"/>
          <p:nvPr/>
        </p:nvSpPr>
        <p:spPr>
          <a:xfrm>
            <a:off x="1283750" y="1083175"/>
            <a:ext cx="6576300" cy="614100"/>
          </a:xfrm>
          <a:prstGeom prst="rect">
            <a:avLst/>
          </a:prstGeom>
          <a:noFill/>
          <a:ln>
            <a:noFill/>
          </a:ln>
        </p:spPr>
        <p:txBody>
          <a:bodyPr spcFirstLastPara="1" wrap="square" lIns="91425" tIns="91425" rIns="91425" bIns="91425" anchor="b" anchorCtr="0">
            <a:normAutofit fontScale="77500" lnSpcReduction="20000"/>
          </a:bodyPr>
          <a:lstStyle/>
          <a:p>
            <a:pPr marL="0" lvl="0" indent="0" algn="ctr" rtl="0">
              <a:spcBef>
                <a:spcPts val="0"/>
              </a:spcBef>
              <a:spcAft>
                <a:spcPts val="0"/>
              </a:spcAft>
              <a:buNone/>
            </a:pPr>
            <a:r>
              <a:rPr lang="en" sz="4400">
                <a:solidFill>
                  <a:srgbClr val="101214"/>
                </a:solidFill>
                <a:latin typeface="Poppins ExtraBold"/>
                <a:ea typeface="Poppins ExtraBold"/>
                <a:cs typeface="Poppins ExtraBold"/>
                <a:sym typeface="Poppins ExtraBold"/>
              </a:rPr>
              <a:t>Our core values </a:t>
            </a:r>
            <a:endParaRPr sz="4400">
              <a:solidFill>
                <a:srgbClr val="101214"/>
              </a:solidFill>
              <a:latin typeface="Poppins ExtraBold"/>
              <a:ea typeface="Poppins ExtraBold"/>
              <a:cs typeface="Poppins ExtraBold"/>
              <a:sym typeface="Poppins ExtraBold"/>
            </a:endParaRPr>
          </a:p>
        </p:txBody>
      </p:sp>
      <p:sp>
        <p:nvSpPr>
          <p:cNvPr id="260" name="Google Shape;260;p37"/>
          <p:cNvSpPr txBox="1"/>
          <p:nvPr/>
        </p:nvSpPr>
        <p:spPr>
          <a:xfrm>
            <a:off x="756282" y="3340250"/>
            <a:ext cx="1404300" cy="6897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Open company, no bullshit </a:t>
            </a:r>
            <a:endParaRPr sz="1200">
              <a:solidFill>
                <a:srgbClr val="292A2E"/>
              </a:solidFill>
              <a:latin typeface="Poppins Light"/>
              <a:ea typeface="Poppins Light"/>
              <a:cs typeface="Poppins Light"/>
              <a:sym typeface="Poppins Light"/>
            </a:endParaRPr>
          </a:p>
        </p:txBody>
      </p:sp>
      <p:sp>
        <p:nvSpPr>
          <p:cNvPr id="261" name="Google Shape;261;p37"/>
          <p:cNvSpPr txBox="1"/>
          <p:nvPr/>
        </p:nvSpPr>
        <p:spPr>
          <a:xfrm>
            <a:off x="2297302" y="3340250"/>
            <a:ext cx="1404300" cy="6897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Play, as a team </a:t>
            </a:r>
            <a:endParaRPr sz="1200">
              <a:solidFill>
                <a:srgbClr val="292A2E"/>
              </a:solidFill>
              <a:latin typeface="Poppins Light"/>
              <a:ea typeface="Poppins Light"/>
              <a:cs typeface="Poppins Light"/>
              <a:sym typeface="Poppins Light"/>
            </a:endParaRPr>
          </a:p>
        </p:txBody>
      </p:sp>
      <p:sp>
        <p:nvSpPr>
          <p:cNvPr id="262" name="Google Shape;262;p37"/>
          <p:cNvSpPr txBox="1"/>
          <p:nvPr/>
        </p:nvSpPr>
        <p:spPr>
          <a:xfrm>
            <a:off x="3838327" y="3340250"/>
            <a:ext cx="1404300" cy="6897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Be the change you seek </a:t>
            </a:r>
            <a:endParaRPr sz="1200">
              <a:solidFill>
                <a:srgbClr val="292A2E"/>
              </a:solidFill>
              <a:latin typeface="Poppins Light"/>
              <a:ea typeface="Poppins Light"/>
              <a:cs typeface="Poppins Light"/>
              <a:sym typeface="Poppins Light"/>
            </a:endParaRPr>
          </a:p>
        </p:txBody>
      </p:sp>
      <p:sp>
        <p:nvSpPr>
          <p:cNvPr id="263" name="Google Shape;263;p37"/>
          <p:cNvSpPr txBox="1"/>
          <p:nvPr/>
        </p:nvSpPr>
        <p:spPr>
          <a:xfrm>
            <a:off x="5379352" y="3340250"/>
            <a:ext cx="1404300" cy="6897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Don’t #@!%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the customer </a:t>
            </a:r>
            <a:endParaRPr sz="1200">
              <a:solidFill>
                <a:srgbClr val="292A2E"/>
              </a:solidFill>
              <a:latin typeface="Poppins Light"/>
              <a:ea typeface="Poppins Light"/>
              <a:cs typeface="Poppins Light"/>
              <a:sym typeface="Poppins Light"/>
            </a:endParaRPr>
          </a:p>
        </p:txBody>
      </p:sp>
      <p:sp>
        <p:nvSpPr>
          <p:cNvPr id="264" name="Google Shape;264;p37"/>
          <p:cNvSpPr txBox="1"/>
          <p:nvPr/>
        </p:nvSpPr>
        <p:spPr>
          <a:xfrm>
            <a:off x="6920377" y="3340250"/>
            <a:ext cx="1404300" cy="6897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Build with heart and balance </a:t>
            </a:r>
            <a:endParaRPr sz="1200">
              <a:solidFill>
                <a:srgbClr val="292A2E"/>
              </a:solidFill>
              <a:latin typeface="Poppins Light"/>
              <a:ea typeface="Poppins Light"/>
              <a:cs typeface="Poppins Light"/>
              <a:sym typeface="Poppins Light"/>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Boilerplate 04">
  <p:cSld name="Our core values_1">
    <p:spTree>
      <p:nvGrpSpPr>
        <p:cNvPr id="1" name="Shape 265"/>
        <p:cNvGrpSpPr/>
        <p:nvPr/>
      </p:nvGrpSpPr>
      <p:grpSpPr>
        <a:xfrm>
          <a:off x="0" y="0"/>
          <a:ext cx="0" cy="0"/>
          <a:chOff x="0" y="0"/>
          <a:chExt cx="0" cy="0"/>
        </a:xfrm>
      </p:grpSpPr>
      <p:sp>
        <p:nvSpPr>
          <p:cNvPr id="266" name="Google Shape;266;p38"/>
          <p:cNvSpPr/>
          <p:nvPr/>
        </p:nvSpPr>
        <p:spPr>
          <a:xfrm>
            <a:off x="4208798" y="2084187"/>
            <a:ext cx="4608576" cy="2652372"/>
          </a:xfrm>
          <a:custGeom>
            <a:avLst/>
            <a:gdLst/>
            <a:ahLst/>
            <a:cxnLst/>
            <a:rect l="l" t="t" r="r" b="b"/>
            <a:pathLst>
              <a:path w="21600" h="21600" extrusionOk="0">
                <a:moveTo>
                  <a:pt x="272" y="0"/>
                </a:moveTo>
                <a:lnTo>
                  <a:pt x="21600" y="0"/>
                </a:lnTo>
                <a:lnTo>
                  <a:pt x="21228" y="21600"/>
                </a:lnTo>
                <a:lnTo>
                  <a:pt x="0" y="19451"/>
                </a:lnTo>
                <a:lnTo>
                  <a:pt x="272" y="0"/>
                </a:lnTo>
                <a:close/>
              </a:path>
            </a:pathLst>
          </a:custGeom>
          <a:solidFill>
            <a:srgbClr val="E9F2FE"/>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pic>
        <p:nvPicPr>
          <p:cNvPr id="267" name="Google Shape;267;p38" descr="Mask group.png"/>
          <p:cNvPicPr preferRelativeResize="0"/>
          <p:nvPr/>
        </p:nvPicPr>
        <p:blipFill rotWithShape="1">
          <a:blip r:embed="rId2">
            <a:alphaModFix/>
          </a:blip>
          <a:srcRect t="8867" r="2458"/>
          <a:stretch/>
        </p:blipFill>
        <p:spPr>
          <a:xfrm>
            <a:off x="5687675" y="0"/>
            <a:ext cx="3456326" cy="2396177"/>
          </a:xfrm>
          <a:prstGeom prst="rect">
            <a:avLst/>
          </a:prstGeom>
          <a:noFill/>
          <a:ln>
            <a:noFill/>
          </a:ln>
        </p:spPr>
      </p:pic>
      <p:pic>
        <p:nvPicPr>
          <p:cNvPr id="268" name="Google Shape;268;p38" descr="pasted-movie.png"/>
          <p:cNvPicPr preferRelativeResize="0"/>
          <p:nvPr/>
        </p:nvPicPr>
        <p:blipFill rotWithShape="1">
          <a:blip r:embed="rId3">
            <a:alphaModFix/>
          </a:blip>
          <a:srcRect/>
          <a:stretch/>
        </p:blipFill>
        <p:spPr>
          <a:xfrm>
            <a:off x="4454687" y="860769"/>
            <a:ext cx="1063753" cy="1063753"/>
          </a:xfrm>
          <a:prstGeom prst="rect">
            <a:avLst/>
          </a:prstGeom>
          <a:noFill/>
          <a:ln>
            <a:noFill/>
          </a:ln>
        </p:spPr>
      </p:pic>
      <p:sp>
        <p:nvSpPr>
          <p:cNvPr id="269" name="Google Shape;269;p38"/>
          <p:cNvSpPr/>
          <p:nvPr/>
        </p:nvSpPr>
        <p:spPr>
          <a:xfrm>
            <a:off x="5687684" y="2096145"/>
            <a:ext cx="3140694" cy="286038"/>
          </a:xfrm>
          <a:custGeom>
            <a:avLst/>
            <a:gdLst/>
            <a:ahLst/>
            <a:cxnLst/>
            <a:rect l="l" t="t" r="r" b="b"/>
            <a:pathLst>
              <a:path w="21600" h="21600" extrusionOk="0">
                <a:moveTo>
                  <a:pt x="31" y="0"/>
                </a:moveTo>
                <a:lnTo>
                  <a:pt x="21600" y="376"/>
                </a:lnTo>
                <a:lnTo>
                  <a:pt x="21459" y="21600"/>
                </a:lnTo>
                <a:lnTo>
                  <a:pt x="0" y="10276"/>
                </a:lnTo>
                <a:lnTo>
                  <a:pt x="31" y="0"/>
                </a:lnTo>
                <a:close/>
              </a:path>
            </a:pathLst>
          </a:custGeom>
          <a:solidFill>
            <a:srgbClr val="1767DA"/>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292A2E"/>
              </a:buClr>
              <a:buSzPts val="1200"/>
              <a:buFont typeface="Play"/>
              <a:buNone/>
            </a:pPr>
            <a:endParaRPr sz="1200" b="0" i="0" u="none" strike="noStrike" cap="none">
              <a:solidFill>
                <a:srgbClr val="292A2E"/>
              </a:solidFill>
              <a:latin typeface="Play"/>
              <a:ea typeface="Play"/>
              <a:cs typeface="Play"/>
              <a:sym typeface="Play"/>
            </a:endParaRPr>
          </a:p>
        </p:txBody>
      </p:sp>
      <p:pic>
        <p:nvPicPr>
          <p:cNvPr id="270" name="Google Shape;270;p38" descr="Image"/>
          <p:cNvPicPr preferRelativeResize="0"/>
          <p:nvPr/>
        </p:nvPicPr>
        <p:blipFill rotWithShape="1">
          <a:blip r:embed="rId4">
            <a:alphaModFix/>
          </a:blip>
          <a:srcRect t="24362" r="37953"/>
          <a:stretch/>
        </p:blipFill>
        <p:spPr>
          <a:xfrm>
            <a:off x="8492376" y="4001809"/>
            <a:ext cx="572228" cy="829592"/>
          </a:xfrm>
          <a:prstGeom prst="rect">
            <a:avLst/>
          </a:prstGeom>
          <a:noFill/>
          <a:ln>
            <a:noFill/>
          </a:ln>
        </p:spPr>
      </p:pic>
      <p:sp>
        <p:nvSpPr>
          <p:cNvPr id="271" name="Google Shape;271;p38"/>
          <p:cNvSpPr txBox="1"/>
          <p:nvPr/>
        </p:nvSpPr>
        <p:spPr>
          <a:xfrm>
            <a:off x="601800" y="2112500"/>
            <a:ext cx="3251400" cy="2532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en" sz="1000">
                <a:solidFill>
                  <a:srgbClr val="292A2E"/>
                </a:solidFill>
                <a:latin typeface="Poppins Light"/>
                <a:ea typeface="Poppins Light"/>
                <a:cs typeface="Poppins Light"/>
                <a:sym typeface="Poppins Light"/>
              </a:rPr>
              <a:t>We know the world’s problems can’t be solved without human collaboration. Atlassian contributes 1% of its equity, profit, employee time and product to the Atlassian Foundation. We use these resources to unleash the potential of social impact teams. </a:t>
            </a:r>
            <a:endParaRPr sz="1000">
              <a:solidFill>
                <a:srgbClr val="292A2E"/>
              </a:solidFill>
              <a:latin typeface="Poppins Light"/>
              <a:ea typeface="Poppins Light"/>
              <a:cs typeface="Poppins Light"/>
              <a:sym typeface="Poppins Light"/>
            </a:endParaRPr>
          </a:p>
          <a:p>
            <a:pPr marL="0" lvl="0" indent="0" algn="l" rtl="0">
              <a:lnSpc>
                <a:spcPct val="115000"/>
              </a:lnSpc>
              <a:spcBef>
                <a:spcPts val="1200"/>
              </a:spcBef>
              <a:spcAft>
                <a:spcPts val="1200"/>
              </a:spcAft>
              <a:buNone/>
            </a:pPr>
            <a:r>
              <a:rPr lang="en" sz="1000">
                <a:solidFill>
                  <a:srgbClr val="292A2E"/>
                </a:solidFill>
                <a:latin typeface="Poppins Light"/>
                <a:ea typeface="Poppins Light"/>
                <a:cs typeface="Poppins Light"/>
                <a:sym typeface="Poppins Light"/>
              </a:rPr>
              <a:t>We’re particularly passionate about teams that are changing the world through education. All permanent Atlassian employees get 5 days of paid leave to volunteer and have up to US $1,000 in donations matched every financial year.</a:t>
            </a:r>
            <a:endParaRPr sz="1000">
              <a:solidFill>
                <a:srgbClr val="292A2E"/>
              </a:solidFill>
              <a:latin typeface="Poppins Light"/>
              <a:ea typeface="Poppins Light"/>
              <a:cs typeface="Poppins Light"/>
              <a:sym typeface="Poppins Light"/>
            </a:endParaRPr>
          </a:p>
        </p:txBody>
      </p:sp>
      <p:sp>
        <p:nvSpPr>
          <p:cNvPr id="272" name="Google Shape;272;p38"/>
          <p:cNvSpPr txBox="1"/>
          <p:nvPr/>
        </p:nvSpPr>
        <p:spPr>
          <a:xfrm>
            <a:off x="607225" y="-86600"/>
            <a:ext cx="4146600" cy="22263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4000">
                <a:solidFill>
                  <a:srgbClr val="101214"/>
                </a:solidFill>
                <a:latin typeface="Poppins ExtraBold"/>
                <a:ea typeface="Poppins ExtraBold"/>
                <a:cs typeface="Poppins ExtraBold"/>
                <a:sym typeface="Poppins ExtraBold"/>
              </a:rPr>
              <a:t>Atlassian Foundation </a:t>
            </a:r>
            <a:endParaRPr sz="4000">
              <a:solidFill>
                <a:srgbClr val="101214"/>
              </a:solidFill>
              <a:latin typeface="Poppins ExtraBold"/>
              <a:ea typeface="Poppins ExtraBold"/>
              <a:cs typeface="Poppins ExtraBold"/>
              <a:sym typeface="Poppins ExtraBold"/>
            </a:endParaRPr>
          </a:p>
        </p:txBody>
      </p:sp>
      <p:sp>
        <p:nvSpPr>
          <p:cNvPr id="273" name="Google Shape;273;p38"/>
          <p:cNvSpPr txBox="1"/>
          <p:nvPr/>
        </p:nvSpPr>
        <p:spPr>
          <a:xfrm>
            <a:off x="4652016" y="3299506"/>
            <a:ext cx="1071600" cy="260100"/>
          </a:xfrm>
          <a:prstGeom prst="rect">
            <a:avLst/>
          </a:prstGeom>
          <a:noFill/>
          <a:ln>
            <a:noFill/>
          </a:ln>
        </p:spPr>
        <p:txBody>
          <a:bodyPr spcFirstLastPara="1" wrap="square" lIns="19050" tIns="19050" rIns="19050" bIns="19050" anchor="t" anchorCtr="0">
            <a:spAutoFit/>
          </a:bodyPr>
          <a:lstStyle/>
          <a:p>
            <a:pPr marL="0" marR="0" lvl="0" indent="0" algn="l" rtl="0">
              <a:lnSpc>
                <a:spcPct val="80000"/>
              </a:lnSpc>
              <a:spcBef>
                <a:spcPts val="0"/>
              </a:spcBef>
              <a:spcAft>
                <a:spcPts val="0"/>
              </a:spcAft>
              <a:buClr>
                <a:srgbClr val="14171A"/>
              </a:buClr>
              <a:buSzPts val="1800"/>
              <a:buFont typeface="Play"/>
              <a:buNone/>
            </a:pPr>
            <a:r>
              <a:rPr lang="en" sz="1800" i="0" u="none" strike="noStrike" cap="none">
                <a:solidFill>
                  <a:srgbClr val="14171A"/>
                </a:solidFill>
                <a:latin typeface="Poppins ExtraBold"/>
                <a:ea typeface="Poppins ExtraBold"/>
                <a:cs typeface="Poppins ExtraBold"/>
                <a:sym typeface="Poppins ExtraBold"/>
              </a:rPr>
              <a:t>$54M+</a:t>
            </a:r>
            <a:endParaRPr sz="500">
              <a:latin typeface="Poppins ExtraBold"/>
              <a:ea typeface="Poppins ExtraBold"/>
              <a:cs typeface="Poppins ExtraBold"/>
              <a:sym typeface="Poppins ExtraBold"/>
            </a:endParaRPr>
          </a:p>
        </p:txBody>
      </p:sp>
      <p:sp>
        <p:nvSpPr>
          <p:cNvPr id="274" name="Google Shape;274;p38"/>
          <p:cNvSpPr txBox="1"/>
          <p:nvPr/>
        </p:nvSpPr>
        <p:spPr>
          <a:xfrm>
            <a:off x="4641975" y="3575727"/>
            <a:ext cx="1071600" cy="161700"/>
          </a:xfrm>
          <a:prstGeom prst="rect">
            <a:avLst/>
          </a:prstGeom>
          <a:noFill/>
          <a:ln>
            <a:noFill/>
          </a:ln>
        </p:spPr>
        <p:txBody>
          <a:bodyPr spcFirstLastPara="1" wrap="square" lIns="19050" tIns="19050" rIns="19050" bIns="19050" anchor="t" anchorCtr="0">
            <a:spAutoFit/>
          </a:bodyPr>
          <a:lstStyle/>
          <a:p>
            <a:pPr marL="0" marR="0" lvl="0" indent="0" algn="l" rtl="0">
              <a:lnSpc>
                <a:spcPct val="100000"/>
              </a:lnSpc>
              <a:spcBef>
                <a:spcPts val="0"/>
              </a:spcBef>
              <a:spcAft>
                <a:spcPts val="0"/>
              </a:spcAft>
              <a:buClr>
                <a:srgbClr val="292A2E"/>
              </a:buClr>
              <a:buSzPts val="1100"/>
              <a:buFont typeface="Play"/>
              <a:buNone/>
            </a:pPr>
            <a:r>
              <a:rPr lang="en" sz="800">
                <a:solidFill>
                  <a:srgbClr val="292A2E"/>
                </a:solidFill>
                <a:latin typeface="Poppins Light"/>
                <a:ea typeface="Poppins Light"/>
                <a:cs typeface="Poppins Light"/>
                <a:sym typeface="Poppins Light"/>
              </a:rPr>
              <a:t>US dollars donated</a:t>
            </a:r>
            <a:endParaRPr sz="200">
              <a:latin typeface="Poppins Light"/>
              <a:ea typeface="Poppins Light"/>
              <a:cs typeface="Poppins Light"/>
              <a:sym typeface="Poppins Light"/>
            </a:endParaRPr>
          </a:p>
        </p:txBody>
      </p:sp>
      <p:sp>
        <p:nvSpPr>
          <p:cNvPr id="275" name="Google Shape;275;p38"/>
          <p:cNvSpPr txBox="1"/>
          <p:nvPr/>
        </p:nvSpPr>
        <p:spPr>
          <a:xfrm>
            <a:off x="6051197" y="3575174"/>
            <a:ext cx="1071600" cy="284700"/>
          </a:xfrm>
          <a:prstGeom prst="rect">
            <a:avLst/>
          </a:prstGeom>
          <a:noFill/>
          <a:ln>
            <a:noFill/>
          </a:ln>
        </p:spPr>
        <p:txBody>
          <a:bodyPr spcFirstLastPara="1" wrap="square" lIns="19050" tIns="19050" rIns="19050" bIns="19050" anchor="t" anchorCtr="0">
            <a:spAutoFit/>
          </a:bodyPr>
          <a:lstStyle/>
          <a:p>
            <a:pPr marL="0" marR="0" lvl="0" indent="0" algn="l" rtl="0">
              <a:lnSpc>
                <a:spcPct val="100000"/>
              </a:lnSpc>
              <a:spcBef>
                <a:spcPts val="0"/>
              </a:spcBef>
              <a:spcAft>
                <a:spcPts val="0"/>
              </a:spcAft>
              <a:buClr>
                <a:srgbClr val="292A2E"/>
              </a:buClr>
              <a:buSzPts val="1100"/>
              <a:buFont typeface="Play"/>
              <a:buNone/>
            </a:pPr>
            <a:r>
              <a:rPr lang="en" sz="800" i="0" u="none" strike="noStrike" cap="none">
                <a:solidFill>
                  <a:srgbClr val="292A2E"/>
                </a:solidFill>
                <a:latin typeface="Poppins Light"/>
                <a:ea typeface="Poppins Light"/>
                <a:cs typeface="Poppins Light"/>
                <a:sym typeface="Poppins Light"/>
              </a:rPr>
              <a:t>hours </a:t>
            </a:r>
            <a:br>
              <a:rPr lang="en" sz="800">
                <a:solidFill>
                  <a:srgbClr val="292A2E"/>
                </a:solidFill>
                <a:latin typeface="Poppins Light"/>
                <a:ea typeface="Poppins Light"/>
                <a:cs typeface="Poppins Light"/>
                <a:sym typeface="Poppins Light"/>
              </a:rPr>
            </a:br>
            <a:r>
              <a:rPr lang="en" sz="800" i="0" u="none" strike="noStrike" cap="none">
                <a:solidFill>
                  <a:srgbClr val="292A2E"/>
                </a:solidFill>
                <a:latin typeface="Poppins Light"/>
                <a:ea typeface="Poppins Light"/>
                <a:cs typeface="Poppins Light"/>
                <a:sym typeface="Poppins Light"/>
              </a:rPr>
              <a:t>volunteered</a:t>
            </a:r>
            <a:endParaRPr sz="200">
              <a:latin typeface="Poppins Light"/>
              <a:ea typeface="Poppins Light"/>
              <a:cs typeface="Poppins Light"/>
              <a:sym typeface="Poppins Light"/>
            </a:endParaRPr>
          </a:p>
        </p:txBody>
      </p:sp>
      <p:sp>
        <p:nvSpPr>
          <p:cNvPr id="276" name="Google Shape;276;p38"/>
          <p:cNvSpPr txBox="1"/>
          <p:nvPr/>
        </p:nvSpPr>
        <p:spPr>
          <a:xfrm>
            <a:off x="7450375" y="3575175"/>
            <a:ext cx="1162200" cy="654300"/>
          </a:xfrm>
          <a:prstGeom prst="rect">
            <a:avLst/>
          </a:prstGeom>
          <a:noFill/>
          <a:ln>
            <a:noFill/>
          </a:ln>
        </p:spPr>
        <p:txBody>
          <a:bodyPr spcFirstLastPara="1" wrap="square" lIns="19050" tIns="19050" rIns="19050" bIns="19050" anchor="t" anchorCtr="0">
            <a:spAutoFit/>
          </a:bodyPr>
          <a:lstStyle/>
          <a:p>
            <a:pPr marL="0" marR="0" lvl="0" indent="0" algn="l" rtl="0">
              <a:lnSpc>
                <a:spcPct val="100000"/>
              </a:lnSpc>
              <a:spcBef>
                <a:spcPts val="0"/>
              </a:spcBef>
              <a:spcAft>
                <a:spcPts val="0"/>
              </a:spcAft>
              <a:buClr>
                <a:srgbClr val="292A2E"/>
              </a:buClr>
              <a:buSzPts val="1100"/>
              <a:buFont typeface="Play"/>
              <a:buNone/>
            </a:pPr>
            <a:r>
              <a:rPr lang="en" sz="800">
                <a:solidFill>
                  <a:srgbClr val="292A2E"/>
                </a:solidFill>
                <a:latin typeface="Poppins Light"/>
                <a:ea typeface="Poppins Light"/>
                <a:cs typeface="Poppins Light"/>
                <a:sym typeface="Poppins Light"/>
              </a:rPr>
              <a:t>free or deeply-discounted product licenses provided </a:t>
            </a:r>
            <a:br>
              <a:rPr lang="en" sz="800">
                <a:solidFill>
                  <a:srgbClr val="292A2E"/>
                </a:solidFill>
                <a:latin typeface="Poppins Light"/>
                <a:ea typeface="Poppins Light"/>
                <a:cs typeface="Poppins Light"/>
                <a:sym typeface="Poppins Light"/>
              </a:rPr>
            </a:br>
            <a:r>
              <a:rPr lang="en" sz="800">
                <a:solidFill>
                  <a:srgbClr val="292A2E"/>
                </a:solidFill>
                <a:latin typeface="Poppins Light"/>
                <a:ea typeface="Poppins Light"/>
                <a:cs typeface="Poppins Light"/>
                <a:sym typeface="Poppins Light"/>
              </a:rPr>
              <a:t>to nonprofits</a:t>
            </a:r>
            <a:endParaRPr sz="200">
              <a:latin typeface="Poppins Light"/>
              <a:ea typeface="Poppins Light"/>
              <a:cs typeface="Poppins Light"/>
              <a:sym typeface="Poppins Light"/>
            </a:endParaRPr>
          </a:p>
        </p:txBody>
      </p:sp>
      <p:sp>
        <p:nvSpPr>
          <p:cNvPr id="277" name="Google Shape;277;p38"/>
          <p:cNvSpPr txBox="1"/>
          <p:nvPr/>
        </p:nvSpPr>
        <p:spPr>
          <a:xfrm>
            <a:off x="6051197" y="3255594"/>
            <a:ext cx="1071600" cy="3156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14171A"/>
              </a:buClr>
              <a:buSzPts val="1800"/>
              <a:buFont typeface="Play"/>
              <a:buNone/>
            </a:pPr>
            <a:r>
              <a:rPr lang="en" sz="1800" i="0" u="none" strike="noStrike" cap="none">
                <a:solidFill>
                  <a:srgbClr val="14171A"/>
                </a:solidFill>
                <a:latin typeface="Poppins ExtraBold"/>
                <a:ea typeface="Poppins ExtraBold"/>
                <a:cs typeface="Poppins ExtraBold"/>
                <a:sym typeface="Poppins ExtraBold"/>
              </a:rPr>
              <a:t>200K+</a:t>
            </a:r>
            <a:endParaRPr sz="500">
              <a:latin typeface="Poppins ExtraBold"/>
              <a:ea typeface="Poppins ExtraBold"/>
              <a:cs typeface="Poppins ExtraBold"/>
              <a:sym typeface="Poppins ExtraBold"/>
            </a:endParaRPr>
          </a:p>
        </p:txBody>
      </p:sp>
      <p:sp>
        <p:nvSpPr>
          <p:cNvPr id="278" name="Google Shape;278;p38"/>
          <p:cNvSpPr txBox="1"/>
          <p:nvPr/>
        </p:nvSpPr>
        <p:spPr>
          <a:xfrm>
            <a:off x="7450376" y="3255594"/>
            <a:ext cx="1071600" cy="3156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14171A"/>
              </a:buClr>
              <a:buSzPts val="1800"/>
              <a:buFont typeface="Play"/>
              <a:buNone/>
            </a:pPr>
            <a:r>
              <a:rPr lang="en" sz="1800" i="0" u="none" strike="noStrike" cap="none">
                <a:solidFill>
                  <a:srgbClr val="14171A"/>
                </a:solidFill>
                <a:latin typeface="Poppins ExtraBold"/>
                <a:ea typeface="Poppins ExtraBold"/>
                <a:cs typeface="Poppins ExtraBold"/>
                <a:sym typeface="Poppins ExtraBold"/>
              </a:rPr>
              <a:t>133K+</a:t>
            </a:r>
            <a:endParaRPr sz="500">
              <a:latin typeface="Poppins ExtraBold"/>
              <a:ea typeface="Poppins ExtraBold"/>
              <a:cs typeface="Poppins ExtraBold"/>
              <a:sym typeface="Poppins ExtraBold"/>
            </a:endParaRPr>
          </a:p>
        </p:txBody>
      </p:sp>
      <p:sp>
        <p:nvSpPr>
          <p:cNvPr id="279" name="Google Shape;279;p38"/>
          <p:cNvSpPr txBox="1"/>
          <p:nvPr/>
        </p:nvSpPr>
        <p:spPr>
          <a:xfrm>
            <a:off x="4641848" y="2443163"/>
            <a:ext cx="1870200" cy="408000"/>
          </a:xfrm>
          <a:prstGeom prst="rect">
            <a:avLst/>
          </a:prstGeom>
          <a:noFill/>
          <a:ln>
            <a:noFill/>
          </a:ln>
        </p:spPr>
        <p:txBody>
          <a:bodyPr spcFirstLastPara="1" wrap="square" lIns="19050" tIns="19050" rIns="19050" bIns="19050" anchor="t" anchorCtr="0">
            <a:spAutoFit/>
          </a:bodyPr>
          <a:lstStyle/>
          <a:p>
            <a:pPr marL="0" marR="0" lvl="0" indent="0" algn="l" rtl="0">
              <a:lnSpc>
                <a:spcPct val="100000"/>
              </a:lnSpc>
              <a:spcBef>
                <a:spcPts val="0"/>
              </a:spcBef>
              <a:spcAft>
                <a:spcPts val="0"/>
              </a:spcAft>
              <a:buClr>
                <a:srgbClr val="1767DA"/>
              </a:buClr>
              <a:buSzPts val="2400"/>
              <a:buFont typeface="Play"/>
              <a:buNone/>
            </a:pPr>
            <a:r>
              <a:rPr lang="en" sz="2400" b="1" i="0" u="none" strike="noStrike" cap="none">
                <a:solidFill>
                  <a:srgbClr val="1767DA"/>
                </a:solidFill>
                <a:latin typeface="Poppins"/>
                <a:ea typeface="Poppins"/>
                <a:cs typeface="Poppins"/>
                <a:sym typeface="Poppins"/>
              </a:rPr>
              <a:t>Our impact</a:t>
            </a:r>
            <a:endParaRPr sz="500">
              <a:latin typeface="Poppins"/>
              <a:ea typeface="Poppins"/>
              <a:cs typeface="Poppins"/>
              <a:sym typeface="Poppins"/>
            </a:endParaRPr>
          </a:p>
        </p:txBody>
      </p:sp>
      <p:sp>
        <p:nvSpPr>
          <p:cNvPr id="280" name="Google Shape;280;p38"/>
          <p:cNvSpPr/>
          <p:nvPr/>
        </p:nvSpPr>
        <p:spPr>
          <a:xfrm>
            <a:off x="6045419" y="3010385"/>
            <a:ext cx="925200" cy="180300"/>
          </a:xfrm>
          <a:prstGeom prst="roundRect">
            <a:avLst>
              <a:gd name="adj" fmla="val 21089"/>
            </a:avLst>
          </a:prstGeom>
          <a:noFill/>
          <a:ln w="9525" cap="flat" cmpd="sng">
            <a:solidFill>
              <a:srgbClr val="1767DA"/>
            </a:solidFill>
            <a:prstDash val="solid"/>
            <a:miter lim="4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1767DA"/>
              </a:buClr>
              <a:buSzPts val="700"/>
              <a:buFont typeface="Play"/>
              <a:buNone/>
            </a:pPr>
            <a:r>
              <a:rPr lang="en" sz="700" i="0" u="none" strike="noStrike" cap="none">
                <a:solidFill>
                  <a:srgbClr val="1767DA"/>
                </a:solidFill>
                <a:latin typeface="Poppins Medium"/>
                <a:ea typeface="Poppins Medium"/>
                <a:cs typeface="Poppins Medium"/>
                <a:sym typeface="Poppins Medium"/>
              </a:rPr>
              <a:t>EMPLOYEE TIME</a:t>
            </a:r>
            <a:endParaRPr sz="500">
              <a:latin typeface="Poppins Medium"/>
              <a:ea typeface="Poppins Medium"/>
              <a:cs typeface="Poppins Medium"/>
              <a:sym typeface="Poppins Medium"/>
            </a:endParaRPr>
          </a:p>
        </p:txBody>
      </p:sp>
      <p:sp>
        <p:nvSpPr>
          <p:cNvPr id="281" name="Google Shape;281;p38"/>
          <p:cNvSpPr/>
          <p:nvPr/>
        </p:nvSpPr>
        <p:spPr>
          <a:xfrm>
            <a:off x="4641977" y="3010932"/>
            <a:ext cx="925200" cy="180300"/>
          </a:xfrm>
          <a:prstGeom prst="roundRect">
            <a:avLst>
              <a:gd name="adj" fmla="val 21089"/>
            </a:avLst>
          </a:prstGeom>
          <a:noFill/>
          <a:ln w="9525" cap="flat" cmpd="sng">
            <a:solidFill>
              <a:srgbClr val="1767DA"/>
            </a:solidFill>
            <a:prstDash val="solid"/>
            <a:miter lim="4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1767DA"/>
              </a:buClr>
              <a:buSzPts val="700"/>
              <a:buFont typeface="Play"/>
              <a:buNone/>
            </a:pPr>
            <a:r>
              <a:rPr lang="en" sz="700">
                <a:solidFill>
                  <a:srgbClr val="1767DA"/>
                </a:solidFill>
                <a:latin typeface="Poppins Medium"/>
                <a:ea typeface="Poppins Medium"/>
                <a:cs typeface="Poppins Medium"/>
                <a:sym typeface="Poppins Medium"/>
              </a:rPr>
              <a:t>DONATIONS</a:t>
            </a:r>
            <a:endParaRPr sz="500">
              <a:latin typeface="Poppins Medium"/>
              <a:ea typeface="Poppins Medium"/>
              <a:cs typeface="Poppins Medium"/>
              <a:sym typeface="Poppins Medium"/>
            </a:endParaRPr>
          </a:p>
        </p:txBody>
      </p:sp>
      <p:sp>
        <p:nvSpPr>
          <p:cNvPr id="282" name="Google Shape;282;p38"/>
          <p:cNvSpPr/>
          <p:nvPr/>
        </p:nvSpPr>
        <p:spPr>
          <a:xfrm>
            <a:off x="7450375" y="3010375"/>
            <a:ext cx="1041900" cy="180300"/>
          </a:xfrm>
          <a:prstGeom prst="roundRect">
            <a:avLst>
              <a:gd name="adj" fmla="val 21089"/>
            </a:avLst>
          </a:prstGeom>
          <a:noFill/>
          <a:ln w="9525" cap="flat" cmpd="sng">
            <a:solidFill>
              <a:srgbClr val="1767DA"/>
            </a:solidFill>
            <a:prstDash val="solid"/>
            <a:miter lim="4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1767DA"/>
              </a:buClr>
              <a:buSzPts val="700"/>
              <a:buFont typeface="Play"/>
              <a:buNone/>
            </a:pPr>
            <a:r>
              <a:rPr lang="en" sz="700">
                <a:solidFill>
                  <a:srgbClr val="1767DA"/>
                </a:solidFill>
                <a:latin typeface="Poppins Medium"/>
                <a:ea typeface="Poppins Medium"/>
                <a:cs typeface="Poppins Medium"/>
                <a:sym typeface="Poppins Medium"/>
              </a:rPr>
              <a:t>PRODUCT LICENSES</a:t>
            </a:r>
            <a:endParaRPr sz="500">
              <a:latin typeface="Poppins Medium"/>
              <a:ea typeface="Poppins Medium"/>
              <a:cs typeface="Poppins Medium"/>
              <a:sym typeface="Poppins Medium"/>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Boilerplate 05">
  <p:cSld name="Ship It">
    <p:spTree>
      <p:nvGrpSpPr>
        <p:cNvPr id="1" name="Shape 283"/>
        <p:cNvGrpSpPr/>
        <p:nvPr/>
      </p:nvGrpSpPr>
      <p:grpSpPr>
        <a:xfrm>
          <a:off x="0" y="0"/>
          <a:ext cx="0" cy="0"/>
          <a:chOff x="0" y="0"/>
          <a:chExt cx="0" cy="0"/>
        </a:xfrm>
      </p:grpSpPr>
      <p:sp>
        <p:nvSpPr>
          <p:cNvPr id="284" name="Google Shape;284;p39"/>
          <p:cNvSpPr/>
          <p:nvPr/>
        </p:nvSpPr>
        <p:spPr>
          <a:xfrm>
            <a:off x="3556355" y="1916094"/>
            <a:ext cx="5261058" cy="3040254"/>
          </a:xfrm>
          <a:custGeom>
            <a:avLst/>
            <a:gdLst/>
            <a:ahLst/>
            <a:cxnLst/>
            <a:rect l="l" t="t" r="r" b="b"/>
            <a:pathLst>
              <a:path w="21600" h="21600" extrusionOk="0">
                <a:moveTo>
                  <a:pt x="272" y="0"/>
                </a:moveTo>
                <a:lnTo>
                  <a:pt x="21600" y="0"/>
                </a:lnTo>
                <a:lnTo>
                  <a:pt x="21228" y="21600"/>
                </a:lnTo>
                <a:lnTo>
                  <a:pt x="0" y="19451"/>
                </a:lnTo>
                <a:lnTo>
                  <a:pt x="272" y="0"/>
                </a:lnTo>
                <a:close/>
              </a:path>
            </a:pathLst>
          </a:custGeom>
          <a:solidFill>
            <a:srgbClr val="E9F2FE"/>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pic>
        <p:nvPicPr>
          <p:cNvPr id="285" name="Google Shape;285;p39" descr="191211_JR_Atlassian_Retro_PostIt_02312.jpg"/>
          <p:cNvPicPr preferRelativeResize="0"/>
          <p:nvPr/>
        </p:nvPicPr>
        <p:blipFill rotWithShape="1">
          <a:blip r:embed="rId2">
            <a:alphaModFix/>
          </a:blip>
          <a:srcRect l="395" t="378" r="7676"/>
          <a:stretch/>
        </p:blipFill>
        <p:spPr>
          <a:xfrm rot="360003">
            <a:off x="5279371" y="-164199"/>
            <a:ext cx="3543298" cy="2560029"/>
          </a:xfrm>
          <a:prstGeom prst="rect">
            <a:avLst/>
          </a:prstGeom>
          <a:noFill/>
          <a:ln>
            <a:noFill/>
          </a:ln>
        </p:spPr>
      </p:pic>
      <p:pic>
        <p:nvPicPr>
          <p:cNvPr id="286" name="Google Shape;286;p39" descr="pasted-movie.png"/>
          <p:cNvPicPr preferRelativeResize="0"/>
          <p:nvPr/>
        </p:nvPicPr>
        <p:blipFill rotWithShape="1">
          <a:blip r:embed="rId3">
            <a:alphaModFix/>
          </a:blip>
          <a:srcRect/>
          <a:stretch/>
        </p:blipFill>
        <p:spPr>
          <a:xfrm>
            <a:off x="3937558" y="591593"/>
            <a:ext cx="1024376" cy="1062037"/>
          </a:xfrm>
          <a:prstGeom prst="rect">
            <a:avLst/>
          </a:prstGeom>
          <a:noFill/>
          <a:ln>
            <a:noFill/>
          </a:ln>
        </p:spPr>
      </p:pic>
      <p:sp>
        <p:nvSpPr>
          <p:cNvPr id="287" name="Google Shape;287;p39"/>
          <p:cNvSpPr/>
          <p:nvPr/>
        </p:nvSpPr>
        <p:spPr>
          <a:xfrm>
            <a:off x="5153174" y="1925687"/>
            <a:ext cx="3595266" cy="677916"/>
          </a:xfrm>
          <a:custGeom>
            <a:avLst/>
            <a:gdLst/>
            <a:ahLst/>
            <a:cxnLst/>
            <a:rect l="l" t="t" r="r" b="b"/>
            <a:pathLst>
              <a:path w="21600" h="21600" extrusionOk="0">
                <a:moveTo>
                  <a:pt x="194" y="0"/>
                </a:moveTo>
                <a:lnTo>
                  <a:pt x="0" y="9797"/>
                </a:lnTo>
                <a:lnTo>
                  <a:pt x="21172" y="21600"/>
                </a:lnTo>
                <a:lnTo>
                  <a:pt x="21600" y="0"/>
                </a:lnTo>
                <a:lnTo>
                  <a:pt x="194" y="0"/>
                </a:lnTo>
                <a:close/>
              </a:path>
            </a:pathLst>
          </a:custGeom>
          <a:solidFill>
            <a:srgbClr val="1767DA"/>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pic>
        <p:nvPicPr>
          <p:cNvPr id="288" name="Google Shape;288;p39" descr="Image"/>
          <p:cNvPicPr preferRelativeResize="0"/>
          <p:nvPr/>
        </p:nvPicPr>
        <p:blipFill rotWithShape="1">
          <a:blip r:embed="rId4">
            <a:alphaModFix/>
          </a:blip>
          <a:srcRect/>
          <a:stretch/>
        </p:blipFill>
        <p:spPr>
          <a:xfrm>
            <a:off x="7327321" y="2040181"/>
            <a:ext cx="737759" cy="777388"/>
          </a:xfrm>
          <a:prstGeom prst="rect">
            <a:avLst/>
          </a:prstGeom>
          <a:noFill/>
          <a:ln>
            <a:noFill/>
          </a:ln>
        </p:spPr>
      </p:pic>
      <p:sp>
        <p:nvSpPr>
          <p:cNvPr id="289" name="Google Shape;289;p39"/>
          <p:cNvSpPr txBox="1"/>
          <p:nvPr/>
        </p:nvSpPr>
        <p:spPr>
          <a:xfrm>
            <a:off x="3888075" y="2852525"/>
            <a:ext cx="4658100" cy="1331400"/>
          </a:xfrm>
          <a:prstGeom prst="rect">
            <a:avLst/>
          </a:prstGeom>
          <a:noFill/>
          <a:ln>
            <a:noFill/>
          </a:ln>
        </p:spPr>
        <p:txBody>
          <a:bodyPr spcFirstLastPara="1" wrap="square" lIns="19050" tIns="19050" rIns="19050" bIns="19050" anchor="t" anchorCtr="0">
            <a:spAutoFit/>
          </a:bodyPr>
          <a:lstStyle/>
          <a:p>
            <a:pPr marL="0" marR="0" lvl="0" indent="0" algn="l" rtl="0">
              <a:lnSpc>
                <a:spcPct val="100000"/>
              </a:lnSpc>
              <a:spcBef>
                <a:spcPts val="0"/>
              </a:spcBef>
              <a:spcAft>
                <a:spcPts val="0"/>
              </a:spcAft>
              <a:buClr>
                <a:srgbClr val="292A2E"/>
              </a:buClr>
              <a:buSzPts val="1200"/>
              <a:buFont typeface="Play"/>
              <a:buNone/>
            </a:pPr>
            <a:r>
              <a:rPr lang="en" sz="1000" b="1" i="0" u="none" strike="noStrike" cap="none">
                <a:solidFill>
                  <a:srgbClr val="292A2E"/>
                </a:solidFill>
                <a:latin typeface="Poppins"/>
                <a:ea typeface="Poppins"/>
                <a:cs typeface="Poppins"/>
                <a:sym typeface="Poppins"/>
              </a:rPr>
              <a:t>1. Work on whatever you want</a:t>
            </a:r>
            <a:endParaRPr sz="300">
              <a:latin typeface="Poppins"/>
              <a:ea typeface="Poppins"/>
              <a:cs typeface="Poppins"/>
              <a:sym typeface="Poppins"/>
            </a:endParaRPr>
          </a:p>
          <a:p>
            <a:pPr marL="0" marR="0" lvl="0" indent="0" algn="l" rtl="0">
              <a:lnSpc>
                <a:spcPct val="100000"/>
              </a:lnSpc>
              <a:spcBef>
                <a:spcPts val="0"/>
              </a:spcBef>
              <a:spcAft>
                <a:spcPts val="0"/>
              </a:spcAft>
              <a:buClr>
                <a:srgbClr val="292A2E"/>
              </a:buClr>
              <a:buSzPts val="1100"/>
              <a:buFont typeface="Play"/>
              <a:buNone/>
            </a:pPr>
            <a:r>
              <a:rPr lang="en" sz="900" i="0" u="none" strike="noStrike" cap="none">
                <a:solidFill>
                  <a:srgbClr val="292A2E"/>
                </a:solidFill>
                <a:latin typeface="Poppins Light"/>
                <a:ea typeface="Poppins Light"/>
                <a:cs typeface="Poppins Light"/>
                <a:sym typeface="Poppins Light"/>
              </a:rPr>
              <a:t>Find what inspires you. Develop that dream feature or smash your nemesis bug.</a:t>
            </a:r>
            <a:endParaRPr sz="300">
              <a:latin typeface="Poppins Light"/>
              <a:ea typeface="Poppins Light"/>
              <a:cs typeface="Poppins Light"/>
              <a:sym typeface="Poppins Light"/>
            </a:endParaRPr>
          </a:p>
          <a:p>
            <a:pPr marL="0" marR="0" lvl="0" indent="0" algn="l" rtl="0">
              <a:lnSpc>
                <a:spcPct val="100000"/>
              </a:lnSpc>
              <a:spcBef>
                <a:spcPts val="0"/>
              </a:spcBef>
              <a:spcAft>
                <a:spcPts val="0"/>
              </a:spcAft>
              <a:buClr>
                <a:srgbClr val="292A2E"/>
              </a:buClr>
              <a:buSzPts val="1100"/>
              <a:buFont typeface="Play"/>
              <a:buNone/>
            </a:pPr>
            <a:endParaRPr sz="900" i="0" u="none" strike="noStrike" cap="none">
              <a:solidFill>
                <a:srgbClr val="292A2E"/>
              </a:solidFill>
              <a:latin typeface="Poppins"/>
              <a:ea typeface="Poppins"/>
              <a:cs typeface="Poppins"/>
              <a:sym typeface="Poppins"/>
            </a:endParaRPr>
          </a:p>
          <a:p>
            <a:pPr marL="0" marR="0" lvl="0" indent="0" algn="l" rtl="0">
              <a:lnSpc>
                <a:spcPct val="100000"/>
              </a:lnSpc>
              <a:spcBef>
                <a:spcPts val="0"/>
              </a:spcBef>
              <a:spcAft>
                <a:spcPts val="0"/>
              </a:spcAft>
              <a:buClr>
                <a:srgbClr val="292A2E"/>
              </a:buClr>
              <a:buSzPts val="1200"/>
              <a:buFont typeface="Play"/>
              <a:buNone/>
            </a:pPr>
            <a:r>
              <a:rPr lang="en" sz="1000" b="1" i="0" u="none" strike="noStrike" cap="none">
                <a:solidFill>
                  <a:srgbClr val="292A2E"/>
                </a:solidFill>
                <a:latin typeface="Poppins"/>
                <a:ea typeface="Poppins"/>
                <a:cs typeface="Poppins"/>
                <a:sym typeface="Poppins"/>
              </a:rPr>
              <a:t>2. Assemble your crew</a:t>
            </a:r>
            <a:endParaRPr sz="300">
              <a:latin typeface="Poppins"/>
              <a:ea typeface="Poppins"/>
              <a:cs typeface="Poppins"/>
              <a:sym typeface="Poppins"/>
            </a:endParaRPr>
          </a:p>
          <a:p>
            <a:pPr marL="0" marR="0" lvl="0" indent="0" algn="l" rtl="0">
              <a:lnSpc>
                <a:spcPct val="100000"/>
              </a:lnSpc>
              <a:spcBef>
                <a:spcPts val="0"/>
              </a:spcBef>
              <a:spcAft>
                <a:spcPts val="0"/>
              </a:spcAft>
              <a:buClr>
                <a:srgbClr val="292A2E"/>
              </a:buClr>
              <a:buSzPts val="1100"/>
              <a:buFont typeface="Play"/>
              <a:buNone/>
            </a:pPr>
            <a:r>
              <a:rPr lang="en" sz="900" i="0" u="none" strike="noStrike" cap="none">
                <a:solidFill>
                  <a:srgbClr val="292A2E"/>
                </a:solidFill>
                <a:latin typeface="Poppins Light"/>
                <a:ea typeface="Poppins Light"/>
                <a:cs typeface="Poppins Light"/>
                <a:sym typeface="Poppins Light"/>
              </a:rPr>
              <a:t>This is your chance to combine ideas and skill sets from different teams.</a:t>
            </a:r>
            <a:endParaRPr sz="300">
              <a:latin typeface="Poppins Light"/>
              <a:ea typeface="Poppins Light"/>
              <a:cs typeface="Poppins Light"/>
              <a:sym typeface="Poppins Light"/>
            </a:endParaRPr>
          </a:p>
          <a:p>
            <a:pPr marL="0" marR="0" lvl="0" indent="0" algn="l" rtl="0">
              <a:lnSpc>
                <a:spcPct val="100000"/>
              </a:lnSpc>
              <a:spcBef>
                <a:spcPts val="0"/>
              </a:spcBef>
              <a:spcAft>
                <a:spcPts val="0"/>
              </a:spcAft>
              <a:buClr>
                <a:srgbClr val="292A2E"/>
              </a:buClr>
              <a:buSzPts val="1100"/>
              <a:buFont typeface="Play"/>
              <a:buNone/>
            </a:pPr>
            <a:endParaRPr sz="900" i="0" u="none" strike="noStrike" cap="none">
              <a:solidFill>
                <a:srgbClr val="292A2E"/>
              </a:solidFill>
              <a:latin typeface="Poppins"/>
              <a:ea typeface="Poppins"/>
              <a:cs typeface="Poppins"/>
              <a:sym typeface="Poppins"/>
            </a:endParaRPr>
          </a:p>
          <a:p>
            <a:pPr marL="0" marR="0" lvl="0" indent="0" algn="l" rtl="0">
              <a:lnSpc>
                <a:spcPct val="100000"/>
              </a:lnSpc>
              <a:spcBef>
                <a:spcPts val="0"/>
              </a:spcBef>
              <a:spcAft>
                <a:spcPts val="0"/>
              </a:spcAft>
              <a:buClr>
                <a:srgbClr val="292A2E"/>
              </a:buClr>
              <a:buSzPts val="1200"/>
              <a:buFont typeface="Play"/>
              <a:buNone/>
            </a:pPr>
            <a:r>
              <a:rPr lang="en" sz="1000" b="1" i="0" u="none" strike="noStrike" cap="none">
                <a:solidFill>
                  <a:srgbClr val="292A2E"/>
                </a:solidFill>
                <a:latin typeface="Poppins"/>
                <a:ea typeface="Poppins"/>
                <a:cs typeface="Poppins"/>
                <a:sym typeface="Poppins"/>
              </a:rPr>
              <a:t>3. You’ve got 24 hours... go</a:t>
            </a:r>
            <a:endParaRPr sz="300">
              <a:latin typeface="Poppins"/>
              <a:ea typeface="Poppins"/>
              <a:cs typeface="Poppins"/>
              <a:sym typeface="Poppins"/>
            </a:endParaRPr>
          </a:p>
          <a:p>
            <a:pPr marL="0" marR="0" lvl="0" indent="0" algn="l" rtl="0">
              <a:lnSpc>
                <a:spcPct val="100000"/>
              </a:lnSpc>
              <a:spcBef>
                <a:spcPts val="0"/>
              </a:spcBef>
              <a:spcAft>
                <a:spcPts val="0"/>
              </a:spcAft>
              <a:buClr>
                <a:srgbClr val="292A2E"/>
              </a:buClr>
              <a:buSzPts val="1100"/>
              <a:buFont typeface="Play"/>
              <a:buNone/>
            </a:pPr>
            <a:r>
              <a:rPr lang="en" sz="900" i="0" u="none" strike="noStrike" cap="none">
                <a:solidFill>
                  <a:srgbClr val="292A2E"/>
                </a:solidFill>
                <a:latin typeface="Poppins Light"/>
                <a:ea typeface="Poppins Light"/>
                <a:cs typeface="Poppins Light"/>
                <a:sym typeface="Poppins Light"/>
              </a:rPr>
              <a:t>Embrace the constraint. Execution matters too, but the best idea wins. Why only 24 hours? Well, (how to put this?)... you kinda need to get home for a shower.</a:t>
            </a:r>
            <a:endParaRPr sz="300">
              <a:latin typeface="Poppins Light"/>
              <a:ea typeface="Poppins Light"/>
              <a:cs typeface="Poppins Light"/>
              <a:sym typeface="Poppins Light"/>
            </a:endParaRPr>
          </a:p>
        </p:txBody>
      </p:sp>
      <p:sp>
        <p:nvSpPr>
          <p:cNvPr id="290" name="Google Shape;290;p39"/>
          <p:cNvSpPr txBox="1"/>
          <p:nvPr/>
        </p:nvSpPr>
        <p:spPr>
          <a:xfrm>
            <a:off x="3889373" y="2414961"/>
            <a:ext cx="2100000" cy="377100"/>
          </a:xfrm>
          <a:prstGeom prst="rect">
            <a:avLst/>
          </a:prstGeom>
          <a:noFill/>
          <a:ln>
            <a:noFill/>
          </a:ln>
        </p:spPr>
        <p:txBody>
          <a:bodyPr spcFirstLastPara="1" wrap="square" lIns="19050" tIns="19050" rIns="19050" bIns="19050" anchor="t" anchorCtr="0">
            <a:spAutoFit/>
          </a:bodyPr>
          <a:lstStyle/>
          <a:p>
            <a:pPr marL="0" marR="0" lvl="0" indent="0" algn="l" rtl="0">
              <a:lnSpc>
                <a:spcPct val="100000"/>
              </a:lnSpc>
              <a:spcBef>
                <a:spcPts val="0"/>
              </a:spcBef>
              <a:spcAft>
                <a:spcPts val="0"/>
              </a:spcAft>
              <a:buClr>
                <a:srgbClr val="1767DA"/>
              </a:buClr>
              <a:buSzPts val="2400"/>
              <a:buFont typeface="Play"/>
              <a:buNone/>
            </a:pPr>
            <a:r>
              <a:rPr lang="en" sz="2200" b="1" i="0" u="none" strike="noStrike" cap="none">
                <a:solidFill>
                  <a:srgbClr val="1767DA"/>
                </a:solidFill>
                <a:latin typeface="Poppins"/>
                <a:ea typeface="Poppins"/>
                <a:cs typeface="Poppins"/>
                <a:sym typeface="Poppins"/>
              </a:rPr>
              <a:t>How to Ship It</a:t>
            </a:r>
            <a:endParaRPr sz="300">
              <a:latin typeface="Poppins"/>
              <a:ea typeface="Poppins"/>
              <a:cs typeface="Poppins"/>
              <a:sym typeface="Poppins"/>
            </a:endParaRPr>
          </a:p>
        </p:txBody>
      </p:sp>
      <p:sp>
        <p:nvSpPr>
          <p:cNvPr id="291" name="Google Shape;291;p39"/>
          <p:cNvSpPr txBox="1"/>
          <p:nvPr/>
        </p:nvSpPr>
        <p:spPr>
          <a:xfrm>
            <a:off x="601800" y="2112500"/>
            <a:ext cx="2873100" cy="2271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Ship It is our company-wide innovation event, celebrated for fostering cross-team connections, hands-on learning, and the launch of passion-driven ideas.  </a:t>
            </a:r>
            <a:endParaRPr sz="1200">
              <a:solidFill>
                <a:srgbClr val="292A2E"/>
              </a:solidFill>
              <a:latin typeface="Poppins Light"/>
              <a:ea typeface="Poppins Light"/>
              <a:cs typeface="Poppins Light"/>
              <a:sym typeface="Poppins Light"/>
            </a:endParaRPr>
          </a:p>
          <a:p>
            <a:pPr marL="0" lvl="0" indent="0" algn="l" rtl="0">
              <a:lnSpc>
                <a:spcPct val="115000"/>
              </a:lnSpc>
              <a:spcBef>
                <a:spcPts val="1200"/>
              </a:spcBef>
              <a:spcAft>
                <a:spcPts val="1200"/>
              </a:spcAft>
              <a:buNone/>
            </a:pPr>
            <a:r>
              <a:rPr lang="en" sz="1200">
                <a:solidFill>
                  <a:srgbClr val="292A2E"/>
                </a:solidFill>
                <a:latin typeface="Poppins Light"/>
                <a:ea typeface="Poppins Light"/>
                <a:cs typeface="Poppins Light"/>
                <a:sym typeface="Poppins Light"/>
              </a:rPr>
              <a:t>Ship It embodies our values, bringing self-organized teams together to tackle meaningful projects within 24 hours. </a:t>
            </a:r>
            <a:endParaRPr sz="1200">
              <a:solidFill>
                <a:srgbClr val="292A2E"/>
              </a:solidFill>
              <a:latin typeface="Poppins Light"/>
              <a:ea typeface="Poppins Light"/>
              <a:cs typeface="Poppins Light"/>
              <a:sym typeface="Poppins Light"/>
            </a:endParaRPr>
          </a:p>
        </p:txBody>
      </p:sp>
      <p:sp>
        <p:nvSpPr>
          <p:cNvPr id="292" name="Google Shape;292;p39"/>
          <p:cNvSpPr txBox="1"/>
          <p:nvPr/>
        </p:nvSpPr>
        <p:spPr>
          <a:xfrm>
            <a:off x="607225" y="207825"/>
            <a:ext cx="3726000" cy="19317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4700">
                <a:solidFill>
                  <a:srgbClr val="101214"/>
                </a:solidFill>
                <a:latin typeface="Poppins ExtraBold"/>
                <a:ea typeface="Poppins ExtraBold"/>
                <a:cs typeface="Poppins ExtraBold"/>
                <a:sym typeface="Poppins ExtraBold"/>
              </a:rPr>
              <a:t>Ship It</a:t>
            </a:r>
            <a:endParaRPr sz="4700">
              <a:solidFill>
                <a:srgbClr val="101214"/>
              </a:solidFill>
              <a:latin typeface="Poppins ExtraBold"/>
              <a:ea typeface="Poppins ExtraBold"/>
              <a:cs typeface="Poppins ExtraBold"/>
              <a:sym typeface="Poppins ExtraBo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Boilerplate 06">
  <p:cSld name="Team Anywhere">
    <p:spTree>
      <p:nvGrpSpPr>
        <p:cNvPr id="1" name="Shape 293"/>
        <p:cNvGrpSpPr/>
        <p:nvPr/>
      </p:nvGrpSpPr>
      <p:grpSpPr>
        <a:xfrm>
          <a:off x="0" y="0"/>
          <a:ext cx="0" cy="0"/>
          <a:chOff x="0" y="0"/>
          <a:chExt cx="0" cy="0"/>
        </a:xfrm>
      </p:grpSpPr>
      <p:sp>
        <p:nvSpPr>
          <p:cNvPr id="294" name="Google Shape;294;p40"/>
          <p:cNvSpPr/>
          <p:nvPr/>
        </p:nvSpPr>
        <p:spPr>
          <a:xfrm>
            <a:off x="3940506" y="2586683"/>
            <a:ext cx="4915080" cy="1944594"/>
          </a:xfrm>
          <a:custGeom>
            <a:avLst/>
            <a:gdLst/>
            <a:ahLst/>
            <a:cxnLst/>
            <a:rect l="l" t="t" r="r" b="b"/>
            <a:pathLst>
              <a:path w="21600" h="21600" extrusionOk="0">
                <a:moveTo>
                  <a:pt x="0" y="1181"/>
                </a:moveTo>
                <a:lnTo>
                  <a:pt x="21395" y="0"/>
                </a:lnTo>
                <a:lnTo>
                  <a:pt x="21600" y="21041"/>
                </a:lnTo>
                <a:lnTo>
                  <a:pt x="503" y="21600"/>
                </a:lnTo>
                <a:lnTo>
                  <a:pt x="0" y="1181"/>
                </a:lnTo>
                <a:close/>
              </a:path>
            </a:pathLst>
          </a:custGeom>
          <a:solidFill>
            <a:srgbClr val="E9F2FE"/>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pic>
        <p:nvPicPr>
          <p:cNvPr id="295" name="Google Shape;295;p40" descr="ATLASSIAN 29 of 40.jpg"/>
          <p:cNvPicPr preferRelativeResize="0"/>
          <p:nvPr/>
        </p:nvPicPr>
        <p:blipFill rotWithShape="1">
          <a:blip r:embed="rId2">
            <a:alphaModFix/>
          </a:blip>
          <a:srcRect l="9399" t="530" r="825" b="1276"/>
          <a:stretch/>
        </p:blipFill>
        <p:spPr>
          <a:xfrm rot="360003">
            <a:off x="4838636" y="183187"/>
            <a:ext cx="3543305" cy="2583642"/>
          </a:xfrm>
          <a:prstGeom prst="rect">
            <a:avLst/>
          </a:prstGeom>
          <a:noFill/>
          <a:ln>
            <a:noFill/>
          </a:ln>
        </p:spPr>
      </p:pic>
      <p:sp>
        <p:nvSpPr>
          <p:cNvPr id="296" name="Google Shape;296;p40"/>
          <p:cNvSpPr/>
          <p:nvPr/>
        </p:nvSpPr>
        <p:spPr>
          <a:xfrm>
            <a:off x="5331916" y="2579489"/>
            <a:ext cx="2941434" cy="369414"/>
          </a:xfrm>
          <a:custGeom>
            <a:avLst/>
            <a:gdLst/>
            <a:ahLst/>
            <a:cxnLst/>
            <a:rect l="l" t="t" r="r" b="b"/>
            <a:pathLst>
              <a:path w="21600" h="21600" extrusionOk="0">
                <a:moveTo>
                  <a:pt x="21600" y="0"/>
                </a:moveTo>
                <a:lnTo>
                  <a:pt x="0" y="3760"/>
                </a:lnTo>
                <a:lnTo>
                  <a:pt x="21315" y="21600"/>
                </a:lnTo>
                <a:lnTo>
                  <a:pt x="21600" y="0"/>
                </a:lnTo>
                <a:close/>
              </a:path>
            </a:pathLst>
          </a:custGeom>
          <a:solidFill>
            <a:schemeClr val="accent6"/>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pic>
        <p:nvPicPr>
          <p:cNvPr id="297" name="Google Shape;297;p40" descr="Image"/>
          <p:cNvPicPr preferRelativeResize="0"/>
          <p:nvPr/>
        </p:nvPicPr>
        <p:blipFill rotWithShape="1">
          <a:blip r:embed="rId3">
            <a:alphaModFix/>
          </a:blip>
          <a:srcRect/>
          <a:stretch/>
        </p:blipFill>
        <p:spPr>
          <a:xfrm rot="-1019999">
            <a:off x="4053658" y="2365517"/>
            <a:ext cx="676313" cy="630175"/>
          </a:xfrm>
          <a:prstGeom prst="rect">
            <a:avLst/>
          </a:prstGeom>
          <a:noFill/>
          <a:ln>
            <a:noFill/>
          </a:ln>
        </p:spPr>
      </p:pic>
      <p:sp>
        <p:nvSpPr>
          <p:cNvPr id="298" name="Google Shape;298;p40"/>
          <p:cNvSpPr txBox="1"/>
          <p:nvPr/>
        </p:nvSpPr>
        <p:spPr>
          <a:xfrm>
            <a:off x="4727725" y="3119350"/>
            <a:ext cx="831000" cy="408000"/>
          </a:xfrm>
          <a:prstGeom prst="rect">
            <a:avLst/>
          </a:prstGeom>
          <a:noFill/>
          <a:ln>
            <a:noFill/>
          </a:ln>
        </p:spPr>
        <p:txBody>
          <a:bodyPr spcFirstLastPara="1" wrap="square" lIns="19050" tIns="19050" rIns="19050" bIns="19050" anchor="t" anchorCtr="0">
            <a:spAutoFit/>
          </a:bodyPr>
          <a:lstStyle/>
          <a:p>
            <a:pPr marL="0" marR="0" lvl="0" indent="0" algn="ctr" rtl="0">
              <a:lnSpc>
                <a:spcPct val="110000"/>
              </a:lnSpc>
              <a:spcBef>
                <a:spcPts val="0"/>
              </a:spcBef>
              <a:spcAft>
                <a:spcPts val="0"/>
              </a:spcAft>
              <a:buClr>
                <a:srgbClr val="0E1113"/>
              </a:buClr>
              <a:buSzPts val="2600"/>
              <a:buFont typeface="Play"/>
              <a:buNone/>
            </a:pPr>
            <a:r>
              <a:rPr lang="en" sz="2400" i="0" u="none" strike="noStrike" cap="none">
                <a:solidFill>
                  <a:srgbClr val="0E1113"/>
                </a:solidFill>
                <a:latin typeface="Poppins ExtraBold"/>
                <a:ea typeface="Poppins ExtraBold"/>
                <a:cs typeface="Poppins ExtraBold"/>
                <a:sym typeface="Poppins ExtraBold"/>
              </a:rPr>
              <a:t>92%</a:t>
            </a:r>
            <a:endParaRPr sz="300">
              <a:latin typeface="Poppins ExtraBold"/>
              <a:ea typeface="Poppins ExtraBold"/>
              <a:cs typeface="Poppins ExtraBold"/>
              <a:sym typeface="Poppins ExtraBold"/>
            </a:endParaRPr>
          </a:p>
        </p:txBody>
      </p:sp>
      <p:sp>
        <p:nvSpPr>
          <p:cNvPr id="299" name="Google Shape;299;p40"/>
          <p:cNvSpPr txBox="1"/>
          <p:nvPr/>
        </p:nvSpPr>
        <p:spPr>
          <a:xfrm>
            <a:off x="4340323" y="3603034"/>
            <a:ext cx="1605600" cy="454200"/>
          </a:xfrm>
          <a:prstGeom prst="rect">
            <a:avLst/>
          </a:prstGeom>
          <a:noFill/>
          <a:ln>
            <a:noFill/>
          </a:ln>
        </p:spPr>
        <p:txBody>
          <a:bodyPr spcFirstLastPara="1" wrap="square" lIns="19050" tIns="19050" rIns="19050" bIns="19050" anchor="t" anchorCtr="0">
            <a:spAutoFit/>
          </a:bodyPr>
          <a:lstStyle/>
          <a:p>
            <a:pPr marL="0" marR="0" lvl="0" indent="0" algn="ctr" rtl="0">
              <a:lnSpc>
                <a:spcPct val="100000"/>
              </a:lnSpc>
              <a:spcBef>
                <a:spcPts val="0"/>
              </a:spcBef>
              <a:spcAft>
                <a:spcPts val="0"/>
              </a:spcAft>
              <a:buClr>
                <a:srgbClr val="292A2E"/>
              </a:buClr>
              <a:buSzPts val="1100"/>
              <a:buFont typeface="Play"/>
              <a:buNone/>
            </a:pPr>
            <a:r>
              <a:rPr lang="en" sz="900" i="0" u="none" strike="noStrike" cap="none">
                <a:solidFill>
                  <a:srgbClr val="292A2E"/>
                </a:solidFill>
                <a:latin typeface="Poppins Light"/>
                <a:ea typeface="Poppins Light"/>
                <a:cs typeface="Poppins Light"/>
                <a:sym typeface="Poppins Light"/>
              </a:rPr>
              <a:t>of Atlassians say distributed work allows them to do their best work</a:t>
            </a:r>
            <a:endParaRPr sz="300">
              <a:latin typeface="Poppins Light"/>
              <a:ea typeface="Poppins Light"/>
              <a:cs typeface="Poppins Light"/>
              <a:sym typeface="Poppins Light"/>
            </a:endParaRPr>
          </a:p>
        </p:txBody>
      </p:sp>
      <p:sp>
        <p:nvSpPr>
          <p:cNvPr id="300" name="Google Shape;300;p40"/>
          <p:cNvSpPr txBox="1"/>
          <p:nvPr/>
        </p:nvSpPr>
        <p:spPr>
          <a:xfrm>
            <a:off x="6995179" y="3612559"/>
            <a:ext cx="1386000" cy="454200"/>
          </a:xfrm>
          <a:prstGeom prst="rect">
            <a:avLst/>
          </a:prstGeom>
          <a:noFill/>
          <a:ln>
            <a:noFill/>
          </a:ln>
        </p:spPr>
        <p:txBody>
          <a:bodyPr spcFirstLastPara="1" wrap="square" lIns="19050" tIns="19050" rIns="19050" bIns="19050" anchor="t" anchorCtr="0">
            <a:spAutoFit/>
          </a:bodyPr>
          <a:lstStyle/>
          <a:p>
            <a:pPr marL="0" marR="0" lvl="0" indent="0" algn="ctr" rtl="0">
              <a:lnSpc>
                <a:spcPct val="100000"/>
              </a:lnSpc>
              <a:spcBef>
                <a:spcPts val="0"/>
              </a:spcBef>
              <a:spcAft>
                <a:spcPts val="0"/>
              </a:spcAft>
              <a:buClr>
                <a:srgbClr val="292A2E"/>
              </a:buClr>
              <a:buSzPts val="1100"/>
              <a:buFont typeface="Play"/>
              <a:buNone/>
            </a:pPr>
            <a:r>
              <a:rPr lang="en" sz="900" i="0" u="none" strike="noStrike" cap="none">
                <a:solidFill>
                  <a:srgbClr val="292A2E"/>
                </a:solidFill>
                <a:latin typeface="Poppins Light"/>
                <a:ea typeface="Poppins Light"/>
                <a:cs typeface="Poppins Light"/>
                <a:sym typeface="Poppins Light"/>
              </a:rPr>
              <a:t>of Atlassian new hires live over 2 hours </a:t>
            </a:r>
            <a:endParaRPr sz="300">
              <a:latin typeface="Poppins Light"/>
              <a:ea typeface="Poppins Light"/>
              <a:cs typeface="Poppins Light"/>
              <a:sym typeface="Poppins Light"/>
            </a:endParaRPr>
          </a:p>
          <a:p>
            <a:pPr marL="0" marR="0" lvl="0" indent="0" algn="ctr" rtl="0">
              <a:lnSpc>
                <a:spcPct val="100000"/>
              </a:lnSpc>
              <a:spcBef>
                <a:spcPts val="0"/>
              </a:spcBef>
              <a:spcAft>
                <a:spcPts val="0"/>
              </a:spcAft>
              <a:buClr>
                <a:srgbClr val="292A2E"/>
              </a:buClr>
              <a:buSzPts val="1100"/>
              <a:buFont typeface="Play"/>
              <a:buNone/>
            </a:pPr>
            <a:r>
              <a:rPr lang="en" sz="900" i="0" u="none" strike="noStrike" cap="none">
                <a:solidFill>
                  <a:srgbClr val="292A2E"/>
                </a:solidFill>
                <a:latin typeface="Poppins Light"/>
                <a:ea typeface="Poppins Light"/>
                <a:cs typeface="Poppins Light"/>
                <a:sym typeface="Poppins Light"/>
              </a:rPr>
              <a:t>from an office</a:t>
            </a:r>
            <a:endParaRPr sz="300">
              <a:latin typeface="Poppins Light"/>
              <a:ea typeface="Poppins Light"/>
              <a:cs typeface="Poppins Light"/>
              <a:sym typeface="Poppins Light"/>
            </a:endParaRPr>
          </a:p>
        </p:txBody>
      </p:sp>
      <p:sp>
        <p:nvSpPr>
          <p:cNvPr id="301" name="Google Shape;301;p40"/>
          <p:cNvSpPr txBox="1"/>
          <p:nvPr/>
        </p:nvSpPr>
        <p:spPr>
          <a:xfrm>
            <a:off x="6970818" y="3190779"/>
            <a:ext cx="1434600" cy="408000"/>
          </a:xfrm>
          <a:prstGeom prst="rect">
            <a:avLst/>
          </a:prstGeom>
          <a:noFill/>
          <a:ln>
            <a:noFill/>
          </a:ln>
        </p:spPr>
        <p:txBody>
          <a:bodyPr spcFirstLastPara="1" wrap="square" lIns="19050" tIns="19050" rIns="19050" bIns="19050" anchor="t" anchorCtr="0">
            <a:spAutoFit/>
          </a:bodyPr>
          <a:lstStyle/>
          <a:p>
            <a:pPr marL="0" marR="0" lvl="0" indent="0" algn="ctr" rtl="0">
              <a:lnSpc>
                <a:spcPct val="110000"/>
              </a:lnSpc>
              <a:spcBef>
                <a:spcPts val="0"/>
              </a:spcBef>
              <a:spcAft>
                <a:spcPts val="0"/>
              </a:spcAft>
              <a:buClr>
                <a:srgbClr val="0E1113"/>
              </a:buClr>
              <a:buSzPts val="2600"/>
              <a:buFont typeface="Play"/>
              <a:buNone/>
            </a:pPr>
            <a:r>
              <a:rPr lang="en" sz="2400" i="0" u="none" strike="noStrike" cap="none">
                <a:solidFill>
                  <a:srgbClr val="0E1113"/>
                </a:solidFill>
                <a:latin typeface="Poppins ExtraBold"/>
                <a:ea typeface="Poppins ExtraBold"/>
                <a:cs typeface="Poppins ExtraBold"/>
                <a:sym typeface="Poppins ExtraBold"/>
              </a:rPr>
              <a:t>57%</a:t>
            </a:r>
            <a:endParaRPr sz="300">
              <a:latin typeface="Poppins ExtraBold"/>
              <a:ea typeface="Poppins ExtraBold"/>
              <a:cs typeface="Poppins ExtraBold"/>
              <a:sym typeface="Poppins ExtraBold"/>
            </a:endParaRPr>
          </a:p>
        </p:txBody>
      </p:sp>
      <p:sp>
        <p:nvSpPr>
          <p:cNvPr id="302" name="Google Shape;302;p40"/>
          <p:cNvSpPr txBox="1"/>
          <p:nvPr/>
        </p:nvSpPr>
        <p:spPr>
          <a:xfrm>
            <a:off x="601800" y="1960100"/>
            <a:ext cx="3005100" cy="2755800"/>
          </a:xfrm>
          <a:prstGeom prst="rect">
            <a:avLst/>
          </a:prstGeom>
          <a:noFill/>
          <a:ln>
            <a:noFill/>
          </a:ln>
        </p:spPr>
        <p:txBody>
          <a:bodyPr spcFirstLastPara="1" wrap="square" lIns="91425" tIns="91425" rIns="91425" bIns="91425" anchor="t" anchorCtr="0">
            <a:normAutofit fontScale="92500"/>
          </a:bodyPr>
          <a:lstStyle/>
          <a:p>
            <a:pPr marL="0" lvl="0" indent="0" algn="l" rtl="0">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Atlassian believes all modern work is distributed - and will likely be even more  so in five and ten years. </a:t>
            </a:r>
            <a:endParaRPr sz="1200">
              <a:solidFill>
                <a:srgbClr val="292A2E"/>
              </a:solidFill>
              <a:latin typeface="Poppins Light"/>
              <a:ea typeface="Poppins Light"/>
              <a:cs typeface="Poppins Light"/>
              <a:sym typeface="Poppins Light"/>
            </a:endParaRPr>
          </a:p>
          <a:p>
            <a:pPr marL="0" lvl="0" indent="0" algn="l" rtl="0">
              <a:lnSpc>
                <a:spcPct val="115000"/>
              </a:lnSpc>
              <a:spcBef>
                <a:spcPts val="1200"/>
              </a:spcBef>
              <a:spcAft>
                <a:spcPts val="1200"/>
              </a:spcAft>
              <a:buNone/>
            </a:pPr>
            <a:r>
              <a:rPr lang="en" sz="1200">
                <a:solidFill>
                  <a:srgbClr val="292A2E"/>
                </a:solidFill>
                <a:latin typeface="Poppins Light"/>
                <a:ea typeface="Poppins Light"/>
                <a:cs typeface="Poppins Light"/>
                <a:sym typeface="Poppins Light"/>
              </a:rPr>
              <a:t>Team Anywhere is our evidence-based approach to getting distributed work right. Our mission is to unleash the potential of every team, no matter where individual members sit. Team Anywhere is not just about location flexibility; it's a foundational shift in how teams operate, focusing on improving connection and collaboration. </a:t>
            </a:r>
            <a:endParaRPr sz="1200">
              <a:solidFill>
                <a:srgbClr val="292A2E"/>
              </a:solidFill>
              <a:latin typeface="Poppins Light"/>
              <a:ea typeface="Poppins Light"/>
              <a:cs typeface="Poppins Light"/>
              <a:sym typeface="Poppins Light"/>
            </a:endParaRPr>
          </a:p>
        </p:txBody>
      </p:sp>
      <p:sp>
        <p:nvSpPr>
          <p:cNvPr id="303" name="Google Shape;303;p40"/>
          <p:cNvSpPr txBox="1"/>
          <p:nvPr/>
        </p:nvSpPr>
        <p:spPr>
          <a:xfrm>
            <a:off x="607225" y="-239000"/>
            <a:ext cx="4146600" cy="22263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4000">
                <a:solidFill>
                  <a:srgbClr val="101214"/>
                </a:solidFill>
                <a:latin typeface="Poppins ExtraBold"/>
                <a:ea typeface="Poppins ExtraBold"/>
                <a:cs typeface="Poppins ExtraBold"/>
                <a:sym typeface="Poppins ExtraBold"/>
              </a:rPr>
              <a:t>Team</a:t>
            </a:r>
            <a:br>
              <a:rPr lang="en" sz="4000">
                <a:solidFill>
                  <a:srgbClr val="101214"/>
                </a:solidFill>
                <a:latin typeface="Poppins ExtraBold"/>
                <a:ea typeface="Poppins ExtraBold"/>
                <a:cs typeface="Poppins ExtraBold"/>
                <a:sym typeface="Poppins ExtraBold"/>
              </a:rPr>
            </a:br>
            <a:r>
              <a:rPr lang="en" sz="4000">
                <a:solidFill>
                  <a:srgbClr val="101214"/>
                </a:solidFill>
                <a:latin typeface="Poppins ExtraBold"/>
                <a:ea typeface="Poppins ExtraBold"/>
                <a:cs typeface="Poppins ExtraBold"/>
                <a:sym typeface="Poppins ExtraBold"/>
              </a:rPr>
              <a:t>Anywhere</a:t>
            </a:r>
            <a:endParaRPr sz="4000">
              <a:solidFill>
                <a:srgbClr val="101214"/>
              </a:solidFill>
              <a:latin typeface="Poppins ExtraBold"/>
              <a:ea typeface="Poppins ExtraBold"/>
              <a:cs typeface="Poppins ExtraBold"/>
              <a:sym typeface="Poppins ExtraBo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Guide 01">
  <p:cSld name="CUSTOM_4">
    <p:spTree>
      <p:nvGrpSpPr>
        <p:cNvPr id="1" name="Shape 17"/>
        <p:cNvGrpSpPr/>
        <p:nvPr/>
      </p:nvGrpSpPr>
      <p:grpSpPr>
        <a:xfrm>
          <a:off x="0" y="0"/>
          <a:ext cx="0" cy="0"/>
          <a:chOff x="0" y="0"/>
          <a:chExt cx="0" cy="0"/>
        </a:xfrm>
      </p:grpSpPr>
      <p:sp>
        <p:nvSpPr>
          <p:cNvPr id="18" name="Google Shape;18;p5"/>
          <p:cNvSpPr/>
          <p:nvPr/>
        </p:nvSpPr>
        <p:spPr>
          <a:xfrm>
            <a:off x="4572000" y="0"/>
            <a:ext cx="4572000" cy="5143500"/>
          </a:xfrm>
          <a:prstGeom prst="rect">
            <a:avLst/>
          </a:prstGeom>
          <a:solidFill>
            <a:schemeClr val="accent1"/>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19" name="Google Shape;19;p5"/>
          <p:cNvSpPr txBox="1"/>
          <p:nvPr/>
        </p:nvSpPr>
        <p:spPr>
          <a:xfrm>
            <a:off x="864650" y="1734550"/>
            <a:ext cx="3104100" cy="23208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When you're adding slides to your presentation, always choose</a:t>
            </a:r>
            <a:r>
              <a:rPr lang="en" sz="1200" b="1">
                <a:solidFill>
                  <a:srgbClr val="292A2E"/>
                </a:solidFill>
                <a:latin typeface="Poppins"/>
                <a:ea typeface="Poppins"/>
                <a:cs typeface="Poppins"/>
                <a:sym typeface="Poppins"/>
              </a:rPr>
              <a:t> </a:t>
            </a:r>
            <a:br>
              <a:rPr lang="en" sz="1200" b="1">
                <a:solidFill>
                  <a:srgbClr val="292A2E"/>
                </a:solidFill>
                <a:latin typeface="Poppins"/>
                <a:ea typeface="Poppins"/>
                <a:cs typeface="Poppins"/>
                <a:sym typeface="Poppins"/>
              </a:rPr>
            </a:br>
            <a:r>
              <a:rPr lang="en" sz="1200" b="1">
                <a:solidFill>
                  <a:srgbClr val="292A2E"/>
                </a:solidFill>
                <a:latin typeface="Poppins"/>
                <a:ea typeface="Poppins"/>
                <a:cs typeface="Poppins"/>
                <a:sym typeface="Poppins"/>
              </a:rPr>
              <a:t>'keep original styles'</a:t>
            </a:r>
            <a:r>
              <a:rPr lang="en" sz="1200">
                <a:solidFill>
                  <a:srgbClr val="292A2E"/>
                </a:solidFill>
                <a:latin typeface="Poppins Light"/>
                <a:ea typeface="Poppins Light"/>
                <a:cs typeface="Poppins Light"/>
                <a:sym typeface="Poppins Light"/>
              </a:rPr>
              <a:t> after pasting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the required slide.</a:t>
            </a:r>
            <a:endParaRPr sz="1200">
              <a:solidFill>
                <a:srgbClr val="292A2E"/>
              </a:solidFill>
              <a:latin typeface="Poppins Light"/>
              <a:ea typeface="Poppins Light"/>
              <a:cs typeface="Poppins Light"/>
              <a:sym typeface="Poppins Light"/>
            </a:endParaRPr>
          </a:p>
          <a:p>
            <a:pPr marL="0" lvl="0" indent="0" algn="l" rtl="0">
              <a:lnSpc>
                <a:spcPct val="115000"/>
              </a:lnSpc>
              <a:spcBef>
                <a:spcPts val="1200"/>
              </a:spcBef>
              <a:spcAft>
                <a:spcPts val="1200"/>
              </a:spcAft>
              <a:buNone/>
            </a:pPr>
            <a:r>
              <a:rPr lang="en" sz="1200">
                <a:solidFill>
                  <a:srgbClr val="292A2E"/>
                </a:solidFill>
                <a:latin typeface="Poppins Light"/>
                <a:ea typeface="Poppins Light"/>
                <a:cs typeface="Poppins Light"/>
                <a:sym typeface="Poppins Light"/>
              </a:rPr>
              <a:t>This way, the fonts and colors will stay just like they are in this deck!</a:t>
            </a:r>
            <a:endParaRPr sz="1200">
              <a:solidFill>
                <a:srgbClr val="292A2E"/>
              </a:solidFill>
              <a:latin typeface="Poppins Light"/>
              <a:ea typeface="Poppins Light"/>
              <a:cs typeface="Poppins Light"/>
              <a:sym typeface="Poppins Light"/>
            </a:endParaRPr>
          </a:p>
        </p:txBody>
      </p:sp>
      <p:sp>
        <p:nvSpPr>
          <p:cNvPr id="20" name="Google Shape;20;p5"/>
          <p:cNvSpPr txBox="1"/>
          <p:nvPr/>
        </p:nvSpPr>
        <p:spPr>
          <a:xfrm>
            <a:off x="858350" y="796625"/>
            <a:ext cx="3285000" cy="10215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2400">
                <a:solidFill>
                  <a:srgbClr val="101214"/>
                </a:solidFill>
                <a:latin typeface="Poppins ExtraBold"/>
                <a:ea typeface="Poppins ExtraBold"/>
                <a:cs typeface="Poppins ExtraBold"/>
                <a:sym typeface="Poppins ExtraBold"/>
              </a:rPr>
              <a:t>Important!</a:t>
            </a:r>
            <a:endParaRPr sz="2400">
              <a:solidFill>
                <a:srgbClr val="101214"/>
              </a:solidFill>
              <a:latin typeface="Poppins ExtraBold"/>
              <a:ea typeface="Poppins ExtraBold"/>
              <a:cs typeface="Poppins ExtraBold"/>
              <a:sym typeface="Poppins ExtraBold"/>
            </a:endParaRPr>
          </a:p>
        </p:txBody>
      </p:sp>
      <p:pic>
        <p:nvPicPr>
          <p:cNvPr id="21" name="Google Shape;21;p5"/>
          <p:cNvPicPr preferRelativeResize="0"/>
          <p:nvPr/>
        </p:nvPicPr>
        <p:blipFill>
          <a:blip r:embed="rId2">
            <a:alphaModFix/>
          </a:blip>
          <a:stretch>
            <a:fillRect/>
          </a:stretch>
        </p:blipFill>
        <p:spPr>
          <a:xfrm>
            <a:off x="5471663" y="1450585"/>
            <a:ext cx="2909701" cy="2089916"/>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Case Studies 01">
  <p:cSld name="Team Anywhere_1">
    <p:spTree>
      <p:nvGrpSpPr>
        <p:cNvPr id="1" name="Shape 304"/>
        <p:cNvGrpSpPr/>
        <p:nvPr/>
      </p:nvGrpSpPr>
      <p:grpSpPr>
        <a:xfrm>
          <a:off x="0" y="0"/>
          <a:ext cx="0" cy="0"/>
          <a:chOff x="0" y="0"/>
          <a:chExt cx="0" cy="0"/>
        </a:xfrm>
      </p:grpSpPr>
      <p:sp>
        <p:nvSpPr>
          <p:cNvPr id="305" name="Google Shape;305;p41"/>
          <p:cNvSpPr/>
          <p:nvPr/>
        </p:nvSpPr>
        <p:spPr>
          <a:xfrm>
            <a:off x="-66325" y="-74600"/>
            <a:ext cx="9276600" cy="5305800"/>
          </a:xfrm>
          <a:prstGeom prst="rect">
            <a:avLst/>
          </a:prstGeom>
          <a:solidFill>
            <a:srgbClr val="DEEBFF"/>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14171A"/>
              </a:buClr>
              <a:buSzPts val="1800"/>
              <a:buFont typeface="Play"/>
              <a:buNone/>
            </a:pPr>
            <a:endParaRPr sz="1800" b="1" i="0" u="none" strike="noStrike" cap="none">
              <a:solidFill>
                <a:srgbClr val="14171A"/>
              </a:solidFill>
              <a:latin typeface="Play"/>
              <a:ea typeface="Play"/>
              <a:cs typeface="Play"/>
              <a:sym typeface="Play"/>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Case Studies 02">
  <p:cSld name="Team Anywhere_1_1_2">
    <p:spTree>
      <p:nvGrpSpPr>
        <p:cNvPr id="1" name="Shape 306"/>
        <p:cNvGrpSpPr/>
        <p:nvPr/>
      </p:nvGrpSpPr>
      <p:grpSpPr>
        <a:xfrm>
          <a:off x="0" y="0"/>
          <a:ext cx="0" cy="0"/>
          <a:chOff x="0" y="0"/>
          <a:chExt cx="0" cy="0"/>
        </a:xfrm>
      </p:grpSpPr>
      <p:pic>
        <p:nvPicPr>
          <p:cNvPr id="307" name="Google Shape;307;p42" descr="Image"/>
          <p:cNvPicPr preferRelativeResize="0"/>
          <p:nvPr/>
        </p:nvPicPr>
        <p:blipFill rotWithShape="1">
          <a:blip r:embed="rId2">
            <a:alphaModFix/>
          </a:blip>
          <a:srcRect l="9826" r="9826"/>
          <a:stretch/>
        </p:blipFill>
        <p:spPr>
          <a:xfrm>
            <a:off x="5706674" y="1199216"/>
            <a:ext cx="2395367" cy="985838"/>
          </a:xfrm>
          <a:prstGeom prst="rect">
            <a:avLst/>
          </a:prstGeom>
          <a:noFill/>
          <a:ln>
            <a:noFill/>
          </a:ln>
        </p:spPr>
      </p:pic>
      <p:sp>
        <p:nvSpPr>
          <p:cNvPr id="308" name="Google Shape;308;p42"/>
          <p:cNvSpPr/>
          <p:nvPr/>
        </p:nvSpPr>
        <p:spPr>
          <a:xfrm>
            <a:off x="5451908" y="290275"/>
            <a:ext cx="2904930" cy="2571396"/>
          </a:xfrm>
          <a:custGeom>
            <a:avLst/>
            <a:gdLst/>
            <a:ahLst/>
            <a:cxnLst/>
            <a:rect l="l" t="t" r="r" b="b"/>
            <a:pathLst>
              <a:path w="21600" h="21545" extrusionOk="0">
                <a:moveTo>
                  <a:pt x="1434" y="0"/>
                </a:moveTo>
                <a:cubicBezTo>
                  <a:pt x="4820" y="957"/>
                  <a:pt x="8272" y="1583"/>
                  <a:pt x="11753" y="1871"/>
                </a:cubicBezTo>
                <a:cubicBezTo>
                  <a:pt x="15032" y="2143"/>
                  <a:pt x="18325" y="2114"/>
                  <a:pt x="21600" y="1785"/>
                </a:cubicBezTo>
                <a:lnTo>
                  <a:pt x="20244" y="21511"/>
                </a:lnTo>
                <a:cubicBezTo>
                  <a:pt x="16854" y="21600"/>
                  <a:pt x="13461" y="21513"/>
                  <a:pt x="10078" y="21250"/>
                </a:cubicBezTo>
                <a:cubicBezTo>
                  <a:pt x="6702" y="20987"/>
                  <a:pt x="3340" y="20550"/>
                  <a:pt x="0" y="19939"/>
                </a:cubicBezTo>
                <a:lnTo>
                  <a:pt x="1434" y="0"/>
                </a:lnTo>
                <a:close/>
              </a:path>
            </a:pathLst>
          </a:custGeom>
          <a:solidFill>
            <a:srgbClr val="1767DA"/>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grpSp>
        <p:nvGrpSpPr>
          <p:cNvPr id="309" name="Google Shape;309;p42"/>
          <p:cNvGrpSpPr/>
          <p:nvPr/>
        </p:nvGrpSpPr>
        <p:grpSpPr>
          <a:xfrm>
            <a:off x="747481" y="2749896"/>
            <a:ext cx="7595066" cy="1986667"/>
            <a:chOff x="0" y="-1"/>
            <a:chExt cx="20253510" cy="5297778"/>
          </a:xfrm>
        </p:grpSpPr>
        <p:sp>
          <p:nvSpPr>
            <p:cNvPr id="310" name="Google Shape;310;p42"/>
            <p:cNvSpPr/>
            <p:nvPr/>
          </p:nvSpPr>
          <p:spPr>
            <a:xfrm>
              <a:off x="0" y="-1"/>
              <a:ext cx="20253510" cy="5297778"/>
            </a:xfrm>
            <a:custGeom>
              <a:avLst/>
              <a:gdLst/>
              <a:ahLst/>
              <a:cxnLst/>
              <a:rect l="l" t="t" r="r" b="b"/>
              <a:pathLst>
                <a:path w="21600" h="21600" extrusionOk="0">
                  <a:moveTo>
                    <a:pt x="272" y="0"/>
                  </a:moveTo>
                  <a:lnTo>
                    <a:pt x="21600" y="0"/>
                  </a:lnTo>
                  <a:lnTo>
                    <a:pt x="21228" y="21600"/>
                  </a:lnTo>
                  <a:lnTo>
                    <a:pt x="0" y="19451"/>
                  </a:lnTo>
                  <a:lnTo>
                    <a:pt x="272" y="0"/>
                  </a:lnTo>
                  <a:close/>
                </a:path>
              </a:pathLst>
            </a:custGeom>
            <a:solidFill>
              <a:srgbClr val="DCE9FF"/>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311" name="Google Shape;311;p42"/>
            <p:cNvSpPr txBox="1"/>
            <p:nvPr/>
          </p:nvSpPr>
          <p:spPr>
            <a:xfrm>
              <a:off x="8941851" y="1254876"/>
              <a:ext cx="3603300" cy="8373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14171A"/>
                </a:buClr>
                <a:buSzPts val="900"/>
                <a:buFont typeface="Play"/>
                <a:buNone/>
              </a:pPr>
              <a:r>
                <a:rPr lang="en" sz="900" i="0" u="none" strike="noStrike" cap="none">
                  <a:solidFill>
                    <a:srgbClr val="14171A"/>
                  </a:solidFill>
                  <a:latin typeface="Poppins"/>
                  <a:ea typeface="Poppins"/>
                  <a:cs typeface="Poppins"/>
                  <a:sym typeface="Poppins"/>
                </a:rPr>
                <a:t>Jira Software</a:t>
              </a:r>
              <a:endParaRPr sz="500">
                <a:latin typeface="Poppins"/>
                <a:ea typeface="Poppins"/>
                <a:cs typeface="Poppins"/>
                <a:sym typeface="Poppins"/>
              </a:endParaRPr>
            </a:p>
            <a:p>
              <a:pPr marL="0" marR="0" lvl="0" indent="0" algn="l" rtl="0">
                <a:lnSpc>
                  <a:spcPct val="110000"/>
                </a:lnSpc>
                <a:spcBef>
                  <a:spcPts val="0"/>
                </a:spcBef>
                <a:spcAft>
                  <a:spcPts val="0"/>
                </a:spcAft>
                <a:buClr>
                  <a:srgbClr val="14171A"/>
                </a:buClr>
                <a:buSzPts val="800"/>
                <a:buFont typeface="Play"/>
                <a:buNone/>
              </a:pPr>
              <a:r>
                <a:rPr lang="en" sz="800" i="0" u="none" strike="noStrike" cap="none">
                  <a:solidFill>
                    <a:srgbClr val="14171A"/>
                  </a:solidFill>
                  <a:latin typeface="Poppins"/>
                  <a:ea typeface="Poppins"/>
                  <a:cs typeface="Poppins"/>
                  <a:sym typeface="Poppins"/>
                </a:rPr>
                <a:t>Project and issue tracking</a:t>
              </a:r>
              <a:endParaRPr sz="500">
                <a:latin typeface="Poppins"/>
                <a:ea typeface="Poppins"/>
                <a:cs typeface="Poppins"/>
                <a:sym typeface="Poppins"/>
              </a:endParaRPr>
            </a:p>
          </p:txBody>
        </p:sp>
        <p:sp>
          <p:nvSpPr>
            <p:cNvPr id="312" name="Google Shape;312;p42"/>
            <p:cNvSpPr txBox="1"/>
            <p:nvPr/>
          </p:nvSpPr>
          <p:spPr>
            <a:xfrm>
              <a:off x="13866918" y="1254876"/>
              <a:ext cx="5772900" cy="8373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14171A"/>
                </a:buClr>
                <a:buSzPts val="900"/>
                <a:buFont typeface="Play"/>
                <a:buNone/>
              </a:pPr>
              <a:r>
                <a:rPr lang="en" sz="900" i="0" u="none" strike="noStrike" cap="none">
                  <a:solidFill>
                    <a:srgbClr val="14171A"/>
                  </a:solidFill>
                  <a:latin typeface="Poppins"/>
                  <a:ea typeface="Poppins"/>
                  <a:cs typeface="Poppins"/>
                  <a:sym typeface="Poppins"/>
                </a:rPr>
                <a:t>Jira Service Management</a:t>
              </a:r>
              <a:endParaRPr sz="500">
                <a:latin typeface="Poppins"/>
                <a:ea typeface="Poppins"/>
                <a:cs typeface="Poppins"/>
                <a:sym typeface="Poppins"/>
              </a:endParaRPr>
            </a:p>
            <a:p>
              <a:pPr marL="0" marR="0" lvl="0" indent="0" algn="l" rtl="0">
                <a:lnSpc>
                  <a:spcPct val="110000"/>
                </a:lnSpc>
                <a:spcBef>
                  <a:spcPts val="0"/>
                </a:spcBef>
                <a:spcAft>
                  <a:spcPts val="0"/>
                </a:spcAft>
                <a:buClr>
                  <a:srgbClr val="14171A"/>
                </a:buClr>
                <a:buSzPts val="800"/>
                <a:buFont typeface="Play"/>
                <a:buNone/>
              </a:pPr>
              <a:r>
                <a:rPr lang="en" sz="800" i="0" u="none" strike="noStrike" cap="none">
                  <a:solidFill>
                    <a:srgbClr val="14171A"/>
                  </a:solidFill>
                  <a:latin typeface="Poppins"/>
                  <a:ea typeface="Poppins"/>
                  <a:cs typeface="Poppins"/>
                  <a:sym typeface="Poppins"/>
                </a:rPr>
                <a:t>Collaborative IT Service Management</a:t>
              </a:r>
              <a:endParaRPr sz="500">
                <a:latin typeface="Poppins"/>
                <a:ea typeface="Poppins"/>
                <a:cs typeface="Poppins"/>
                <a:sym typeface="Poppins"/>
              </a:endParaRPr>
            </a:p>
          </p:txBody>
        </p:sp>
        <p:sp>
          <p:nvSpPr>
            <p:cNvPr id="313" name="Google Shape;313;p42"/>
            <p:cNvSpPr txBox="1"/>
            <p:nvPr/>
          </p:nvSpPr>
          <p:spPr>
            <a:xfrm>
              <a:off x="8941854" y="2332210"/>
              <a:ext cx="3603300" cy="8373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14171A"/>
                </a:buClr>
                <a:buSzPts val="900"/>
                <a:buFont typeface="Play"/>
                <a:buNone/>
              </a:pPr>
              <a:r>
                <a:rPr lang="en" sz="900" i="0" u="none" strike="noStrike" cap="none">
                  <a:solidFill>
                    <a:srgbClr val="14171A"/>
                  </a:solidFill>
                  <a:latin typeface="Poppins"/>
                  <a:ea typeface="Poppins"/>
                  <a:cs typeface="Poppins"/>
                  <a:sym typeface="Poppins"/>
                </a:rPr>
                <a:t>Confluence</a:t>
              </a:r>
              <a:endParaRPr sz="500">
                <a:latin typeface="Poppins"/>
                <a:ea typeface="Poppins"/>
                <a:cs typeface="Poppins"/>
                <a:sym typeface="Poppins"/>
              </a:endParaRPr>
            </a:p>
            <a:p>
              <a:pPr marL="0" marR="0" lvl="0" indent="0" algn="l" rtl="0">
                <a:lnSpc>
                  <a:spcPct val="110000"/>
                </a:lnSpc>
                <a:spcBef>
                  <a:spcPts val="0"/>
                </a:spcBef>
                <a:spcAft>
                  <a:spcPts val="0"/>
                </a:spcAft>
                <a:buClr>
                  <a:srgbClr val="14171A"/>
                </a:buClr>
                <a:buSzPts val="800"/>
                <a:buFont typeface="Play"/>
                <a:buNone/>
              </a:pPr>
              <a:r>
                <a:rPr lang="en" sz="800" i="0" u="none" strike="noStrike" cap="none">
                  <a:solidFill>
                    <a:srgbClr val="14171A"/>
                  </a:solidFill>
                  <a:latin typeface="Poppins"/>
                  <a:ea typeface="Poppins"/>
                  <a:cs typeface="Poppins"/>
                  <a:sym typeface="Poppins"/>
                </a:rPr>
                <a:t>Document collaboration</a:t>
              </a:r>
              <a:endParaRPr sz="500">
                <a:latin typeface="Poppins"/>
                <a:ea typeface="Poppins"/>
                <a:cs typeface="Poppins"/>
                <a:sym typeface="Poppins"/>
              </a:endParaRPr>
            </a:p>
          </p:txBody>
        </p:sp>
        <p:sp>
          <p:nvSpPr>
            <p:cNvPr id="314" name="Google Shape;314;p42"/>
            <p:cNvSpPr txBox="1"/>
            <p:nvPr/>
          </p:nvSpPr>
          <p:spPr>
            <a:xfrm>
              <a:off x="13866925" y="2339076"/>
              <a:ext cx="4380300" cy="8373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14171A"/>
                </a:buClr>
                <a:buSzPts val="900"/>
                <a:buFont typeface="Play"/>
                <a:buNone/>
              </a:pPr>
              <a:r>
                <a:rPr lang="en" sz="900" i="0" u="none" strike="noStrike" cap="none">
                  <a:solidFill>
                    <a:srgbClr val="14171A"/>
                  </a:solidFill>
                  <a:latin typeface="Poppins"/>
                  <a:ea typeface="Poppins"/>
                  <a:cs typeface="Poppins"/>
                  <a:sym typeface="Poppins"/>
                </a:rPr>
                <a:t>Bitbucket</a:t>
              </a:r>
              <a:endParaRPr sz="500">
                <a:latin typeface="Poppins"/>
                <a:ea typeface="Poppins"/>
                <a:cs typeface="Poppins"/>
                <a:sym typeface="Poppins"/>
              </a:endParaRPr>
            </a:p>
            <a:p>
              <a:pPr marL="0" marR="0" lvl="0" indent="0" algn="l" rtl="0">
                <a:lnSpc>
                  <a:spcPct val="110000"/>
                </a:lnSpc>
                <a:spcBef>
                  <a:spcPts val="0"/>
                </a:spcBef>
                <a:spcAft>
                  <a:spcPts val="0"/>
                </a:spcAft>
                <a:buClr>
                  <a:srgbClr val="14171A"/>
                </a:buClr>
                <a:buSzPts val="800"/>
                <a:buFont typeface="Play"/>
                <a:buNone/>
              </a:pPr>
              <a:r>
                <a:rPr lang="en" sz="800" i="0" u="none" strike="noStrike" cap="none">
                  <a:solidFill>
                    <a:srgbClr val="14171A"/>
                  </a:solidFill>
                  <a:latin typeface="Poppins"/>
                  <a:ea typeface="Poppins"/>
                  <a:cs typeface="Poppins"/>
                  <a:sym typeface="Poppins"/>
                </a:rPr>
                <a:t>Git code management</a:t>
              </a:r>
              <a:endParaRPr sz="500">
                <a:latin typeface="Poppins"/>
                <a:ea typeface="Poppins"/>
                <a:cs typeface="Poppins"/>
                <a:sym typeface="Poppins"/>
              </a:endParaRPr>
            </a:p>
          </p:txBody>
        </p:sp>
        <p:sp>
          <p:nvSpPr>
            <p:cNvPr id="315" name="Google Shape;315;p42"/>
            <p:cNvSpPr txBox="1"/>
            <p:nvPr/>
          </p:nvSpPr>
          <p:spPr>
            <a:xfrm>
              <a:off x="8941524" y="3398943"/>
              <a:ext cx="4380300" cy="8373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14171A"/>
                </a:buClr>
                <a:buSzPts val="900"/>
                <a:buFont typeface="Play"/>
                <a:buNone/>
              </a:pPr>
              <a:r>
                <a:rPr lang="en" sz="900" i="0" u="none" strike="noStrike" cap="none">
                  <a:solidFill>
                    <a:srgbClr val="14171A"/>
                  </a:solidFill>
                  <a:latin typeface="Poppins"/>
                  <a:ea typeface="Poppins"/>
                  <a:cs typeface="Poppins"/>
                  <a:sym typeface="Poppins"/>
                </a:rPr>
                <a:t>Atlassian Access</a:t>
              </a:r>
              <a:endParaRPr sz="500">
                <a:latin typeface="Poppins"/>
                <a:ea typeface="Poppins"/>
                <a:cs typeface="Poppins"/>
                <a:sym typeface="Poppins"/>
              </a:endParaRPr>
            </a:p>
            <a:p>
              <a:pPr marL="0" marR="0" lvl="0" indent="0" algn="l" rtl="0">
                <a:lnSpc>
                  <a:spcPct val="110000"/>
                </a:lnSpc>
                <a:spcBef>
                  <a:spcPts val="0"/>
                </a:spcBef>
                <a:spcAft>
                  <a:spcPts val="0"/>
                </a:spcAft>
                <a:buClr>
                  <a:srgbClr val="14171A"/>
                </a:buClr>
                <a:buSzPts val="800"/>
                <a:buFont typeface="Play"/>
                <a:buNone/>
              </a:pPr>
              <a:r>
                <a:rPr lang="en" sz="800" i="0" u="none" strike="noStrike" cap="none">
                  <a:solidFill>
                    <a:srgbClr val="14171A"/>
                  </a:solidFill>
                  <a:latin typeface="Poppins"/>
                  <a:ea typeface="Poppins"/>
                  <a:cs typeface="Poppins"/>
                  <a:sym typeface="Poppins"/>
                </a:rPr>
                <a:t>Security and control for cloud</a:t>
              </a:r>
              <a:endParaRPr sz="500">
                <a:latin typeface="Poppins"/>
                <a:ea typeface="Poppins"/>
                <a:cs typeface="Poppins"/>
                <a:sym typeface="Poppins"/>
              </a:endParaRPr>
            </a:p>
          </p:txBody>
        </p:sp>
        <p:pic>
          <p:nvPicPr>
            <p:cNvPr id="316" name="Google Shape;316;p42" descr="Brand=Bitbucket, Type=mark, Appearance=brand.svg"/>
            <p:cNvPicPr preferRelativeResize="0"/>
            <p:nvPr/>
          </p:nvPicPr>
          <p:blipFill rotWithShape="1">
            <a:blip r:embed="rId3">
              <a:alphaModFix/>
            </a:blip>
            <a:srcRect/>
            <a:stretch/>
          </p:blipFill>
          <p:spPr>
            <a:xfrm>
              <a:off x="12972569" y="2433159"/>
              <a:ext cx="609601" cy="609601"/>
            </a:xfrm>
            <a:prstGeom prst="rect">
              <a:avLst/>
            </a:prstGeom>
            <a:noFill/>
            <a:ln>
              <a:noFill/>
            </a:ln>
          </p:spPr>
        </p:pic>
        <p:pic>
          <p:nvPicPr>
            <p:cNvPr id="317" name="Google Shape;317;p42" descr="Brand=Confluence, Type=mark, Appearance=brand.svg"/>
            <p:cNvPicPr preferRelativeResize="0"/>
            <p:nvPr/>
          </p:nvPicPr>
          <p:blipFill rotWithShape="1">
            <a:blip r:embed="rId4">
              <a:alphaModFix/>
            </a:blip>
            <a:srcRect/>
            <a:stretch/>
          </p:blipFill>
          <p:spPr>
            <a:xfrm>
              <a:off x="8054685" y="2418513"/>
              <a:ext cx="609601" cy="609601"/>
            </a:xfrm>
            <a:prstGeom prst="rect">
              <a:avLst/>
            </a:prstGeom>
            <a:noFill/>
            <a:ln>
              <a:noFill/>
            </a:ln>
          </p:spPr>
        </p:pic>
        <p:pic>
          <p:nvPicPr>
            <p:cNvPr id="318" name="Google Shape;318;p42" descr="Brand=Atlassian, Type=mark, Appearance=brand.svg"/>
            <p:cNvPicPr preferRelativeResize="0"/>
            <p:nvPr/>
          </p:nvPicPr>
          <p:blipFill rotWithShape="1">
            <a:blip r:embed="rId5">
              <a:alphaModFix/>
            </a:blip>
            <a:srcRect/>
            <a:stretch/>
          </p:blipFill>
          <p:spPr>
            <a:xfrm>
              <a:off x="8054685" y="3499907"/>
              <a:ext cx="609601" cy="609601"/>
            </a:xfrm>
            <a:prstGeom prst="rect">
              <a:avLst/>
            </a:prstGeom>
            <a:noFill/>
            <a:ln>
              <a:noFill/>
            </a:ln>
          </p:spPr>
        </p:pic>
        <p:pic>
          <p:nvPicPr>
            <p:cNvPr id="319" name="Google Shape;319;p42" descr="Brand=Jira Software, Type=mark, Appearance=brand.svg"/>
            <p:cNvPicPr preferRelativeResize="0"/>
            <p:nvPr/>
          </p:nvPicPr>
          <p:blipFill rotWithShape="1">
            <a:blip r:embed="rId6">
              <a:alphaModFix/>
            </a:blip>
            <a:srcRect/>
            <a:stretch/>
          </p:blipFill>
          <p:spPr>
            <a:xfrm>
              <a:off x="8054685" y="1355816"/>
              <a:ext cx="609601" cy="609601"/>
            </a:xfrm>
            <a:prstGeom prst="rect">
              <a:avLst/>
            </a:prstGeom>
            <a:noFill/>
            <a:ln>
              <a:noFill/>
            </a:ln>
          </p:spPr>
        </p:pic>
        <p:pic>
          <p:nvPicPr>
            <p:cNvPr id="320" name="Google Shape;320;p42" descr="Brand=Jira Service Management, Type=mark, Appearance=brand.svg"/>
            <p:cNvPicPr preferRelativeResize="0"/>
            <p:nvPr/>
          </p:nvPicPr>
          <p:blipFill rotWithShape="1">
            <a:blip r:embed="rId7">
              <a:alphaModFix/>
            </a:blip>
            <a:srcRect/>
            <a:stretch/>
          </p:blipFill>
          <p:spPr>
            <a:xfrm>
              <a:off x="12972569" y="1323684"/>
              <a:ext cx="609601" cy="609601"/>
            </a:xfrm>
            <a:prstGeom prst="rect">
              <a:avLst/>
            </a:prstGeom>
            <a:noFill/>
            <a:ln>
              <a:noFill/>
            </a:ln>
          </p:spPr>
        </p:pic>
      </p:grpSp>
      <p:sp>
        <p:nvSpPr>
          <p:cNvPr id="321" name="Google Shape;321;p42"/>
          <p:cNvSpPr/>
          <p:nvPr/>
        </p:nvSpPr>
        <p:spPr>
          <a:xfrm>
            <a:off x="6018014" y="2749897"/>
            <a:ext cx="2164860" cy="111794"/>
          </a:xfrm>
          <a:custGeom>
            <a:avLst/>
            <a:gdLst/>
            <a:ahLst/>
            <a:cxnLst/>
            <a:rect l="l" t="t" r="r" b="b"/>
            <a:pathLst>
              <a:path w="21600" h="20391" extrusionOk="0">
                <a:moveTo>
                  <a:pt x="0" y="0"/>
                </a:moveTo>
                <a:cubicBezTo>
                  <a:pt x="2617" y="5887"/>
                  <a:pt x="5243" y="10633"/>
                  <a:pt x="7875" y="13954"/>
                </a:cubicBezTo>
                <a:cubicBezTo>
                  <a:pt x="12415" y="19683"/>
                  <a:pt x="16967" y="21600"/>
                  <a:pt x="21517" y="19655"/>
                </a:cubicBezTo>
                <a:lnTo>
                  <a:pt x="21600" y="0"/>
                </a:lnTo>
                <a:lnTo>
                  <a:pt x="0" y="0"/>
                </a:lnTo>
                <a:close/>
              </a:path>
            </a:pathLst>
          </a:custGeom>
          <a:solidFill>
            <a:srgbClr val="09326C"/>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322" name="Google Shape;322;p42"/>
          <p:cNvSpPr txBox="1">
            <a:spLocks noGrp="1"/>
          </p:cNvSpPr>
          <p:nvPr>
            <p:ph type="subTitle" idx="1"/>
          </p:nvPr>
        </p:nvSpPr>
        <p:spPr>
          <a:xfrm>
            <a:off x="759950" y="700425"/>
            <a:ext cx="4405200" cy="17544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Font typeface="Poppins Light"/>
              <a:buNone/>
              <a:defRPr sz="1400">
                <a:latin typeface="Poppins Light"/>
                <a:ea typeface="Poppins Light"/>
                <a:cs typeface="Poppins Light"/>
                <a:sym typeface="Poppins Light"/>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Case Studies 03">
  <p:cSld name="Blank_White_1_2_2">
    <p:spTree>
      <p:nvGrpSpPr>
        <p:cNvPr id="1" name="Shape 323"/>
        <p:cNvGrpSpPr/>
        <p:nvPr/>
      </p:nvGrpSpPr>
      <p:grpSpPr>
        <a:xfrm>
          <a:off x="0" y="0"/>
          <a:ext cx="0" cy="0"/>
          <a:chOff x="0" y="0"/>
          <a:chExt cx="0" cy="0"/>
        </a:xfrm>
      </p:grpSpPr>
      <p:sp>
        <p:nvSpPr>
          <p:cNvPr id="324" name="Google Shape;324;p43"/>
          <p:cNvSpPr txBox="1">
            <a:spLocks noGrp="1"/>
          </p:cNvSpPr>
          <p:nvPr>
            <p:ph type="sldNum" idx="12"/>
          </p:nvPr>
        </p:nvSpPr>
        <p:spPr>
          <a:xfrm>
            <a:off x="4494295" y="4905375"/>
            <a:ext cx="150600" cy="177000"/>
          </a:xfrm>
          <a:prstGeom prst="rect">
            <a:avLst/>
          </a:prstGeom>
          <a:noFill/>
          <a:ln>
            <a:noFill/>
          </a:ln>
        </p:spPr>
        <p:txBody>
          <a:bodyPr spcFirstLastPara="1" wrap="square" lIns="19050" tIns="19050" rIns="19050" bIns="19050" anchor="t" anchorCtr="0">
            <a:spAutoFit/>
          </a:bodyPr>
          <a:lstStyle>
            <a:lvl1pPr marL="0" lvl="0" indent="0" algn="ctr" rtl="0">
              <a:lnSpc>
                <a:spcPct val="100000"/>
              </a:lnSpc>
              <a:spcBef>
                <a:spcPts val="0"/>
              </a:spcBef>
              <a:spcAft>
                <a:spcPts val="0"/>
              </a:spcAft>
              <a:buClr>
                <a:srgbClr val="000000"/>
              </a:buClr>
              <a:buSzPts val="900"/>
              <a:buFont typeface="Play"/>
              <a:buNone/>
              <a:defRPr sz="900">
                <a:solidFill>
                  <a:srgbClr val="000000"/>
                </a:solidFill>
              </a:defRPr>
            </a:lvl1pPr>
            <a:lvl2pPr marL="0" lvl="1" indent="0" algn="ctr" rtl="0">
              <a:lnSpc>
                <a:spcPct val="100000"/>
              </a:lnSpc>
              <a:spcBef>
                <a:spcPts val="0"/>
              </a:spcBef>
              <a:spcAft>
                <a:spcPts val="0"/>
              </a:spcAft>
              <a:buClr>
                <a:srgbClr val="000000"/>
              </a:buClr>
              <a:buSzPts val="900"/>
              <a:buFont typeface="Play"/>
              <a:buNone/>
              <a:defRPr sz="900">
                <a:solidFill>
                  <a:srgbClr val="000000"/>
                </a:solidFill>
              </a:defRPr>
            </a:lvl2pPr>
            <a:lvl3pPr marL="0" lvl="2" indent="0" algn="ctr" rtl="0">
              <a:lnSpc>
                <a:spcPct val="100000"/>
              </a:lnSpc>
              <a:spcBef>
                <a:spcPts val="0"/>
              </a:spcBef>
              <a:spcAft>
                <a:spcPts val="0"/>
              </a:spcAft>
              <a:buClr>
                <a:srgbClr val="000000"/>
              </a:buClr>
              <a:buSzPts val="900"/>
              <a:buFont typeface="Play"/>
              <a:buNone/>
              <a:defRPr sz="900">
                <a:solidFill>
                  <a:srgbClr val="000000"/>
                </a:solidFill>
              </a:defRPr>
            </a:lvl3pPr>
            <a:lvl4pPr marL="0" lvl="3" indent="0" algn="ctr" rtl="0">
              <a:lnSpc>
                <a:spcPct val="100000"/>
              </a:lnSpc>
              <a:spcBef>
                <a:spcPts val="0"/>
              </a:spcBef>
              <a:spcAft>
                <a:spcPts val="0"/>
              </a:spcAft>
              <a:buClr>
                <a:srgbClr val="000000"/>
              </a:buClr>
              <a:buSzPts val="900"/>
              <a:buFont typeface="Play"/>
              <a:buNone/>
              <a:defRPr sz="900">
                <a:solidFill>
                  <a:srgbClr val="000000"/>
                </a:solidFill>
              </a:defRPr>
            </a:lvl4pPr>
            <a:lvl5pPr marL="0" lvl="4" indent="0" algn="ctr" rtl="0">
              <a:lnSpc>
                <a:spcPct val="100000"/>
              </a:lnSpc>
              <a:spcBef>
                <a:spcPts val="0"/>
              </a:spcBef>
              <a:spcAft>
                <a:spcPts val="0"/>
              </a:spcAft>
              <a:buClr>
                <a:srgbClr val="000000"/>
              </a:buClr>
              <a:buSzPts val="900"/>
              <a:buFont typeface="Play"/>
              <a:buNone/>
              <a:defRPr sz="900">
                <a:solidFill>
                  <a:srgbClr val="000000"/>
                </a:solidFill>
              </a:defRPr>
            </a:lvl5pPr>
            <a:lvl6pPr marL="0" lvl="5" indent="0" algn="ctr" rtl="0">
              <a:lnSpc>
                <a:spcPct val="100000"/>
              </a:lnSpc>
              <a:spcBef>
                <a:spcPts val="0"/>
              </a:spcBef>
              <a:spcAft>
                <a:spcPts val="0"/>
              </a:spcAft>
              <a:buClr>
                <a:srgbClr val="000000"/>
              </a:buClr>
              <a:buSzPts val="900"/>
              <a:buFont typeface="Play"/>
              <a:buNone/>
              <a:defRPr sz="900">
                <a:solidFill>
                  <a:srgbClr val="000000"/>
                </a:solidFill>
              </a:defRPr>
            </a:lvl6pPr>
            <a:lvl7pPr marL="0" lvl="6" indent="0" algn="ctr" rtl="0">
              <a:lnSpc>
                <a:spcPct val="100000"/>
              </a:lnSpc>
              <a:spcBef>
                <a:spcPts val="0"/>
              </a:spcBef>
              <a:spcAft>
                <a:spcPts val="0"/>
              </a:spcAft>
              <a:buClr>
                <a:srgbClr val="000000"/>
              </a:buClr>
              <a:buSzPts val="900"/>
              <a:buFont typeface="Play"/>
              <a:buNone/>
              <a:defRPr sz="900">
                <a:solidFill>
                  <a:srgbClr val="000000"/>
                </a:solidFill>
              </a:defRPr>
            </a:lvl7pPr>
            <a:lvl8pPr marL="0" lvl="7" indent="0" algn="ctr" rtl="0">
              <a:lnSpc>
                <a:spcPct val="100000"/>
              </a:lnSpc>
              <a:spcBef>
                <a:spcPts val="0"/>
              </a:spcBef>
              <a:spcAft>
                <a:spcPts val="0"/>
              </a:spcAft>
              <a:buClr>
                <a:srgbClr val="000000"/>
              </a:buClr>
              <a:buSzPts val="900"/>
              <a:buFont typeface="Play"/>
              <a:buNone/>
              <a:defRPr sz="900">
                <a:solidFill>
                  <a:srgbClr val="000000"/>
                </a:solidFill>
              </a:defRPr>
            </a:lvl8pPr>
            <a:lvl9pPr marL="0" lvl="8" indent="0" algn="ctr" rtl="0">
              <a:lnSpc>
                <a:spcPct val="100000"/>
              </a:lnSpc>
              <a:spcBef>
                <a:spcPts val="0"/>
              </a:spcBef>
              <a:spcAft>
                <a:spcPts val="0"/>
              </a:spcAft>
              <a:buClr>
                <a:srgbClr val="000000"/>
              </a:buClr>
              <a:buSzPts val="900"/>
              <a:buFont typeface="Play"/>
              <a:buNone/>
              <a:defRPr sz="900">
                <a:solidFill>
                  <a:srgbClr val="000000"/>
                </a:solidFill>
              </a:defRPr>
            </a:lvl9pPr>
          </a:lstStyle>
          <a:p>
            <a:pPr marL="0" lvl="0" indent="0" algn="ctr" rtl="0">
              <a:spcBef>
                <a:spcPts val="0"/>
              </a:spcBef>
              <a:spcAft>
                <a:spcPts val="0"/>
              </a:spcAft>
              <a:buNone/>
            </a:pPr>
            <a:fld id="{00000000-1234-1234-1234-123412341234}" type="slidenum">
              <a:rPr lang="en"/>
              <a:t>‹#›</a:t>
            </a:fld>
            <a:endParaRPr sz="1000">
              <a:solidFill>
                <a:schemeClr val="dk2"/>
              </a:solidFill>
            </a:endParaRPr>
          </a:p>
        </p:txBody>
      </p:sp>
      <p:sp>
        <p:nvSpPr>
          <p:cNvPr id="325" name="Google Shape;325;p43"/>
          <p:cNvSpPr txBox="1">
            <a:spLocks noGrp="1"/>
          </p:cNvSpPr>
          <p:nvPr>
            <p:ph type="subTitle" idx="1"/>
          </p:nvPr>
        </p:nvSpPr>
        <p:spPr>
          <a:xfrm>
            <a:off x="4838025" y="2614925"/>
            <a:ext cx="3257100" cy="12114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Font typeface="Poppins Light"/>
              <a:buNone/>
              <a:defRPr sz="14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326" name="Google Shape;326;p43"/>
          <p:cNvSpPr txBox="1">
            <a:spLocks noGrp="1"/>
          </p:cNvSpPr>
          <p:nvPr>
            <p:ph type="title"/>
          </p:nvPr>
        </p:nvSpPr>
        <p:spPr>
          <a:xfrm>
            <a:off x="4839409" y="805300"/>
            <a:ext cx="3355500" cy="1879500"/>
          </a:xfrm>
          <a:prstGeom prst="rect">
            <a:avLst/>
          </a:prstGeom>
        </p:spPr>
        <p:txBody>
          <a:bodyPr spcFirstLastPara="1" wrap="square" lIns="91425" tIns="91425" rIns="91425" bIns="91425" anchor="b" anchorCtr="0">
            <a:normAutofit/>
          </a:bodyPr>
          <a:lstStyle>
            <a:lvl1pPr lvl="0" rtl="0">
              <a:spcBef>
                <a:spcPts val="0"/>
              </a:spcBef>
              <a:spcAft>
                <a:spcPts val="0"/>
              </a:spcAft>
              <a:buSzPts val="3000"/>
              <a:buFont typeface="Poppins ExtraBold"/>
              <a:buNone/>
              <a:defRPr sz="30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Case Studies 04">
  <p:cSld name="Team Anywhere_1_2">
    <p:spTree>
      <p:nvGrpSpPr>
        <p:cNvPr id="1" name="Shape 327"/>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Case Studies 05">
  <p:cSld name="Team Anywhere_1_1_1">
    <p:spTree>
      <p:nvGrpSpPr>
        <p:cNvPr id="1" name="Shape 328"/>
        <p:cNvGrpSpPr/>
        <p:nvPr/>
      </p:nvGrpSpPr>
      <p:grpSpPr>
        <a:xfrm>
          <a:off x="0" y="0"/>
          <a:ext cx="0" cy="0"/>
          <a:chOff x="0" y="0"/>
          <a:chExt cx="0" cy="0"/>
        </a:xfrm>
      </p:grpSpPr>
      <p:sp>
        <p:nvSpPr>
          <p:cNvPr id="329" name="Google Shape;329;p45"/>
          <p:cNvSpPr/>
          <p:nvPr/>
        </p:nvSpPr>
        <p:spPr>
          <a:xfrm>
            <a:off x="893" y="-9525"/>
            <a:ext cx="5713599" cy="3351991"/>
          </a:xfrm>
          <a:custGeom>
            <a:avLst/>
            <a:gdLst/>
            <a:ahLst/>
            <a:cxnLst/>
            <a:rect l="l" t="t" r="r" b="b"/>
            <a:pathLst>
              <a:path w="20413" h="19856" extrusionOk="0">
                <a:moveTo>
                  <a:pt x="47" y="0"/>
                </a:moveTo>
                <a:cubicBezTo>
                  <a:pt x="32" y="24"/>
                  <a:pt x="15" y="47"/>
                  <a:pt x="0" y="71"/>
                </a:cubicBezTo>
                <a:lnTo>
                  <a:pt x="0" y="16736"/>
                </a:lnTo>
                <a:cubicBezTo>
                  <a:pt x="291" y="17201"/>
                  <a:pt x="614" y="17611"/>
                  <a:pt x="969" y="17950"/>
                </a:cubicBezTo>
                <a:cubicBezTo>
                  <a:pt x="4797" y="21600"/>
                  <a:pt x="12004" y="19510"/>
                  <a:pt x="15831" y="15860"/>
                </a:cubicBezTo>
                <a:cubicBezTo>
                  <a:pt x="19116" y="12727"/>
                  <a:pt x="21600" y="4560"/>
                  <a:pt x="19818" y="0"/>
                </a:cubicBezTo>
                <a:lnTo>
                  <a:pt x="47" y="0"/>
                </a:lnTo>
                <a:close/>
              </a:path>
            </a:pathLst>
          </a:custGeom>
          <a:solidFill>
            <a:srgbClr val="1767DA"/>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DFEFE"/>
              </a:buClr>
              <a:buSzPts val="1200"/>
              <a:buFont typeface="Helvetica Neue"/>
              <a:buNone/>
            </a:pPr>
            <a:endParaRPr sz="1200" b="0" i="0" u="none" strike="noStrike" cap="none">
              <a:solidFill>
                <a:srgbClr val="FDFEFE"/>
              </a:solidFill>
              <a:latin typeface="Helvetica Neue"/>
              <a:ea typeface="Helvetica Neue"/>
              <a:cs typeface="Helvetica Neue"/>
              <a:sym typeface="Helvetica Neue"/>
            </a:endParaRPr>
          </a:p>
        </p:txBody>
      </p:sp>
      <p:sp>
        <p:nvSpPr>
          <p:cNvPr id="330" name="Google Shape;330;p45"/>
          <p:cNvSpPr/>
          <p:nvPr/>
        </p:nvSpPr>
        <p:spPr>
          <a:xfrm>
            <a:off x="4984332" y="209989"/>
            <a:ext cx="3224880" cy="3135834"/>
          </a:xfrm>
          <a:custGeom>
            <a:avLst/>
            <a:gdLst/>
            <a:ahLst/>
            <a:cxnLst/>
            <a:rect l="l" t="t" r="r" b="b"/>
            <a:pathLst>
              <a:path w="21600" h="21600" extrusionOk="0">
                <a:moveTo>
                  <a:pt x="0" y="7820"/>
                </a:moveTo>
                <a:lnTo>
                  <a:pt x="15040" y="0"/>
                </a:lnTo>
                <a:lnTo>
                  <a:pt x="21600" y="10847"/>
                </a:lnTo>
                <a:cubicBezTo>
                  <a:pt x="19305" y="14431"/>
                  <a:pt x="17009" y="18016"/>
                  <a:pt x="14714" y="21600"/>
                </a:cubicBezTo>
                <a:cubicBezTo>
                  <a:pt x="10318" y="19194"/>
                  <a:pt x="5922" y="16789"/>
                  <a:pt x="1526" y="14383"/>
                </a:cubicBezTo>
                <a:lnTo>
                  <a:pt x="0" y="7820"/>
                </a:lnTo>
                <a:close/>
              </a:path>
            </a:pathLst>
          </a:custGeom>
          <a:solidFill>
            <a:srgbClr val="FEA800"/>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DFEFE"/>
              </a:buClr>
              <a:buSzPts val="1200"/>
              <a:buFont typeface="Helvetica Neue"/>
              <a:buNone/>
            </a:pPr>
            <a:endParaRPr sz="1200" b="0" i="0" u="none" strike="noStrike" cap="none">
              <a:solidFill>
                <a:srgbClr val="FDFEFE"/>
              </a:solidFill>
              <a:latin typeface="Helvetica Neue"/>
              <a:ea typeface="Helvetica Neue"/>
              <a:cs typeface="Helvetica Neue"/>
              <a:sym typeface="Helvetica Neue"/>
            </a:endParaRPr>
          </a:p>
        </p:txBody>
      </p:sp>
      <p:sp>
        <p:nvSpPr>
          <p:cNvPr id="331" name="Google Shape;331;p45"/>
          <p:cNvSpPr/>
          <p:nvPr/>
        </p:nvSpPr>
        <p:spPr>
          <a:xfrm>
            <a:off x="4984325" y="1002100"/>
            <a:ext cx="676620" cy="1025568"/>
          </a:xfrm>
          <a:custGeom>
            <a:avLst/>
            <a:gdLst/>
            <a:ahLst/>
            <a:cxnLst/>
            <a:rect l="l" t="t" r="r" b="b"/>
            <a:pathLst>
              <a:path w="21600" h="21600" extrusionOk="0">
                <a:moveTo>
                  <a:pt x="21600" y="0"/>
                </a:moveTo>
                <a:lnTo>
                  <a:pt x="0" y="7203"/>
                </a:lnTo>
                <a:lnTo>
                  <a:pt x="5218" y="21600"/>
                </a:lnTo>
                <a:cubicBezTo>
                  <a:pt x="13053" y="15056"/>
                  <a:pt x="18935" y="7432"/>
                  <a:pt x="21600" y="0"/>
                </a:cubicBezTo>
                <a:close/>
              </a:path>
            </a:pathLst>
          </a:custGeom>
          <a:solidFill>
            <a:srgbClr val="09326C"/>
          </a:solidFill>
          <a:ln>
            <a:noFill/>
          </a:ln>
        </p:spPr>
        <p:txBody>
          <a:bodyPr spcFirstLastPara="1" wrap="square" lIns="50800" tIns="50800" rIns="50800" bIns="50800" anchor="ctr" anchorCtr="0">
            <a:noAutofit/>
          </a:bodyPr>
          <a:lstStyle/>
          <a:p>
            <a:pPr marL="0" marR="0" lvl="0" indent="0" algn="ctr" rtl="0">
              <a:lnSpc>
                <a:spcPct val="100000"/>
              </a:lnSpc>
              <a:spcBef>
                <a:spcPts val="0"/>
              </a:spcBef>
              <a:spcAft>
                <a:spcPts val="0"/>
              </a:spcAft>
              <a:buClr>
                <a:srgbClr val="FDFEFE"/>
              </a:buClr>
              <a:buSzPts val="3200"/>
              <a:buFont typeface="Helvetica Neue"/>
              <a:buNone/>
            </a:pPr>
            <a:endParaRPr sz="3200" b="0" i="0" u="none" strike="noStrike" cap="none">
              <a:solidFill>
                <a:srgbClr val="FDFEFE"/>
              </a:solidFill>
              <a:latin typeface="Helvetica Neue"/>
              <a:ea typeface="Helvetica Neue"/>
              <a:cs typeface="Helvetica Neue"/>
              <a:sym typeface="Helvetica Neue"/>
            </a:endParaRPr>
          </a:p>
        </p:txBody>
      </p:sp>
      <p:pic>
        <p:nvPicPr>
          <p:cNvPr id="332" name="Google Shape;332;p45" descr="Image"/>
          <p:cNvPicPr preferRelativeResize="0"/>
          <p:nvPr/>
        </p:nvPicPr>
        <p:blipFill rotWithShape="1">
          <a:blip r:embed="rId2">
            <a:alphaModFix/>
          </a:blip>
          <a:srcRect l="9826" r="9826"/>
          <a:stretch/>
        </p:blipFill>
        <p:spPr>
          <a:xfrm>
            <a:off x="5399086" y="1284987"/>
            <a:ext cx="2395367" cy="985838"/>
          </a:xfrm>
          <a:prstGeom prst="rect">
            <a:avLst/>
          </a:prstGeom>
          <a:noFill/>
          <a:ln>
            <a:noFill/>
          </a:ln>
        </p:spPr>
      </p:pic>
      <p:sp>
        <p:nvSpPr>
          <p:cNvPr id="333" name="Google Shape;333;p45"/>
          <p:cNvSpPr txBox="1">
            <a:spLocks noGrp="1"/>
          </p:cNvSpPr>
          <p:nvPr>
            <p:ph type="subTitle" idx="1"/>
          </p:nvPr>
        </p:nvSpPr>
        <p:spPr>
          <a:xfrm>
            <a:off x="759950" y="700425"/>
            <a:ext cx="4405200" cy="17544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600"/>
              <a:buNone/>
              <a:defRPr sz="1600">
                <a:solidFill>
                  <a:schemeClr val="lt2"/>
                </a:solidFill>
              </a:defRPr>
            </a:lvl2pPr>
            <a:lvl3pPr lvl="2" rtl="0">
              <a:spcBef>
                <a:spcPts val="0"/>
              </a:spcBef>
              <a:spcAft>
                <a:spcPts val="0"/>
              </a:spcAft>
              <a:buClr>
                <a:schemeClr val="lt2"/>
              </a:buClr>
              <a:buSzPts val="1600"/>
              <a:buNone/>
              <a:defRPr sz="1600">
                <a:solidFill>
                  <a:schemeClr val="lt2"/>
                </a:solidFill>
              </a:defRPr>
            </a:lvl3pPr>
            <a:lvl4pPr lvl="3" rtl="0">
              <a:spcBef>
                <a:spcPts val="0"/>
              </a:spcBef>
              <a:spcAft>
                <a:spcPts val="0"/>
              </a:spcAft>
              <a:buClr>
                <a:schemeClr val="lt2"/>
              </a:buClr>
              <a:buSzPts val="1600"/>
              <a:buNone/>
              <a:defRPr sz="1600">
                <a:solidFill>
                  <a:schemeClr val="lt2"/>
                </a:solidFill>
              </a:defRPr>
            </a:lvl4pPr>
            <a:lvl5pPr lvl="4" rtl="0">
              <a:spcBef>
                <a:spcPts val="0"/>
              </a:spcBef>
              <a:spcAft>
                <a:spcPts val="0"/>
              </a:spcAft>
              <a:buClr>
                <a:schemeClr val="lt2"/>
              </a:buClr>
              <a:buSzPts val="1600"/>
              <a:buNone/>
              <a:defRPr sz="1600">
                <a:solidFill>
                  <a:schemeClr val="lt2"/>
                </a:solidFill>
              </a:defRPr>
            </a:lvl5pPr>
            <a:lvl6pPr lvl="5" rtl="0">
              <a:spcBef>
                <a:spcPts val="0"/>
              </a:spcBef>
              <a:spcAft>
                <a:spcPts val="0"/>
              </a:spcAft>
              <a:buClr>
                <a:schemeClr val="lt2"/>
              </a:buClr>
              <a:buSzPts val="1600"/>
              <a:buNone/>
              <a:defRPr sz="1600">
                <a:solidFill>
                  <a:schemeClr val="lt2"/>
                </a:solidFill>
              </a:defRPr>
            </a:lvl6pPr>
            <a:lvl7pPr lvl="6" rtl="0">
              <a:spcBef>
                <a:spcPts val="0"/>
              </a:spcBef>
              <a:spcAft>
                <a:spcPts val="0"/>
              </a:spcAft>
              <a:buClr>
                <a:schemeClr val="lt2"/>
              </a:buClr>
              <a:buSzPts val="1600"/>
              <a:buNone/>
              <a:defRPr sz="1600">
                <a:solidFill>
                  <a:schemeClr val="lt2"/>
                </a:solidFill>
              </a:defRPr>
            </a:lvl7pPr>
            <a:lvl8pPr lvl="7" rtl="0">
              <a:spcBef>
                <a:spcPts val="0"/>
              </a:spcBef>
              <a:spcAft>
                <a:spcPts val="0"/>
              </a:spcAft>
              <a:buClr>
                <a:schemeClr val="lt2"/>
              </a:buClr>
              <a:buSzPts val="1600"/>
              <a:buNone/>
              <a:defRPr sz="1600">
                <a:solidFill>
                  <a:schemeClr val="lt2"/>
                </a:solidFill>
              </a:defRPr>
            </a:lvl8pPr>
            <a:lvl9pPr lvl="8" rtl="0">
              <a:spcBef>
                <a:spcPts val="0"/>
              </a:spcBef>
              <a:spcAft>
                <a:spcPts val="0"/>
              </a:spcAft>
              <a:buClr>
                <a:schemeClr val="lt2"/>
              </a:buClr>
              <a:buSzPts val="1600"/>
              <a:buNone/>
              <a:defRPr sz="1600">
                <a:solidFill>
                  <a:schemeClr val="lt2"/>
                </a:solidFill>
              </a:defRPr>
            </a:lvl9pPr>
          </a:lstStyle>
          <a:p>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Content Slides 01">
  <p:cSld name="Team Anywhere_1_1_1_1">
    <p:spTree>
      <p:nvGrpSpPr>
        <p:cNvPr id="1" name="Shape 334"/>
        <p:cNvGrpSpPr/>
        <p:nvPr/>
      </p:nvGrpSpPr>
      <p:grpSpPr>
        <a:xfrm>
          <a:off x="0" y="0"/>
          <a:ext cx="0" cy="0"/>
          <a:chOff x="0" y="0"/>
          <a:chExt cx="0" cy="0"/>
        </a:xfrm>
      </p:grpSpPr>
      <p:sp>
        <p:nvSpPr>
          <p:cNvPr id="335" name="Google Shape;335;p46"/>
          <p:cNvSpPr txBox="1">
            <a:spLocks noGrp="1"/>
          </p:cNvSpPr>
          <p:nvPr>
            <p:ph type="subTitle" idx="1"/>
          </p:nvPr>
        </p:nvSpPr>
        <p:spPr>
          <a:xfrm>
            <a:off x="4781075" y="1730125"/>
            <a:ext cx="3604800" cy="24531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336" name="Google Shape;336;p46"/>
          <p:cNvSpPr txBox="1">
            <a:spLocks noGrp="1"/>
          </p:cNvSpPr>
          <p:nvPr>
            <p:ph type="title"/>
          </p:nvPr>
        </p:nvSpPr>
        <p:spPr>
          <a:xfrm>
            <a:off x="4782450" y="1185875"/>
            <a:ext cx="3604800" cy="6141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accent1"/>
              </a:buClr>
              <a:buSzPts val="1600"/>
              <a:buFont typeface="Poppins ExtraBold"/>
              <a:buNone/>
              <a:defRPr sz="1600" b="0">
                <a:solidFill>
                  <a:schemeClr val="accent1"/>
                </a:solidFill>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337" name="Google Shape;337;p46"/>
          <p:cNvSpPr txBox="1">
            <a:spLocks noGrp="1"/>
          </p:cNvSpPr>
          <p:nvPr>
            <p:ph type="title" idx="2"/>
          </p:nvPr>
        </p:nvSpPr>
        <p:spPr>
          <a:xfrm>
            <a:off x="1048925" y="1281450"/>
            <a:ext cx="3499200" cy="2453100"/>
          </a:xfrm>
          <a:prstGeom prst="rect">
            <a:avLst/>
          </a:prstGeom>
        </p:spPr>
        <p:txBody>
          <a:bodyPr spcFirstLastPara="1" wrap="square" lIns="91425" tIns="91425" rIns="91425" bIns="91425" anchor="t" anchorCtr="0">
            <a:normAutofit/>
          </a:bodyPr>
          <a:lstStyle>
            <a:lvl1pPr lvl="0" rtl="0">
              <a:spcBef>
                <a:spcPts val="0"/>
              </a:spcBef>
              <a:spcAft>
                <a:spcPts val="0"/>
              </a:spcAft>
              <a:buSzPts val="3000"/>
              <a:buFont typeface="Poppins ExtraBold"/>
              <a:buNone/>
              <a:defRPr sz="3000" b="0">
                <a:latin typeface="Poppins ExtraBold"/>
                <a:ea typeface="Poppins ExtraBold"/>
                <a:cs typeface="Poppins ExtraBold"/>
                <a:sym typeface="Poppins ExtraBold"/>
              </a:defRPr>
            </a:lvl1pPr>
            <a:lvl2pPr lvl="1" rtl="0">
              <a:spcBef>
                <a:spcPts val="0"/>
              </a:spcBef>
              <a:spcAft>
                <a:spcPts val="0"/>
              </a:spcAft>
              <a:buSzPts val="4700"/>
              <a:buNone/>
              <a:defRPr sz="4700"/>
            </a:lvl2pPr>
            <a:lvl3pPr lvl="2" rtl="0">
              <a:spcBef>
                <a:spcPts val="0"/>
              </a:spcBef>
              <a:spcAft>
                <a:spcPts val="0"/>
              </a:spcAft>
              <a:buSzPts val="4700"/>
              <a:buNone/>
              <a:defRPr sz="4700"/>
            </a:lvl3pPr>
            <a:lvl4pPr lvl="3" rtl="0">
              <a:spcBef>
                <a:spcPts val="0"/>
              </a:spcBef>
              <a:spcAft>
                <a:spcPts val="0"/>
              </a:spcAft>
              <a:buSzPts val="4700"/>
              <a:buNone/>
              <a:defRPr sz="4700"/>
            </a:lvl4pPr>
            <a:lvl5pPr lvl="4" rtl="0">
              <a:spcBef>
                <a:spcPts val="0"/>
              </a:spcBef>
              <a:spcAft>
                <a:spcPts val="0"/>
              </a:spcAft>
              <a:buSzPts val="4700"/>
              <a:buNone/>
              <a:defRPr sz="4700"/>
            </a:lvl5pPr>
            <a:lvl6pPr lvl="5" rtl="0">
              <a:spcBef>
                <a:spcPts val="0"/>
              </a:spcBef>
              <a:spcAft>
                <a:spcPts val="0"/>
              </a:spcAft>
              <a:buSzPts val="4700"/>
              <a:buNone/>
              <a:defRPr sz="4700"/>
            </a:lvl6pPr>
            <a:lvl7pPr lvl="6" rtl="0">
              <a:spcBef>
                <a:spcPts val="0"/>
              </a:spcBef>
              <a:spcAft>
                <a:spcPts val="0"/>
              </a:spcAft>
              <a:buSzPts val="4700"/>
              <a:buNone/>
              <a:defRPr sz="4700"/>
            </a:lvl7pPr>
            <a:lvl8pPr lvl="7" rtl="0">
              <a:spcBef>
                <a:spcPts val="0"/>
              </a:spcBef>
              <a:spcAft>
                <a:spcPts val="0"/>
              </a:spcAft>
              <a:buSzPts val="4700"/>
              <a:buNone/>
              <a:defRPr sz="4700"/>
            </a:lvl8pPr>
            <a:lvl9pPr lvl="8" rtl="0">
              <a:spcBef>
                <a:spcPts val="0"/>
              </a:spcBef>
              <a:spcAft>
                <a:spcPts val="0"/>
              </a:spcAft>
              <a:buSzPts val="4700"/>
              <a:buNone/>
              <a:defRPr sz="4700"/>
            </a:lvl9pPr>
          </a:lstStyle>
          <a:p>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Content Slides 02">
  <p:cSld name="Team Anywhere_1_1_1_1_1">
    <p:bg>
      <p:bgPr>
        <a:solidFill>
          <a:schemeClr val="accent1"/>
        </a:solidFill>
        <a:effectLst/>
      </p:bgPr>
    </p:bg>
    <p:spTree>
      <p:nvGrpSpPr>
        <p:cNvPr id="1" name="Shape 338"/>
        <p:cNvGrpSpPr/>
        <p:nvPr/>
      </p:nvGrpSpPr>
      <p:grpSpPr>
        <a:xfrm>
          <a:off x="0" y="0"/>
          <a:ext cx="0" cy="0"/>
          <a:chOff x="0" y="0"/>
          <a:chExt cx="0" cy="0"/>
        </a:xfrm>
      </p:grpSpPr>
      <p:sp>
        <p:nvSpPr>
          <p:cNvPr id="339" name="Google Shape;339;p47"/>
          <p:cNvSpPr txBox="1">
            <a:spLocks noGrp="1"/>
          </p:cNvSpPr>
          <p:nvPr>
            <p:ph type="subTitle" idx="1"/>
          </p:nvPr>
        </p:nvSpPr>
        <p:spPr>
          <a:xfrm>
            <a:off x="4781075" y="1730125"/>
            <a:ext cx="3604800" cy="24531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
        <p:nvSpPr>
          <p:cNvPr id="340" name="Google Shape;340;p47"/>
          <p:cNvSpPr txBox="1">
            <a:spLocks noGrp="1"/>
          </p:cNvSpPr>
          <p:nvPr>
            <p:ph type="title"/>
          </p:nvPr>
        </p:nvSpPr>
        <p:spPr>
          <a:xfrm>
            <a:off x="4782450" y="1185875"/>
            <a:ext cx="3604800" cy="6141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2"/>
              </a:buClr>
              <a:buSzPts val="1600"/>
              <a:buFont typeface="Poppins ExtraBold"/>
              <a:buNone/>
              <a:defRPr sz="1600" b="0">
                <a:solidFill>
                  <a:schemeClr val="lt2"/>
                </a:solidFill>
                <a:latin typeface="Poppins ExtraBold"/>
                <a:ea typeface="Poppins ExtraBold"/>
                <a:cs typeface="Poppins ExtraBold"/>
                <a:sym typeface="Poppins ExtraBold"/>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a:endParaRPr/>
          </a:p>
        </p:txBody>
      </p:sp>
      <p:sp>
        <p:nvSpPr>
          <p:cNvPr id="341" name="Google Shape;341;p47"/>
          <p:cNvSpPr txBox="1">
            <a:spLocks noGrp="1"/>
          </p:cNvSpPr>
          <p:nvPr>
            <p:ph type="title" idx="2"/>
          </p:nvPr>
        </p:nvSpPr>
        <p:spPr>
          <a:xfrm>
            <a:off x="1048925" y="1281450"/>
            <a:ext cx="3499200" cy="21849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3000"/>
              <a:buFont typeface="Poppins ExtraBold"/>
              <a:buNone/>
              <a:defRPr sz="3000" b="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500"/>
              <a:buNone/>
              <a:defRPr sz="4500">
                <a:solidFill>
                  <a:schemeClr val="lt1"/>
                </a:solidFill>
              </a:defRPr>
            </a:lvl2pPr>
            <a:lvl3pPr lvl="2" rtl="0">
              <a:spcBef>
                <a:spcPts val="0"/>
              </a:spcBef>
              <a:spcAft>
                <a:spcPts val="0"/>
              </a:spcAft>
              <a:buClr>
                <a:schemeClr val="lt1"/>
              </a:buClr>
              <a:buSzPts val="4500"/>
              <a:buNone/>
              <a:defRPr sz="4500">
                <a:solidFill>
                  <a:schemeClr val="lt1"/>
                </a:solidFill>
              </a:defRPr>
            </a:lvl3pPr>
            <a:lvl4pPr lvl="3" rtl="0">
              <a:spcBef>
                <a:spcPts val="0"/>
              </a:spcBef>
              <a:spcAft>
                <a:spcPts val="0"/>
              </a:spcAft>
              <a:buClr>
                <a:schemeClr val="lt1"/>
              </a:buClr>
              <a:buSzPts val="4500"/>
              <a:buNone/>
              <a:defRPr sz="4500">
                <a:solidFill>
                  <a:schemeClr val="lt1"/>
                </a:solidFill>
              </a:defRPr>
            </a:lvl4pPr>
            <a:lvl5pPr lvl="4" rtl="0">
              <a:spcBef>
                <a:spcPts val="0"/>
              </a:spcBef>
              <a:spcAft>
                <a:spcPts val="0"/>
              </a:spcAft>
              <a:buClr>
                <a:schemeClr val="lt1"/>
              </a:buClr>
              <a:buSzPts val="4500"/>
              <a:buNone/>
              <a:defRPr sz="4500">
                <a:solidFill>
                  <a:schemeClr val="lt1"/>
                </a:solidFill>
              </a:defRPr>
            </a:lvl5pPr>
            <a:lvl6pPr lvl="5" rtl="0">
              <a:spcBef>
                <a:spcPts val="0"/>
              </a:spcBef>
              <a:spcAft>
                <a:spcPts val="0"/>
              </a:spcAft>
              <a:buClr>
                <a:schemeClr val="lt1"/>
              </a:buClr>
              <a:buSzPts val="4500"/>
              <a:buNone/>
              <a:defRPr sz="4500">
                <a:solidFill>
                  <a:schemeClr val="lt1"/>
                </a:solidFill>
              </a:defRPr>
            </a:lvl6pPr>
            <a:lvl7pPr lvl="6" rtl="0">
              <a:spcBef>
                <a:spcPts val="0"/>
              </a:spcBef>
              <a:spcAft>
                <a:spcPts val="0"/>
              </a:spcAft>
              <a:buClr>
                <a:schemeClr val="lt1"/>
              </a:buClr>
              <a:buSzPts val="4500"/>
              <a:buNone/>
              <a:defRPr sz="4500">
                <a:solidFill>
                  <a:schemeClr val="lt1"/>
                </a:solidFill>
              </a:defRPr>
            </a:lvl7pPr>
            <a:lvl8pPr lvl="7" rtl="0">
              <a:spcBef>
                <a:spcPts val="0"/>
              </a:spcBef>
              <a:spcAft>
                <a:spcPts val="0"/>
              </a:spcAft>
              <a:buClr>
                <a:schemeClr val="lt1"/>
              </a:buClr>
              <a:buSzPts val="4500"/>
              <a:buNone/>
              <a:defRPr sz="4500">
                <a:solidFill>
                  <a:schemeClr val="lt1"/>
                </a:solidFill>
              </a:defRPr>
            </a:lvl8pPr>
            <a:lvl9pPr lvl="8" rtl="0">
              <a:spcBef>
                <a:spcPts val="0"/>
              </a:spcBef>
              <a:spcAft>
                <a:spcPts val="0"/>
              </a:spcAft>
              <a:buClr>
                <a:schemeClr val="lt1"/>
              </a:buClr>
              <a:buSzPts val="4500"/>
              <a:buNone/>
              <a:defRPr sz="4500">
                <a:solidFill>
                  <a:schemeClr val="lt1"/>
                </a:solidFill>
              </a:defRPr>
            </a:lvl9pPr>
          </a:lstStyle>
          <a:p>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Content Slides 03">
  <p:cSld name="Team Anywhere_1_1_1_1_2">
    <p:spTree>
      <p:nvGrpSpPr>
        <p:cNvPr id="1" name="Shape 342"/>
        <p:cNvGrpSpPr/>
        <p:nvPr/>
      </p:nvGrpSpPr>
      <p:grpSpPr>
        <a:xfrm>
          <a:off x="0" y="0"/>
          <a:ext cx="0" cy="0"/>
          <a:chOff x="0" y="0"/>
          <a:chExt cx="0" cy="0"/>
        </a:xfrm>
      </p:grpSpPr>
      <p:sp>
        <p:nvSpPr>
          <p:cNvPr id="343" name="Google Shape;343;p48"/>
          <p:cNvSpPr txBox="1">
            <a:spLocks noGrp="1"/>
          </p:cNvSpPr>
          <p:nvPr>
            <p:ph type="subTitle" idx="1"/>
          </p:nvPr>
        </p:nvSpPr>
        <p:spPr>
          <a:xfrm>
            <a:off x="1157650" y="1749750"/>
            <a:ext cx="3310200" cy="24531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a:endParaRPr/>
          </a:p>
        </p:txBody>
      </p:sp>
      <p:sp>
        <p:nvSpPr>
          <p:cNvPr id="344" name="Google Shape;344;p48"/>
          <p:cNvSpPr txBox="1">
            <a:spLocks noGrp="1"/>
          </p:cNvSpPr>
          <p:nvPr>
            <p:ph type="title"/>
          </p:nvPr>
        </p:nvSpPr>
        <p:spPr>
          <a:xfrm>
            <a:off x="1154584" y="976650"/>
            <a:ext cx="3499200" cy="8493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700"/>
              <a:buNone/>
              <a:defRPr sz="4700"/>
            </a:lvl2pPr>
            <a:lvl3pPr lvl="2" rtl="0">
              <a:spcBef>
                <a:spcPts val="0"/>
              </a:spcBef>
              <a:spcAft>
                <a:spcPts val="0"/>
              </a:spcAft>
              <a:buSzPts val="4700"/>
              <a:buNone/>
              <a:defRPr sz="4700"/>
            </a:lvl3pPr>
            <a:lvl4pPr lvl="3" rtl="0">
              <a:spcBef>
                <a:spcPts val="0"/>
              </a:spcBef>
              <a:spcAft>
                <a:spcPts val="0"/>
              </a:spcAft>
              <a:buSzPts val="4700"/>
              <a:buNone/>
              <a:defRPr sz="4700"/>
            </a:lvl4pPr>
            <a:lvl5pPr lvl="4" rtl="0">
              <a:spcBef>
                <a:spcPts val="0"/>
              </a:spcBef>
              <a:spcAft>
                <a:spcPts val="0"/>
              </a:spcAft>
              <a:buSzPts val="4700"/>
              <a:buNone/>
              <a:defRPr sz="4700"/>
            </a:lvl5pPr>
            <a:lvl6pPr lvl="5" rtl="0">
              <a:spcBef>
                <a:spcPts val="0"/>
              </a:spcBef>
              <a:spcAft>
                <a:spcPts val="0"/>
              </a:spcAft>
              <a:buSzPts val="4700"/>
              <a:buNone/>
              <a:defRPr sz="4700"/>
            </a:lvl6pPr>
            <a:lvl7pPr lvl="6" rtl="0">
              <a:spcBef>
                <a:spcPts val="0"/>
              </a:spcBef>
              <a:spcAft>
                <a:spcPts val="0"/>
              </a:spcAft>
              <a:buSzPts val="4700"/>
              <a:buNone/>
              <a:defRPr sz="4700"/>
            </a:lvl7pPr>
            <a:lvl8pPr lvl="7" rtl="0">
              <a:spcBef>
                <a:spcPts val="0"/>
              </a:spcBef>
              <a:spcAft>
                <a:spcPts val="0"/>
              </a:spcAft>
              <a:buSzPts val="4700"/>
              <a:buNone/>
              <a:defRPr sz="4700"/>
            </a:lvl8pPr>
            <a:lvl9pPr lvl="8" rtl="0">
              <a:spcBef>
                <a:spcPts val="0"/>
              </a:spcBef>
              <a:spcAft>
                <a:spcPts val="0"/>
              </a:spcAft>
              <a:buSzPts val="4700"/>
              <a:buNone/>
              <a:defRPr sz="4700"/>
            </a:lvl9pPr>
          </a:lstStyle>
          <a:p>
            <a:endParaRPr/>
          </a:p>
        </p:txBody>
      </p:sp>
      <p:sp>
        <p:nvSpPr>
          <p:cNvPr id="345" name="Google Shape;345;p48"/>
          <p:cNvSpPr txBox="1">
            <a:spLocks noGrp="1"/>
          </p:cNvSpPr>
          <p:nvPr>
            <p:ph type="subTitle" idx="2"/>
          </p:nvPr>
        </p:nvSpPr>
        <p:spPr>
          <a:xfrm>
            <a:off x="4938175" y="1749750"/>
            <a:ext cx="3310200" cy="24531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Content Slides 04">
  <p:cSld name="Team Anywhere_1_1_1_1_2_1">
    <p:bg>
      <p:bgPr>
        <a:solidFill>
          <a:schemeClr val="accent1"/>
        </a:solidFill>
        <a:effectLst/>
      </p:bgPr>
    </p:bg>
    <p:spTree>
      <p:nvGrpSpPr>
        <p:cNvPr id="1" name="Shape 346"/>
        <p:cNvGrpSpPr/>
        <p:nvPr/>
      </p:nvGrpSpPr>
      <p:grpSpPr>
        <a:xfrm>
          <a:off x="0" y="0"/>
          <a:ext cx="0" cy="0"/>
          <a:chOff x="0" y="0"/>
          <a:chExt cx="0" cy="0"/>
        </a:xfrm>
      </p:grpSpPr>
      <p:sp>
        <p:nvSpPr>
          <p:cNvPr id="347" name="Google Shape;347;p49"/>
          <p:cNvSpPr txBox="1">
            <a:spLocks noGrp="1"/>
          </p:cNvSpPr>
          <p:nvPr>
            <p:ph type="subTitle" idx="1"/>
          </p:nvPr>
        </p:nvSpPr>
        <p:spPr>
          <a:xfrm>
            <a:off x="1157650" y="1749750"/>
            <a:ext cx="3310200" cy="24531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900"/>
              <a:buNone/>
              <a:defRPr sz="900">
                <a:solidFill>
                  <a:schemeClr val="lt2"/>
                </a:solidFill>
              </a:defRPr>
            </a:lvl2pPr>
            <a:lvl3pPr lvl="2" rtl="0">
              <a:spcBef>
                <a:spcPts val="0"/>
              </a:spcBef>
              <a:spcAft>
                <a:spcPts val="0"/>
              </a:spcAft>
              <a:buClr>
                <a:schemeClr val="lt2"/>
              </a:buClr>
              <a:buSzPts val="900"/>
              <a:buNone/>
              <a:defRPr sz="900">
                <a:solidFill>
                  <a:schemeClr val="lt2"/>
                </a:solidFill>
              </a:defRPr>
            </a:lvl3pPr>
            <a:lvl4pPr lvl="3" rtl="0">
              <a:spcBef>
                <a:spcPts val="0"/>
              </a:spcBef>
              <a:spcAft>
                <a:spcPts val="0"/>
              </a:spcAft>
              <a:buClr>
                <a:schemeClr val="lt2"/>
              </a:buClr>
              <a:buSzPts val="900"/>
              <a:buNone/>
              <a:defRPr sz="900">
                <a:solidFill>
                  <a:schemeClr val="lt2"/>
                </a:solidFill>
              </a:defRPr>
            </a:lvl4pPr>
            <a:lvl5pPr lvl="4" rtl="0">
              <a:spcBef>
                <a:spcPts val="0"/>
              </a:spcBef>
              <a:spcAft>
                <a:spcPts val="0"/>
              </a:spcAft>
              <a:buClr>
                <a:schemeClr val="lt2"/>
              </a:buClr>
              <a:buSzPts val="900"/>
              <a:buNone/>
              <a:defRPr sz="900">
                <a:solidFill>
                  <a:schemeClr val="lt2"/>
                </a:solidFill>
              </a:defRPr>
            </a:lvl5pPr>
            <a:lvl6pPr lvl="5" rtl="0">
              <a:spcBef>
                <a:spcPts val="0"/>
              </a:spcBef>
              <a:spcAft>
                <a:spcPts val="0"/>
              </a:spcAft>
              <a:buClr>
                <a:schemeClr val="lt2"/>
              </a:buClr>
              <a:buSzPts val="900"/>
              <a:buNone/>
              <a:defRPr sz="900">
                <a:solidFill>
                  <a:schemeClr val="lt2"/>
                </a:solidFill>
              </a:defRPr>
            </a:lvl6pPr>
            <a:lvl7pPr lvl="6" rtl="0">
              <a:spcBef>
                <a:spcPts val="0"/>
              </a:spcBef>
              <a:spcAft>
                <a:spcPts val="0"/>
              </a:spcAft>
              <a:buClr>
                <a:schemeClr val="lt2"/>
              </a:buClr>
              <a:buSzPts val="900"/>
              <a:buNone/>
              <a:defRPr sz="900">
                <a:solidFill>
                  <a:schemeClr val="lt2"/>
                </a:solidFill>
              </a:defRPr>
            </a:lvl7pPr>
            <a:lvl8pPr lvl="7" rtl="0">
              <a:spcBef>
                <a:spcPts val="0"/>
              </a:spcBef>
              <a:spcAft>
                <a:spcPts val="0"/>
              </a:spcAft>
              <a:buClr>
                <a:schemeClr val="lt2"/>
              </a:buClr>
              <a:buSzPts val="900"/>
              <a:buNone/>
              <a:defRPr sz="900">
                <a:solidFill>
                  <a:schemeClr val="lt2"/>
                </a:solidFill>
              </a:defRPr>
            </a:lvl8pPr>
            <a:lvl9pPr lvl="8" rtl="0">
              <a:spcBef>
                <a:spcPts val="0"/>
              </a:spcBef>
              <a:spcAft>
                <a:spcPts val="0"/>
              </a:spcAft>
              <a:buClr>
                <a:schemeClr val="lt2"/>
              </a:buClr>
              <a:buSzPts val="900"/>
              <a:buNone/>
              <a:defRPr sz="900">
                <a:solidFill>
                  <a:schemeClr val="lt2"/>
                </a:solidFill>
              </a:defRPr>
            </a:lvl9pPr>
          </a:lstStyle>
          <a:p>
            <a:endParaRPr/>
          </a:p>
        </p:txBody>
      </p:sp>
      <p:sp>
        <p:nvSpPr>
          <p:cNvPr id="348" name="Google Shape;348;p49"/>
          <p:cNvSpPr txBox="1">
            <a:spLocks noGrp="1"/>
          </p:cNvSpPr>
          <p:nvPr>
            <p:ph type="title"/>
          </p:nvPr>
        </p:nvSpPr>
        <p:spPr>
          <a:xfrm>
            <a:off x="1154584" y="976650"/>
            <a:ext cx="3499200" cy="8493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2400"/>
              <a:buFont typeface="Poppins ExtraBold"/>
              <a:buNone/>
              <a:defRPr sz="2400" b="0">
                <a:solidFill>
                  <a:schemeClr val="lt1"/>
                </a:solidFill>
                <a:latin typeface="Poppins ExtraBold"/>
                <a:ea typeface="Poppins ExtraBold"/>
                <a:cs typeface="Poppins ExtraBold"/>
                <a:sym typeface="Poppins ExtraBold"/>
              </a:defRPr>
            </a:lvl1pPr>
            <a:lvl2pPr lvl="1" rtl="0">
              <a:spcBef>
                <a:spcPts val="0"/>
              </a:spcBef>
              <a:spcAft>
                <a:spcPts val="0"/>
              </a:spcAft>
              <a:buSzPts val="4700"/>
              <a:buNone/>
              <a:defRPr sz="4700"/>
            </a:lvl2pPr>
            <a:lvl3pPr lvl="2" rtl="0">
              <a:spcBef>
                <a:spcPts val="0"/>
              </a:spcBef>
              <a:spcAft>
                <a:spcPts val="0"/>
              </a:spcAft>
              <a:buSzPts val="4700"/>
              <a:buNone/>
              <a:defRPr sz="4700"/>
            </a:lvl3pPr>
            <a:lvl4pPr lvl="3" rtl="0">
              <a:spcBef>
                <a:spcPts val="0"/>
              </a:spcBef>
              <a:spcAft>
                <a:spcPts val="0"/>
              </a:spcAft>
              <a:buSzPts val="4700"/>
              <a:buNone/>
              <a:defRPr sz="4700"/>
            </a:lvl4pPr>
            <a:lvl5pPr lvl="4" rtl="0">
              <a:spcBef>
                <a:spcPts val="0"/>
              </a:spcBef>
              <a:spcAft>
                <a:spcPts val="0"/>
              </a:spcAft>
              <a:buSzPts val="4700"/>
              <a:buNone/>
              <a:defRPr sz="4700"/>
            </a:lvl5pPr>
            <a:lvl6pPr lvl="5" rtl="0">
              <a:spcBef>
                <a:spcPts val="0"/>
              </a:spcBef>
              <a:spcAft>
                <a:spcPts val="0"/>
              </a:spcAft>
              <a:buSzPts val="4700"/>
              <a:buNone/>
              <a:defRPr sz="4700"/>
            </a:lvl6pPr>
            <a:lvl7pPr lvl="6" rtl="0">
              <a:spcBef>
                <a:spcPts val="0"/>
              </a:spcBef>
              <a:spcAft>
                <a:spcPts val="0"/>
              </a:spcAft>
              <a:buSzPts val="4700"/>
              <a:buNone/>
              <a:defRPr sz="4700"/>
            </a:lvl7pPr>
            <a:lvl8pPr lvl="7" rtl="0">
              <a:spcBef>
                <a:spcPts val="0"/>
              </a:spcBef>
              <a:spcAft>
                <a:spcPts val="0"/>
              </a:spcAft>
              <a:buSzPts val="4700"/>
              <a:buNone/>
              <a:defRPr sz="4700"/>
            </a:lvl8pPr>
            <a:lvl9pPr lvl="8" rtl="0">
              <a:spcBef>
                <a:spcPts val="0"/>
              </a:spcBef>
              <a:spcAft>
                <a:spcPts val="0"/>
              </a:spcAft>
              <a:buSzPts val="4700"/>
              <a:buNone/>
              <a:defRPr sz="4700"/>
            </a:lvl9pPr>
          </a:lstStyle>
          <a:p>
            <a:endParaRPr/>
          </a:p>
        </p:txBody>
      </p:sp>
      <p:sp>
        <p:nvSpPr>
          <p:cNvPr id="349" name="Google Shape;349;p49"/>
          <p:cNvSpPr txBox="1">
            <a:spLocks noGrp="1"/>
          </p:cNvSpPr>
          <p:nvPr>
            <p:ph type="subTitle" idx="2"/>
          </p:nvPr>
        </p:nvSpPr>
        <p:spPr>
          <a:xfrm>
            <a:off x="4938175" y="1749750"/>
            <a:ext cx="3310200" cy="24531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900"/>
              <a:buNone/>
              <a:defRPr sz="900">
                <a:solidFill>
                  <a:schemeClr val="lt2"/>
                </a:solidFill>
              </a:defRPr>
            </a:lvl2pPr>
            <a:lvl3pPr lvl="2" rtl="0">
              <a:spcBef>
                <a:spcPts val="0"/>
              </a:spcBef>
              <a:spcAft>
                <a:spcPts val="0"/>
              </a:spcAft>
              <a:buClr>
                <a:schemeClr val="lt2"/>
              </a:buClr>
              <a:buSzPts val="900"/>
              <a:buNone/>
              <a:defRPr sz="900">
                <a:solidFill>
                  <a:schemeClr val="lt2"/>
                </a:solidFill>
              </a:defRPr>
            </a:lvl3pPr>
            <a:lvl4pPr lvl="3" rtl="0">
              <a:spcBef>
                <a:spcPts val="0"/>
              </a:spcBef>
              <a:spcAft>
                <a:spcPts val="0"/>
              </a:spcAft>
              <a:buClr>
                <a:schemeClr val="lt2"/>
              </a:buClr>
              <a:buSzPts val="900"/>
              <a:buNone/>
              <a:defRPr sz="900">
                <a:solidFill>
                  <a:schemeClr val="lt2"/>
                </a:solidFill>
              </a:defRPr>
            </a:lvl4pPr>
            <a:lvl5pPr lvl="4" rtl="0">
              <a:spcBef>
                <a:spcPts val="0"/>
              </a:spcBef>
              <a:spcAft>
                <a:spcPts val="0"/>
              </a:spcAft>
              <a:buClr>
                <a:schemeClr val="lt2"/>
              </a:buClr>
              <a:buSzPts val="900"/>
              <a:buNone/>
              <a:defRPr sz="900">
                <a:solidFill>
                  <a:schemeClr val="lt2"/>
                </a:solidFill>
              </a:defRPr>
            </a:lvl5pPr>
            <a:lvl6pPr lvl="5" rtl="0">
              <a:spcBef>
                <a:spcPts val="0"/>
              </a:spcBef>
              <a:spcAft>
                <a:spcPts val="0"/>
              </a:spcAft>
              <a:buClr>
                <a:schemeClr val="lt2"/>
              </a:buClr>
              <a:buSzPts val="900"/>
              <a:buNone/>
              <a:defRPr sz="900">
                <a:solidFill>
                  <a:schemeClr val="lt2"/>
                </a:solidFill>
              </a:defRPr>
            </a:lvl6pPr>
            <a:lvl7pPr lvl="6" rtl="0">
              <a:spcBef>
                <a:spcPts val="0"/>
              </a:spcBef>
              <a:spcAft>
                <a:spcPts val="0"/>
              </a:spcAft>
              <a:buClr>
                <a:schemeClr val="lt2"/>
              </a:buClr>
              <a:buSzPts val="900"/>
              <a:buNone/>
              <a:defRPr sz="900">
                <a:solidFill>
                  <a:schemeClr val="lt2"/>
                </a:solidFill>
              </a:defRPr>
            </a:lvl7pPr>
            <a:lvl8pPr lvl="7" rtl="0">
              <a:spcBef>
                <a:spcPts val="0"/>
              </a:spcBef>
              <a:spcAft>
                <a:spcPts val="0"/>
              </a:spcAft>
              <a:buClr>
                <a:schemeClr val="lt2"/>
              </a:buClr>
              <a:buSzPts val="900"/>
              <a:buNone/>
              <a:defRPr sz="900">
                <a:solidFill>
                  <a:schemeClr val="lt2"/>
                </a:solidFill>
              </a:defRPr>
            </a:lvl8pPr>
            <a:lvl9pPr lvl="8" rtl="0">
              <a:spcBef>
                <a:spcPts val="0"/>
              </a:spcBef>
              <a:spcAft>
                <a:spcPts val="0"/>
              </a:spcAft>
              <a:buClr>
                <a:schemeClr val="lt2"/>
              </a:buClr>
              <a:buSzPts val="900"/>
              <a:buNone/>
              <a:defRPr sz="900">
                <a:solidFill>
                  <a:schemeClr val="lt2"/>
                </a:solidFill>
              </a:defRPr>
            </a:lvl9pPr>
          </a:lstStyle>
          <a:p>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Content Slides 05">
  <p:cSld name="Team Anywhere_1_1_1_1_2_2">
    <p:spTree>
      <p:nvGrpSpPr>
        <p:cNvPr id="1" name="Shape 350"/>
        <p:cNvGrpSpPr/>
        <p:nvPr/>
      </p:nvGrpSpPr>
      <p:grpSpPr>
        <a:xfrm>
          <a:off x="0" y="0"/>
          <a:ext cx="0" cy="0"/>
          <a:chOff x="0" y="0"/>
          <a:chExt cx="0" cy="0"/>
        </a:xfrm>
      </p:grpSpPr>
      <p:grpSp>
        <p:nvGrpSpPr>
          <p:cNvPr id="351" name="Google Shape;351;p50"/>
          <p:cNvGrpSpPr/>
          <p:nvPr/>
        </p:nvGrpSpPr>
        <p:grpSpPr>
          <a:xfrm>
            <a:off x="-8668" y="1889107"/>
            <a:ext cx="3256862" cy="3263057"/>
            <a:chOff x="0" y="-482600"/>
            <a:chExt cx="8684964" cy="8701485"/>
          </a:xfrm>
        </p:grpSpPr>
        <p:pic>
          <p:nvPicPr>
            <p:cNvPr id="352" name="Google Shape;352;p50" descr="pasted-movie.png"/>
            <p:cNvPicPr preferRelativeResize="0"/>
            <p:nvPr/>
          </p:nvPicPr>
          <p:blipFill rotWithShape="1">
            <a:blip r:embed="rId2">
              <a:alphaModFix/>
            </a:blip>
            <a:srcRect l="19287" r="39376"/>
            <a:stretch/>
          </p:blipFill>
          <p:spPr>
            <a:xfrm>
              <a:off x="0" y="1295503"/>
              <a:ext cx="8684964" cy="6923382"/>
            </a:xfrm>
            <a:prstGeom prst="rect">
              <a:avLst/>
            </a:prstGeom>
            <a:noFill/>
            <a:ln>
              <a:noFill/>
            </a:ln>
          </p:spPr>
        </p:pic>
        <p:pic>
          <p:nvPicPr>
            <p:cNvPr id="353" name="Google Shape;353;p50" descr="pasted-movie.png"/>
            <p:cNvPicPr preferRelativeResize="0"/>
            <p:nvPr/>
          </p:nvPicPr>
          <p:blipFill rotWithShape="1">
            <a:blip r:embed="rId3">
              <a:alphaModFix/>
            </a:blip>
            <a:srcRect/>
            <a:stretch/>
          </p:blipFill>
          <p:spPr>
            <a:xfrm>
              <a:off x="4199237" y="-482600"/>
              <a:ext cx="4136430" cy="3307216"/>
            </a:xfrm>
            <a:prstGeom prst="rect">
              <a:avLst/>
            </a:prstGeom>
            <a:noFill/>
            <a:ln>
              <a:noFill/>
            </a:ln>
          </p:spPr>
        </p:pic>
      </p:grpSp>
      <p:sp>
        <p:nvSpPr>
          <p:cNvPr id="354" name="Google Shape;354;p50"/>
          <p:cNvSpPr txBox="1">
            <a:spLocks noGrp="1"/>
          </p:cNvSpPr>
          <p:nvPr>
            <p:ph type="subTitle" idx="1"/>
          </p:nvPr>
        </p:nvSpPr>
        <p:spPr>
          <a:xfrm>
            <a:off x="3695025" y="2128275"/>
            <a:ext cx="3924900" cy="22905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355" name="Google Shape;355;p50"/>
          <p:cNvSpPr txBox="1">
            <a:spLocks noGrp="1"/>
          </p:cNvSpPr>
          <p:nvPr>
            <p:ph type="title"/>
          </p:nvPr>
        </p:nvSpPr>
        <p:spPr>
          <a:xfrm>
            <a:off x="3694530" y="864125"/>
            <a:ext cx="3924900" cy="13050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Guide 02">
  <p:cSld name="CUSTOM_4_1">
    <p:spTree>
      <p:nvGrpSpPr>
        <p:cNvPr id="1" name="Shape 22"/>
        <p:cNvGrpSpPr/>
        <p:nvPr/>
      </p:nvGrpSpPr>
      <p:grpSpPr>
        <a:xfrm>
          <a:off x="0" y="0"/>
          <a:ext cx="0" cy="0"/>
          <a:chOff x="0" y="0"/>
          <a:chExt cx="0" cy="0"/>
        </a:xfrm>
      </p:grpSpPr>
      <p:sp>
        <p:nvSpPr>
          <p:cNvPr id="23" name="Google Shape;23;p6"/>
          <p:cNvSpPr/>
          <p:nvPr/>
        </p:nvSpPr>
        <p:spPr>
          <a:xfrm>
            <a:off x="4572000" y="0"/>
            <a:ext cx="4572000" cy="5143500"/>
          </a:xfrm>
          <a:prstGeom prst="rect">
            <a:avLst/>
          </a:prstGeom>
          <a:solidFill>
            <a:schemeClr val="accent1"/>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24" name="Google Shape;24;p6"/>
          <p:cNvSpPr txBox="1"/>
          <p:nvPr/>
        </p:nvSpPr>
        <p:spPr>
          <a:xfrm>
            <a:off x="864650" y="1370868"/>
            <a:ext cx="3170400" cy="3071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If you're using a chart from this deck:</a:t>
            </a:r>
            <a:endParaRPr sz="1200">
              <a:solidFill>
                <a:srgbClr val="292A2E"/>
              </a:solidFill>
              <a:latin typeface="Poppins Light"/>
              <a:ea typeface="Poppins Light"/>
              <a:cs typeface="Poppins Light"/>
              <a:sym typeface="Poppins Light"/>
            </a:endParaRPr>
          </a:p>
          <a:p>
            <a:pPr marL="0" lvl="0" indent="0" algn="l" rtl="0">
              <a:lnSpc>
                <a:spcPct val="115000"/>
              </a:lnSpc>
              <a:spcBef>
                <a:spcPts val="0"/>
              </a:spcBef>
              <a:spcAft>
                <a:spcPts val="0"/>
              </a:spcAft>
              <a:buNone/>
            </a:pPr>
            <a:endParaRPr sz="1200">
              <a:solidFill>
                <a:srgbClr val="292A2E"/>
              </a:solidFill>
              <a:latin typeface="Poppins Light"/>
              <a:ea typeface="Poppins Light"/>
              <a:cs typeface="Poppins Light"/>
              <a:sym typeface="Poppins Light"/>
            </a:endParaRPr>
          </a:p>
          <a:p>
            <a:pPr marL="228600" lvl="0" indent="-213359" algn="l" rtl="0">
              <a:lnSpc>
                <a:spcPct val="115000"/>
              </a:lnSpc>
              <a:spcBef>
                <a:spcPts val="0"/>
              </a:spcBef>
              <a:spcAft>
                <a:spcPts val="0"/>
              </a:spcAft>
              <a:buClr>
                <a:srgbClr val="292A2E"/>
              </a:buClr>
              <a:buSzPts val="1200"/>
              <a:buFont typeface="Poppins Light"/>
              <a:buAutoNum type="arabicPeriod"/>
            </a:pPr>
            <a:r>
              <a:rPr lang="en" sz="1200">
                <a:solidFill>
                  <a:srgbClr val="292A2E"/>
                </a:solidFill>
                <a:latin typeface="Poppins Light"/>
                <a:ea typeface="Poppins Light"/>
                <a:cs typeface="Poppins Light"/>
                <a:sym typeface="Poppins Light"/>
              </a:rPr>
              <a:t>Copy the slide to your deck.</a:t>
            </a:r>
            <a:endParaRPr sz="1200">
              <a:solidFill>
                <a:srgbClr val="292A2E"/>
              </a:solidFill>
              <a:latin typeface="Poppins Light"/>
              <a:ea typeface="Poppins Light"/>
              <a:cs typeface="Poppins Light"/>
              <a:sym typeface="Poppins Light"/>
            </a:endParaRPr>
          </a:p>
          <a:p>
            <a:pPr marL="228600" lvl="0" indent="-213359" algn="l" rtl="0">
              <a:lnSpc>
                <a:spcPct val="115000"/>
              </a:lnSpc>
              <a:spcBef>
                <a:spcPts val="0"/>
              </a:spcBef>
              <a:spcAft>
                <a:spcPts val="0"/>
              </a:spcAft>
              <a:buClr>
                <a:srgbClr val="292A2E"/>
              </a:buClr>
              <a:buSzPts val="1200"/>
              <a:buFont typeface="Poppins Light"/>
              <a:buAutoNum type="arabicPeriod"/>
            </a:pPr>
            <a:r>
              <a:rPr lang="en" sz="1200">
                <a:solidFill>
                  <a:srgbClr val="292A2E"/>
                </a:solidFill>
                <a:latin typeface="Poppins Light"/>
                <a:ea typeface="Poppins Light"/>
                <a:cs typeface="Poppins Light"/>
                <a:sym typeface="Poppins Light"/>
              </a:rPr>
              <a:t>Update the data in Sheets.</a:t>
            </a:r>
            <a:endParaRPr sz="1200">
              <a:solidFill>
                <a:srgbClr val="292A2E"/>
              </a:solidFill>
              <a:latin typeface="Poppins Light"/>
              <a:ea typeface="Poppins Light"/>
              <a:cs typeface="Poppins Light"/>
              <a:sym typeface="Poppins Light"/>
            </a:endParaRPr>
          </a:p>
          <a:p>
            <a:pPr marL="228600" lvl="0" indent="-213359" algn="l" rtl="0">
              <a:lnSpc>
                <a:spcPct val="115000"/>
              </a:lnSpc>
              <a:spcBef>
                <a:spcPts val="0"/>
              </a:spcBef>
              <a:spcAft>
                <a:spcPts val="0"/>
              </a:spcAft>
              <a:buClr>
                <a:srgbClr val="292A2E"/>
              </a:buClr>
              <a:buSzPts val="1200"/>
              <a:buFont typeface="Poppins Light"/>
              <a:buAutoNum type="arabicPeriod"/>
            </a:pPr>
            <a:r>
              <a:rPr lang="en" sz="1200">
                <a:solidFill>
                  <a:srgbClr val="292A2E"/>
                </a:solidFill>
                <a:latin typeface="Poppins Light"/>
                <a:ea typeface="Poppins Light"/>
                <a:cs typeface="Poppins Light"/>
                <a:sym typeface="Poppins Light"/>
              </a:rPr>
              <a:t>After updating the data, go back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to your slide and click </a:t>
            </a:r>
            <a:r>
              <a:rPr lang="en" sz="1200" b="1">
                <a:solidFill>
                  <a:srgbClr val="292A2E"/>
                </a:solidFill>
                <a:latin typeface="Poppins"/>
                <a:ea typeface="Poppins"/>
                <a:cs typeface="Poppins"/>
                <a:sym typeface="Poppins"/>
              </a:rPr>
              <a:t>'update.'</a:t>
            </a:r>
            <a:r>
              <a:rPr lang="en" sz="1200">
                <a:solidFill>
                  <a:srgbClr val="292A2E"/>
                </a:solidFill>
                <a:latin typeface="Poppins Light"/>
                <a:ea typeface="Poppins Light"/>
                <a:cs typeface="Poppins Light"/>
                <a:sym typeface="Poppins Light"/>
              </a:rPr>
              <a:t>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This will reflect the changes on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the chart.</a:t>
            </a:r>
            <a:endParaRPr sz="1200">
              <a:solidFill>
                <a:srgbClr val="292A2E"/>
              </a:solidFill>
              <a:latin typeface="Poppins Light"/>
              <a:ea typeface="Poppins Light"/>
              <a:cs typeface="Poppins Light"/>
              <a:sym typeface="Poppins Light"/>
            </a:endParaRPr>
          </a:p>
          <a:p>
            <a:pPr marL="0" lvl="0" indent="0" algn="l" rtl="0">
              <a:lnSpc>
                <a:spcPct val="115000"/>
              </a:lnSpc>
              <a:spcBef>
                <a:spcPts val="0"/>
              </a:spcBef>
              <a:spcAft>
                <a:spcPts val="0"/>
              </a:spcAft>
              <a:buNone/>
            </a:pPr>
            <a:br>
              <a:rPr lang="en" sz="1200">
                <a:solidFill>
                  <a:srgbClr val="292A2E"/>
                </a:solidFill>
                <a:latin typeface="Poppins Light"/>
                <a:ea typeface="Poppins Light"/>
                <a:cs typeface="Poppins Light"/>
                <a:sym typeface="Poppins Light"/>
              </a:rPr>
            </a:br>
            <a:r>
              <a:rPr lang="en" sz="1200" b="1">
                <a:solidFill>
                  <a:srgbClr val="292A2E"/>
                </a:solidFill>
                <a:latin typeface="Poppins"/>
                <a:ea typeface="Poppins"/>
                <a:cs typeface="Poppins"/>
                <a:sym typeface="Poppins"/>
              </a:rPr>
              <a:t>Remember:</a:t>
            </a:r>
            <a:r>
              <a:rPr lang="en" sz="1200">
                <a:solidFill>
                  <a:srgbClr val="292A2E"/>
                </a:solidFill>
                <a:latin typeface="Poppins Light"/>
                <a:ea typeface="Poppins Light"/>
                <a:cs typeface="Poppins Light"/>
                <a:sym typeface="Poppins Light"/>
              </a:rPr>
              <a:t> After finalizing your data, always click </a:t>
            </a:r>
            <a:r>
              <a:rPr lang="en" sz="1200" b="1">
                <a:solidFill>
                  <a:srgbClr val="292A2E"/>
                </a:solidFill>
                <a:latin typeface="Poppins"/>
                <a:ea typeface="Poppins"/>
                <a:cs typeface="Poppins"/>
                <a:sym typeface="Poppins"/>
              </a:rPr>
              <a:t>'unlink'</a:t>
            </a:r>
            <a:r>
              <a:rPr lang="en" sz="1200">
                <a:solidFill>
                  <a:srgbClr val="292A2E"/>
                </a:solidFill>
                <a:latin typeface="Poppins Light"/>
                <a:ea typeface="Poppins Light"/>
                <a:cs typeface="Poppins Light"/>
                <a:sym typeface="Poppins Light"/>
              </a:rPr>
              <a:t> to safeguard your charts from future updates.</a:t>
            </a:r>
            <a:endParaRPr sz="1200">
              <a:solidFill>
                <a:srgbClr val="292A2E"/>
              </a:solidFill>
              <a:latin typeface="Poppins Light"/>
              <a:ea typeface="Poppins Light"/>
              <a:cs typeface="Poppins Light"/>
              <a:sym typeface="Poppins Light"/>
            </a:endParaRPr>
          </a:p>
        </p:txBody>
      </p:sp>
      <p:sp>
        <p:nvSpPr>
          <p:cNvPr id="25" name="Google Shape;25;p6"/>
          <p:cNvSpPr txBox="1"/>
          <p:nvPr/>
        </p:nvSpPr>
        <p:spPr>
          <a:xfrm>
            <a:off x="858350" y="432943"/>
            <a:ext cx="3285000" cy="10215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2400">
                <a:solidFill>
                  <a:srgbClr val="101214"/>
                </a:solidFill>
                <a:latin typeface="Poppins ExtraBold"/>
                <a:ea typeface="Poppins ExtraBold"/>
                <a:cs typeface="Poppins ExtraBold"/>
                <a:sym typeface="Poppins ExtraBold"/>
              </a:rPr>
              <a:t>How to use Charts</a:t>
            </a:r>
            <a:endParaRPr sz="2400">
              <a:solidFill>
                <a:srgbClr val="101214"/>
              </a:solidFill>
              <a:latin typeface="Poppins ExtraBold"/>
              <a:ea typeface="Poppins ExtraBold"/>
              <a:cs typeface="Poppins ExtraBold"/>
              <a:sym typeface="Poppins ExtraBold"/>
            </a:endParaRPr>
          </a:p>
        </p:txBody>
      </p:sp>
      <p:pic>
        <p:nvPicPr>
          <p:cNvPr id="26" name="Google Shape;26;p6"/>
          <p:cNvPicPr preferRelativeResize="0"/>
          <p:nvPr/>
        </p:nvPicPr>
        <p:blipFill rotWithShape="1">
          <a:blip r:embed="rId2">
            <a:alphaModFix/>
          </a:blip>
          <a:srcRect l="5580" b="59607"/>
          <a:stretch/>
        </p:blipFill>
        <p:spPr>
          <a:xfrm>
            <a:off x="5910000" y="1111750"/>
            <a:ext cx="1935300" cy="600900"/>
          </a:xfrm>
          <a:prstGeom prst="roundRect">
            <a:avLst>
              <a:gd name="adj" fmla="val 6768"/>
            </a:avLst>
          </a:prstGeom>
          <a:noFill/>
          <a:ln>
            <a:noFill/>
          </a:ln>
        </p:spPr>
      </p:pic>
      <p:pic>
        <p:nvPicPr>
          <p:cNvPr id="27" name="Google Shape;27;p6"/>
          <p:cNvPicPr preferRelativeResize="0"/>
          <p:nvPr/>
        </p:nvPicPr>
        <p:blipFill rotWithShape="1">
          <a:blip r:embed="rId3">
            <a:alphaModFix/>
          </a:blip>
          <a:srcRect l="5991" t="16077" r="2817" b="26766"/>
          <a:stretch/>
        </p:blipFill>
        <p:spPr>
          <a:xfrm>
            <a:off x="5061300" y="2057625"/>
            <a:ext cx="3632700" cy="570600"/>
          </a:xfrm>
          <a:prstGeom prst="roundRect">
            <a:avLst>
              <a:gd name="adj" fmla="val 10515"/>
            </a:avLst>
          </a:prstGeom>
          <a:noFill/>
          <a:ln>
            <a:noFill/>
          </a:ln>
        </p:spPr>
      </p:pic>
      <p:pic>
        <p:nvPicPr>
          <p:cNvPr id="28" name="Google Shape;28;p6"/>
          <p:cNvPicPr preferRelativeResize="0"/>
          <p:nvPr/>
        </p:nvPicPr>
        <p:blipFill rotWithShape="1">
          <a:blip r:embed="rId4">
            <a:alphaModFix/>
          </a:blip>
          <a:srcRect l="13779" t="6108" r="7162" b="41593"/>
          <a:stretch/>
        </p:blipFill>
        <p:spPr>
          <a:xfrm>
            <a:off x="5890350" y="2973200"/>
            <a:ext cx="1935300" cy="986700"/>
          </a:xfrm>
          <a:prstGeom prst="roundRect">
            <a:avLst>
              <a:gd name="adj" fmla="val 5549"/>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Content Slides 06">
  <p:cSld name="Team Anywhere_1_1_1_1_2_2_1">
    <p:bg>
      <p:bgPr>
        <a:solidFill>
          <a:schemeClr val="accent1"/>
        </a:solidFill>
        <a:effectLst/>
      </p:bgPr>
    </p:bg>
    <p:spTree>
      <p:nvGrpSpPr>
        <p:cNvPr id="1" name="Shape 356"/>
        <p:cNvGrpSpPr/>
        <p:nvPr/>
      </p:nvGrpSpPr>
      <p:grpSpPr>
        <a:xfrm>
          <a:off x="0" y="0"/>
          <a:ext cx="0" cy="0"/>
          <a:chOff x="0" y="0"/>
          <a:chExt cx="0" cy="0"/>
        </a:xfrm>
      </p:grpSpPr>
      <p:sp>
        <p:nvSpPr>
          <p:cNvPr id="357" name="Google Shape;357;p51"/>
          <p:cNvSpPr txBox="1">
            <a:spLocks noGrp="1"/>
          </p:cNvSpPr>
          <p:nvPr>
            <p:ph type="subTitle" idx="1"/>
          </p:nvPr>
        </p:nvSpPr>
        <p:spPr>
          <a:xfrm>
            <a:off x="3695025" y="2128275"/>
            <a:ext cx="3924900" cy="22905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
        <p:nvSpPr>
          <p:cNvPr id="358" name="Google Shape;358;p51"/>
          <p:cNvSpPr txBox="1">
            <a:spLocks noGrp="1"/>
          </p:cNvSpPr>
          <p:nvPr>
            <p:ph type="title"/>
          </p:nvPr>
        </p:nvSpPr>
        <p:spPr>
          <a:xfrm>
            <a:off x="3694530" y="864125"/>
            <a:ext cx="3924900" cy="13050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2400"/>
              <a:buFont typeface="Poppins ExtraBold"/>
              <a:buNone/>
              <a:defRPr sz="2400" b="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a:endParaRPr/>
          </a:p>
        </p:txBody>
      </p:sp>
      <p:grpSp>
        <p:nvGrpSpPr>
          <p:cNvPr id="359" name="Google Shape;359;p51"/>
          <p:cNvGrpSpPr/>
          <p:nvPr/>
        </p:nvGrpSpPr>
        <p:grpSpPr>
          <a:xfrm>
            <a:off x="5569" y="691136"/>
            <a:ext cx="3149914" cy="4449334"/>
            <a:chOff x="0" y="0"/>
            <a:chExt cx="8399770" cy="11864891"/>
          </a:xfrm>
        </p:grpSpPr>
        <p:pic>
          <p:nvPicPr>
            <p:cNvPr id="360" name="Google Shape;360;p51" descr="3006.png"/>
            <p:cNvPicPr preferRelativeResize="0"/>
            <p:nvPr/>
          </p:nvPicPr>
          <p:blipFill rotWithShape="1">
            <a:blip r:embed="rId2">
              <a:alphaModFix/>
            </a:blip>
            <a:srcRect l="17098" r="48478"/>
            <a:stretch/>
          </p:blipFill>
          <p:spPr>
            <a:xfrm>
              <a:off x="0" y="0"/>
              <a:ext cx="7260974" cy="11864891"/>
            </a:xfrm>
            <a:prstGeom prst="rect">
              <a:avLst/>
            </a:prstGeom>
            <a:noFill/>
            <a:ln>
              <a:noFill/>
            </a:ln>
          </p:spPr>
        </p:pic>
        <p:pic>
          <p:nvPicPr>
            <p:cNvPr id="361" name="Google Shape;361;p51" descr="pasted-movie.png"/>
            <p:cNvPicPr preferRelativeResize="0"/>
            <p:nvPr/>
          </p:nvPicPr>
          <p:blipFill rotWithShape="1">
            <a:blip r:embed="rId3">
              <a:alphaModFix/>
            </a:blip>
            <a:srcRect/>
            <a:stretch/>
          </p:blipFill>
          <p:spPr>
            <a:xfrm>
              <a:off x="4263340" y="3256517"/>
              <a:ext cx="4136430" cy="3307216"/>
            </a:xfrm>
            <a:prstGeom prst="rect">
              <a:avLst/>
            </a:prstGeom>
            <a:noFill/>
            <a:ln>
              <a:noFill/>
            </a:ln>
          </p:spPr>
        </p:pic>
      </p:gr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Content Slides 07">
  <p:cSld name="Team Anywhere_1_1_1_1_2_2_1_1">
    <p:bg>
      <p:bgPr>
        <a:solidFill>
          <a:schemeClr val="accent1"/>
        </a:solidFill>
        <a:effectLst/>
      </p:bgPr>
    </p:bg>
    <p:spTree>
      <p:nvGrpSpPr>
        <p:cNvPr id="1" name="Shape 362"/>
        <p:cNvGrpSpPr/>
        <p:nvPr/>
      </p:nvGrpSpPr>
      <p:grpSpPr>
        <a:xfrm>
          <a:off x="0" y="0"/>
          <a:ext cx="0" cy="0"/>
          <a:chOff x="0" y="0"/>
          <a:chExt cx="0" cy="0"/>
        </a:xfrm>
      </p:grpSpPr>
      <p:sp>
        <p:nvSpPr>
          <p:cNvPr id="363" name="Google Shape;363;p52"/>
          <p:cNvSpPr txBox="1">
            <a:spLocks noGrp="1"/>
          </p:cNvSpPr>
          <p:nvPr>
            <p:ph type="subTitle" idx="1"/>
          </p:nvPr>
        </p:nvSpPr>
        <p:spPr>
          <a:xfrm>
            <a:off x="2628225" y="2128275"/>
            <a:ext cx="3924900" cy="22905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
        <p:nvSpPr>
          <p:cNvPr id="364" name="Google Shape;364;p52"/>
          <p:cNvSpPr txBox="1">
            <a:spLocks noGrp="1"/>
          </p:cNvSpPr>
          <p:nvPr>
            <p:ph type="title"/>
          </p:nvPr>
        </p:nvSpPr>
        <p:spPr>
          <a:xfrm>
            <a:off x="2627730" y="864125"/>
            <a:ext cx="3924900" cy="13050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2400"/>
              <a:buFont typeface="Poppins ExtraBold"/>
              <a:buNone/>
              <a:defRPr sz="2400" b="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a:endParaRPr/>
          </a:p>
        </p:txBody>
      </p:sp>
      <p:pic>
        <p:nvPicPr>
          <p:cNvPr id="365" name="Google Shape;365;p52" descr="pasted-movie.png"/>
          <p:cNvPicPr preferRelativeResize="0"/>
          <p:nvPr/>
        </p:nvPicPr>
        <p:blipFill rotWithShape="1">
          <a:blip r:embed="rId2">
            <a:alphaModFix/>
          </a:blip>
          <a:srcRect/>
          <a:stretch/>
        </p:blipFill>
        <p:spPr>
          <a:xfrm flipH="1">
            <a:off x="8491920" y="1094357"/>
            <a:ext cx="652080" cy="4049143"/>
          </a:xfrm>
          <a:prstGeom prst="rect">
            <a:avLst/>
          </a:prstGeom>
          <a:noFill/>
          <a:ln>
            <a:noFill/>
          </a:ln>
        </p:spPr>
      </p:pic>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Content + Graphic 01">
  <p:cSld name="Team Anywhere_1_1_1_1_2_2_1_1_1_4">
    <p:bg>
      <p:bgPr>
        <a:solidFill>
          <a:schemeClr val="lt1"/>
        </a:solidFill>
        <a:effectLst/>
      </p:bgPr>
    </p:bg>
    <p:spTree>
      <p:nvGrpSpPr>
        <p:cNvPr id="1" name="Shape 366"/>
        <p:cNvGrpSpPr/>
        <p:nvPr/>
      </p:nvGrpSpPr>
      <p:grpSpPr>
        <a:xfrm>
          <a:off x="0" y="0"/>
          <a:ext cx="0" cy="0"/>
          <a:chOff x="0" y="0"/>
          <a:chExt cx="0" cy="0"/>
        </a:xfrm>
      </p:grpSpPr>
      <p:sp>
        <p:nvSpPr>
          <p:cNvPr id="367" name="Google Shape;367;p53"/>
          <p:cNvSpPr txBox="1">
            <a:spLocks noGrp="1"/>
          </p:cNvSpPr>
          <p:nvPr>
            <p:ph type="subTitle" idx="1"/>
          </p:nvPr>
        </p:nvSpPr>
        <p:spPr>
          <a:xfrm>
            <a:off x="3960547" y="2118455"/>
            <a:ext cx="3924900" cy="22905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368" name="Google Shape;368;p53"/>
          <p:cNvSpPr>
            <a:spLocks noGrp="1"/>
          </p:cNvSpPr>
          <p:nvPr>
            <p:ph type="pic" idx="2"/>
          </p:nvPr>
        </p:nvSpPr>
        <p:spPr>
          <a:xfrm>
            <a:off x="629625" y="1096175"/>
            <a:ext cx="2986800" cy="2951100"/>
          </a:xfrm>
          <a:prstGeom prst="roundRect">
            <a:avLst>
              <a:gd name="adj" fmla="val 1367"/>
            </a:avLst>
          </a:prstGeom>
          <a:noFill/>
          <a:ln>
            <a:noFill/>
          </a:ln>
        </p:spPr>
      </p:sp>
      <p:sp>
        <p:nvSpPr>
          <p:cNvPr id="369" name="Google Shape;369;p53"/>
          <p:cNvSpPr txBox="1">
            <a:spLocks noGrp="1"/>
          </p:cNvSpPr>
          <p:nvPr>
            <p:ph type="title"/>
          </p:nvPr>
        </p:nvSpPr>
        <p:spPr>
          <a:xfrm>
            <a:off x="3950225" y="854300"/>
            <a:ext cx="4683000" cy="1305000"/>
          </a:xfrm>
          <a:prstGeom prst="rect">
            <a:avLst/>
          </a:prstGeom>
        </p:spPr>
        <p:txBody>
          <a:bodyPr spcFirstLastPara="1" wrap="square" lIns="91425" tIns="91425" rIns="91425" bIns="91425" anchor="b" anchorCtr="0">
            <a:normAutofit/>
          </a:bodyPr>
          <a:lstStyle>
            <a:lvl1pPr lvl="0" rtl="0">
              <a:spcBef>
                <a:spcPts val="0"/>
              </a:spcBef>
              <a:spcAft>
                <a:spcPts val="0"/>
              </a:spcAft>
              <a:buSzPts val="3200"/>
              <a:buFont typeface="Poppins ExtraBold"/>
              <a:buNone/>
              <a:defRPr sz="32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Content + Graphic 02">
  <p:cSld name="Team Anywhere_1_1_1_1_2_2_1_1_1_2">
    <p:bg>
      <p:bgPr>
        <a:solidFill>
          <a:schemeClr val="accent1"/>
        </a:solidFill>
        <a:effectLst/>
      </p:bgPr>
    </p:bg>
    <p:spTree>
      <p:nvGrpSpPr>
        <p:cNvPr id="1" name="Shape 370"/>
        <p:cNvGrpSpPr/>
        <p:nvPr/>
      </p:nvGrpSpPr>
      <p:grpSpPr>
        <a:xfrm>
          <a:off x="0" y="0"/>
          <a:ext cx="0" cy="0"/>
          <a:chOff x="0" y="0"/>
          <a:chExt cx="0" cy="0"/>
        </a:xfrm>
      </p:grpSpPr>
      <p:sp>
        <p:nvSpPr>
          <p:cNvPr id="371" name="Google Shape;371;p54"/>
          <p:cNvSpPr txBox="1">
            <a:spLocks noGrp="1"/>
          </p:cNvSpPr>
          <p:nvPr>
            <p:ph type="subTitle" idx="1"/>
          </p:nvPr>
        </p:nvSpPr>
        <p:spPr>
          <a:xfrm>
            <a:off x="3960547" y="2118455"/>
            <a:ext cx="3924900" cy="22905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
        <p:nvSpPr>
          <p:cNvPr id="372" name="Google Shape;372;p54"/>
          <p:cNvSpPr txBox="1">
            <a:spLocks noGrp="1"/>
          </p:cNvSpPr>
          <p:nvPr>
            <p:ph type="title"/>
          </p:nvPr>
        </p:nvSpPr>
        <p:spPr>
          <a:xfrm>
            <a:off x="3950225" y="854300"/>
            <a:ext cx="4683000" cy="13050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3200"/>
              <a:buFont typeface="Poppins ExtraBold"/>
              <a:buNone/>
              <a:defRPr sz="3200" b="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a:endParaRPr/>
          </a:p>
        </p:txBody>
      </p:sp>
      <p:sp>
        <p:nvSpPr>
          <p:cNvPr id="373" name="Google Shape;373;p54"/>
          <p:cNvSpPr>
            <a:spLocks noGrp="1"/>
          </p:cNvSpPr>
          <p:nvPr>
            <p:ph type="pic" idx="2"/>
          </p:nvPr>
        </p:nvSpPr>
        <p:spPr>
          <a:xfrm>
            <a:off x="629625" y="1096175"/>
            <a:ext cx="2986800" cy="2951100"/>
          </a:xfrm>
          <a:prstGeom prst="roundRect">
            <a:avLst>
              <a:gd name="adj" fmla="val 1367"/>
            </a:avLst>
          </a:prstGeom>
          <a:noFill/>
          <a:ln>
            <a:noFill/>
          </a:ln>
        </p:spPr>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Content + Graphic 03">
  <p:cSld name="Team Anywhere_1_1_1_1_2_2_1_1_1_3">
    <p:bg>
      <p:bgPr>
        <a:solidFill>
          <a:schemeClr val="lt1"/>
        </a:solidFill>
        <a:effectLst/>
      </p:bgPr>
    </p:bg>
    <p:spTree>
      <p:nvGrpSpPr>
        <p:cNvPr id="1" name="Shape 374"/>
        <p:cNvGrpSpPr/>
        <p:nvPr/>
      </p:nvGrpSpPr>
      <p:grpSpPr>
        <a:xfrm>
          <a:off x="0" y="0"/>
          <a:ext cx="0" cy="0"/>
          <a:chOff x="0" y="0"/>
          <a:chExt cx="0" cy="0"/>
        </a:xfrm>
      </p:grpSpPr>
      <p:sp>
        <p:nvSpPr>
          <p:cNvPr id="375" name="Google Shape;375;p55"/>
          <p:cNvSpPr txBox="1">
            <a:spLocks noGrp="1"/>
          </p:cNvSpPr>
          <p:nvPr>
            <p:ph type="subTitle" idx="1"/>
          </p:nvPr>
        </p:nvSpPr>
        <p:spPr>
          <a:xfrm>
            <a:off x="5641725" y="631177"/>
            <a:ext cx="2753700" cy="10647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a:endParaRPr/>
          </a:p>
        </p:txBody>
      </p:sp>
      <p:sp>
        <p:nvSpPr>
          <p:cNvPr id="376" name="Google Shape;376;p55"/>
          <p:cNvSpPr txBox="1">
            <a:spLocks noGrp="1"/>
          </p:cNvSpPr>
          <p:nvPr>
            <p:ph type="title"/>
          </p:nvPr>
        </p:nvSpPr>
        <p:spPr>
          <a:xfrm>
            <a:off x="793000" y="1429150"/>
            <a:ext cx="3736800" cy="1991100"/>
          </a:xfrm>
          <a:prstGeom prst="rect">
            <a:avLst/>
          </a:prstGeom>
        </p:spPr>
        <p:txBody>
          <a:bodyPr spcFirstLastPara="1" wrap="square" lIns="91425" tIns="91425" rIns="91425" bIns="91425" anchor="t" anchorCtr="0">
            <a:normAutofit/>
          </a:bodyPr>
          <a:lstStyle>
            <a:lvl1pPr lvl="0" rtl="0">
              <a:spcBef>
                <a:spcPts val="0"/>
              </a:spcBef>
              <a:spcAft>
                <a:spcPts val="0"/>
              </a:spcAft>
              <a:buSzPts val="3800"/>
              <a:buFont typeface="Poppins ExtraBold"/>
              <a:buNone/>
              <a:defRPr sz="38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377" name="Google Shape;377;p55"/>
          <p:cNvSpPr txBox="1">
            <a:spLocks noGrp="1"/>
          </p:cNvSpPr>
          <p:nvPr>
            <p:ph type="subTitle" idx="2"/>
          </p:nvPr>
        </p:nvSpPr>
        <p:spPr>
          <a:xfrm>
            <a:off x="5641725" y="2058290"/>
            <a:ext cx="2753700" cy="10647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a:endParaRPr/>
          </a:p>
        </p:txBody>
      </p:sp>
      <p:sp>
        <p:nvSpPr>
          <p:cNvPr id="378" name="Google Shape;378;p55"/>
          <p:cNvSpPr txBox="1">
            <a:spLocks noGrp="1"/>
          </p:cNvSpPr>
          <p:nvPr>
            <p:ph type="subTitle" idx="3"/>
          </p:nvPr>
        </p:nvSpPr>
        <p:spPr>
          <a:xfrm>
            <a:off x="5641725" y="3485401"/>
            <a:ext cx="2753700" cy="1064700"/>
          </a:xfrm>
          <a:prstGeom prst="rect">
            <a:avLst/>
          </a:prstGeom>
        </p:spPr>
        <p:txBody>
          <a:bodyPr spcFirstLastPara="1" wrap="square" lIns="91425" tIns="91425" rIns="91425" bIns="91425" anchor="t" anchorCtr="0">
            <a:norm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a:endParaRPr/>
          </a:p>
        </p:txBody>
      </p:sp>
      <p:sp>
        <p:nvSpPr>
          <p:cNvPr id="379" name="Google Shape;379;p55"/>
          <p:cNvSpPr>
            <a:spLocks noGrp="1"/>
          </p:cNvSpPr>
          <p:nvPr>
            <p:ph type="pic" idx="4"/>
          </p:nvPr>
        </p:nvSpPr>
        <p:spPr>
          <a:xfrm>
            <a:off x="4552860" y="745100"/>
            <a:ext cx="908100" cy="897300"/>
          </a:xfrm>
          <a:prstGeom prst="roundRect">
            <a:avLst>
              <a:gd name="adj" fmla="val 8544"/>
            </a:avLst>
          </a:prstGeom>
          <a:noFill/>
          <a:ln>
            <a:noFill/>
          </a:ln>
        </p:spPr>
      </p:sp>
      <p:sp>
        <p:nvSpPr>
          <p:cNvPr id="380" name="Google Shape;380;p55"/>
          <p:cNvSpPr>
            <a:spLocks noGrp="1"/>
          </p:cNvSpPr>
          <p:nvPr>
            <p:ph type="pic" idx="5"/>
          </p:nvPr>
        </p:nvSpPr>
        <p:spPr>
          <a:xfrm>
            <a:off x="4552860" y="2165450"/>
            <a:ext cx="908100" cy="897300"/>
          </a:xfrm>
          <a:prstGeom prst="roundRect">
            <a:avLst>
              <a:gd name="adj" fmla="val 8544"/>
            </a:avLst>
          </a:prstGeom>
          <a:noFill/>
          <a:ln>
            <a:noFill/>
          </a:ln>
        </p:spPr>
      </p:sp>
      <p:sp>
        <p:nvSpPr>
          <p:cNvPr id="381" name="Google Shape;381;p55"/>
          <p:cNvSpPr>
            <a:spLocks noGrp="1"/>
          </p:cNvSpPr>
          <p:nvPr>
            <p:ph type="pic" idx="6"/>
          </p:nvPr>
        </p:nvSpPr>
        <p:spPr>
          <a:xfrm>
            <a:off x="4552860" y="3585800"/>
            <a:ext cx="908100" cy="897300"/>
          </a:xfrm>
          <a:prstGeom prst="roundRect">
            <a:avLst>
              <a:gd name="adj" fmla="val 8544"/>
            </a:avLst>
          </a:prstGeom>
          <a:noFill/>
          <a:ln>
            <a:noFill/>
          </a:ln>
        </p:spPr>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Content + Graphic 04">
  <p:cSld name="Team Anywhere_1_1_1_1_2_2_1_1_1_3_3">
    <p:bg>
      <p:bgPr>
        <a:solidFill>
          <a:schemeClr val="lt1"/>
        </a:solidFill>
        <a:effectLst/>
      </p:bgPr>
    </p:bg>
    <p:spTree>
      <p:nvGrpSpPr>
        <p:cNvPr id="1" name="Shape 382"/>
        <p:cNvGrpSpPr/>
        <p:nvPr/>
      </p:nvGrpSpPr>
      <p:grpSpPr>
        <a:xfrm>
          <a:off x="0" y="0"/>
          <a:ext cx="0" cy="0"/>
          <a:chOff x="0" y="0"/>
          <a:chExt cx="0" cy="0"/>
        </a:xfrm>
      </p:grpSpPr>
      <p:sp>
        <p:nvSpPr>
          <p:cNvPr id="383" name="Google Shape;383;p56"/>
          <p:cNvSpPr txBox="1">
            <a:spLocks noGrp="1"/>
          </p:cNvSpPr>
          <p:nvPr>
            <p:ph type="subTitle" idx="1"/>
          </p:nvPr>
        </p:nvSpPr>
        <p:spPr>
          <a:xfrm>
            <a:off x="1365375" y="2046876"/>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a:endParaRPr/>
          </a:p>
        </p:txBody>
      </p:sp>
      <p:sp>
        <p:nvSpPr>
          <p:cNvPr id="384" name="Google Shape;384;p56"/>
          <p:cNvSpPr txBox="1">
            <a:spLocks noGrp="1"/>
          </p:cNvSpPr>
          <p:nvPr>
            <p:ph type="title"/>
          </p:nvPr>
        </p:nvSpPr>
        <p:spPr>
          <a:xfrm>
            <a:off x="605775" y="363075"/>
            <a:ext cx="7932300" cy="6540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200"/>
              <a:buFont typeface="Poppins ExtraBold"/>
              <a:buNone/>
              <a:defRPr sz="32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385" name="Google Shape;385;p56"/>
          <p:cNvSpPr txBox="1">
            <a:spLocks noGrp="1"/>
          </p:cNvSpPr>
          <p:nvPr>
            <p:ph type="subTitle" idx="2"/>
          </p:nvPr>
        </p:nvSpPr>
        <p:spPr>
          <a:xfrm>
            <a:off x="5217597" y="2046876"/>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a:endParaRPr/>
          </a:p>
        </p:txBody>
      </p:sp>
      <p:sp>
        <p:nvSpPr>
          <p:cNvPr id="386" name="Google Shape;386;p56"/>
          <p:cNvSpPr txBox="1">
            <a:spLocks noGrp="1"/>
          </p:cNvSpPr>
          <p:nvPr>
            <p:ph type="subTitle" idx="3"/>
          </p:nvPr>
        </p:nvSpPr>
        <p:spPr>
          <a:xfrm>
            <a:off x="1365375" y="3802065"/>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a:endParaRPr/>
          </a:p>
        </p:txBody>
      </p:sp>
      <p:sp>
        <p:nvSpPr>
          <p:cNvPr id="387" name="Google Shape;387;p56"/>
          <p:cNvSpPr txBox="1">
            <a:spLocks noGrp="1"/>
          </p:cNvSpPr>
          <p:nvPr>
            <p:ph type="subTitle" idx="4"/>
          </p:nvPr>
        </p:nvSpPr>
        <p:spPr>
          <a:xfrm>
            <a:off x="5217597" y="3802065"/>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900"/>
              <a:buNone/>
              <a:defRPr sz="900"/>
            </a:lvl2pPr>
            <a:lvl3pPr lvl="2" rtl="0">
              <a:spcBef>
                <a:spcPts val="0"/>
              </a:spcBef>
              <a:spcAft>
                <a:spcPts val="0"/>
              </a:spcAft>
              <a:buSzPts val="900"/>
              <a:buNone/>
              <a:defRPr sz="900"/>
            </a:lvl3pPr>
            <a:lvl4pPr lvl="3" rtl="0">
              <a:spcBef>
                <a:spcPts val="0"/>
              </a:spcBef>
              <a:spcAft>
                <a:spcPts val="0"/>
              </a:spcAft>
              <a:buSzPts val="900"/>
              <a:buNone/>
              <a:defRPr sz="900"/>
            </a:lvl4pPr>
            <a:lvl5pPr lvl="4" rtl="0">
              <a:spcBef>
                <a:spcPts val="0"/>
              </a:spcBef>
              <a:spcAft>
                <a:spcPts val="0"/>
              </a:spcAft>
              <a:buSzPts val="900"/>
              <a:buNone/>
              <a:defRPr sz="900"/>
            </a:lvl5pPr>
            <a:lvl6pPr lvl="5" rtl="0">
              <a:spcBef>
                <a:spcPts val="0"/>
              </a:spcBef>
              <a:spcAft>
                <a:spcPts val="0"/>
              </a:spcAft>
              <a:buSzPts val="900"/>
              <a:buNone/>
              <a:defRPr sz="900"/>
            </a:lvl6pPr>
            <a:lvl7pPr lvl="6" rtl="0">
              <a:spcBef>
                <a:spcPts val="0"/>
              </a:spcBef>
              <a:spcAft>
                <a:spcPts val="0"/>
              </a:spcAft>
              <a:buSzPts val="900"/>
              <a:buNone/>
              <a:defRPr sz="900"/>
            </a:lvl7pPr>
            <a:lvl8pPr lvl="7" rtl="0">
              <a:spcBef>
                <a:spcPts val="0"/>
              </a:spcBef>
              <a:spcAft>
                <a:spcPts val="0"/>
              </a:spcAft>
              <a:buSzPts val="900"/>
              <a:buNone/>
              <a:defRPr sz="900"/>
            </a:lvl8pPr>
            <a:lvl9pPr lvl="8" rtl="0">
              <a:spcBef>
                <a:spcPts val="0"/>
              </a:spcBef>
              <a:spcAft>
                <a:spcPts val="0"/>
              </a:spcAft>
              <a:buSzPts val="900"/>
              <a:buNone/>
              <a:defRPr sz="900"/>
            </a:lvl9pPr>
          </a:lstStyle>
          <a:p>
            <a:endParaRPr/>
          </a:p>
        </p:txBody>
      </p:sp>
      <p:sp>
        <p:nvSpPr>
          <p:cNvPr id="388" name="Google Shape;388;p56"/>
          <p:cNvSpPr>
            <a:spLocks noGrp="1"/>
          </p:cNvSpPr>
          <p:nvPr>
            <p:ph type="pic" idx="5"/>
          </p:nvPr>
        </p:nvSpPr>
        <p:spPr>
          <a:xfrm>
            <a:off x="1441575" y="1433200"/>
            <a:ext cx="536100" cy="529800"/>
          </a:xfrm>
          <a:prstGeom prst="roundRect">
            <a:avLst>
              <a:gd name="adj" fmla="val 8244"/>
            </a:avLst>
          </a:prstGeom>
          <a:noFill/>
          <a:ln>
            <a:noFill/>
          </a:ln>
        </p:spPr>
      </p:sp>
      <p:sp>
        <p:nvSpPr>
          <p:cNvPr id="389" name="Google Shape;389;p56"/>
          <p:cNvSpPr>
            <a:spLocks noGrp="1"/>
          </p:cNvSpPr>
          <p:nvPr>
            <p:ph type="pic" idx="6"/>
          </p:nvPr>
        </p:nvSpPr>
        <p:spPr>
          <a:xfrm>
            <a:off x="5321175" y="1433200"/>
            <a:ext cx="536100" cy="529800"/>
          </a:xfrm>
          <a:prstGeom prst="roundRect">
            <a:avLst>
              <a:gd name="adj" fmla="val 8244"/>
            </a:avLst>
          </a:prstGeom>
          <a:noFill/>
          <a:ln>
            <a:noFill/>
          </a:ln>
        </p:spPr>
      </p:sp>
      <p:sp>
        <p:nvSpPr>
          <p:cNvPr id="390" name="Google Shape;390;p56"/>
          <p:cNvSpPr>
            <a:spLocks noGrp="1"/>
          </p:cNvSpPr>
          <p:nvPr>
            <p:ph type="pic" idx="7"/>
          </p:nvPr>
        </p:nvSpPr>
        <p:spPr>
          <a:xfrm>
            <a:off x="1441575" y="3236613"/>
            <a:ext cx="536100" cy="529800"/>
          </a:xfrm>
          <a:prstGeom prst="roundRect">
            <a:avLst>
              <a:gd name="adj" fmla="val 8244"/>
            </a:avLst>
          </a:prstGeom>
          <a:noFill/>
          <a:ln>
            <a:noFill/>
          </a:ln>
        </p:spPr>
      </p:sp>
      <p:sp>
        <p:nvSpPr>
          <p:cNvPr id="391" name="Google Shape;391;p56"/>
          <p:cNvSpPr>
            <a:spLocks noGrp="1"/>
          </p:cNvSpPr>
          <p:nvPr>
            <p:ph type="pic" idx="8"/>
          </p:nvPr>
        </p:nvSpPr>
        <p:spPr>
          <a:xfrm>
            <a:off x="5321175" y="3236613"/>
            <a:ext cx="536100" cy="529800"/>
          </a:xfrm>
          <a:prstGeom prst="roundRect">
            <a:avLst>
              <a:gd name="adj" fmla="val 8244"/>
            </a:avLst>
          </a:prstGeom>
          <a:noFill/>
          <a:ln>
            <a:noFill/>
          </a:ln>
        </p:spPr>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ontent + Graphic 05">
  <p:cSld name="Team Anywhere_1_1_1_1_2_2_1_1_1_3_3_1">
    <p:bg>
      <p:bgPr>
        <a:solidFill>
          <a:schemeClr val="lt1"/>
        </a:solidFill>
        <a:effectLst/>
      </p:bgPr>
    </p:bg>
    <p:spTree>
      <p:nvGrpSpPr>
        <p:cNvPr id="1" name="Shape 392"/>
        <p:cNvGrpSpPr/>
        <p:nvPr/>
      </p:nvGrpSpPr>
      <p:grpSpPr>
        <a:xfrm>
          <a:off x="0" y="0"/>
          <a:ext cx="0" cy="0"/>
          <a:chOff x="0" y="0"/>
          <a:chExt cx="0" cy="0"/>
        </a:xfrm>
      </p:grpSpPr>
      <p:sp>
        <p:nvSpPr>
          <p:cNvPr id="393" name="Google Shape;393;p57"/>
          <p:cNvSpPr txBox="1">
            <a:spLocks noGrp="1"/>
          </p:cNvSpPr>
          <p:nvPr>
            <p:ph type="subTitle" idx="1"/>
          </p:nvPr>
        </p:nvSpPr>
        <p:spPr>
          <a:xfrm>
            <a:off x="682025" y="2316050"/>
            <a:ext cx="2381400" cy="1943100"/>
          </a:xfrm>
          <a:prstGeom prst="rect">
            <a:avLst/>
          </a:prstGeom>
        </p:spPr>
        <p:txBody>
          <a:bodyPr spcFirstLastPara="1" wrap="square" lIns="91425" tIns="91425" rIns="91425" bIns="91425" anchor="t" anchorCtr="0">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a:endParaRPr/>
          </a:p>
        </p:txBody>
      </p:sp>
      <p:sp>
        <p:nvSpPr>
          <p:cNvPr id="394" name="Google Shape;394;p57"/>
          <p:cNvSpPr txBox="1">
            <a:spLocks noGrp="1"/>
          </p:cNvSpPr>
          <p:nvPr>
            <p:ph type="subTitle" idx="2"/>
          </p:nvPr>
        </p:nvSpPr>
        <p:spPr>
          <a:xfrm>
            <a:off x="3292619" y="2316050"/>
            <a:ext cx="2381400" cy="1943100"/>
          </a:xfrm>
          <a:prstGeom prst="rect">
            <a:avLst/>
          </a:prstGeom>
        </p:spPr>
        <p:txBody>
          <a:bodyPr spcFirstLastPara="1" wrap="square" lIns="91425" tIns="91425" rIns="91425" bIns="91425" anchor="t" anchorCtr="0">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a:endParaRPr/>
          </a:p>
        </p:txBody>
      </p:sp>
      <p:sp>
        <p:nvSpPr>
          <p:cNvPr id="395" name="Google Shape;395;p57"/>
          <p:cNvSpPr txBox="1">
            <a:spLocks noGrp="1"/>
          </p:cNvSpPr>
          <p:nvPr>
            <p:ph type="subTitle" idx="3"/>
          </p:nvPr>
        </p:nvSpPr>
        <p:spPr>
          <a:xfrm>
            <a:off x="5903207" y="2316050"/>
            <a:ext cx="2381400" cy="1943100"/>
          </a:xfrm>
          <a:prstGeom prst="rect">
            <a:avLst/>
          </a:prstGeom>
        </p:spPr>
        <p:txBody>
          <a:bodyPr spcFirstLastPara="1" wrap="square" lIns="91425" tIns="91425" rIns="91425" bIns="91425" anchor="t" anchorCtr="0">
            <a:spAutoFit/>
          </a:bodyPr>
          <a:lstStyle>
            <a:lvl1pPr lvl="0" rtl="0">
              <a:spcBef>
                <a:spcPts val="0"/>
              </a:spcBef>
              <a:spcAft>
                <a:spcPts val="0"/>
              </a:spcAft>
              <a:buSzPts val="1100"/>
              <a:buFont typeface="Poppins Light"/>
              <a:buNone/>
              <a:defRPr sz="1100">
                <a:latin typeface="Poppins Light"/>
                <a:ea typeface="Poppins Light"/>
                <a:cs typeface="Poppins Light"/>
                <a:sym typeface="Poppins Light"/>
              </a:defRPr>
            </a:lvl1pPr>
            <a:lvl2pPr lvl="1" rtl="0">
              <a:spcBef>
                <a:spcPts val="0"/>
              </a:spcBef>
              <a:spcAft>
                <a:spcPts val="0"/>
              </a:spcAft>
              <a:buSzPts val="1100"/>
              <a:buNone/>
              <a:defRPr sz="1100"/>
            </a:lvl2pPr>
            <a:lvl3pPr lvl="2" rtl="0">
              <a:spcBef>
                <a:spcPts val="0"/>
              </a:spcBef>
              <a:spcAft>
                <a:spcPts val="0"/>
              </a:spcAft>
              <a:buSzPts val="1100"/>
              <a:buNone/>
              <a:defRPr sz="1100"/>
            </a:lvl3pPr>
            <a:lvl4pPr lvl="3" rtl="0">
              <a:spcBef>
                <a:spcPts val="0"/>
              </a:spcBef>
              <a:spcAft>
                <a:spcPts val="0"/>
              </a:spcAft>
              <a:buSzPts val="1100"/>
              <a:buNone/>
              <a:defRPr sz="1100"/>
            </a:lvl4pPr>
            <a:lvl5pPr lvl="4" rtl="0">
              <a:spcBef>
                <a:spcPts val="0"/>
              </a:spcBef>
              <a:spcAft>
                <a:spcPts val="0"/>
              </a:spcAft>
              <a:buSzPts val="1100"/>
              <a:buNone/>
              <a:defRPr sz="1100"/>
            </a:lvl5pPr>
            <a:lvl6pPr lvl="5" rtl="0">
              <a:spcBef>
                <a:spcPts val="0"/>
              </a:spcBef>
              <a:spcAft>
                <a:spcPts val="0"/>
              </a:spcAft>
              <a:buSzPts val="1100"/>
              <a:buNone/>
              <a:defRPr sz="1100"/>
            </a:lvl6pPr>
            <a:lvl7pPr lvl="6" rtl="0">
              <a:spcBef>
                <a:spcPts val="0"/>
              </a:spcBef>
              <a:spcAft>
                <a:spcPts val="0"/>
              </a:spcAft>
              <a:buSzPts val="1100"/>
              <a:buNone/>
              <a:defRPr sz="1100"/>
            </a:lvl7pPr>
            <a:lvl8pPr lvl="7" rtl="0">
              <a:spcBef>
                <a:spcPts val="0"/>
              </a:spcBef>
              <a:spcAft>
                <a:spcPts val="0"/>
              </a:spcAft>
              <a:buSzPts val="1100"/>
              <a:buNone/>
              <a:defRPr sz="1100"/>
            </a:lvl8pPr>
            <a:lvl9pPr lvl="8" rtl="0">
              <a:spcBef>
                <a:spcPts val="0"/>
              </a:spcBef>
              <a:spcAft>
                <a:spcPts val="0"/>
              </a:spcAft>
              <a:buSzPts val="1100"/>
              <a:buNone/>
              <a:defRPr sz="1100"/>
            </a:lvl9pPr>
          </a:lstStyle>
          <a:p>
            <a:endParaRPr/>
          </a:p>
        </p:txBody>
      </p:sp>
      <p:sp>
        <p:nvSpPr>
          <p:cNvPr id="396" name="Google Shape;396;p57"/>
          <p:cNvSpPr>
            <a:spLocks noGrp="1"/>
          </p:cNvSpPr>
          <p:nvPr>
            <p:ph type="pic" idx="4"/>
          </p:nvPr>
        </p:nvSpPr>
        <p:spPr>
          <a:xfrm>
            <a:off x="787747" y="1694837"/>
            <a:ext cx="536100" cy="529800"/>
          </a:xfrm>
          <a:prstGeom prst="roundRect">
            <a:avLst>
              <a:gd name="adj" fmla="val 8244"/>
            </a:avLst>
          </a:prstGeom>
          <a:noFill/>
          <a:ln>
            <a:noFill/>
          </a:ln>
        </p:spPr>
      </p:sp>
      <p:sp>
        <p:nvSpPr>
          <p:cNvPr id="397" name="Google Shape;397;p57"/>
          <p:cNvSpPr>
            <a:spLocks noGrp="1"/>
          </p:cNvSpPr>
          <p:nvPr>
            <p:ph type="pic" idx="5"/>
          </p:nvPr>
        </p:nvSpPr>
        <p:spPr>
          <a:xfrm>
            <a:off x="3378872" y="1694837"/>
            <a:ext cx="536100" cy="529800"/>
          </a:xfrm>
          <a:prstGeom prst="roundRect">
            <a:avLst>
              <a:gd name="adj" fmla="val 8244"/>
            </a:avLst>
          </a:prstGeom>
          <a:noFill/>
          <a:ln>
            <a:noFill/>
          </a:ln>
        </p:spPr>
      </p:sp>
      <p:sp>
        <p:nvSpPr>
          <p:cNvPr id="398" name="Google Shape;398;p57"/>
          <p:cNvSpPr>
            <a:spLocks noGrp="1"/>
          </p:cNvSpPr>
          <p:nvPr>
            <p:ph type="pic" idx="6"/>
          </p:nvPr>
        </p:nvSpPr>
        <p:spPr>
          <a:xfrm>
            <a:off x="5969997" y="1694837"/>
            <a:ext cx="536100" cy="529800"/>
          </a:xfrm>
          <a:prstGeom prst="roundRect">
            <a:avLst>
              <a:gd name="adj" fmla="val 8244"/>
            </a:avLst>
          </a:prstGeom>
          <a:noFill/>
          <a:ln>
            <a:noFill/>
          </a:ln>
        </p:spPr>
      </p:sp>
      <p:sp>
        <p:nvSpPr>
          <p:cNvPr id="399" name="Google Shape;399;p57"/>
          <p:cNvSpPr txBox="1">
            <a:spLocks noGrp="1"/>
          </p:cNvSpPr>
          <p:nvPr>
            <p:ph type="title"/>
          </p:nvPr>
        </p:nvSpPr>
        <p:spPr>
          <a:xfrm>
            <a:off x="605775" y="363075"/>
            <a:ext cx="7932300" cy="6540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200"/>
              <a:buFont typeface="Poppins ExtraBold"/>
              <a:buNone/>
              <a:defRPr sz="32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Content + Graphic 06">
  <p:cSld name="Team Anywhere_1_1_1_1_2_2_1_1_1_3_2">
    <p:bg>
      <p:bgPr>
        <a:solidFill>
          <a:schemeClr val="lt1"/>
        </a:solidFill>
        <a:effectLst/>
      </p:bgPr>
    </p:bg>
    <p:spTree>
      <p:nvGrpSpPr>
        <p:cNvPr id="1" name="Shape 400"/>
        <p:cNvGrpSpPr/>
        <p:nvPr/>
      </p:nvGrpSpPr>
      <p:grpSpPr>
        <a:xfrm>
          <a:off x="0" y="0"/>
          <a:ext cx="0" cy="0"/>
          <a:chOff x="0" y="0"/>
          <a:chExt cx="0" cy="0"/>
        </a:xfrm>
      </p:grpSpPr>
      <p:sp>
        <p:nvSpPr>
          <p:cNvPr id="401" name="Google Shape;401;p58"/>
          <p:cNvSpPr txBox="1">
            <a:spLocks noGrp="1"/>
          </p:cNvSpPr>
          <p:nvPr>
            <p:ph type="subTitle" idx="1"/>
          </p:nvPr>
        </p:nvSpPr>
        <p:spPr>
          <a:xfrm>
            <a:off x="693475" y="3157528"/>
            <a:ext cx="2333700" cy="606600"/>
          </a:xfrm>
          <a:prstGeom prst="rect">
            <a:avLst/>
          </a:prstGeom>
        </p:spPr>
        <p:txBody>
          <a:bodyPr spcFirstLastPara="1" wrap="square" lIns="91425" tIns="91425" rIns="91425" bIns="91425" anchor="t" anchorCtr="0">
            <a:spAutoFit/>
          </a:bodyPr>
          <a:lstStyle>
            <a:lvl1pPr lvl="0" algn="ctr" rtl="0">
              <a:spcBef>
                <a:spcPts val="0"/>
              </a:spcBef>
              <a:spcAft>
                <a:spcPts val="0"/>
              </a:spcAft>
              <a:buSzPts val="1100"/>
              <a:buFont typeface="Poppins Light"/>
              <a:buNone/>
              <a:defRPr sz="1100">
                <a:latin typeface="Poppins Light"/>
                <a:ea typeface="Poppins Light"/>
                <a:cs typeface="Poppins Light"/>
                <a:sym typeface="Poppins Light"/>
              </a:defRPr>
            </a:lvl1pPr>
            <a:lvl2pPr lvl="1" algn="ctr" rtl="0">
              <a:spcBef>
                <a:spcPts val="0"/>
              </a:spcBef>
              <a:spcAft>
                <a:spcPts val="0"/>
              </a:spcAft>
              <a:buSzPts val="900"/>
              <a:buNone/>
              <a:defRPr sz="900"/>
            </a:lvl2pPr>
            <a:lvl3pPr lvl="2" algn="ctr" rtl="0">
              <a:spcBef>
                <a:spcPts val="0"/>
              </a:spcBef>
              <a:spcAft>
                <a:spcPts val="0"/>
              </a:spcAft>
              <a:buSzPts val="900"/>
              <a:buNone/>
              <a:defRPr sz="900"/>
            </a:lvl3pPr>
            <a:lvl4pPr lvl="3" algn="ctr" rtl="0">
              <a:spcBef>
                <a:spcPts val="0"/>
              </a:spcBef>
              <a:spcAft>
                <a:spcPts val="0"/>
              </a:spcAft>
              <a:buSzPts val="900"/>
              <a:buNone/>
              <a:defRPr sz="900"/>
            </a:lvl4pPr>
            <a:lvl5pPr lvl="4" algn="ctr" rtl="0">
              <a:spcBef>
                <a:spcPts val="0"/>
              </a:spcBef>
              <a:spcAft>
                <a:spcPts val="0"/>
              </a:spcAft>
              <a:buSzPts val="900"/>
              <a:buNone/>
              <a:defRPr sz="900"/>
            </a:lvl5pPr>
            <a:lvl6pPr lvl="5" algn="ctr" rtl="0">
              <a:spcBef>
                <a:spcPts val="0"/>
              </a:spcBef>
              <a:spcAft>
                <a:spcPts val="0"/>
              </a:spcAft>
              <a:buSzPts val="900"/>
              <a:buNone/>
              <a:defRPr sz="900"/>
            </a:lvl6pPr>
            <a:lvl7pPr lvl="6" algn="ctr" rtl="0">
              <a:spcBef>
                <a:spcPts val="0"/>
              </a:spcBef>
              <a:spcAft>
                <a:spcPts val="0"/>
              </a:spcAft>
              <a:buSzPts val="900"/>
              <a:buNone/>
              <a:defRPr sz="900"/>
            </a:lvl7pPr>
            <a:lvl8pPr lvl="7" algn="ctr" rtl="0">
              <a:spcBef>
                <a:spcPts val="0"/>
              </a:spcBef>
              <a:spcAft>
                <a:spcPts val="0"/>
              </a:spcAft>
              <a:buSzPts val="900"/>
              <a:buNone/>
              <a:defRPr sz="900"/>
            </a:lvl8pPr>
            <a:lvl9pPr lvl="8" algn="ctr" rtl="0">
              <a:spcBef>
                <a:spcPts val="0"/>
              </a:spcBef>
              <a:spcAft>
                <a:spcPts val="0"/>
              </a:spcAft>
              <a:buSzPts val="900"/>
              <a:buNone/>
              <a:defRPr sz="900"/>
            </a:lvl9pPr>
          </a:lstStyle>
          <a:p>
            <a:endParaRPr/>
          </a:p>
        </p:txBody>
      </p:sp>
      <p:sp>
        <p:nvSpPr>
          <p:cNvPr id="402" name="Google Shape;402;p58"/>
          <p:cNvSpPr txBox="1">
            <a:spLocks noGrp="1"/>
          </p:cNvSpPr>
          <p:nvPr>
            <p:ph type="title"/>
          </p:nvPr>
        </p:nvSpPr>
        <p:spPr>
          <a:xfrm>
            <a:off x="580000" y="502225"/>
            <a:ext cx="7983900" cy="9282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100"/>
              <a:buFont typeface="Poppins ExtraBold"/>
              <a:buNone/>
              <a:defRPr sz="41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403" name="Google Shape;403;p58"/>
          <p:cNvSpPr txBox="1">
            <a:spLocks noGrp="1"/>
          </p:cNvSpPr>
          <p:nvPr>
            <p:ph type="subTitle" idx="2"/>
          </p:nvPr>
        </p:nvSpPr>
        <p:spPr>
          <a:xfrm>
            <a:off x="3455263" y="3157528"/>
            <a:ext cx="2333700" cy="606600"/>
          </a:xfrm>
          <a:prstGeom prst="rect">
            <a:avLst/>
          </a:prstGeom>
        </p:spPr>
        <p:txBody>
          <a:bodyPr spcFirstLastPara="1" wrap="square" lIns="91425" tIns="91425" rIns="91425" bIns="91425" anchor="t" anchorCtr="0">
            <a:spAutoFit/>
          </a:bodyPr>
          <a:lstStyle>
            <a:lvl1pPr lvl="0" algn="ctr" rtl="0">
              <a:spcBef>
                <a:spcPts val="0"/>
              </a:spcBef>
              <a:spcAft>
                <a:spcPts val="0"/>
              </a:spcAft>
              <a:buSzPts val="1100"/>
              <a:buFont typeface="Poppins Light"/>
              <a:buNone/>
              <a:defRPr sz="1100">
                <a:latin typeface="Poppins Light"/>
                <a:ea typeface="Poppins Light"/>
                <a:cs typeface="Poppins Light"/>
                <a:sym typeface="Poppins Light"/>
              </a:defRPr>
            </a:lvl1pPr>
            <a:lvl2pPr lvl="1" algn="ctr" rtl="0">
              <a:spcBef>
                <a:spcPts val="0"/>
              </a:spcBef>
              <a:spcAft>
                <a:spcPts val="0"/>
              </a:spcAft>
              <a:buSzPts val="900"/>
              <a:buNone/>
              <a:defRPr sz="900"/>
            </a:lvl2pPr>
            <a:lvl3pPr lvl="2" algn="ctr" rtl="0">
              <a:spcBef>
                <a:spcPts val="0"/>
              </a:spcBef>
              <a:spcAft>
                <a:spcPts val="0"/>
              </a:spcAft>
              <a:buSzPts val="900"/>
              <a:buNone/>
              <a:defRPr sz="900"/>
            </a:lvl3pPr>
            <a:lvl4pPr lvl="3" algn="ctr" rtl="0">
              <a:spcBef>
                <a:spcPts val="0"/>
              </a:spcBef>
              <a:spcAft>
                <a:spcPts val="0"/>
              </a:spcAft>
              <a:buSzPts val="900"/>
              <a:buNone/>
              <a:defRPr sz="900"/>
            </a:lvl4pPr>
            <a:lvl5pPr lvl="4" algn="ctr" rtl="0">
              <a:spcBef>
                <a:spcPts val="0"/>
              </a:spcBef>
              <a:spcAft>
                <a:spcPts val="0"/>
              </a:spcAft>
              <a:buSzPts val="900"/>
              <a:buNone/>
              <a:defRPr sz="900"/>
            </a:lvl5pPr>
            <a:lvl6pPr lvl="5" algn="ctr" rtl="0">
              <a:spcBef>
                <a:spcPts val="0"/>
              </a:spcBef>
              <a:spcAft>
                <a:spcPts val="0"/>
              </a:spcAft>
              <a:buSzPts val="900"/>
              <a:buNone/>
              <a:defRPr sz="900"/>
            </a:lvl6pPr>
            <a:lvl7pPr lvl="6" algn="ctr" rtl="0">
              <a:spcBef>
                <a:spcPts val="0"/>
              </a:spcBef>
              <a:spcAft>
                <a:spcPts val="0"/>
              </a:spcAft>
              <a:buSzPts val="900"/>
              <a:buNone/>
              <a:defRPr sz="900"/>
            </a:lvl7pPr>
            <a:lvl8pPr lvl="7" algn="ctr" rtl="0">
              <a:spcBef>
                <a:spcPts val="0"/>
              </a:spcBef>
              <a:spcAft>
                <a:spcPts val="0"/>
              </a:spcAft>
              <a:buSzPts val="900"/>
              <a:buNone/>
              <a:defRPr sz="900"/>
            </a:lvl8pPr>
            <a:lvl9pPr lvl="8" algn="ctr" rtl="0">
              <a:spcBef>
                <a:spcPts val="0"/>
              </a:spcBef>
              <a:spcAft>
                <a:spcPts val="0"/>
              </a:spcAft>
              <a:buSzPts val="900"/>
              <a:buNone/>
              <a:defRPr sz="900"/>
            </a:lvl9pPr>
          </a:lstStyle>
          <a:p>
            <a:endParaRPr/>
          </a:p>
        </p:txBody>
      </p:sp>
      <p:sp>
        <p:nvSpPr>
          <p:cNvPr id="404" name="Google Shape;404;p58"/>
          <p:cNvSpPr txBox="1">
            <a:spLocks noGrp="1"/>
          </p:cNvSpPr>
          <p:nvPr>
            <p:ph type="subTitle" idx="3"/>
          </p:nvPr>
        </p:nvSpPr>
        <p:spPr>
          <a:xfrm>
            <a:off x="6116713" y="3157528"/>
            <a:ext cx="2333700" cy="606600"/>
          </a:xfrm>
          <a:prstGeom prst="rect">
            <a:avLst/>
          </a:prstGeom>
        </p:spPr>
        <p:txBody>
          <a:bodyPr spcFirstLastPara="1" wrap="square" lIns="91425" tIns="91425" rIns="91425" bIns="91425" anchor="t" anchorCtr="0">
            <a:spAutoFit/>
          </a:bodyPr>
          <a:lstStyle>
            <a:lvl1pPr lvl="0" algn="ctr" rtl="0">
              <a:spcBef>
                <a:spcPts val="0"/>
              </a:spcBef>
              <a:spcAft>
                <a:spcPts val="0"/>
              </a:spcAft>
              <a:buSzPts val="1100"/>
              <a:buFont typeface="Poppins Light"/>
              <a:buNone/>
              <a:defRPr sz="1100">
                <a:latin typeface="Poppins Light"/>
                <a:ea typeface="Poppins Light"/>
                <a:cs typeface="Poppins Light"/>
                <a:sym typeface="Poppins Light"/>
              </a:defRPr>
            </a:lvl1pPr>
            <a:lvl2pPr lvl="1" algn="ctr" rtl="0">
              <a:spcBef>
                <a:spcPts val="0"/>
              </a:spcBef>
              <a:spcAft>
                <a:spcPts val="0"/>
              </a:spcAft>
              <a:buSzPts val="900"/>
              <a:buNone/>
              <a:defRPr sz="900"/>
            </a:lvl2pPr>
            <a:lvl3pPr lvl="2" algn="ctr" rtl="0">
              <a:spcBef>
                <a:spcPts val="0"/>
              </a:spcBef>
              <a:spcAft>
                <a:spcPts val="0"/>
              </a:spcAft>
              <a:buSzPts val="900"/>
              <a:buNone/>
              <a:defRPr sz="900"/>
            </a:lvl3pPr>
            <a:lvl4pPr lvl="3" algn="ctr" rtl="0">
              <a:spcBef>
                <a:spcPts val="0"/>
              </a:spcBef>
              <a:spcAft>
                <a:spcPts val="0"/>
              </a:spcAft>
              <a:buSzPts val="900"/>
              <a:buNone/>
              <a:defRPr sz="900"/>
            </a:lvl4pPr>
            <a:lvl5pPr lvl="4" algn="ctr" rtl="0">
              <a:spcBef>
                <a:spcPts val="0"/>
              </a:spcBef>
              <a:spcAft>
                <a:spcPts val="0"/>
              </a:spcAft>
              <a:buSzPts val="900"/>
              <a:buNone/>
              <a:defRPr sz="900"/>
            </a:lvl5pPr>
            <a:lvl6pPr lvl="5" algn="ctr" rtl="0">
              <a:spcBef>
                <a:spcPts val="0"/>
              </a:spcBef>
              <a:spcAft>
                <a:spcPts val="0"/>
              </a:spcAft>
              <a:buSzPts val="900"/>
              <a:buNone/>
              <a:defRPr sz="900"/>
            </a:lvl6pPr>
            <a:lvl7pPr lvl="6" algn="ctr" rtl="0">
              <a:spcBef>
                <a:spcPts val="0"/>
              </a:spcBef>
              <a:spcAft>
                <a:spcPts val="0"/>
              </a:spcAft>
              <a:buSzPts val="900"/>
              <a:buNone/>
              <a:defRPr sz="900"/>
            </a:lvl7pPr>
            <a:lvl8pPr lvl="7" algn="ctr" rtl="0">
              <a:spcBef>
                <a:spcPts val="0"/>
              </a:spcBef>
              <a:spcAft>
                <a:spcPts val="0"/>
              </a:spcAft>
              <a:buSzPts val="900"/>
              <a:buNone/>
              <a:defRPr sz="900"/>
            </a:lvl8pPr>
            <a:lvl9pPr lvl="8" algn="ctr" rtl="0">
              <a:spcBef>
                <a:spcPts val="0"/>
              </a:spcBef>
              <a:spcAft>
                <a:spcPts val="0"/>
              </a:spcAft>
              <a:buSzPts val="900"/>
              <a:buNone/>
              <a:defRPr sz="900"/>
            </a:lvl9pPr>
          </a:lstStyle>
          <a:p>
            <a:endParaRPr/>
          </a:p>
        </p:txBody>
      </p:sp>
      <p:sp>
        <p:nvSpPr>
          <p:cNvPr id="405" name="Google Shape;405;p58"/>
          <p:cNvSpPr>
            <a:spLocks noGrp="1"/>
          </p:cNvSpPr>
          <p:nvPr>
            <p:ph type="pic" idx="4"/>
          </p:nvPr>
        </p:nvSpPr>
        <p:spPr>
          <a:xfrm>
            <a:off x="1245775" y="1762900"/>
            <a:ext cx="1229100" cy="1214400"/>
          </a:xfrm>
          <a:prstGeom prst="roundRect">
            <a:avLst>
              <a:gd name="adj" fmla="val 4814"/>
            </a:avLst>
          </a:prstGeom>
          <a:noFill/>
          <a:ln>
            <a:noFill/>
          </a:ln>
        </p:spPr>
      </p:sp>
      <p:sp>
        <p:nvSpPr>
          <p:cNvPr id="406" name="Google Shape;406;p58"/>
          <p:cNvSpPr>
            <a:spLocks noGrp="1"/>
          </p:cNvSpPr>
          <p:nvPr>
            <p:ph type="pic" idx="5"/>
          </p:nvPr>
        </p:nvSpPr>
        <p:spPr>
          <a:xfrm>
            <a:off x="3957450" y="1762900"/>
            <a:ext cx="1229100" cy="1214400"/>
          </a:xfrm>
          <a:prstGeom prst="roundRect">
            <a:avLst>
              <a:gd name="adj" fmla="val 4814"/>
            </a:avLst>
          </a:prstGeom>
          <a:noFill/>
          <a:ln>
            <a:noFill/>
          </a:ln>
        </p:spPr>
      </p:sp>
      <p:sp>
        <p:nvSpPr>
          <p:cNvPr id="407" name="Google Shape;407;p58"/>
          <p:cNvSpPr>
            <a:spLocks noGrp="1"/>
          </p:cNvSpPr>
          <p:nvPr>
            <p:ph type="pic" idx="6"/>
          </p:nvPr>
        </p:nvSpPr>
        <p:spPr>
          <a:xfrm>
            <a:off x="6669125" y="1762900"/>
            <a:ext cx="1229100" cy="1214400"/>
          </a:xfrm>
          <a:prstGeom prst="roundRect">
            <a:avLst>
              <a:gd name="adj" fmla="val 4814"/>
            </a:avLst>
          </a:prstGeom>
          <a:noFill/>
          <a:ln>
            <a:noFill/>
          </a:ln>
        </p:spPr>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Content + Graphic 07">
  <p:cSld name="Team Anywhere_1_1_1_1_2_2_1_1_1_3_1">
    <p:bg>
      <p:bgPr>
        <a:solidFill>
          <a:schemeClr val="accent1"/>
        </a:solidFill>
        <a:effectLst/>
      </p:bgPr>
    </p:bg>
    <p:spTree>
      <p:nvGrpSpPr>
        <p:cNvPr id="1" name="Shape 408"/>
        <p:cNvGrpSpPr/>
        <p:nvPr/>
      </p:nvGrpSpPr>
      <p:grpSpPr>
        <a:xfrm>
          <a:off x="0" y="0"/>
          <a:ext cx="0" cy="0"/>
          <a:chOff x="0" y="0"/>
          <a:chExt cx="0" cy="0"/>
        </a:xfrm>
      </p:grpSpPr>
      <p:sp>
        <p:nvSpPr>
          <p:cNvPr id="409" name="Google Shape;409;p59"/>
          <p:cNvSpPr txBox="1">
            <a:spLocks noGrp="1"/>
          </p:cNvSpPr>
          <p:nvPr>
            <p:ph type="subTitle" idx="1"/>
          </p:nvPr>
        </p:nvSpPr>
        <p:spPr>
          <a:xfrm>
            <a:off x="693475" y="3157528"/>
            <a:ext cx="2333700" cy="606600"/>
          </a:xfrm>
          <a:prstGeom prst="rect">
            <a:avLst/>
          </a:prstGeom>
        </p:spPr>
        <p:txBody>
          <a:bodyPr spcFirstLastPara="1" wrap="square" lIns="91425" tIns="91425" rIns="91425" bIns="91425" anchor="t" anchorCtr="0">
            <a:spAutoFit/>
          </a:bodyPr>
          <a:lstStyle>
            <a:lvl1pPr lvl="0" algn="ctr"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algn="ctr" rtl="0">
              <a:spcBef>
                <a:spcPts val="0"/>
              </a:spcBef>
              <a:spcAft>
                <a:spcPts val="0"/>
              </a:spcAft>
              <a:buClr>
                <a:schemeClr val="lt2"/>
              </a:buClr>
              <a:buSzPts val="900"/>
              <a:buNone/>
              <a:defRPr sz="900">
                <a:solidFill>
                  <a:schemeClr val="lt2"/>
                </a:solidFill>
              </a:defRPr>
            </a:lvl2pPr>
            <a:lvl3pPr lvl="2" algn="ctr" rtl="0">
              <a:spcBef>
                <a:spcPts val="0"/>
              </a:spcBef>
              <a:spcAft>
                <a:spcPts val="0"/>
              </a:spcAft>
              <a:buClr>
                <a:schemeClr val="lt2"/>
              </a:buClr>
              <a:buSzPts val="900"/>
              <a:buNone/>
              <a:defRPr sz="900">
                <a:solidFill>
                  <a:schemeClr val="lt2"/>
                </a:solidFill>
              </a:defRPr>
            </a:lvl3pPr>
            <a:lvl4pPr lvl="3" algn="ctr" rtl="0">
              <a:spcBef>
                <a:spcPts val="0"/>
              </a:spcBef>
              <a:spcAft>
                <a:spcPts val="0"/>
              </a:spcAft>
              <a:buClr>
                <a:schemeClr val="lt2"/>
              </a:buClr>
              <a:buSzPts val="900"/>
              <a:buNone/>
              <a:defRPr sz="900">
                <a:solidFill>
                  <a:schemeClr val="lt2"/>
                </a:solidFill>
              </a:defRPr>
            </a:lvl4pPr>
            <a:lvl5pPr lvl="4" algn="ctr" rtl="0">
              <a:spcBef>
                <a:spcPts val="0"/>
              </a:spcBef>
              <a:spcAft>
                <a:spcPts val="0"/>
              </a:spcAft>
              <a:buClr>
                <a:schemeClr val="lt2"/>
              </a:buClr>
              <a:buSzPts val="900"/>
              <a:buNone/>
              <a:defRPr sz="900">
                <a:solidFill>
                  <a:schemeClr val="lt2"/>
                </a:solidFill>
              </a:defRPr>
            </a:lvl5pPr>
            <a:lvl6pPr lvl="5" algn="ctr" rtl="0">
              <a:spcBef>
                <a:spcPts val="0"/>
              </a:spcBef>
              <a:spcAft>
                <a:spcPts val="0"/>
              </a:spcAft>
              <a:buClr>
                <a:schemeClr val="lt2"/>
              </a:buClr>
              <a:buSzPts val="900"/>
              <a:buNone/>
              <a:defRPr sz="900">
                <a:solidFill>
                  <a:schemeClr val="lt2"/>
                </a:solidFill>
              </a:defRPr>
            </a:lvl6pPr>
            <a:lvl7pPr lvl="6" algn="ctr" rtl="0">
              <a:spcBef>
                <a:spcPts val="0"/>
              </a:spcBef>
              <a:spcAft>
                <a:spcPts val="0"/>
              </a:spcAft>
              <a:buClr>
                <a:schemeClr val="lt2"/>
              </a:buClr>
              <a:buSzPts val="900"/>
              <a:buNone/>
              <a:defRPr sz="900">
                <a:solidFill>
                  <a:schemeClr val="lt2"/>
                </a:solidFill>
              </a:defRPr>
            </a:lvl7pPr>
            <a:lvl8pPr lvl="7" algn="ctr" rtl="0">
              <a:spcBef>
                <a:spcPts val="0"/>
              </a:spcBef>
              <a:spcAft>
                <a:spcPts val="0"/>
              </a:spcAft>
              <a:buClr>
                <a:schemeClr val="lt2"/>
              </a:buClr>
              <a:buSzPts val="900"/>
              <a:buNone/>
              <a:defRPr sz="900">
                <a:solidFill>
                  <a:schemeClr val="lt2"/>
                </a:solidFill>
              </a:defRPr>
            </a:lvl8pPr>
            <a:lvl9pPr lvl="8" algn="ctr" rtl="0">
              <a:spcBef>
                <a:spcPts val="0"/>
              </a:spcBef>
              <a:spcAft>
                <a:spcPts val="0"/>
              </a:spcAft>
              <a:buClr>
                <a:schemeClr val="lt2"/>
              </a:buClr>
              <a:buSzPts val="900"/>
              <a:buNone/>
              <a:defRPr sz="900">
                <a:solidFill>
                  <a:schemeClr val="lt2"/>
                </a:solidFill>
              </a:defRPr>
            </a:lvl9pPr>
          </a:lstStyle>
          <a:p>
            <a:endParaRPr/>
          </a:p>
        </p:txBody>
      </p:sp>
      <p:sp>
        <p:nvSpPr>
          <p:cNvPr id="410" name="Google Shape;410;p59"/>
          <p:cNvSpPr txBox="1">
            <a:spLocks noGrp="1"/>
          </p:cNvSpPr>
          <p:nvPr>
            <p:ph type="title"/>
          </p:nvPr>
        </p:nvSpPr>
        <p:spPr>
          <a:xfrm>
            <a:off x="606125" y="125275"/>
            <a:ext cx="7931700" cy="13050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rgbClr val="FDFEFE"/>
              </a:buClr>
              <a:buSzPts val="4100"/>
              <a:buFont typeface="Poppins ExtraBold"/>
              <a:buNone/>
              <a:defRPr sz="4100" b="0">
                <a:solidFill>
                  <a:srgbClr val="FDFEFE"/>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a:endParaRPr/>
          </a:p>
        </p:txBody>
      </p:sp>
      <p:sp>
        <p:nvSpPr>
          <p:cNvPr id="411" name="Google Shape;411;p59"/>
          <p:cNvSpPr txBox="1">
            <a:spLocks noGrp="1"/>
          </p:cNvSpPr>
          <p:nvPr>
            <p:ph type="subTitle" idx="2"/>
          </p:nvPr>
        </p:nvSpPr>
        <p:spPr>
          <a:xfrm>
            <a:off x="3455263" y="3157528"/>
            <a:ext cx="2333700" cy="606600"/>
          </a:xfrm>
          <a:prstGeom prst="rect">
            <a:avLst/>
          </a:prstGeom>
        </p:spPr>
        <p:txBody>
          <a:bodyPr spcFirstLastPara="1" wrap="square" lIns="91425" tIns="91425" rIns="91425" bIns="91425" anchor="t" anchorCtr="0">
            <a:spAutoFit/>
          </a:bodyPr>
          <a:lstStyle>
            <a:lvl1pPr lvl="0" algn="ctr"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algn="ctr" rtl="0">
              <a:spcBef>
                <a:spcPts val="0"/>
              </a:spcBef>
              <a:spcAft>
                <a:spcPts val="0"/>
              </a:spcAft>
              <a:buClr>
                <a:schemeClr val="lt2"/>
              </a:buClr>
              <a:buSzPts val="900"/>
              <a:buNone/>
              <a:defRPr sz="900">
                <a:solidFill>
                  <a:schemeClr val="lt2"/>
                </a:solidFill>
              </a:defRPr>
            </a:lvl2pPr>
            <a:lvl3pPr lvl="2" algn="ctr" rtl="0">
              <a:spcBef>
                <a:spcPts val="0"/>
              </a:spcBef>
              <a:spcAft>
                <a:spcPts val="0"/>
              </a:spcAft>
              <a:buClr>
                <a:schemeClr val="lt2"/>
              </a:buClr>
              <a:buSzPts val="900"/>
              <a:buNone/>
              <a:defRPr sz="900">
                <a:solidFill>
                  <a:schemeClr val="lt2"/>
                </a:solidFill>
              </a:defRPr>
            </a:lvl3pPr>
            <a:lvl4pPr lvl="3" algn="ctr" rtl="0">
              <a:spcBef>
                <a:spcPts val="0"/>
              </a:spcBef>
              <a:spcAft>
                <a:spcPts val="0"/>
              </a:spcAft>
              <a:buClr>
                <a:schemeClr val="lt2"/>
              </a:buClr>
              <a:buSzPts val="900"/>
              <a:buNone/>
              <a:defRPr sz="900">
                <a:solidFill>
                  <a:schemeClr val="lt2"/>
                </a:solidFill>
              </a:defRPr>
            </a:lvl4pPr>
            <a:lvl5pPr lvl="4" algn="ctr" rtl="0">
              <a:spcBef>
                <a:spcPts val="0"/>
              </a:spcBef>
              <a:spcAft>
                <a:spcPts val="0"/>
              </a:spcAft>
              <a:buClr>
                <a:schemeClr val="lt2"/>
              </a:buClr>
              <a:buSzPts val="900"/>
              <a:buNone/>
              <a:defRPr sz="900">
                <a:solidFill>
                  <a:schemeClr val="lt2"/>
                </a:solidFill>
              </a:defRPr>
            </a:lvl5pPr>
            <a:lvl6pPr lvl="5" algn="ctr" rtl="0">
              <a:spcBef>
                <a:spcPts val="0"/>
              </a:spcBef>
              <a:spcAft>
                <a:spcPts val="0"/>
              </a:spcAft>
              <a:buClr>
                <a:schemeClr val="lt2"/>
              </a:buClr>
              <a:buSzPts val="900"/>
              <a:buNone/>
              <a:defRPr sz="900">
                <a:solidFill>
                  <a:schemeClr val="lt2"/>
                </a:solidFill>
              </a:defRPr>
            </a:lvl6pPr>
            <a:lvl7pPr lvl="6" algn="ctr" rtl="0">
              <a:spcBef>
                <a:spcPts val="0"/>
              </a:spcBef>
              <a:spcAft>
                <a:spcPts val="0"/>
              </a:spcAft>
              <a:buClr>
                <a:schemeClr val="lt2"/>
              </a:buClr>
              <a:buSzPts val="900"/>
              <a:buNone/>
              <a:defRPr sz="900">
                <a:solidFill>
                  <a:schemeClr val="lt2"/>
                </a:solidFill>
              </a:defRPr>
            </a:lvl7pPr>
            <a:lvl8pPr lvl="7" algn="ctr" rtl="0">
              <a:spcBef>
                <a:spcPts val="0"/>
              </a:spcBef>
              <a:spcAft>
                <a:spcPts val="0"/>
              </a:spcAft>
              <a:buClr>
                <a:schemeClr val="lt2"/>
              </a:buClr>
              <a:buSzPts val="900"/>
              <a:buNone/>
              <a:defRPr sz="900">
                <a:solidFill>
                  <a:schemeClr val="lt2"/>
                </a:solidFill>
              </a:defRPr>
            </a:lvl8pPr>
            <a:lvl9pPr lvl="8" algn="ctr" rtl="0">
              <a:spcBef>
                <a:spcPts val="0"/>
              </a:spcBef>
              <a:spcAft>
                <a:spcPts val="0"/>
              </a:spcAft>
              <a:buClr>
                <a:schemeClr val="lt2"/>
              </a:buClr>
              <a:buSzPts val="900"/>
              <a:buNone/>
              <a:defRPr sz="900">
                <a:solidFill>
                  <a:schemeClr val="lt2"/>
                </a:solidFill>
              </a:defRPr>
            </a:lvl9pPr>
          </a:lstStyle>
          <a:p>
            <a:endParaRPr/>
          </a:p>
        </p:txBody>
      </p:sp>
      <p:sp>
        <p:nvSpPr>
          <p:cNvPr id="412" name="Google Shape;412;p59"/>
          <p:cNvSpPr txBox="1">
            <a:spLocks noGrp="1"/>
          </p:cNvSpPr>
          <p:nvPr>
            <p:ph type="subTitle" idx="3"/>
          </p:nvPr>
        </p:nvSpPr>
        <p:spPr>
          <a:xfrm>
            <a:off x="6116713" y="3157528"/>
            <a:ext cx="2333700" cy="606600"/>
          </a:xfrm>
          <a:prstGeom prst="rect">
            <a:avLst/>
          </a:prstGeom>
        </p:spPr>
        <p:txBody>
          <a:bodyPr spcFirstLastPara="1" wrap="square" lIns="91425" tIns="91425" rIns="91425" bIns="91425" anchor="t" anchorCtr="0">
            <a:spAutoFit/>
          </a:bodyPr>
          <a:lstStyle>
            <a:lvl1pPr lvl="0" algn="ctr" rtl="0">
              <a:spcBef>
                <a:spcPts val="0"/>
              </a:spcBef>
              <a:spcAft>
                <a:spcPts val="0"/>
              </a:spcAft>
              <a:buClr>
                <a:schemeClr val="lt2"/>
              </a:buClr>
              <a:buSzPts val="1100"/>
              <a:buFont typeface="Poppins Light"/>
              <a:buNone/>
              <a:defRPr sz="1100">
                <a:solidFill>
                  <a:schemeClr val="lt2"/>
                </a:solidFill>
                <a:latin typeface="Poppins Light"/>
                <a:ea typeface="Poppins Light"/>
                <a:cs typeface="Poppins Light"/>
                <a:sym typeface="Poppins Light"/>
              </a:defRPr>
            </a:lvl1pPr>
            <a:lvl2pPr lvl="1" algn="ctr" rtl="0">
              <a:spcBef>
                <a:spcPts val="0"/>
              </a:spcBef>
              <a:spcAft>
                <a:spcPts val="0"/>
              </a:spcAft>
              <a:buClr>
                <a:schemeClr val="lt2"/>
              </a:buClr>
              <a:buSzPts val="900"/>
              <a:buNone/>
              <a:defRPr sz="900">
                <a:solidFill>
                  <a:schemeClr val="lt2"/>
                </a:solidFill>
              </a:defRPr>
            </a:lvl2pPr>
            <a:lvl3pPr lvl="2" algn="ctr" rtl="0">
              <a:spcBef>
                <a:spcPts val="0"/>
              </a:spcBef>
              <a:spcAft>
                <a:spcPts val="0"/>
              </a:spcAft>
              <a:buClr>
                <a:schemeClr val="lt2"/>
              </a:buClr>
              <a:buSzPts val="900"/>
              <a:buNone/>
              <a:defRPr sz="900">
                <a:solidFill>
                  <a:schemeClr val="lt2"/>
                </a:solidFill>
              </a:defRPr>
            </a:lvl3pPr>
            <a:lvl4pPr lvl="3" algn="ctr" rtl="0">
              <a:spcBef>
                <a:spcPts val="0"/>
              </a:spcBef>
              <a:spcAft>
                <a:spcPts val="0"/>
              </a:spcAft>
              <a:buClr>
                <a:schemeClr val="lt2"/>
              </a:buClr>
              <a:buSzPts val="900"/>
              <a:buNone/>
              <a:defRPr sz="900">
                <a:solidFill>
                  <a:schemeClr val="lt2"/>
                </a:solidFill>
              </a:defRPr>
            </a:lvl4pPr>
            <a:lvl5pPr lvl="4" algn="ctr" rtl="0">
              <a:spcBef>
                <a:spcPts val="0"/>
              </a:spcBef>
              <a:spcAft>
                <a:spcPts val="0"/>
              </a:spcAft>
              <a:buClr>
                <a:schemeClr val="lt2"/>
              </a:buClr>
              <a:buSzPts val="900"/>
              <a:buNone/>
              <a:defRPr sz="900">
                <a:solidFill>
                  <a:schemeClr val="lt2"/>
                </a:solidFill>
              </a:defRPr>
            </a:lvl5pPr>
            <a:lvl6pPr lvl="5" algn="ctr" rtl="0">
              <a:spcBef>
                <a:spcPts val="0"/>
              </a:spcBef>
              <a:spcAft>
                <a:spcPts val="0"/>
              </a:spcAft>
              <a:buClr>
                <a:schemeClr val="lt2"/>
              </a:buClr>
              <a:buSzPts val="900"/>
              <a:buNone/>
              <a:defRPr sz="900">
                <a:solidFill>
                  <a:schemeClr val="lt2"/>
                </a:solidFill>
              </a:defRPr>
            </a:lvl6pPr>
            <a:lvl7pPr lvl="6" algn="ctr" rtl="0">
              <a:spcBef>
                <a:spcPts val="0"/>
              </a:spcBef>
              <a:spcAft>
                <a:spcPts val="0"/>
              </a:spcAft>
              <a:buClr>
                <a:schemeClr val="lt2"/>
              </a:buClr>
              <a:buSzPts val="900"/>
              <a:buNone/>
              <a:defRPr sz="900">
                <a:solidFill>
                  <a:schemeClr val="lt2"/>
                </a:solidFill>
              </a:defRPr>
            </a:lvl7pPr>
            <a:lvl8pPr lvl="7" algn="ctr" rtl="0">
              <a:spcBef>
                <a:spcPts val="0"/>
              </a:spcBef>
              <a:spcAft>
                <a:spcPts val="0"/>
              </a:spcAft>
              <a:buClr>
                <a:schemeClr val="lt2"/>
              </a:buClr>
              <a:buSzPts val="900"/>
              <a:buNone/>
              <a:defRPr sz="900">
                <a:solidFill>
                  <a:schemeClr val="lt2"/>
                </a:solidFill>
              </a:defRPr>
            </a:lvl8pPr>
            <a:lvl9pPr lvl="8" algn="ctr" rtl="0">
              <a:spcBef>
                <a:spcPts val="0"/>
              </a:spcBef>
              <a:spcAft>
                <a:spcPts val="0"/>
              </a:spcAft>
              <a:buClr>
                <a:schemeClr val="lt2"/>
              </a:buClr>
              <a:buSzPts val="900"/>
              <a:buNone/>
              <a:defRPr sz="900">
                <a:solidFill>
                  <a:schemeClr val="lt2"/>
                </a:solidFill>
              </a:defRPr>
            </a:lvl9pPr>
          </a:lstStyle>
          <a:p>
            <a:endParaRPr/>
          </a:p>
        </p:txBody>
      </p:sp>
      <p:sp>
        <p:nvSpPr>
          <p:cNvPr id="413" name="Google Shape;413;p59"/>
          <p:cNvSpPr>
            <a:spLocks noGrp="1"/>
          </p:cNvSpPr>
          <p:nvPr>
            <p:ph type="pic" idx="4"/>
          </p:nvPr>
        </p:nvSpPr>
        <p:spPr>
          <a:xfrm>
            <a:off x="1245775" y="1762900"/>
            <a:ext cx="1229100" cy="1214400"/>
          </a:xfrm>
          <a:prstGeom prst="roundRect">
            <a:avLst>
              <a:gd name="adj" fmla="val 4814"/>
            </a:avLst>
          </a:prstGeom>
          <a:noFill/>
          <a:ln>
            <a:noFill/>
          </a:ln>
        </p:spPr>
      </p:sp>
      <p:sp>
        <p:nvSpPr>
          <p:cNvPr id="414" name="Google Shape;414;p59"/>
          <p:cNvSpPr>
            <a:spLocks noGrp="1"/>
          </p:cNvSpPr>
          <p:nvPr>
            <p:ph type="pic" idx="5"/>
          </p:nvPr>
        </p:nvSpPr>
        <p:spPr>
          <a:xfrm>
            <a:off x="3957450" y="1762900"/>
            <a:ext cx="1229100" cy="1214400"/>
          </a:xfrm>
          <a:prstGeom prst="roundRect">
            <a:avLst>
              <a:gd name="adj" fmla="val 4814"/>
            </a:avLst>
          </a:prstGeom>
          <a:noFill/>
          <a:ln>
            <a:noFill/>
          </a:ln>
        </p:spPr>
      </p:sp>
      <p:sp>
        <p:nvSpPr>
          <p:cNvPr id="415" name="Google Shape;415;p59"/>
          <p:cNvSpPr>
            <a:spLocks noGrp="1"/>
          </p:cNvSpPr>
          <p:nvPr>
            <p:ph type="pic" idx="6"/>
          </p:nvPr>
        </p:nvSpPr>
        <p:spPr>
          <a:xfrm>
            <a:off x="6669125" y="1762900"/>
            <a:ext cx="1229100" cy="1214400"/>
          </a:xfrm>
          <a:prstGeom prst="roundRect">
            <a:avLst>
              <a:gd name="adj" fmla="val 4814"/>
            </a:avLst>
          </a:prstGeom>
          <a:noFill/>
          <a:ln>
            <a:noFill/>
          </a:ln>
        </p:spPr>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Content + Graphic 08">
  <p:cSld name="Team Anywhere_1_1_1_1_2_2_1_1_1_3_1_1">
    <p:bg>
      <p:bgPr>
        <a:solidFill>
          <a:schemeClr val="accent1"/>
        </a:solidFill>
        <a:effectLst/>
      </p:bgPr>
    </p:bg>
    <p:spTree>
      <p:nvGrpSpPr>
        <p:cNvPr id="1" name="Shape 416"/>
        <p:cNvGrpSpPr/>
        <p:nvPr/>
      </p:nvGrpSpPr>
      <p:grpSpPr>
        <a:xfrm>
          <a:off x="0" y="0"/>
          <a:ext cx="0" cy="0"/>
          <a:chOff x="0" y="0"/>
          <a:chExt cx="0" cy="0"/>
        </a:xfrm>
      </p:grpSpPr>
      <p:sp>
        <p:nvSpPr>
          <p:cNvPr id="417" name="Google Shape;417;p60"/>
          <p:cNvSpPr txBox="1">
            <a:spLocks noGrp="1"/>
          </p:cNvSpPr>
          <p:nvPr>
            <p:ph type="title"/>
          </p:nvPr>
        </p:nvSpPr>
        <p:spPr>
          <a:xfrm>
            <a:off x="4975775" y="1325400"/>
            <a:ext cx="3775200" cy="2492700"/>
          </a:xfrm>
          <a:prstGeom prst="rect">
            <a:avLst/>
          </a:prstGeom>
        </p:spPr>
        <p:txBody>
          <a:bodyPr spcFirstLastPara="1" wrap="square" lIns="91425" tIns="91425" rIns="91425" bIns="91425" anchor="ctr" anchorCtr="0">
            <a:normAutofit/>
          </a:bodyPr>
          <a:lstStyle>
            <a:lvl1pPr lvl="0" rtl="0">
              <a:spcBef>
                <a:spcPts val="0"/>
              </a:spcBef>
              <a:spcAft>
                <a:spcPts val="0"/>
              </a:spcAft>
              <a:buClr>
                <a:srgbClr val="FDFEFE"/>
              </a:buClr>
              <a:buSzPts val="3600"/>
              <a:buFont typeface="Poppins ExtraBold"/>
              <a:buNone/>
              <a:defRPr sz="3600" b="0">
                <a:solidFill>
                  <a:srgbClr val="FDFEFE"/>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a:endParaRPr/>
          </a:p>
        </p:txBody>
      </p:sp>
      <p:sp>
        <p:nvSpPr>
          <p:cNvPr id="418" name="Google Shape;418;p60"/>
          <p:cNvSpPr/>
          <p:nvPr/>
        </p:nvSpPr>
        <p:spPr>
          <a:xfrm>
            <a:off x="0" y="0"/>
            <a:ext cx="4572000" cy="5143500"/>
          </a:xfrm>
          <a:prstGeom prst="rect">
            <a:avLst/>
          </a:prstGeom>
          <a:solidFill>
            <a:srgbClr val="FDFEFE"/>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419" name="Google Shape;419;p60"/>
          <p:cNvSpPr>
            <a:spLocks noGrp="1"/>
          </p:cNvSpPr>
          <p:nvPr>
            <p:ph type="pic" idx="2"/>
          </p:nvPr>
        </p:nvSpPr>
        <p:spPr>
          <a:xfrm>
            <a:off x="623100" y="1050900"/>
            <a:ext cx="3325800" cy="3041700"/>
          </a:xfrm>
          <a:prstGeom prst="roundRect">
            <a:avLst>
              <a:gd name="adj" fmla="val 1367"/>
            </a:avLst>
          </a:prstGeom>
          <a:noFill/>
          <a:ln>
            <a:noFill/>
          </a:ln>
        </p:spPr>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Guide 03">
  <p:cSld name="CUSTOM_4_2">
    <p:spTree>
      <p:nvGrpSpPr>
        <p:cNvPr id="1" name="Shape 29"/>
        <p:cNvGrpSpPr/>
        <p:nvPr/>
      </p:nvGrpSpPr>
      <p:grpSpPr>
        <a:xfrm>
          <a:off x="0" y="0"/>
          <a:ext cx="0" cy="0"/>
          <a:chOff x="0" y="0"/>
          <a:chExt cx="0" cy="0"/>
        </a:xfrm>
      </p:grpSpPr>
      <p:sp>
        <p:nvSpPr>
          <p:cNvPr id="30" name="Google Shape;30;p7"/>
          <p:cNvSpPr/>
          <p:nvPr/>
        </p:nvSpPr>
        <p:spPr>
          <a:xfrm>
            <a:off x="4572000" y="0"/>
            <a:ext cx="4572000" cy="5143500"/>
          </a:xfrm>
          <a:prstGeom prst="rect">
            <a:avLst/>
          </a:prstGeom>
          <a:solidFill>
            <a:schemeClr val="accent1"/>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31" name="Google Shape;31;p7"/>
          <p:cNvSpPr txBox="1"/>
          <p:nvPr/>
        </p:nvSpPr>
        <p:spPr>
          <a:xfrm>
            <a:off x="864650" y="1734550"/>
            <a:ext cx="3378300" cy="3071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If you've copied text from another source, make sure to use these combinations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for pasting:</a:t>
            </a:r>
            <a:endParaRPr sz="1200">
              <a:solidFill>
                <a:srgbClr val="292A2E"/>
              </a:solidFill>
              <a:latin typeface="Poppins Light"/>
              <a:ea typeface="Poppins Light"/>
              <a:cs typeface="Poppins Light"/>
              <a:sym typeface="Poppins Light"/>
            </a:endParaRPr>
          </a:p>
          <a:p>
            <a:pPr marL="0" lvl="0" indent="0" algn="l" rtl="0">
              <a:lnSpc>
                <a:spcPct val="115000"/>
              </a:lnSpc>
              <a:spcBef>
                <a:spcPts val="0"/>
              </a:spcBef>
              <a:spcAft>
                <a:spcPts val="0"/>
              </a:spcAft>
              <a:buNone/>
            </a:pPr>
            <a:endParaRPr sz="1200">
              <a:solidFill>
                <a:srgbClr val="292A2E"/>
              </a:solidFill>
              <a:latin typeface="Poppins Light"/>
              <a:ea typeface="Poppins Light"/>
              <a:cs typeface="Poppins Light"/>
              <a:sym typeface="Poppins Light"/>
            </a:endParaRPr>
          </a:p>
          <a:p>
            <a:pPr marL="0" lvl="0" indent="0" algn="l" rtl="0">
              <a:lnSpc>
                <a:spcPct val="115000"/>
              </a:lnSpc>
              <a:spcBef>
                <a:spcPts val="0"/>
              </a:spcBef>
              <a:spcAft>
                <a:spcPts val="0"/>
              </a:spcAft>
              <a:buNone/>
            </a:pPr>
            <a:r>
              <a:rPr lang="en" sz="1200" b="1">
                <a:solidFill>
                  <a:srgbClr val="292A2E"/>
                </a:solidFill>
                <a:latin typeface="Poppins"/>
                <a:ea typeface="Poppins"/>
                <a:cs typeface="Poppins"/>
                <a:sym typeface="Poppins"/>
              </a:rPr>
              <a:t>Mac:</a:t>
            </a:r>
            <a:r>
              <a:rPr lang="en" sz="1200">
                <a:solidFill>
                  <a:srgbClr val="292A2E"/>
                </a:solidFill>
                <a:latin typeface="Poppins Light"/>
                <a:ea typeface="Poppins Light"/>
                <a:cs typeface="Poppins Light"/>
                <a:sym typeface="Poppins Light"/>
              </a:rPr>
              <a:t> Shift + Option + Command + V</a:t>
            </a:r>
            <a:endParaRPr sz="1200">
              <a:solidFill>
                <a:srgbClr val="292A2E"/>
              </a:solidFill>
              <a:latin typeface="Poppins Light"/>
              <a:ea typeface="Poppins Light"/>
              <a:cs typeface="Poppins Light"/>
              <a:sym typeface="Poppins Light"/>
            </a:endParaRPr>
          </a:p>
          <a:p>
            <a:pPr marL="0" lvl="0" indent="0" algn="l" rtl="0">
              <a:lnSpc>
                <a:spcPct val="115000"/>
              </a:lnSpc>
              <a:spcBef>
                <a:spcPts val="0"/>
              </a:spcBef>
              <a:spcAft>
                <a:spcPts val="0"/>
              </a:spcAft>
              <a:buNone/>
            </a:pPr>
            <a:r>
              <a:rPr lang="en" sz="1200" b="1">
                <a:solidFill>
                  <a:srgbClr val="292A2E"/>
                </a:solidFill>
                <a:latin typeface="Poppins"/>
                <a:ea typeface="Poppins"/>
                <a:cs typeface="Poppins"/>
                <a:sym typeface="Poppins"/>
              </a:rPr>
              <a:t>Windows:</a:t>
            </a:r>
            <a:r>
              <a:rPr lang="en" sz="1200">
                <a:solidFill>
                  <a:srgbClr val="292A2E"/>
                </a:solidFill>
                <a:latin typeface="Poppins Light"/>
                <a:ea typeface="Poppins Light"/>
                <a:cs typeface="Poppins Light"/>
                <a:sym typeface="Poppins Light"/>
              </a:rPr>
              <a:t> Shift + Option + V</a:t>
            </a:r>
            <a:endParaRPr sz="1200">
              <a:solidFill>
                <a:srgbClr val="292A2E"/>
              </a:solidFill>
              <a:latin typeface="Poppins Light"/>
              <a:ea typeface="Poppins Light"/>
              <a:cs typeface="Poppins Light"/>
              <a:sym typeface="Poppins Light"/>
            </a:endParaRPr>
          </a:p>
          <a:p>
            <a:pPr marL="0" lvl="0" indent="0" algn="l" rtl="0">
              <a:lnSpc>
                <a:spcPct val="115000"/>
              </a:lnSpc>
              <a:spcBef>
                <a:spcPts val="0"/>
              </a:spcBef>
              <a:spcAft>
                <a:spcPts val="0"/>
              </a:spcAft>
              <a:buNone/>
            </a:pPr>
            <a:endParaRPr sz="1200">
              <a:solidFill>
                <a:srgbClr val="292A2E"/>
              </a:solidFill>
              <a:latin typeface="Poppins Light"/>
              <a:ea typeface="Poppins Light"/>
              <a:cs typeface="Poppins Light"/>
              <a:sym typeface="Poppins Light"/>
            </a:endParaRPr>
          </a:p>
          <a:p>
            <a:pPr marL="0" lvl="0" indent="0" algn="l" rtl="0">
              <a:lnSpc>
                <a:spcPct val="115000"/>
              </a:lnSpc>
              <a:spcBef>
                <a:spcPts val="0"/>
              </a:spcBef>
              <a:spcAft>
                <a:spcPts val="0"/>
              </a:spcAft>
              <a:buNone/>
            </a:pPr>
            <a:r>
              <a:rPr lang="en" sz="1200">
                <a:solidFill>
                  <a:srgbClr val="292A2E"/>
                </a:solidFill>
                <a:latin typeface="Poppins Light"/>
                <a:ea typeface="Poppins Light"/>
                <a:cs typeface="Poppins Light"/>
                <a:sym typeface="Poppins Light"/>
              </a:rPr>
              <a:t>This will remove all styles from your copy and align it with the text color and sizes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of the text box.</a:t>
            </a:r>
            <a:endParaRPr sz="1200">
              <a:solidFill>
                <a:srgbClr val="292A2E"/>
              </a:solidFill>
              <a:latin typeface="Poppins Light"/>
              <a:ea typeface="Poppins Light"/>
              <a:cs typeface="Poppins Light"/>
              <a:sym typeface="Poppins Light"/>
            </a:endParaRPr>
          </a:p>
          <a:p>
            <a:pPr marL="0" lvl="0" indent="0" algn="l" rtl="0">
              <a:lnSpc>
                <a:spcPct val="115000"/>
              </a:lnSpc>
              <a:spcBef>
                <a:spcPts val="0"/>
              </a:spcBef>
              <a:spcAft>
                <a:spcPts val="1200"/>
              </a:spcAft>
              <a:buNone/>
            </a:pPr>
            <a:endParaRPr sz="1200">
              <a:solidFill>
                <a:srgbClr val="292A2E"/>
              </a:solidFill>
              <a:latin typeface="Poppins Light"/>
              <a:ea typeface="Poppins Light"/>
              <a:cs typeface="Poppins Light"/>
              <a:sym typeface="Poppins Light"/>
            </a:endParaRPr>
          </a:p>
        </p:txBody>
      </p:sp>
      <p:sp>
        <p:nvSpPr>
          <p:cNvPr id="32" name="Google Shape;32;p7"/>
          <p:cNvSpPr txBox="1"/>
          <p:nvPr/>
        </p:nvSpPr>
        <p:spPr>
          <a:xfrm>
            <a:off x="858350" y="796625"/>
            <a:ext cx="3285000" cy="10215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2400">
                <a:solidFill>
                  <a:srgbClr val="101214"/>
                </a:solidFill>
                <a:latin typeface="Poppins ExtraBold"/>
                <a:ea typeface="Poppins ExtraBold"/>
                <a:cs typeface="Poppins ExtraBold"/>
                <a:sym typeface="Poppins ExtraBold"/>
              </a:rPr>
              <a:t>How to copy/paste text into the boxes</a:t>
            </a:r>
            <a:endParaRPr sz="2400">
              <a:solidFill>
                <a:srgbClr val="101214"/>
              </a:solidFill>
              <a:latin typeface="Poppins ExtraBold"/>
              <a:ea typeface="Poppins ExtraBold"/>
              <a:cs typeface="Poppins ExtraBold"/>
              <a:sym typeface="Poppins ExtraBold"/>
            </a:endParaRPr>
          </a:p>
        </p:txBody>
      </p:sp>
      <p:pic>
        <p:nvPicPr>
          <p:cNvPr id="33" name="Google Shape;33;p7"/>
          <p:cNvPicPr preferRelativeResize="0"/>
          <p:nvPr/>
        </p:nvPicPr>
        <p:blipFill>
          <a:blip r:embed="rId2">
            <a:alphaModFix/>
          </a:blip>
          <a:stretch>
            <a:fillRect/>
          </a:stretch>
        </p:blipFill>
        <p:spPr>
          <a:xfrm>
            <a:off x="5302650" y="1025487"/>
            <a:ext cx="3061800" cy="1549800"/>
          </a:xfrm>
          <a:prstGeom prst="roundRect">
            <a:avLst>
              <a:gd name="adj" fmla="val 7928"/>
            </a:avLst>
          </a:prstGeom>
          <a:noFill/>
          <a:ln>
            <a:noFill/>
          </a:ln>
        </p:spPr>
      </p:pic>
      <p:pic>
        <p:nvPicPr>
          <p:cNvPr id="34" name="Google Shape;34;p7"/>
          <p:cNvPicPr preferRelativeResize="0"/>
          <p:nvPr/>
        </p:nvPicPr>
        <p:blipFill>
          <a:blip r:embed="rId3">
            <a:alphaModFix/>
          </a:blip>
          <a:stretch>
            <a:fillRect/>
          </a:stretch>
        </p:blipFill>
        <p:spPr>
          <a:xfrm>
            <a:off x="5302650" y="2844821"/>
            <a:ext cx="3061800" cy="1273200"/>
          </a:xfrm>
          <a:prstGeom prst="roundRect">
            <a:avLst>
              <a:gd name="adj" fmla="val 9651"/>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Talking Slides 01">
  <p:cSld name="Team Anywhere_1_1_1_1_2_2_1_1_1_3_4">
    <p:bg>
      <p:bgPr>
        <a:solidFill>
          <a:schemeClr val="lt1"/>
        </a:solidFill>
        <a:effectLst/>
      </p:bgPr>
    </p:bg>
    <p:spTree>
      <p:nvGrpSpPr>
        <p:cNvPr id="1" name="Shape 420"/>
        <p:cNvGrpSpPr/>
        <p:nvPr/>
      </p:nvGrpSpPr>
      <p:grpSpPr>
        <a:xfrm>
          <a:off x="0" y="0"/>
          <a:ext cx="0" cy="0"/>
          <a:chOff x="0" y="0"/>
          <a:chExt cx="0" cy="0"/>
        </a:xfrm>
      </p:grpSpPr>
      <p:sp>
        <p:nvSpPr>
          <p:cNvPr id="421" name="Google Shape;421;p61"/>
          <p:cNvSpPr txBox="1">
            <a:spLocks noGrp="1"/>
          </p:cNvSpPr>
          <p:nvPr>
            <p:ph type="subTitle" idx="1"/>
          </p:nvPr>
        </p:nvSpPr>
        <p:spPr>
          <a:xfrm>
            <a:off x="4539200" y="456969"/>
            <a:ext cx="3878400" cy="905100"/>
          </a:xfrm>
          <a:prstGeom prst="rect">
            <a:avLst/>
          </a:prstGeom>
        </p:spPr>
        <p:txBody>
          <a:bodyPr spcFirstLastPara="1" wrap="square" lIns="91425" tIns="91425" rIns="91425" bIns="91425" anchor="t" anchorCtr="0">
            <a:normAutofit/>
          </a:bodyPr>
          <a:lstStyle>
            <a:lvl1pPr lvl="0" rtl="0">
              <a:spcBef>
                <a:spcPts val="0"/>
              </a:spcBef>
              <a:spcAft>
                <a:spcPts val="0"/>
              </a:spcAft>
              <a:buSzPts val="1000"/>
              <a:buFont typeface="Poppins Light"/>
              <a:buNone/>
              <a:defRPr sz="10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22" name="Google Shape;422;p61"/>
          <p:cNvSpPr txBox="1">
            <a:spLocks noGrp="1"/>
          </p:cNvSpPr>
          <p:nvPr>
            <p:ph type="title"/>
          </p:nvPr>
        </p:nvSpPr>
        <p:spPr>
          <a:xfrm>
            <a:off x="600119" y="374256"/>
            <a:ext cx="3736800" cy="2416500"/>
          </a:xfrm>
          <a:prstGeom prst="rect">
            <a:avLst/>
          </a:prstGeom>
        </p:spPr>
        <p:txBody>
          <a:bodyPr spcFirstLastPara="1" wrap="square" lIns="91425" tIns="91425" rIns="91425" bIns="91425" anchor="t" anchorCtr="0">
            <a:normAutofit/>
          </a:bodyPr>
          <a:lstStyle>
            <a:lvl1pPr lvl="0" rtl="0">
              <a:spcBef>
                <a:spcPts val="0"/>
              </a:spcBef>
              <a:spcAft>
                <a:spcPts val="0"/>
              </a:spcAft>
              <a:buSzPts val="3200"/>
              <a:buFont typeface="Poppins ExtraBold"/>
              <a:buNone/>
              <a:defRPr sz="3200" b="0">
                <a:latin typeface="Poppins ExtraBold"/>
                <a:ea typeface="Poppins ExtraBold"/>
                <a:cs typeface="Poppins ExtraBold"/>
                <a:sym typeface="Poppins ExtraBold"/>
              </a:defRPr>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423" name="Google Shape;423;p61"/>
          <p:cNvSpPr txBox="1">
            <a:spLocks noGrp="1"/>
          </p:cNvSpPr>
          <p:nvPr>
            <p:ph type="subTitle" idx="2"/>
          </p:nvPr>
        </p:nvSpPr>
        <p:spPr>
          <a:xfrm>
            <a:off x="4539200" y="1514269"/>
            <a:ext cx="3878400" cy="905100"/>
          </a:xfrm>
          <a:prstGeom prst="rect">
            <a:avLst/>
          </a:prstGeom>
        </p:spPr>
        <p:txBody>
          <a:bodyPr spcFirstLastPara="1" wrap="square" lIns="91425" tIns="91425" rIns="91425" bIns="91425" anchor="t" anchorCtr="0">
            <a:normAutofit/>
          </a:bodyPr>
          <a:lstStyle>
            <a:lvl1pPr lvl="0" rtl="0">
              <a:spcBef>
                <a:spcPts val="0"/>
              </a:spcBef>
              <a:spcAft>
                <a:spcPts val="0"/>
              </a:spcAft>
              <a:buSzPts val="1000"/>
              <a:buFont typeface="Poppins Light"/>
              <a:buNone/>
              <a:defRPr sz="10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24" name="Google Shape;424;p61"/>
          <p:cNvSpPr txBox="1">
            <a:spLocks noGrp="1"/>
          </p:cNvSpPr>
          <p:nvPr>
            <p:ph type="subTitle" idx="3"/>
          </p:nvPr>
        </p:nvSpPr>
        <p:spPr>
          <a:xfrm>
            <a:off x="4539200" y="2571570"/>
            <a:ext cx="3878400" cy="905100"/>
          </a:xfrm>
          <a:prstGeom prst="rect">
            <a:avLst/>
          </a:prstGeom>
        </p:spPr>
        <p:txBody>
          <a:bodyPr spcFirstLastPara="1" wrap="square" lIns="91425" tIns="91425" rIns="91425" bIns="91425" anchor="t" anchorCtr="0">
            <a:normAutofit/>
          </a:bodyPr>
          <a:lstStyle>
            <a:lvl1pPr lvl="0" rtl="0">
              <a:spcBef>
                <a:spcPts val="0"/>
              </a:spcBef>
              <a:spcAft>
                <a:spcPts val="0"/>
              </a:spcAft>
              <a:buSzPts val="1000"/>
              <a:buFont typeface="Poppins Light"/>
              <a:buNone/>
              <a:defRPr sz="10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25" name="Google Shape;425;p61"/>
          <p:cNvSpPr txBox="1">
            <a:spLocks noGrp="1"/>
          </p:cNvSpPr>
          <p:nvPr>
            <p:ph type="subTitle" idx="4"/>
          </p:nvPr>
        </p:nvSpPr>
        <p:spPr>
          <a:xfrm>
            <a:off x="4539200" y="3628870"/>
            <a:ext cx="3878400" cy="905100"/>
          </a:xfrm>
          <a:prstGeom prst="rect">
            <a:avLst/>
          </a:prstGeom>
        </p:spPr>
        <p:txBody>
          <a:bodyPr spcFirstLastPara="1" wrap="square" lIns="91425" tIns="91425" rIns="91425" bIns="91425" anchor="t" anchorCtr="0">
            <a:normAutofit/>
          </a:bodyPr>
          <a:lstStyle>
            <a:lvl1pPr lvl="0" rtl="0">
              <a:spcBef>
                <a:spcPts val="0"/>
              </a:spcBef>
              <a:spcAft>
                <a:spcPts val="0"/>
              </a:spcAft>
              <a:buSzPts val="1000"/>
              <a:buFont typeface="Poppins Light"/>
              <a:buNone/>
              <a:defRPr sz="10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alking Slides 02">
  <p:cSld name="Team Anywhere_1_1_1_1_2_2_1_1_1_3_4_1">
    <p:bg>
      <p:bgPr>
        <a:solidFill>
          <a:schemeClr val="accent1"/>
        </a:solidFill>
        <a:effectLst/>
      </p:bgPr>
    </p:bg>
    <p:spTree>
      <p:nvGrpSpPr>
        <p:cNvPr id="1" name="Shape 426"/>
        <p:cNvGrpSpPr/>
        <p:nvPr/>
      </p:nvGrpSpPr>
      <p:grpSpPr>
        <a:xfrm>
          <a:off x="0" y="0"/>
          <a:ext cx="0" cy="0"/>
          <a:chOff x="0" y="0"/>
          <a:chExt cx="0" cy="0"/>
        </a:xfrm>
      </p:grpSpPr>
      <p:sp>
        <p:nvSpPr>
          <p:cNvPr id="427" name="Google Shape;427;p62"/>
          <p:cNvSpPr txBox="1">
            <a:spLocks noGrp="1"/>
          </p:cNvSpPr>
          <p:nvPr>
            <p:ph type="subTitle" idx="1"/>
          </p:nvPr>
        </p:nvSpPr>
        <p:spPr>
          <a:xfrm>
            <a:off x="4539200" y="456969"/>
            <a:ext cx="3878400" cy="905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
        <p:nvSpPr>
          <p:cNvPr id="428" name="Google Shape;428;p62"/>
          <p:cNvSpPr txBox="1">
            <a:spLocks noGrp="1"/>
          </p:cNvSpPr>
          <p:nvPr>
            <p:ph type="title"/>
          </p:nvPr>
        </p:nvSpPr>
        <p:spPr>
          <a:xfrm>
            <a:off x="600119" y="374256"/>
            <a:ext cx="3736800" cy="24165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3200"/>
              <a:buFont typeface="Poppins ExtraBold"/>
              <a:buNone/>
              <a:defRPr sz="3200" b="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429" name="Google Shape;429;p62"/>
          <p:cNvSpPr txBox="1">
            <a:spLocks noGrp="1"/>
          </p:cNvSpPr>
          <p:nvPr>
            <p:ph type="subTitle" idx="2"/>
          </p:nvPr>
        </p:nvSpPr>
        <p:spPr>
          <a:xfrm>
            <a:off x="4539200" y="1514269"/>
            <a:ext cx="3878400" cy="905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
        <p:nvSpPr>
          <p:cNvPr id="430" name="Google Shape;430;p62"/>
          <p:cNvSpPr txBox="1">
            <a:spLocks noGrp="1"/>
          </p:cNvSpPr>
          <p:nvPr>
            <p:ph type="subTitle" idx="3"/>
          </p:nvPr>
        </p:nvSpPr>
        <p:spPr>
          <a:xfrm>
            <a:off x="4539200" y="2571570"/>
            <a:ext cx="3878400" cy="905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
        <p:nvSpPr>
          <p:cNvPr id="431" name="Google Shape;431;p62"/>
          <p:cNvSpPr txBox="1">
            <a:spLocks noGrp="1"/>
          </p:cNvSpPr>
          <p:nvPr>
            <p:ph type="subTitle" idx="4"/>
          </p:nvPr>
        </p:nvSpPr>
        <p:spPr>
          <a:xfrm>
            <a:off x="4539200" y="3628870"/>
            <a:ext cx="3878400" cy="905100"/>
          </a:xfrm>
          <a:prstGeom prst="rect">
            <a:avLst/>
          </a:prstGeom>
        </p:spPr>
        <p:txBody>
          <a:bodyPr spcFirstLastPara="1" wrap="square" lIns="91425" tIns="91425" rIns="91425" bIns="91425" anchor="t" anchorCtr="0">
            <a:noAutofit/>
          </a:bodyPr>
          <a:lstStyle>
            <a:lvl1pPr lvl="0" rtl="0">
              <a:spcBef>
                <a:spcPts val="0"/>
              </a:spcBef>
              <a:spcAft>
                <a:spcPts val="0"/>
              </a:spcAft>
              <a:buClr>
                <a:schemeClr val="lt2"/>
              </a:buClr>
              <a:buSzPts val="1000"/>
              <a:buFont typeface="Poppins Light"/>
              <a:buNone/>
              <a:defRPr sz="10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Talking Slides 03">
  <p:cSld name="Team Anywhere_1_1_1_1_2_2_1_1_1_3_3_2">
    <p:bg>
      <p:bgPr>
        <a:solidFill>
          <a:schemeClr val="lt1"/>
        </a:solidFill>
        <a:effectLst/>
      </p:bgPr>
    </p:bg>
    <p:spTree>
      <p:nvGrpSpPr>
        <p:cNvPr id="1" name="Shape 432"/>
        <p:cNvGrpSpPr/>
        <p:nvPr/>
      </p:nvGrpSpPr>
      <p:grpSpPr>
        <a:xfrm>
          <a:off x="0" y="0"/>
          <a:ext cx="0" cy="0"/>
          <a:chOff x="0" y="0"/>
          <a:chExt cx="0" cy="0"/>
        </a:xfrm>
      </p:grpSpPr>
      <p:sp>
        <p:nvSpPr>
          <p:cNvPr id="433" name="Google Shape;433;p63"/>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34" name="Google Shape;434;p63"/>
          <p:cNvSpPr txBox="1">
            <a:spLocks noGrp="1"/>
          </p:cNvSpPr>
          <p:nvPr>
            <p:ph type="title"/>
          </p:nvPr>
        </p:nvSpPr>
        <p:spPr>
          <a:xfrm>
            <a:off x="563988" y="393600"/>
            <a:ext cx="7932300" cy="1305000"/>
          </a:xfrm>
          <a:prstGeom prst="rect">
            <a:avLst/>
          </a:prstGeom>
        </p:spPr>
        <p:txBody>
          <a:bodyPr spcFirstLastPara="1" wrap="square" lIns="91425" tIns="91425" rIns="91425" bIns="91425" anchor="b" anchorCtr="0">
            <a:normAutofit/>
          </a:bodyPr>
          <a:lstStyle>
            <a:lvl1pPr lvl="0" rtl="0">
              <a:spcBef>
                <a:spcPts val="0"/>
              </a:spcBef>
              <a:spcAft>
                <a:spcPts val="0"/>
              </a:spcAft>
              <a:buSzPts val="3200"/>
              <a:buFont typeface="Poppins ExtraBold"/>
              <a:buNone/>
              <a:defRPr sz="32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435" name="Google Shape;435;p63"/>
          <p:cNvSpPr txBox="1">
            <a:spLocks noGrp="1"/>
          </p:cNvSpPr>
          <p:nvPr>
            <p:ph type="subTitle" idx="2"/>
          </p:nvPr>
        </p:nvSpPr>
        <p:spPr>
          <a:xfrm>
            <a:off x="563350" y="1902950"/>
            <a:ext cx="3139500" cy="10098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36" name="Google Shape;436;p63"/>
          <p:cNvSpPr txBox="1">
            <a:spLocks noGrp="1"/>
          </p:cNvSpPr>
          <p:nvPr>
            <p:ph type="subTitle" idx="3"/>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37" name="Google Shape;437;p63"/>
          <p:cNvSpPr txBox="1">
            <a:spLocks noGrp="1"/>
          </p:cNvSpPr>
          <p:nvPr>
            <p:ph type="subTitle" idx="4"/>
          </p:nvPr>
        </p:nvSpPr>
        <p:spPr>
          <a:xfrm>
            <a:off x="563350" y="3124750"/>
            <a:ext cx="3139500" cy="10098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38" name="Google Shape;438;p63"/>
          <p:cNvSpPr txBox="1">
            <a:spLocks noGrp="1"/>
          </p:cNvSpPr>
          <p:nvPr>
            <p:ph type="subTitle" idx="5"/>
          </p:nvPr>
        </p:nvSpPr>
        <p:spPr>
          <a:xfrm>
            <a:off x="4366202" y="1902950"/>
            <a:ext cx="3139500" cy="10098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39" name="Google Shape;439;p63"/>
          <p:cNvSpPr txBox="1">
            <a:spLocks noGrp="1"/>
          </p:cNvSpPr>
          <p:nvPr>
            <p:ph type="subTitle" idx="6"/>
          </p:nvPr>
        </p:nvSpPr>
        <p:spPr>
          <a:xfrm>
            <a:off x="4366202" y="3124750"/>
            <a:ext cx="3139500" cy="1009800"/>
          </a:xfrm>
          <a:prstGeom prst="rect">
            <a:avLst/>
          </a:prstGeom>
        </p:spPr>
        <p:txBody>
          <a:bodyPr spcFirstLastPara="1" wrap="square" lIns="91425" tIns="91425" rIns="91425" bIns="91425" anchor="t" anchorCtr="0">
            <a:norm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pic>
        <p:nvPicPr>
          <p:cNvPr id="440" name="Google Shape;440;p63" descr="Group 626482.png"/>
          <p:cNvPicPr preferRelativeResize="0"/>
          <p:nvPr/>
        </p:nvPicPr>
        <p:blipFill rotWithShape="1">
          <a:blip r:embed="rId2">
            <a:alphaModFix/>
          </a:blip>
          <a:srcRect t="-1465" r="39784" b="30316"/>
          <a:stretch/>
        </p:blipFill>
        <p:spPr>
          <a:xfrm>
            <a:off x="7497050" y="3052786"/>
            <a:ext cx="1657985" cy="2099375"/>
          </a:xfrm>
          <a:prstGeom prst="rect">
            <a:avLst/>
          </a:prstGeom>
          <a:noFill/>
          <a:ln>
            <a:noFill/>
          </a:ln>
        </p:spPr>
      </p:pic>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Talking Slides 04">
  <p:cSld name="Team Anywhere_1_1_1_1_2_2_1_1_1_3_3_2_2">
    <p:bg>
      <p:bgPr>
        <a:solidFill>
          <a:schemeClr val="lt1"/>
        </a:solidFill>
        <a:effectLst/>
      </p:bgPr>
    </p:bg>
    <p:spTree>
      <p:nvGrpSpPr>
        <p:cNvPr id="1" name="Shape 441"/>
        <p:cNvGrpSpPr/>
        <p:nvPr/>
      </p:nvGrpSpPr>
      <p:grpSpPr>
        <a:xfrm>
          <a:off x="0" y="0"/>
          <a:ext cx="0" cy="0"/>
          <a:chOff x="0" y="0"/>
          <a:chExt cx="0" cy="0"/>
        </a:xfrm>
      </p:grpSpPr>
      <p:sp>
        <p:nvSpPr>
          <p:cNvPr id="442" name="Google Shape;442;p64"/>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43" name="Google Shape;443;p64"/>
          <p:cNvSpPr txBox="1">
            <a:spLocks noGrp="1"/>
          </p:cNvSpPr>
          <p:nvPr>
            <p:ph type="title"/>
          </p:nvPr>
        </p:nvSpPr>
        <p:spPr>
          <a:xfrm>
            <a:off x="1047750" y="393600"/>
            <a:ext cx="70485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3200"/>
              <a:buFont typeface="Poppins ExtraBold"/>
              <a:buNone/>
              <a:defRPr sz="3200" b="0">
                <a:latin typeface="Poppins ExtraBold"/>
                <a:ea typeface="Poppins ExtraBold"/>
                <a:cs typeface="Poppins ExtraBold"/>
                <a:sym typeface="Poppins ExtraBold"/>
              </a:defRPr>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
        <p:nvSpPr>
          <p:cNvPr id="444" name="Google Shape;444;p64"/>
          <p:cNvSpPr txBox="1">
            <a:spLocks noGrp="1"/>
          </p:cNvSpPr>
          <p:nvPr>
            <p:ph type="subTitle" idx="2"/>
          </p:nvPr>
        </p:nvSpPr>
        <p:spPr>
          <a:xfrm>
            <a:off x="737650" y="3162344"/>
            <a:ext cx="2333700" cy="1009800"/>
          </a:xfrm>
          <a:prstGeom prst="rect">
            <a:avLst/>
          </a:prstGeom>
        </p:spPr>
        <p:txBody>
          <a:bodyPr spcFirstLastPara="1" wrap="square" lIns="91425" tIns="91425" rIns="91425" bIns="91425" anchor="t" anchorCtr="0">
            <a:spAutoFit/>
          </a:bodyPr>
          <a:lstStyle>
            <a:lvl1pPr lvl="0" algn="ctr" rtl="0">
              <a:spcBef>
                <a:spcPts val="0"/>
              </a:spcBef>
              <a:spcAft>
                <a:spcPts val="0"/>
              </a:spcAft>
              <a:buSzPts val="1200"/>
              <a:buFont typeface="Poppins Light"/>
              <a:buNone/>
              <a:defRPr sz="1200">
                <a:latin typeface="Poppins Light"/>
                <a:ea typeface="Poppins Light"/>
                <a:cs typeface="Poppins Light"/>
                <a:sym typeface="Poppins Light"/>
              </a:defRPr>
            </a:lvl1pPr>
            <a:lvl2pPr lvl="1" algn="ctr" rtl="0">
              <a:spcBef>
                <a:spcPts val="0"/>
              </a:spcBef>
              <a:spcAft>
                <a:spcPts val="0"/>
              </a:spcAft>
              <a:buSzPts val="1000"/>
              <a:buNone/>
              <a:defRPr sz="1000"/>
            </a:lvl2pPr>
            <a:lvl3pPr lvl="2" algn="ctr" rtl="0">
              <a:spcBef>
                <a:spcPts val="0"/>
              </a:spcBef>
              <a:spcAft>
                <a:spcPts val="0"/>
              </a:spcAft>
              <a:buSzPts val="1000"/>
              <a:buNone/>
              <a:defRPr sz="1000"/>
            </a:lvl3pPr>
            <a:lvl4pPr lvl="3" algn="ctr" rtl="0">
              <a:spcBef>
                <a:spcPts val="0"/>
              </a:spcBef>
              <a:spcAft>
                <a:spcPts val="0"/>
              </a:spcAft>
              <a:buSzPts val="1000"/>
              <a:buNone/>
              <a:defRPr sz="1000"/>
            </a:lvl4pPr>
            <a:lvl5pPr lvl="4" algn="ctr" rtl="0">
              <a:spcBef>
                <a:spcPts val="0"/>
              </a:spcBef>
              <a:spcAft>
                <a:spcPts val="0"/>
              </a:spcAft>
              <a:buSzPts val="1000"/>
              <a:buNone/>
              <a:defRPr sz="1000"/>
            </a:lvl5pPr>
            <a:lvl6pPr lvl="5" algn="ctr" rtl="0">
              <a:spcBef>
                <a:spcPts val="0"/>
              </a:spcBef>
              <a:spcAft>
                <a:spcPts val="0"/>
              </a:spcAft>
              <a:buSzPts val="1000"/>
              <a:buNone/>
              <a:defRPr sz="1000"/>
            </a:lvl6pPr>
            <a:lvl7pPr lvl="6" algn="ctr" rtl="0">
              <a:spcBef>
                <a:spcPts val="0"/>
              </a:spcBef>
              <a:spcAft>
                <a:spcPts val="0"/>
              </a:spcAft>
              <a:buSzPts val="1000"/>
              <a:buNone/>
              <a:defRPr sz="1000"/>
            </a:lvl7pPr>
            <a:lvl8pPr lvl="7" algn="ctr" rtl="0">
              <a:spcBef>
                <a:spcPts val="0"/>
              </a:spcBef>
              <a:spcAft>
                <a:spcPts val="0"/>
              </a:spcAft>
              <a:buSzPts val="1000"/>
              <a:buNone/>
              <a:defRPr sz="1000"/>
            </a:lvl8pPr>
            <a:lvl9pPr lvl="8" algn="ctr" rtl="0">
              <a:spcBef>
                <a:spcPts val="0"/>
              </a:spcBef>
              <a:spcAft>
                <a:spcPts val="0"/>
              </a:spcAft>
              <a:buSzPts val="1000"/>
              <a:buNone/>
              <a:defRPr sz="1000"/>
            </a:lvl9pPr>
          </a:lstStyle>
          <a:p>
            <a:endParaRPr/>
          </a:p>
        </p:txBody>
      </p:sp>
      <p:sp>
        <p:nvSpPr>
          <p:cNvPr id="445" name="Google Shape;445;p64"/>
          <p:cNvSpPr txBox="1">
            <a:spLocks noGrp="1"/>
          </p:cNvSpPr>
          <p:nvPr>
            <p:ph type="subTitle" idx="3"/>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46" name="Google Shape;446;p64"/>
          <p:cNvSpPr txBox="1">
            <a:spLocks noGrp="1"/>
          </p:cNvSpPr>
          <p:nvPr>
            <p:ph type="subTitle" idx="4"/>
          </p:nvPr>
        </p:nvSpPr>
        <p:spPr>
          <a:xfrm>
            <a:off x="3427175" y="3162344"/>
            <a:ext cx="2333700" cy="1009800"/>
          </a:xfrm>
          <a:prstGeom prst="rect">
            <a:avLst/>
          </a:prstGeom>
        </p:spPr>
        <p:txBody>
          <a:bodyPr spcFirstLastPara="1" wrap="square" lIns="91425" tIns="91425" rIns="91425" bIns="91425" anchor="t" anchorCtr="0">
            <a:spAutoFit/>
          </a:bodyPr>
          <a:lstStyle>
            <a:lvl1pPr lvl="0" algn="ctr" rtl="0">
              <a:spcBef>
                <a:spcPts val="0"/>
              </a:spcBef>
              <a:spcAft>
                <a:spcPts val="0"/>
              </a:spcAft>
              <a:buSzPts val="1200"/>
              <a:buFont typeface="Poppins Light"/>
              <a:buNone/>
              <a:defRPr sz="1200">
                <a:latin typeface="Poppins Light"/>
                <a:ea typeface="Poppins Light"/>
                <a:cs typeface="Poppins Light"/>
                <a:sym typeface="Poppins Light"/>
              </a:defRPr>
            </a:lvl1pPr>
            <a:lvl2pPr lvl="1" algn="ctr" rtl="0">
              <a:spcBef>
                <a:spcPts val="0"/>
              </a:spcBef>
              <a:spcAft>
                <a:spcPts val="0"/>
              </a:spcAft>
              <a:buSzPts val="1000"/>
              <a:buNone/>
              <a:defRPr sz="1000"/>
            </a:lvl2pPr>
            <a:lvl3pPr lvl="2" algn="ctr" rtl="0">
              <a:spcBef>
                <a:spcPts val="0"/>
              </a:spcBef>
              <a:spcAft>
                <a:spcPts val="0"/>
              </a:spcAft>
              <a:buSzPts val="1000"/>
              <a:buNone/>
              <a:defRPr sz="1000"/>
            </a:lvl3pPr>
            <a:lvl4pPr lvl="3" algn="ctr" rtl="0">
              <a:spcBef>
                <a:spcPts val="0"/>
              </a:spcBef>
              <a:spcAft>
                <a:spcPts val="0"/>
              </a:spcAft>
              <a:buSzPts val="1000"/>
              <a:buNone/>
              <a:defRPr sz="1000"/>
            </a:lvl4pPr>
            <a:lvl5pPr lvl="4" algn="ctr" rtl="0">
              <a:spcBef>
                <a:spcPts val="0"/>
              </a:spcBef>
              <a:spcAft>
                <a:spcPts val="0"/>
              </a:spcAft>
              <a:buSzPts val="1000"/>
              <a:buNone/>
              <a:defRPr sz="1000"/>
            </a:lvl5pPr>
            <a:lvl6pPr lvl="5" algn="ctr" rtl="0">
              <a:spcBef>
                <a:spcPts val="0"/>
              </a:spcBef>
              <a:spcAft>
                <a:spcPts val="0"/>
              </a:spcAft>
              <a:buSzPts val="1000"/>
              <a:buNone/>
              <a:defRPr sz="1000"/>
            </a:lvl6pPr>
            <a:lvl7pPr lvl="6" algn="ctr" rtl="0">
              <a:spcBef>
                <a:spcPts val="0"/>
              </a:spcBef>
              <a:spcAft>
                <a:spcPts val="0"/>
              </a:spcAft>
              <a:buSzPts val="1000"/>
              <a:buNone/>
              <a:defRPr sz="1000"/>
            </a:lvl7pPr>
            <a:lvl8pPr lvl="7" algn="ctr" rtl="0">
              <a:spcBef>
                <a:spcPts val="0"/>
              </a:spcBef>
              <a:spcAft>
                <a:spcPts val="0"/>
              </a:spcAft>
              <a:buSzPts val="1000"/>
              <a:buNone/>
              <a:defRPr sz="1000"/>
            </a:lvl8pPr>
            <a:lvl9pPr lvl="8" algn="ctr" rtl="0">
              <a:spcBef>
                <a:spcPts val="0"/>
              </a:spcBef>
              <a:spcAft>
                <a:spcPts val="0"/>
              </a:spcAft>
              <a:buSzPts val="1000"/>
              <a:buNone/>
              <a:defRPr sz="1000"/>
            </a:lvl9pPr>
          </a:lstStyle>
          <a:p>
            <a:endParaRPr/>
          </a:p>
        </p:txBody>
      </p:sp>
      <p:sp>
        <p:nvSpPr>
          <p:cNvPr id="447" name="Google Shape;447;p64"/>
          <p:cNvSpPr txBox="1">
            <a:spLocks noGrp="1"/>
          </p:cNvSpPr>
          <p:nvPr>
            <p:ph type="subTitle" idx="5"/>
          </p:nvPr>
        </p:nvSpPr>
        <p:spPr>
          <a:xfrm>
            <a:off x="6010838" y="3162344"/>
            <a:ext cx="2333700" cy="1009800"/>
          </a:xfrm>
          <a:prstGeom prst="rect">
            <a:avLst/>
          </a:prstGeom>
        </p:spPr>
        <p:txBody>
          <a:bodyPr spcFirstLastPara="1" wrap="square" lIns="91425" tIns="91425" rIns="91425" bIns="91425" anchor="t" anchorCtr="0">
            <a:spAutoFit/>
          </a:bodyPr>
          <a:lstStyle>
            <a:lvl1pPr lvl="0" algn="ctr" rtl="0">
              <a:spcBef>
                <a:spcPts val="0"/>
              </a:spcBef>
              <a:spcAft>
                <a:spcPts val="0"/>
              </a:spcAft>
              <a:buSzPts val="1200"/>
              <a:buFont typeface="Poppins Light"/>
              <a:buNone/>
              <a:defRPr sz="1200">
                <a:latin typeface="Poppins Light"/>
                <a:ea typeface="Poppins Light"/>
                <a:cs typeface="Poppins Light"/>
                <a:sym typeface="Poppins Light"/>
              </a:defRPr>
            </a:lvl1pPr>
            <a:lvl2pPr lvl="1" algn="ctr" rtl="0">
              <a:spcBef>
                <a:spcPts val="0"/>
              </a:spcBef>
              <a:spcAft>
                <a:spcPts val="0"/>
              </a:spcAft>
              <a:buSzPts val="1000"/>
              <a:buNone/>
              <a:defRPr sz="1000"/>
            </a:lvl2pPr>
            <a:lvl3pPr lvl="2" algn="ctr" rtl="0">
              <a:spcBef>
                <a:spcPts val="0"/>
              </a:spcBef>
              <a:spcAft>
                <a:spcPts val="0"/>
              </a:spcAft>
              <a:buSzPts val="1000"/>
              <a:buNone/>
              <a:defRPr sz="1000"/>
            </a:lvl3pPr>
            <a:lvl4pPr lvl="3" algn="ctr" rtl="0">
              <a:spcBef>
                <a:spcPts val="0"/>
              </a:spcBef>
              <a:spcAft>
                <a:spcPts val="0"/>
              </a:spcAft>
              <a:buSzPts val="1000"/>
              <a:buNone/>
              <a:defRPr sz="1000"/>
            </a:lvl4pPr>
            <a:lvl5pPr lvl="4" algn="ctr" rtl="0">
              <a:spcBef>
                <a:spcPts val="0"/>
              </a:spcBef>
              <a:spcAft>
                <a:spcPts val="0"/>
              </a:spcAft>
              <a:buSzPts val="1000"/>
              <a:buNone/>
              <a:defRPr sz="1000"/>
            </a:lvl5pPr>
            <a:lvl6pPr lvl="5" algn="ctr" rtl="0">
              <a:spcBef>
                <a:spcPts val="0"/>
              </a:spcBef>
              <a:spcAft>
                <a:spcPts val="0"/>
              </a:spcAft>
              <a:buSzPts val="1000"/>
              <a:buNone/>
              <a:defRPr sz="1000"/>
            </a:lvl6pPr>
            <a:lvl7pPr lvl="6" algn="ctr" rtl="0">
              <a:spcBef>
                <a:spcPts val="0"/>
              </a:spcBef>
              <a:spcAft>
                <a:spcPts val="0"/>
              </a:spcAft>
              <a:buSzPts val="1000"/>
              <a:buNone/>
              <a:defRPr sz="1000"/>
            </a:lvl7pPr>
            <a:lvl8pPr lvl="7" algn="ctr" rtl="0">
              <a:spcBef>
                <a:spcPts val="0"/>
              </a:spcBef>
              <a:spcAft>
                <a:spcPts val="0"/>
              </a:spcAft>
              <a:buSzPts val="1000"/>
              <a:buNone/>
              <a:defRPr sz="1000"/>
            </a:lvl8pPr>
            <a:lvl9pPr lvl="8" algn="ctr" rtl="0">
              <a:spcBef>
                <a:spcPts val="0"/>
              </a:spcBef>
              <a:spcAft>
                <a:spcPts val="0"/>
              </a:spcAft>
              <a:buSzPts val="1000"/>
              <a:buNone/>
              <a:defRPr sz="1000"/>
            </a:lvl9pPr>
          </a:lstStyle>
          <a:p>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From &gt; To ">
  <p:cSld name="Team Anywhere_1_1_1_1_2_2_1_1_1_3_3_2_2_2">
    <p:bg>
      <p:bgPr>
        <a:blipFill>
          <a:blip r:embed="rId2">
            <a:alphaModFix/>
          </a:blip>
          <a:stretch>
            <a:fillRect/>
          </a:stretch>
        </a:blipFill>
        <a:effectLst/>
      </p:bgPr>
    </p:bg>
    <p:spTree>
      <p:nvGrpSpPr>
        <p:cNvPr id="1" name="Shape 448"/>
        <p:cNvGrpSpPr/>
        <p:nvPr/>
      </p:nvGrpSpPr>
      <p:grpSpPr>
        <a:xfrm>
          <a:off x="0" y="0"/>
          <a:ext cx="0" cy="0"/>
          <a:chOff x="0" y="0"/>
          <a:chExt cx="0" cy="0"/>
        </a:xfrm>
      </p:grpSpPr>
      <p:sp>
        <p:nvSpPr>
          <p:cNvPr id="449" name="Google Shape;449;p65"/>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50" name="Google Shape;450;p65"/>
          <p:cNvSpPr txBox="1">
            <a:spLocks noGrp="1"/>
          </p:cNvSpPr>
          <p:nvPr>
            <p:ph type="subTitle" idx="2"/>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51" name="Google Shape;451;p65"/>
          <p:cNvSpPr txBox="1">
            <a:spLocks noGrp="1"/>
          </p:cNvSpPr>
          <p:nvPr>
            <p:ph type="subTitle" idx="3"/>
          </p:nvPr>
        </p:nvSpPr>
        <p:spPr>
          <a:xfrm>
            <a:off x="5217575" y="1734550"/>
            <a:ext cx="2933400" cy="23208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600"/>
              <a:buNone/>
              <a:defRPr sz="1600">
                <a:solidFill>
                  <a:schemeClr val="lt2"/>
                </a:solidFill>
              </a:defRPr>
            </a:lvl2pPr>
            <a:lvl3pPr lvl="2" rtl="0">
              <a:spcBef>
                <a:spcPts val="0"/>
              </a:spcBef>
              <a:spcAft>
                <a:spcPts val="0"/>
              </a:spcAft>
              <a:buClr>
                <a:schemeClr val="lt2"/>
              </a:buClr>
              <a:buSzPts val="1600"/>
              <a:buNone/>
              <a:defRPr sz="1600">
                <a:solidFill>
                  <a:schemeClr val="lt2"/>
                </a:solidFill>
              </a:defRPr>
            </a:lvl3pPr>
            <a:lvl4pPr lvl="3" rtl="0">
              <a:spcBef>
                <a:spcPts val="0"/>
              </a:spcBef>
              <a:spcAft>
                <a:spcPts val="0"/>
              </a:spcAft>
              <a:buClr>
                <a:schemeClr val="lt2"/>
              </a:buClr>
              <a:buSzPts val="1600"/>
              <a:buNone/>
              <a:defRPr sz="1600">
                <a:solidFill>
                  <a:schemeClr val="lt2"/>
                </a:solidFill>
              </a:defRPr>
            </a:lvl4pPr>
            <a:lvl5pPr lvl="4" rtl="0">
              <a:spcBef>
                <a:spcPts val="0"/>
              </a:spcBef>
              <a:spcAft>
                <a:spcPts val="0"/>
              </a:spcAft>
              <a:buClr>
                <a:schemeClr val="lt2"/>
              </a:buClr>
              <a:buSzPts val="1600"/>
              <a:buNone/>
              <a:defRPr sz="1600">
                <a:solidFill>
                  <a:schemeClr val="lt2"/>
                </a:solidFill>
              </a:defRPr>
            </a:lvl5pPr>
            <a:lvl6pPr lvl="5" rtl="0">
              <a:spcBef>
                <a:spcPts val="0"/>
              </a:spcBef>
              <a:spcAft>
                <a:spcPts val="0"/>
              </a:spcAft>
              <a:buClr>
                <a:schemeClr val="lt2"/>
              </a:buClr>
              <a:buSzPts val="1600"/>
              <a:buNone/>
              <a:defRPr sz="1600">
                <a:solidFill>
                  <a:schemeClr val="lt2"/>
                </a:solidFill>
              </a:defRPr>
            </a:lvl6pPr>
            <a:lvl7pPr lvl="6" rtl="0">
              <a:spcBef>
                <a:spcPts val="0"/>
              </a:spcBef>
              <a:spcAft>
                <a:spcPts val="0"/>
              </a:spcAft>
              <a:buClr>
                <a:schemeClr val="lt2"/>
              </a:buClr>
              <a:buSzPts val="1600"/>
              <a:buNone/>
              <a:defRPr sz="1600">
                <a:solidFill>
                  <a:schemeClr val="lt2"/>
                </a:solidFill>
              </a:defRPr>
            </a:lvl7pPr>
            <a:lvl8pPr lvl="7" rtl="0">
              <a:spcBef>
                <a:spcPts val="0"/>
              </a:spcBef>
              <a:spcAft>
                <a:spcPts val="0"/>
              </a:spcAft>
              <a:buClr>
                <a:schemeClr val="lt2"/>
              </a:buClr>
              <a:buSzPts val="1600"/>
              <a:buNone/>
              <a:defRPr sz="1600">
                <a:solidFill>
                  <a:schemeClr val="lt2"/>
                </a:solidFill>
              </a:defRPr>
            </a:lvl8pPr>
            <a:lvl9pPr lvl="8" rtl="0">
              <a:spcBef>
                <a:spcPts val="0"/>
              </a:spcBef>
              <a:spcAft>
                <a:spcPts val="0"/>
              </a:spcAft>
              <a:buClr>
                <a:schemeClr val="lt2"/>
              </a:buClr>
              <a:buSzPts val="1600"/>
              <a:buNone/>
              <a:defRPr sz="1600">
                <a:solidFill>
                  <a:schemeClr val="lt2"/>
                </a:solidFill>
              </a:defRPr>
            </a:lvl9pPr>
          </a:lstStyle>
          <a:p>
            <a:endParaRPr/>
          </a:p>
        </p:txBody>
      </p:sp>
      <p:sp>
        <p:nvSpPr>
          <p:cNvPr id="452" name="Google Shape;452;p65"/>
          <p:cNvSpPr txBox="1">
            <a:spLocks noGrp="1"/>
          </p:cNvSpPr>
          <p:nvPr>
            <p:ph type="title"/>
          </p:nvPr>
        </p:nvSpPr>
        <p:spPr>
          <a:xfrm>
            <a:off x="5211273" y="1203900"/>
            <a:ext cx="3285000" cy="6141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2"/>
              </a:buClr>
              <a:buSzPts val="2400"/>
              <a:buFont typeface="Poppins ExtraBold"/>
              <a:buNone/>
              <a:defRPr sz="2400" b="0">
                <a:solidFill>
                  <a:schemeClr val="lt2"/>
                </a:solidFill>
                <a:latin typeface="Poppins ExtraBold"/>
                <a:ea typeface="Poppins ExtraBold"/>
                <a:cs typeface="Poppins ExtraBold"/>
                <a:sym typeface="Poppins ExtraBold"/>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a:endParaRPr/>
          </a:p>
        </p:txBody>
      </p:sp>
      <p:sp>
        <p:nvSpPr>
          <p:cNvPr id="453" name="Google Shape;453;p65"/>
          <p:cNvSpPr txBox="1">
            <a:spLocks noGrp="1"/>
          </p:cNvSpPr>
          <p:nvPr>
            <p:ph type="subTitle" idx="4"/>
          </p:nvPr>
        </p:nvSpPr>
        <p:spPr>
          <a:xfrm>
            <a:off x="864650" y="1734550"/>
            <a:ext cx="2933400" cy="23208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Font typeface="Poppins Light"/>
              <a:buNone/>
              <a:defRPr sz="1400">
                <a:latin typeface="Poppins Light"/>
                <a:ea typeface="Poppins Light"/>
                <a:cs typeface="Poppins Light"/>
                <a:sym typeface="Poppins Light"/>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sp>
        <p:nvSpPr>
          <p:cNvPr id="454" name="Google Shape;454;p65"/>
          <p:cNvSpPr txBox="1">
            <a:spLocks noGrp="1"/>
          </p:cNvSpPr>
          <p:nvPr>
            <p:ph type="title" idx="5"/>
          </p:nvPr>
        </p:nvSpPr>
        <p:spPr>
          <a:xfrm>
            <a:off x="858348" y="1203900"/>
            <a:ext cx="3285000" cy="6141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From &gt; To ">
  <p:cSld name="Team Anywhere_1_1_1_1_2_2_1_1_1_3_3_2_2_2_5">
    <p:bg>
      <p:bgPr>
        <a:blipFill>
          <a:blip r:embed="rId2">
            <a:alphaModFix/>
          </a:blip>
          <a:stretch>
            <a:fillRect/>
          </a:stretch>
        </a:blipFill>
        <a:effectLst/>
      </p:bgPr>
    </p:bg>
    <p:spTree>
      <p:nvGrpSpPr>
        <p:cNvPr id="1" name="Shape 455"/>
        <p:cNvGrpSpPr/>
        <p:nvPr/>
      </p:nvGrpSpPr>
      <p:grpSpPr>
        <a:xfrm>
          <a:off x="0" y="0"/>
          <a:ext cx="0" cy="0"/>
          <a:chOff x="0" y="0"/>
          <a:chExt cx="0" cy="0"/>
        </a:xfrm>
      </p:grpSpPr>
      <p:sp>
        <p:nvSpPr>
          <p:cNvPr id="456" name="Google Shape;456;p66"/>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57" name="Google Shape;457;p66"/>
          <p:cNvSpPr txBox="1">
            <a:spLocks noGrp="1"/>
          </p:cNvSpPr>
          <p:nvPr>
            <p:ph type="subTitle" idx="2"/>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58" name="Google Shape;458;p66"/>
          <p:cNvSpPr txBox="1">
            <a:spLocks noGrp="1"/>
          </p:cNvSpPr>
          <p:nvPr>
            <p:ph type="subTitle" idx="3"/>
          </p:nvPr>
        </p:nvSpPr>
        <p:spPr>
          <a:xfrm>
            <a:off x="5293775" y="1734550"/>
            <a:ext cx="3285000" cy="23208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algn="ctr" rtl="0">
              <a:spcBef>
                <a:spcPts val="0"/>
              </a:spcBef>
              <a:spcAft>
                <a:spcPts val="0"/>
              </a:spcAft>
              <a:buClr>
                <a:schemeClr val="lt2"/>
              </a:buClr>
              <a:buSzPts val="1600"/>
              <a:buNone/>
              <a:defRPr sz="1600">
                <a:solidFill>
                  <a:schemeClr val="lt2"/>
                </a:solidFill>
              </a:defRPr>
            </a:lvl2pPr>
            <a:lvl3pPr lvl="2" algn="ctr" rtl="0">
              <a:spcBef>
                <a:spcPts val="0"/>
              </a:spcBef>
              <a:spcAft>
                <a:spcPts val="0"/>
              </a:spcAft>
              <a:buClr>
                <a:schemeClr val="lt2"/>
              </a:buClr>
              <a:buSzPts val="1600"/>
              <a:buNone/>
              <a:defRPr sz="1600">
                <a:solidFill>
                  <a:schemeClr val="lt2"/>
                </a:solidFill>
              </a:defRPr>
            </a:lvl3pPr>
            <a:lvl4pPr lvl="3" algn="ctr" rtl="0">
              <a:spcBef>
                <a:spcPts val="0"/>
              </a:spcBef>
              <a:spcAft>
                <a:spcPts val="0"/>
              </a:spcAft>
              <a:buClr>
                <a:schemeClr val="lt2"/>
              </a:buClr>
              <a:buSzPts val="1600"/>
              <a:buNone/>
              <a:defRPr sz="1600">
                <a:solidFill>
                  <a:schemeClr val="lt2"/>
                </a:solidFill>
              </a:defRPr>
            </a:lvl4pPr>
            <a:lvl5pPr lvl="4" algn="ctr" rtl="0">
              <a:spcBef>
                <a:spcPts val="0"/>
              </a:spcBef>
              <a:spcAft>
                <a:spcPts val="0"/>
              </a:spcAft>
              <a:buClr>
                <a:schemeClr val="lt2"/>
              </a:buClr>
              <a:buSzPts val="1600"/>
              <a:buNone/>
              <a:defRPr sz="1600">
                <a:solidFill>
                  <a:schemeClr val="lt2"/>
                </a:solidFill>
              </a:defRPr>
            </a:lvl5pPr>
            <a:lvl6pPr lvl="5" algn="ctr" rtl="0">
              <a:spcBef>
                <a:spcPts val="0"/>
              </a:spcBef>
              <a:spcAft>
                <a:spcPts val="0"/>
              </a:spcAft>
              <a:buClr>
                <a:schemeClr val="lt2"/>
              </a:buClr>
              <a:buSzPts val="1600"/>
              <a:buNone/>
              <a:defRPr sz="1600">
                <a:solidFill>
                  <a:schemeClr val="lt2"/>
                </a:solidFill>
              </a:defRPr>
            </a:lvl6pPr>
            <a:lvl7pPr lvl="6" algn="ctr" rtl="0">
              <a:spcBef>
                <a:spcPts val="0"/>
              </a:spcBef>
              <a:spcAft>
                <a:spcPts val="0"/>
              </a:spcAft>
              <a:buClr>
                <a:schemeClr val="lt2"/>
              </a:buClr>
              <a:buSzPts val="1600"/>
              <a:buNone/>
              <a:defRPr sz="1600">
                <a:solidFill>
                  <a:schemeClr val="lt2"/>
                </a:solidFill>
              </a:defRPr>
            </a:lvl7pPr>
            <a:lvl8pPr lvl="7" algn="ctr" rtl="0">
              <a:spcBef>
                <a:spcPts val="0"/>
              </a:spcBef>
              <a:spcAft>
                <a:spcPts val="0"/>
              </a:spcAft>
              <a:buClr>
                <a:schemeClr val="lt2"/>
              </a:buClr>
              <a:buSzPts val="1600"/>
              <a:buNone/>
              <a:defRPr sz="1600">
                <a:solidFill>
                  <a:schemeClr val="lt2"/>
                </a:solidFill>
              </a:defRPr>
            </a:lvl8pPr>
            <a:lvl9pPr lvl="8" algn="ctr" rtl="0">
              <a:spcBef>
                <a:spcPts val="0"/>
              </a:spcBef>
              <a:spcAft>
                <a:spcPts val="0"/>
              </a:spcAft>
              <a:buClr>
                <a:schemeClr val="lt2"/>
              </a:buClr>
              <a:buSzPts val="1600"/>
              <a:buNone/>
              <a:defRPr sz="1600">
                <a:solidFill>
                  <a:schemeClr val="lt2"/>
                </a:solidFill>
              </a:defRPr>
            </a:lvl9pPr>
          </a:lstStyle>
          <a:p>
            <a:endParaRPr/>
          </a:p>
        </p:txBody>
      </p:sp>
      <p:sp>
        <p:nvSpPr>
          <p:cNvPr id="459" name="Google Shape;459;p66"/>
          <p:cNvSpPr txBox="1">
            <a:spLocks noGrp="1"/>
          </p:cNvSpPr>
          <p:nvPr>
            <p:ph type="title"/>
          </p:nvPr>
        </p:nvSpPr>
        <p:spPr>
          <a:xfrm>
            <a:off x="5287475" y="762000"/>
            <a:ext cx="3285000" cy="10560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chemeClr val="lt2"/>
              </a:buClr>
              <a:buSzPts val="2400"/>
              <a:buFont typeface="Poppins ExtraBold"/>
              <a:buNone/>
              <a:defRPr sz="2400" b="0">
                <a:solidFill>
                  <a:schemeClr val="lt2"/>
                </a:solidFill>
                <a:latin typeface="Poppins ExtraBold"/>
                <a:ea typeface="Poppins ExtraBold"/>
                <a:cs typeface="Poppins ExtraBold"/>
                <a:sym typeface="Poppins ExtraBold"/>
              </a:defRPr>
            </a:lvl1pPr>
            <a:lvl2pPr lvl="1" algn="ctr" rtl="0">
              <a:spcBef>
                <a:spcPts val="0"/>
              </a:spcBef>
              <a:spcAft>
                <a:spcPts val="0"/>
              </a:spcAft>
              <a:buClr>
                <a:schemeClr val="lt2"/>
              </a:buClr>
              <a:buSzPts val="4100"/>
              <a:buNone/>
              <a:defRPr sz="4100">
                <a:solidFill>
                  <a:schemeClr val="lt2"/>
                </a:solidFill>
              </a:defRPr>
            </a:lvl2pPr>
            <a:lvl3pPr lvl="2" algn="ctr" rtl="0">
              <a:spcBef>
                <a:spcPts val="0"/>
              </a:spcBef>
              <a:spcAft>
                <a:spcPts val="0"/>
              </a:spcAft>
              <a:buClr>
                <a:schemeClr val="lt2"/>
              </a:buClr>
              <a:buSzPts val="4100"/>
              <a:buNone/>
              <a:defRPr sz="4100">
                <a:solidFill>
                  <a:schemeClr val="lt2"/>
                </a:solidFill>
              </a:defRPr>
            </a:lvl3pPr>
            <a:lvl4pPr lvl="3" algn="ctr" rtl="0">
              <a:spcBef>
                <a:spcPts val="0"/>
              </a:spcBef>
              <a:spcAft>
                <a:spcPts val="0"/>
              </a:spcAft>
              <a:buClr>
                <a:schemeClr val="lt2"/>
              </a:buClr>
              <a:buSzPts val="4100"/>
              <a:buNone/>
              <a:defRPr sz="4100">
                <a:solidFill>
                  <a:schemeClr val="lt2"/>
                </a:solidFill>
              </a:defRPr>
            </a:lvl4pPr>
            <a:lvl5pPr lvl="4" algn="ctr" rtl="0">
              <a:spcBef>
                <a:spcPts val="0"/>
              </a:spcBef>
              <a:spcAft>
                <a:spcPts val="0"/>
              </a:spcAft>
              <a:buClr>
                <a:schemeClr val="lt2"/>
              </a:buClr>
              <a:buSzPts val="4100"/>
              <a:buNone/>
              <a:defRPr sz="4100">
                <a:solidFill>
                  <a:schemeClr val="lt2"/>
                </a:solidFill>
              </a:defRPr>
            </a:lvl5pPr>
            <a:lvl6pPr lvl="5" algn="ctr" rtl="0">
              <a:spcBef>
                <a:spcPts val="0"/>
              </a:spcBef>
              <a:spcAft>
                <a:spcPts val="0"/>
              </a:spcAft>
              <a:buClr>
                <a:schemeClr val="lt2"/>
              </a:buClr>
              <a:buSzPts val="4100"/>
              <a:buNone/>
              <a:defRPr sz="4100">
                <a:solidFill>
                  <a:schemeClr val="lt2"/>
                </a:solidFill>
              </a:defRPr>
            </a:lvl6pPr>
            <a:lvl7pPr lvl="6" algn="ctr" rtl="0">
              <a:spcBef>
                <a:spcPts val="0"/>
              </a:spcBef>
              <a:spcAft>
                <a:spcPts val="0"/>
              </a:spcAft>
              <a:buClr>
                <a:schemeClr val="lt2"/>
              </a:buClr>
              <a:buSzPts val="4100"/>
              <a:buNone/>
              <a:defRPr sz="4100">
                <a:solidFill>
                  <a:schemeClr val="lt2"/>
                </a:solidFill>
              </a:defRPr>
            </a:lvl7pPr>
            <a:lvl8pPr lvl="7" algn="ctr" rtl="0">
              <a:spcBef>
                <a:spcPts val="0"/>
              </a:spcBef>
              <a:spcAft>
                <a:spcPts val="0"/>
              </a:spcAft>
              <a:buClr>
                <a:schemeClr val="lt2"/>
              </a:buClr>
              <a:buSzPts val="4100"/>
              <a:buNone/>
              <a:defRPr sz="4100">
                <a:solidFill>
                  <a:schemeClr val="lt2"/>
                </a:solidFill>
              </a:defRPr>
            </a:lvl8pPr>
            <a:lvl9pPr lvl="8" algn="ctr" rtl="0">
              <a:spcBef>
                <a:spcPts val="0"/>
              </a:spcBef>
              <a:spcAft>
                <a:spcPts val="0"/>
              </a:spcAft>
              <a:buClr>
                <a:schemeClr val="lt2"/>
              </a:buClr>
              <a:buSzPts val="4100"/>
              <a:buNone/>
              <a:defRPr sz="4100">
                <a:solidFill>
                  <a:schemeClr val="lt2"/>
                </a:solidFill>
              </a:defRPr>
            </a:lvl9pPr>
          </a:lstStyle>
          <a:p>
            <a:endParaRPr/>
          </a:p>
        </p:txBody>
      </p:sp>
      <p:sp>
        <p:nvSpPr>
          <p:cNvPr id="460" name="Google Shape;460;p66"/>
          <p:cNvSpPr txBox="1">
            <a:spLocks noGrp="1"/>
          </p:cNvSpPr>
          <p:nvPr>
            <p:ph type="subTitle" idx="4"/>
          </p:nvPr>
        </p:nvSpPr>
        <p:spPr>
          <a:xfrm>
            <a:off x="636050" y="1734550"/>
            <a:ext cx="3285000" cy="23208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Font typeface="Poppins Light"/>
              <a:buNone/>
              <a:defRPr sz="1400">
                <a:latin typeface="Poppins Light"/>
                <a:ea typeface="Poppins Light"/>
                <a:cs typeface="Poppins Light"/>
                <a:sym typeface="Poppins Light"/>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
        <p:nvSpPr>
          <p:cNvPr id="461" name="Google Shape;461;p66"/>
          <p:cNvSpPr txBox="1">
            <a:spLocks noGrp="1"/>
          </p:cNvSpPr>
          <p:nvPr>
            <p:ph type="title" idx="5"/>
          </p:nvPr>
        </p:nvSpPr>
        <p:spPr>
          <a:xfrm>
            <a:off x="629750" y="762000"/>
            <a:ext cx="3285000" cy="1056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From &gt; To 01">
  <p:cSld name="Team Anywhere_1_1_1_1_2_2_1_1_1_3_3_2_2_2_3">
    <p:bg>
      <p:bgPr>
        <a:solidFill>
          <a:schemeClr val="lt1"/>
        </a:solidFill>
        <a:effectLst/>
      </p:bgPr>
    </p:bg>
    <p:spTree>
      <p:nvGrpSpPr>
        <p:cNvPr id="1" name="Shape 462"/>
        <p:cNvGrpSpPr/>
        <p:nvPr/>
      </p:nvGrpSpPr>
      <p:grpSpPr>
        <a:xfrm>
          <a:off x="0" y="0"/>
          <a:ext cx="0" cy="0"/>
          <a:chOff x="0" y="0"/>
          <a:chExt cx="0" cy="0"/>
        </a:xfrm>
      </p:grpSpPr>
      <p:sp>
        <p:nvSpPr>
          <p:cNvPr id="463" name="Google Shape;463;p67"/>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64" name="Google Shape;464;p67"/>
          <p:cNvSpPr txBox="1">
            <a:spLocks noGrp="1"/>
          </p:cNvSpPr>
          <p:nvPr>
            <p:ph type="subTitle" idx="2"/>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65" name="Google Shape;465;p67"/>
          <p:cNvSpPr/>
          <p:nvPr/>
        </p:nvSpPr>
        <p:spPr>
          <a:xfrm>
            <a:off x="4572000" y="0"/>
            <a:ext cx="4572000" cy="5143500"/>
          </a:xfrm>
          <a:prstGeom prst="rect">
            <a:avLst/>
          </a:prstGeom>
          <a:solidFill>
            <a:schemeClr val="accent1"/>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466" name="Google Shape;466;p67"/>
          <p:cNvSpPr txBox="1">
            <a:spLocks noGrp="1"/>
          </p:cNvSpPr>
          <p:nvPr>
            <p:ph type="subTitle" idx="3"/>
          </p:nvPr>
        </p:nvSpPr>
        <p:spPr>
          <a:xfrm>
            <a:off x="5217575" y="1734550"/>
            <a:ext cx="2909700" cy="23208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600"/>
              <a:buNone/>
              <a:defRPr sz="1600">
                <a:solidFill>
                  <a:schemeClr val="lt2"/>
                </a:solidFill>
              </a:defRPr>
            </a:lvl2pPr>
            <a:lvl3pPr lvl="2" rtl="0">
              <a:spcBef>
                <a:spcPts val="0"/>
              </a:spcBef>
              <a:spcAft>
                <a:spcPts val="0"/>
              </a:spcAft>
              <a:buClr>
                <a:schemeClr val="lt2"/>
              </a:buClr>
              <a:buSzPts val="1600"/>
              <a:buNone/>
              <a:defRPr sz="1600">
                <a:solidFill>
                  <a:schemeClr val="lt2"/>
                </a:solidFill>
              </a:defRPr>
            </a:lvl3pPr>
            <a:lvl4pPr lvl="3" rtl="0">
              <a:spcBef>
                <a:spcPts val="0"/>
              </a:spcBef>
              <a:spcAft>
                <a:spcPts val="0"/>
              </a:spcAft>
              <a:buClr>
                <a:schemeClr val="lt2"/>
              </a:buClr>
              <a:buSzPts val="1600"/>
              <a:buNone/>
              <a:defRPr sz="1600">
                <a:solidFill>
                  <a:schemeClr val="lt2"/>
                </a:solidFill>
              </a:defRPr>
            </a:lvl4pPr>
            <a:lvl5pPr lvl="4" rtl="0">
              <a:spcBef>
                <a:spcPts val="0"/>
              </a:spcBef>
              <a:spcAft>
                <a:spcPts val="0"/>
              </a:spcAft>
              <a:buClr>
                <a:schemeClr val="lt2"/>
              </a:buClr>
              <a:buSzPts val="1600"/>
              <a:buNone/>
              <a:defRPr sz="1600">
                <a:solidFill>
                  <a:schemeClr val="lt2"/>
                </a:solidFill>
              </a:defRPr>
            </a:lvl5pPr>
            <a:lvl6pPr lvl="5" rtl="0">
              <a:spcBef>
                <a:spcPts val="0"/>
              </a:spcBef>
              <a:spcAft>
                <a:spcPts val="0"/>
              </a:spcAft>
              <a:buClr>
                <a:schemeClr val="lt2"/>
              </a:buClr>
              <a:buSzPts val="1600"/>
              <a:buNone/>
              <a:defRPr sz="1600">
                <a:solidFill>
                  <a:schemeClr val="lt2"/>
                </a:solidFill>
              </a:defRPr>
            </a:lvl6pPr>
            <a:lvl7pPr lvl="6" rtl="0">
              <a:spcBef>
                <a:spcPts val="0"/>
              </a:spcBef>
              <a:spcAft>
                <a:spcPts val="0"/>
              </a:spcAft>
              <a:buClr>
                <a:schemeClr val="lt2"/>
              </a:buClr>
              <a:buSzPts val="1600"/>
              <a:buNone/>
              <a:defRPr sz="1600">
                <a:solidFill>
                  <a:schemeClr val="lt2"/>
                </a:solidFill>
              </a:defRPr>
            </a:lvl7pPr>
            <a:lvl8pPr lvl="7" rtl="0">
              <a:spcBef>
                <a:spcPts val="0"/>
              </a:spcBef>
              <a:spcAft>
                <a:spcPts val="0"/>
              </a:spcAft>
              <a:buClr>
                <a:schemeClr val="lt2"/>
              </a:buClr>
              <a:buSzPts val="1600"/>
              <a:buNone/>
              <a:defRPr sz="1600">
                <a:solidFill>
                  <a:schemeClr val="lt2"/>
                </a:solidFill>
              </a:defRPr>
            </a:lvl8pPr>
            <a:lvl9pPr lvl="8" rtl="0">
              <a:spcBef>
                <a:spcPts val="0"/>
              </a:spcBef>
              <a:spcAft>
                <a:spcPts val="0"/>
              </a:spcAft>
              <a:buClr>
                <a:schemeClr val="lt2"/>
              </a:buClr>
              <a:buSzPts val="1600"/>
              <a:buNone/>
              <a:defRPr sz="1600">
                <a:solidFill>
                  <a:schemeClr val="lt2"/>
                </a:solidFill>
              </a:defRPr>
            </a:lvl9pPr>
          </a:lstStyle>
          <a:p>
            <a:endParaRPr/>
          </a:p>
        </p:txBody>
      </p:sp>
      <p:sp>
        <p:nvSpPr>
          <p:cNvPr id="467" name="Google Shape;467;p67"/>
          <p:cNvSpPr txBox="1">
            <a:spLocks noGrp="1"/>
          </p:cNvSpPr>
          <p:nvPr>
            <p:ph type="title"/>
          </p:nvPr>
        </p:nvSpPr>
        <p:spPr>
          <a:xfrm>
            <a:off x="5211275" y="796500"/>
            <a:ext cx="3285000" cy="10215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2"/>
              </a:buClr>
              <a:buSzPts val="2400"/>
              <a:buFont typeface="Poppins ExtraBold"/>
              <a:buNone/>
              <a:defRPr sz="2400" b="0">
                <a:solidFill>
                  <a:schemeClr val="lt2"/>
                </a:solidFill>
                <a:latin typeface="Poppins ExtraBold"/>
                <a:ea typeface="Poppins ExtraBold"/>
                <a:cs typeface="Poppins ExtraBold"/>
                <a:sym typeface="Poppins ExtraBold"/>
              </a:defRPr>
            </a:lvl1pPr>
            <a:lvl2pPr lvl="1" rtl="0">
              <a:spcBef>
                <a:spcPts val="0"/>
              </a:spcBef>
              <a:spcAft>
                <a:spcPts val="0"/>
              </a:spcAft>
              <a:buClr>
                <a:schemeClr val="lt2"/>
              </a:buClr>
              <a:buSzPts val="4100"/>
              <a:buNone/>
              <a:defRPr sz="4100">
                <a:solidFill>
                  <a:schemeClr val="lt2"/>
                </a:solidFill>
              </a:defRPr>
            </a:lvl2pPr>
            <a:lvl3pPr lvl="2" rtl="0">
              <a:spcBef>
                <a:spcPts val="0"/>
              </a:spcBef>
              <a:spcAft>
                <a:spcPts val="0"/>
              </a:spcAft>
              <a:buClr>
                <a:schemeClr val="lt2"/>
              </a:buClr>
              <a:buSzPts val="4100"/>
              <a:buNone/>
              <a:defRPr sz="4100">
                <a:solidFill>
                  <a:schemeClr val="lt2"/>
                </a:solidFill>
              </a:defRPr>
            </a:lvl3pPr>
            <a:lvl4pPr lvl="3" rtl="0">
              <a:spcBef>
                <a:spcPts val="0"/>
              </a:spcBef>
              <a:spcAft>
                <a:spcPts val="0"/>
              </a:spcAft>
              <a:buClr>
                <a:schemeClr val="lt2"/>
              </a:buClr>
              <a:buSzPts val="4100"/>
              <a:buNone/>
              <a:defRPr sz="4100">
                <a:solidFill>
                  <a:schemeClr val="lt2"/>
                </a:solidFill>
              </a:defRPr>
            </a:lvl4pPr>
            <a:lvl5pPr lvl="4" rtl="0">
              <a:spcBef>
                <a:spcPts val="0"/>
              </a:spcBef>
              <a:spcAft>
                <a:spcPts val="0"/>
              </a:spcAft>
              <a:buClr>
                <a:schemeClr val="lt2"/>
              </a:buClr>
              <a:buSzPts val="4100"/>
              <a:buNone/>
              <a:defRPr sz="4100">
                <a:solidFill>
                  <a:schemeClr val="lt2"/>
                </a:solidFill>
              </a:defRPr>
            </a:lvl5pPr>
            <a:lvl6pPr lvl="5" rtl="0">
              <a:spcBef>
                <a:spcPts val="0"/>
              </a:spcBef>
              <a:spcAft>
                <a:spcPts val="0"/>
              </a:spcAft>
              <a:buClr>
                <a:schemeClr val="lt2"/>
              </a:buClr>
              <a:buSzPts val="4100"/>
              <a:buNone/>
              <a:defRPr sz="4100">
                <a:solidFill>
                  <a:schemeClr val="lt2"/>
                </a:solidFill>
              </a:defRPr>
            </a:lvl6pPr>
            <a:lvl7pPr lvl="6" rtl="0">
              <a:spcBef>
                <a:spcPts val="0"/>
              </a:spcBef>
              <a:spcAft>
                <a:spcPts val="0"/>
              </a:spcAft>
              <a:buClr>
                <a:schemeClr val="lt2"/>
              </a:buClr>
              <a:buSzPts val="4100"/>
              <a:buNone/>
              <a:defRPr sz="4100">
                <a:solidFill>
                  <a:schemeClr val="lt2"/>
                </a:solidFill>
              </a:defRPr>
            </a:lvl7pPr>
            <a:lvl8pPr lvl="7" rtl="0">
              <a:spcBef>
                <a:spcPts val="0"/>
              </a:spcBef>
              <a:spcAft>
                <a:spcPts val="0"/>
              </a:spcAft>
              <a:buClr>
                <a:schemeClr val="lt2"/>
              </a:buClr>
              <a:buSzPts val="4100"/>
              <a:buNone/>
              <a:defRPr sz="4100">
                <a:solidFill>
                  <a:schemeClr val="lt2"/>
                </a:solidFill>
              </a:defRPr>
            </a:lvl8pPr>
            <a:lvl9pPr lvl="8" rtl="0">
              <a:spcBef>
                <a:spcPts val="0"/>
              </a:spcBef>
              <a:spcAft>
                <a:spcPts val="0"/>
              </a:spcAft>
              <a:buClr>
                <a:schemeClr val="lt2"/>
              </a:buClr>
              <a:buSzPts val="4100"/>
              <a:buNone/>
              <a:defRPr sz="4100">
                <a:solidFill>
                  <a:schemeClr val="lt2"/>
                </a:solidFill>
              </a:defRPr>
            </a:lvl9pPr>
          </a:lstStyle>
          <a:p>
            <a:endParaRPr/>
          </a:p>
        </p:txBody>
      </p:sp>
      <p:sp>
        <p:nvSpPr>
          <p:cNvPr id="468" name="Google Shape;468;p67"/>
          <p:cNvSpPr txBox="1">
            <a:spLocks noGrp="1"/>
          </p:cNvSpPr>
          <p:nvPr>
            <p:ph type="subTitle" idx="4"/>
          </p:nvPr>
        </p:nvSpPr>
        <p:spPr>
          <a:xfrm>
            <a:off x="864650" y="1734550"/>
            <a:ext cx="2909700" cy="2320800"/>
          </a:xfrm>
          <a:prstGeom prst="rect">
            <a:avLst/>
          </a:prstGeom>
        </p:spPr>
        <p:txBody>
          <a:bodyPr spcFirstLastPara="1" wrap="square" lIns="91425" tIns="91425" rIns="91425" bIns="91425" anchor="t" anchorCtr="0">
            <a:normAutofit/>
          </a:bodyPr>
          <a:lstStyle>
            <a:lvl1pPr lvl="0" rtl="0">
              <a:spcBef>
                <a:spcPts val="0"/>
              </a:spcBef>
              <a:spcAft>
                <a:spcPts val="0"/>
              </a:spcAft>
              <a:buSzPts val="1400"/>
              <a:buFont typeface="Poppins Light"/>
              <a:buNone/>
              <a:defRPr sz="1400">
                <a:latin typeface="Poppins Light"/>
                <a:ea typeface="Poppins Light"/>
                <a:cs typeface="Poppins Light"/>
                <a:sym typeface="Poppins Light"/>
              </a:defRPr>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a:endParaRPr/>
          </a:p>
        </p:txBody>
      </p:sp>
      <p:sp>
        <p:nvSpPr>
          <p:cNvPr id="469" name="Google Shape;469;p67"/>
          <p:cNvSpPr txBox="1">
            <a:spLocks noGrp="1"/>
          </p:cNvSpPr>
          <p:nvPr>
            <p:ph type="title" idx="5"/>
          </p:nvPr>
        </p:nvSpPr>
        <p:spPr>
          <a:xfrm>
            <a:off x="858350" y="796625"/>
            <a:ext cx="3285000" cy="1021500"/>
          </a:xfrm>
          <a:prstGeom prst="rect">
            <a:avLst/>
          </a:prstGeom>
        </p:spPr>
        <p:txBody>
          <a:bodyPr spcFirstLastPara="1" wrap="square" lIns="91425" tIns="91425" rIns="91425" bIns="91425" anchor="b" anchorCtr="0">
            <a:normAutofit/>
          </a:bodyPr>
          <a:lstStyle>
            <a:lvl1pPr lvl="0" rtl="0">
              <a:spcBef>
                <a:spcPts val="0"/>
              </a:spcBef>
              <a:spcAft>
                <a:spcPts val="0"/>
              </a:spcAft>
              <a:buSzPts val="2400"/>
              <a:buFont typeface="Poppins ExtraBold"/>
              <a:buNone/>
              <a:defRPr sz="2400" b="0">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Talking Slide 01">
  <p:cSld name="Team Anywhere_1_1_1_1_2_2_1_1_1_3_3_2_2_2_1_1">
    <p:bg>
      <p:bgPr>
        <a:solidFill>
          <a:schemeClr val="lt1"/>
        </a:solidFill>
        <a:effectLst/>
      </p:bgPr>
    </p:bg>
    <p:spTree>
      <p:nvGrpSpPr>
        <p:cNvPr id="1" name="Shape 470"/>
        <p:cNvGrpSpPr/>
        <p:nvPr/>
      </p:nvGrpSpPr>
      <p:grpSpPr>
        <a:xfrm>
          <a:off x="0" y="0"/>
          <a:ext cx="0" cy="0"/>
          <a:chOff x="0" y="0"/>
          <a:chExt cx="0" cy="0"/>
        </a:xfrm>
      </p:grpSpPr>
      <p:sp>
        <p:nvSpPr>
          <p:cNvPr id="471" name="Google Shape;471;p68"/>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72" name="Google Shape;472;p68"/>
          <p:cNvSpPr txBox="1">
            <a:spLocks noGrp="1"/>
          </p:cNvSpPr>
          <p:nvPr>
            <p:ph type="subTitle" idx="2"/>
          </p:nvPr>
        </p:nvSpPr>
        <p:spPr>
          <a:xfrm>
            <a:off x="525725" y="2745625"/>
            <a:ext cx="1768200" cy="16704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200"/>
              <a:buFont typeface="Poppins Light"/>
              <a:buNone/>
              <a:defRPr sz="1200">
                <a:latin typeface="Poppins Light"/>
                <a:ea typeface="Poppins Light"/>
                <a:cs typeface="Poppins Light"/>
                <a:sym typeface="Poppins Light"/>
              </a:defRPr>
            </a:lvl1pPr>
            <a:lvl2pPr lvl="1" algn="ctr" rtl="0">
              <a:spcBef>
                <a:spcPts val="0"/>
              </a:spcBef>
              <a:spcAft>
                <a:spcPts val="0"/>
              </a:spcAft>
              <a:buSzPts val="1000"/>
              <a:buNone/>
              <a:defRPr sz="1000"/>
            </a:lvl2pPr>
            <a:lvl3pPr lvl="2" algn="ctr" rtl="0">
              <a:spcBef>
                <a:spcPts val="0"/>
              </a:spcBef>
              <a:spcAft>
                <a:spcPts val="0"/>
              </a:spcAft>
              <a:buSzPts val="1000"/>
              <a:buNone/>
              <a:defRPr sz="1000"/>
            </a:lvl3pPr>
            <a:lvl4pPr lvl="3" algn="ctr" rtl="0">
              <a:spcBef>
                <a:spcPts val="0"/>
              </a:spcBef>
              <a:spcAft>
                <a:spcPts val="0"/>
              </a:spcAft>
              <a:buSzPts val="1000"/>
              <a:buNone/>
              <a:defRPr sz="1000"/>
            </a:lvl4pPr>
            <a:lvl5pPr lvl="4" algn="ctr" rtl="0">
              <a:spcBef>
                <a:spcPts val="0"/>
              </a:spcBef>
              <a:spcAft>
                <a:spcPts val="0"/>
              </a:spcAft>
              <a:buSzPts val="1000"/>
              <a:buNone/>
              <a:defRPr sz="1000"/>
            </a:lvl5pPr>
            <a:lvl6pPr lvl="5" algn="ctr" rtl="0">
              <a:spcBef>
                <a:spcPts val="0"/>
              </a:spcBef>
              <a:spcAft>
                <a:spcPts val="0"/>
              </a:spcAft>
              <a:buSzPts val="1000"/>
              <a:buNone/>
              <a:defRPr sz="1000"/>
            </a:lvl6pPr>
            <a:lvl7pPr lvl="6" algn="ctr" rtl="0">
              <a:spcBef>
                <a:spcPts val="0"/>
              </a:spcBef>
              <a:spcAft>
                <a:spcPts val="0"/>
              </a:spcAft>
              <a:buSzPts val="1000"/>
              <a:buNone/>
              <a:defRPr sz="1000"/>
            </a:lvl7pPr>
            <a:lvl8pPr lvl="7" algn="ctr" rtl="0">
              <a:spcBef>
                <a:spcPts val="0"/>
              </a:spcBef>
              <a:spcAft>
                <a:spcPts val="0"/>
              </a:spcAft>
              <a:buSzPts val="1000"/>
              <a:buNone/>
              <a:defRPr sz="1000"/>
            </a:lvl8pPr>
            <a:lvl9pPr lvl="8" algn="ctr" rtl="0">
              <a:spcBef>
                <a:spcPts val="0"/>
              </a:spcBef>
              <a:spcAft>
                <a:spcPts val="0"/>
              </a:spcAft>
              <a:buSzPts val="1000"/>
              <a:buNone/>
              <a:defRPr sz="1000"/>
            </a:lvl9pPr>
          </a:lstStyle>
          <a:p>
            <a:endParaRPr/>
          </a:p>
        </p:txBody>
      </p:sp>
      <p:sp>
        <p:nvSpPr>
          <p:cNvPr id="473" name="Google Shape;473;p68"/>
          <p:cNvSpPr txBox="1">
            <a:spLocks noGrp="1"/>
          </p:cNvSpPr>
          <p:nvPr>
            <p:ph type="subTitle" idx="3"/>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74" name="Google Shape;474;p68"/>
          <p:cNvSpPr txBox="1">
            <a:spLocks noGrp="1"/>
          </p:cNvSpPr>
          <p:nvPr>
            <p:ph type="subTitle" idx="4"/>
          </p:nvPr>
        </p:nvSpPr>
        <p:spPr>
          <a:xfrm>
            <a:off x="2626200" y="2745625"/>
            <a:ext cx="1768200" cy="16704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200"/>
              <a:buFont typeface="Poppins Light"/>
              <a:buNone/>
              <a:defRPr sz="1200">
                <a:latin typeface="Poppins Light"/>
                <a:ea typeface="Poppins Light"/>
                <a:cs typeface="Poppins Light"/>
                <a:sym typeface="Poppins Light"/>
              </a:defRPr>
            </a:lvl1pPr>
            <a:lvl2pPr lvl="1" algn="ctr" rtl="0">
              <a:spcBef>
                <a:spcPts val="0"/>
              </a:spcBef>
              <a:spcAft>
                <a:spcPts val="0"/>
              </a:spcAft>
              <a:buSzPts val="1000"/>
              <a:buNone/>
              <a:defRPr sz="1000"/>
            </a:lvl2pPr>
            <a:lvl3pPr lvl="2" algn="ctr" rtl="0">
              <a:spcBef>
                <a:spcPts val="0"/>
              </a:spcBef>
              <a:spcAft>
                <a:spcPts val="0"/>
              </a:spcAft>
              <a:buSzPts val="1000"/>
              <a:buNone/>
              <a:defRPr sz="1000"/>
            </a:lvl3pPr>
            <a:lvl4pPr lvl="3" algn="ctr" rtl="0">
              <a:spcBef>
                <a:spcPts val="0"/>
              </a:spcBef>
              <a:spcAft>
                <a:spcPts val="0"/>
              </a:spcAft>
              <a:buSzPts val="1000"/>
              <a:buNone/>
              <a:defRPr sz="1000"/>
            </a:lvl4pPr>
            <a:lvl5pPr lvl="4" algn="ctr" rtl="0">
              <a:spcBef>
                <a:spcPts val="0"/>
              </a:spcBef>
              <a:spcAft>
                <a:spcPts val="0"/>
              </a:spcAft>
              <a:buSzPts val="1000"/>
              <a:buNone/>
              <a:defRPr sz="1000"/>
            </a:lvl5pPr>
            <a:lvl6pPr lvl="5" algn="ctr" rtl="0">
              <a:spcBef>
                <a:spcPts val="0"/>
              </a:spcBef>
              <a:spcAft>
                <a:spcPts val="0"/>
              </a:spcAft>
              <a:buSzPts val="1000"/>
              <a:buNone/>
              <a:defRPr sz="1000"/>
            </a:lvl6pPr>
            <a:lvl7pPr lvl="6" algn="ctr" rtl="0">
              <a:spcBef>
                <a:spcPts val="0"/>
              </a:spcBef>
              <a:spcAft>
                <a:spcPts val="0"/>
              </a:spcAft>
              <a:buSzPts val="1000"/>
              <a:buNone/>
              <a:defRPr sz="1000"/>
            </a:lvl7pPr>
            <a:lvl8pPr lvl="7" algn="ctr" rtl="0">
              <a:spcBef>
                <a:spcPts val="0"/>
              </a:spcBef>
              <a:spcAft>
                <a:spcPts val="0"/>
              </a:spcAft>
              <a:buSzPts val="1000"/>
              <a:buNone/>
              <a:defRPr sz="1000"/>
            </a:lvl8pPr>
            <a:lvl9pPr lvl="8" algn="ctr" rtl="0">
              <a:spcBef>
                <a:spcPts val="0"/>
              </a:spcBef>
              <a:spcAft>
                <a:spcPts val="0"/>
              </a:spcAft>
              <a:buSzPts val="1000"/>
              <a:buNone/>
              <a:defRPr sz="1000"/>
            </a:lvl9pPr>
          </a:lstStyle>
          <a:p>
            <a:endParaRPr/>
          </a:p>
        </p:txBody>
      </p:sp>
      <p:sp>
        <p:nvSpPr>
          <p:cNvPr id="475" name="Google Shape;475;p68"/>
          <p:cNvSpPr txBox="1">
            <a:spLocks noGrp="1"/>
          </p:cNvSpPr>
          <p:nvPr>
            <p:ph type="subTitle" idx="5"/>
          </p:nvPr>
        </p:nvSpPr>
        <p:spPr>
          <a:xfrm>
            <a:off x="4686245" y="2745625"/>
            <a:ext cx="1768200" cy="16704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200"/>
              <a:buFont typeface="Poppins Light"/>
              <a:buNone/>
              <a:defRPr sz="1200">
                <a:latin typeface="Poppins Light"/>
                <a:ea typeface="Poppins Light"/>
                <a:cs typeface="Poppins Light"/>
                <a:sym typeface="Poppins Light"/>
              </a:defRPr>
            </a:lvl1pPr>
            <a:lvl2pPr lvl="1" algn="ctr" rtl="0">
              <a:spcBef>
                <a:spcPts val="0"/>
              </a:spcBef>
              <a:spcAft>
                <a:spcPts val="0"/>
              </a:spcAft>
              <a:buSzPts val="1000"/>
              <a:buNone/>
              <a:defRPr sz="1000"/>
            </a:lvl2pPr>
            <a:lvl3pPr lvl="2" algn="ctr" rtl="0">
              <a:spcBef>
                <a:spcPts val="0"/>
              </a:spcBef>
              <a:spcAft>
                <a:spcPts val="0"/>
              </a:spcAft>
              <a:buSzPts val="1000"/>
              <a:buNone/>
              <a:defRPr sz="1000"/>
            </a:lvl3pPr>
            <a:lvl4pPr lvl="3" algn="ctr" rtl="0">
              <a:spcBef>
                <a:spcPts val="0"/>
              </a:spcBef>
              <a:spcAft>
                <a:spcPts val="0"/>
              </a:spcAft>
              <a:buSzPts val="1000"/>
              <a:buNone/>
              <a:defRPr sz="1000"/>
            </a:lvl4pPr>
            <a:lvl5pPr lvl="4" algn="ctr" rtl="0">
              <a:spcBef>
                <a:spcPts val="0"/>
              </a:spcBef>
              <a:spcAft>
                <a:spcPts val="0"/>
              </a:spcAft>
              <a:buSzPts val="1000"/>
              <a:buNone/>
              <a:defRPr sz="1000"/>
            </a:lvl5pPr>
            <a:lvl6pPr lvl="5" algn="ctr" rtl="0">
              <a:spcBef>
                <a:spcPts val="0"/>
              </a:spcBef>
              <a:spcAft>
                <a:spcPts val="0"/>
              </a:spcAft>
              <a:buSzPts val="1000"/>
              <a:buNone/>
              <a:defRPr sz="1000"/>
            </a:lvl6pPr>
            <a:lvl7pPr lvl="6" algn="ctr" rtl="0">
              <a:spcBef>
                <a:spcPts val="0"/>
              </a:spcBef>
              <a:spcAft>
                <a:spcPts val="0"/>
              </a:spcAft>
              <a:buSzPts val="1000"/>
              <a:buNone/>
              <a:defRPr sz="1000"/>
            </a:lvl7pPr>
            <a:lvl8pPr lvl="7" algn="ctr" rtl="0">
              <a:spcBef>
                <a:spcPts val="0"/>
              </a:spcBef>
              <a:spcAft>
                <a:spcPts val="0"/>
              </a:spcAft>
              <a:buSzPts val="1000"/>
              <a:buNone/>
              <a:defRPr sz="1000"/>
            </a:lvl8pPr>
            <a:lvl9pPr lvl="8" algn="ctr" rtl="0">
              <a:spcBef>
                <a:spcPts val="0"/>
              </a:spcBef>
              <a:spcAft>
                <a:spcPts val="0"/>
              </a:spcAft>
              <a:buSzPts val="1000"/>
              <a:buNone/>
              <a:defRPr sz="1000"/>
            </a:lvl9pPr>
          </a:lstStyle>
          <a:p>
            <a:endParaRPr/>
          </a:p>
        </p:txBody>
      </p:sp>
      <p:sp>
        <p:nvSpPr>
          <p:cNvPr id="476" name="Google Shape;476;p68"/>
          <p:cNvSpPr txBox="1">
            <a:spLocks noGrp="1"/>
          </p:cNvSpPr>
          <p:nvPr>
            <p:ph type="subTitle" idx="6"/>
          </p:nvPr>
        </p:nvSpPr>
        <p:spPr>
          <a:xfrm>
            <a:off x="6746304" y="2745625"/>
            <a:ext cx="1768200" cy="16704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200"/>
              <a:buFont typeface="Poppins Light"/>
              <a:buNone/>
              <a:defRPr sz="1200">
                <a:latin typeface="Poppins Light"/>
                <a:ea typeface="Poppins Light"/>
                <a:cs typeface="Poppins Light"/>
                <a:sym typeface="Poppins Light"/>
              </a:defRPr>
            </a:lvl1pPr>
            <a:lvl2pPr lvl="1" algn="ctr" rtl="0">
              <a:spcBef>
                <a:spcPts val="0"/>
              </a:spcBef>
              <a:spcAft>
                <a:spcPts val="0"/>
              </a:spcAft>
              <a:buSzPts val="1000"/>
              <a:buNone/>
              <a:defRPr sz="1000"/>
            </a:lvl2pPr>
            <a:lvl3pPr lvl="2" algn="ctr" rtl="0">
              <a:spcBef>
                <a:spcPts val="0"/>
              </a:spcBef>
              <a:spcAft>
                <a:spcPts val="0"/>
              </a:spcAft>
              <a:buSzPts val="1000"/>
              <a:buNone/>
              <a:defRPr sz="1000"/>
            </a:lvl3pPr>
            <a:lvl4pPr lvl="3" algn="ctr" rtl="0">
              <a:spcBef>
                <a:spcPts val="0"/>
              </a:spcBef>
              <a:spcAft>
                <a:spcPts val="0"/>
              </a:spcAft>
              <a:buSzPts val="1000"/>
              <a:buNone/>
              <a:defRPr sz="1000"/>
            </a:lvl4pPr>
            <a:lvl5pPr lvl="4" algn="ctr" rtl="0">
              <a:spcBef>
                <a:spcPts val="0"/>
              </a:spcBef>
              <a:spcAft>
                <a:spcPts val="0"/>
              </a:spcAft>
              <a:buSzPts val="1000"/>
              <a:buNone/>
              <a:defRPr sz="1000"/>
            </a:lvl5pPr>
            <a:lvl6pPr lvl="5" algn="ctr" rtl="0">
              <a:spcBef>
                <a:spcPts val="0"/>
              </a:spcBef>
              <a:spcAft>
                <a:spcPts val="0"/>
              </a:spcAft>
              <a:buSzPts val="1000"/>
              <a:buNone/>
              <a:defRPr sz="1000"/>
            </a:lvl6pPr>
            <a:lvl7pPr lvl="6" algn="ctr" rtl="0">
              <a:spcBef>
                <a:spcPts val="0"/>
              </a:spcBef>
              <a:spcAft>
                <a:spcPts val="0"/>
              </a:spcAft>
              <a:buSzPts val="1000"/>
              <a:buNone/>
              <a:defRPr sz="1000"/>
            </a:lvl7pPr>
            <a:lvl8pPr lvl="7" algn="ctr" rtl="0">
              <a:spcBef>
                <a:spcPts val="0"/>
              </a:spcBef>
              <a:spcAft>
                <a:spcPts val="0"/>
              </a:spcAft>
              <a:buSzPts val="1000"/>
              <a:buNone/>
              <a:defRPr sz="1000"/>
            </a:lvl8pPr>
            <a:lvl9pPr lvl="8" algn="ctr" rtl="0">
              <a:spcBef>
                <a:spcPts val="0"/>
              </a:spcBef>
              <a:spcAft>
                <a:spcPts val="0"/>
              </a:spcAft>
              <a:buSzPts val="1000"/>
              <a:buNone/>
              <a:defRPr sz="1000"/>
            </a:lvl9pPr>
          </a:lstStyle>
          <a:p>
            <a:endParaRPr/>
          </a:p>
        </p:txBody>
      </p:sp>
      <p:sp>
        <p:nvSpPr>
          <p:cNvPr id="477" name="Google Shape;477;p68"/>
          <p:cNvSpPr txBox="1">
            <a:spLocks noGrp="1"/>
          </p:cNvSpPr>
          <p:nvPr>
            <p:ph type="title"/>
          </p:nvPr>
        </p:nvSpPr>
        <p:spPr>
          <a:xfrm>
            <a:off x="675400" y="393600"/>
            <a:ext cx="77931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3200"/>
              <a:buFont typeface="Poppins ExtraBold"/>
              <a:buNone/>
              <a:defRPr sz="3200" b="0">
                <a:latin typeface="Poppins ExtraBold"/>
                <a:ea typeface="Poppins ExtraBold"/>
                <a:cs typeface="Poppins ExtraBold"/>
                <a:sym typeface="Poppins ExtraBold"/>
              </a:defRPr>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Talking Slide 02">
  <p:cSld name="Team Anywhere_1_1_1_1_2_2_1_1_1_3_3_2_2_1">
    <p:bg>
      <p:bgPr>
        <a:solidFill>
          <a:schemeClr val="accent1"/>
        </a:solidFill>
        <a:effectLst/>
      </p:bgPr>
    </p:bg>
    <p:spTree>
      <p:nvGrpSpPr>
        <p:cNvPr id="1" name="Shape 478"/>
        <p:cNvGrpSpPr/>
        <p:nvPr/>
      </p:nvGrpSpPr>
      <p:grpSpPr>
        <a:xfrm>
          <a:off x="0" y="0"/>
          <a:ext cx="0" cy="0"/>
          <a:chOff x="0" y="0"/>
          <a:chExt cx="0" cy="0"/>
        </a:xfrm>
      </p:grpSpPr>
      <p:sp>
        <p:nvSpPr>
          <p:cNvPr id="479" name="Google Shape;479;p69"/>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80" name="Google Shape;480;p69"/>
          <p:cNvSpPr txBox="1">
            <a:spLocks noGrp="1"/>
          </p:cNvSpPr>
          <p:nvPr>
            <p:ph type="subTitle" idx="2"/>
          </p:nvPr>
        </p:nvSpPr>
        <p:spPr>
          <a:xfrm>
            <a:off x="737650" y="3162352"/>
            <a:ext cx="23337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algn="ctr" rtl="0">
              <a:spcBef>
                <a:spcPts val="0"/>
              </a:spcBef>
              <a:spcAft>
                <a:spcPts val="0"/>
              </a:spcAft>
              <a:buClr>
                <a:schemeClr val="lt2"/>
              </a:buClr>
              <a:buSzPts val="1000"/>
              <a:buNone/>
              <a:defRPr sz="1000">
                <a:solidFill>
                  <a:schemeClr val="lt2"/>
                </a:solidFill>
              </a:defRPr>
            </a:lvl2pPr>
            <a:lvl3pPr lvl="2" algn="ctr" rtl="0">
              <a:spcBef>
                <a:spcPts val="0"/>
              </a:spcBef>
              <a:spcAft>
                <a:spcPts val="0"/>
              </a:spcAft>
              <a:buClr>
                <a:schemeClr val="lt2"/>
              </a:buClr>
              <a:buSzPts val="1000"/>
              <a:buNone/>
              <a:defRPr sz="1000">
                <a:solidFill>
                  <a:schemeClr val="lt2"/>
                </a:solidFill>
              </a:defRPr>
            </a:lvl3pPr>
            <a:lvl4pPr lvl="3" algn="ctr" rtl="0">
              <a:spcBef>
                <a:spcPts val="0"/>
              </a:spcBef>
              <a:spcAft>
                <a:spcPts val="0"/>
              </a:spcAft>
              <a:buClr>
                <a:schemeClr val="lt2"/>
              </a:buClr>
              <a:buSzPts val="1000"/>
              <a:buNone/>
              <a:defRPr sz="1000">
                <a:solidFill>
                  <a:schemeClr val="lt2"/>
                </a:solidFill>
              </a:defRPr>
            </a:lvl4pPr>
            <a:lvl5pPr lvl="4" algn="ctr" rtl="0">
              <a:spcBef>
                <a:spcPts val="0"/>
              </a:spcBef>
              <a:spcAft>
                <a:spcPts val="0"/>
              </a:spcAft>
              <a:buClr>
                <a:schemeClr val="lt2"/>
              </a:buClr>
              <a:buSzPts val="1000"/>
              <a:buNone/>
              <a:defRPr sz="1000">
                <a:solidFill>
                  <a:schemeClr val="lt2"/>
                </a:solidFill>
              </a:defRPr>
            </a:lvl5pPr>
            <a:lvl6pPr lvl="5" algn="ctr" rtl="0">
              <a:spcBef>
                <a:spcPts val="0"/>
              </a:spcBef>
              <a:spcAft>
                <a:spcPts val="0"/>
              </a:spcAft>
              <a:buClr>
                <a:schemeClr val="lt2"/>
              </a:buClr>
              <a:buSzPts val="1000"/>
              <a:buNone/>
              <a:defRPr sz="1000">
                <a:solidFill>
                  <a:schemeClr val="lt2"/>
                </a:solidFill>
              </a:defRPr>
            </a:lvl6pPr>
            <a:lvl7pPr lvl="6" algn="ctr" rtl="0">
              <a:spcBef>
                <a:spcPts val="0"/>
              </a:spcBef>
              <a:spcAft>
                <a:spcPts val="0"/>
              </a:spcAft>
              <a:buClr>
                <a:schemeClr val="lt2"/>
              </a:buClr>
              <a:buSzPts val="1000"/>
              <a:buNone/>
              <a:defRPr sz="1000">
                <a:solidFill>
                  <a:schemeClr val="lt2"/>
                </a:solidFill>
              </a:defRPr>
            </a:lvl7pPr>
            <a:lvl8pPr lvl="7" algn="ctr" rtl="0">
              <a:spcBef>
                <a:spcPts val="0"/>
              </a:spcBef>
              <a:spcAft>
                <a:spcPts val="0"/>
              </a:spcAft>
              <a:buClr>
                <a:schemeClr val="lt2"/>
              </a:buClr>
              <a:buSzPts val="1000"/>
              <a:buNone/>
              <a:defRPr sz="1000">
                <a:solidFill>
                  <a:schemeClr val="lt2"/>
                </a:solidFill>
              </a:defRPr>
            </a:lvl8pPr>
            <a:lvl9pPr lvl="8" algn="ctr" rtl="0">
              <a:spcBef>
                <a:spcPts val="0"/>
              </a:spcBef>
              <a:spcAft>
                <a:spcPts val="0"/>
              </a:spcAft>
              <a:buClr>
                <a:schemeClr val="lt2"/>
              </a:buClr>
              <a:buSzPts val="1000"/>
              <a:buNone/>
              <a:defRPr sz="1000">
                <a:solidFill>
                  <a:schemeClr val="lt2"/>
                </a:solidFill>
              </a:defRPr>
            </a:lvl9pPr>
          </a:lstStyle>
          <a:p>
            <a:endParaRPr/>
          </a:p>
        </p:txBody>
      </p:sp>
      <p:sp>
        <p:nvSpPr>
          <p:cNvPr id="481" name="Google Shape;481;p69"/>
          <p:cNvSpPr txBox="1">
            <a:spLocks noGrp="1"/>
          </p:cNvSpPr>
          <p:nvPr>
            <p:ph type="subTitle" idx="3"/>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82" name="Google Shape;482;p69"/>
          <p:cNvSpPr txBox="1">
            <a:spLocks noGrp="1"/>
          </p:cNvSpPr>
          <p:nvPr>
            <p:ph type="subTitle" idx="4"/>
          </p:nvPr>
        </p:nvSpPr>
        <p:spPr>
          <a:xfrm>
            <a:off x="3427179" y="3162352"/>
            <a:ext cx="23337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algn="ctr" rtl="0">
              <a:spcBef>
                <a:spcPts val="0"/>
              </a:spcBef>
              <a:spcAft>
                <a:spcPts val="0"/>
              </a:spcAft>
              <a:buClr>
                <a:schemeClr val="lt2"/>
              </a:buClr>
              <a:buSzPts val="1000"/>
              <a:buNone/>
              <a:defRPr sz="1000">
                <a:solidFill>
                  <a:schemeClr val="lt2"/>
                </a:solidFill>
              </a:defRPr>
            </a:lvl2pPr>
            <a:lvl3pPr lvl="2" algn="ctr" rtl="0">
              <a:spcBef>
                <a:spcPts val="0"/>
              </a:spcBef>
              <a:spcAft>
                <a:spcPts val="0"/>
              </a:spcAft>
              <a:buClr>
                <a:schemeClr val="lt2"/>
              </a:buClr>
              <a:buSzPts val="1000"/>
              <a:buNone/>
              <a:defRPr sz="1000">
                <a:solidFill>
                  <a:schemeClr val="lt2"/>
                </a:solidFill>
              </a:defRPr>
            </a:lvl3pPr>
            <a:lvl4pPr lvl="3" algn="ctr" rtl="0">
              <a:spcBef>
                <a:spcPts val="0"/>
              </a:spcBef>
              <a:spcAft>
                <a:spcPts val="0"/>
              </a:spcAft>
              <a:buClr>
                <a:schemeClr val="lt2"/>
              </a:buClr>
              <a:buSzPts val="1000"/>
              <a:buNone/>
              <a:defRPr sz="1000">
                <a:solidFill>
                  <a:schemeClr val="lt2"/>
                </a:solidFill>
              </a:defRPr>
            </a:lvl4pPr>
            <a:lvl5pPr lvl="4" algn="ctr" rtl="0">
              <a:spcBef>
                <a:spcPts val="0"/>
              </a:spcBef>
              <a:spcAft>
                <a:spcPts val="0"/>
              </a:spcAft>
              <a:buClr>
                <a:schemeClr val="lt2"/>
              </a:buClr>
              <a:buSzPts val="1000"/>
              <a:buNone/>
              <a:defRPr sz="1000">
                <a:solidFill>
                  <a:schemeClr val="lt2"/>
                </a:solidFill>
              </a:defRPr>
            </a:lvl5pPr>
            <a:lvl6pPr lvl="5" algn="ctr" rtl="0">
              <a:spcBef>
                <a:spcPts val="0"/>
              </a:spcBef>
              <a:spcAft>
                <a:spcPts val="0"/>
              </a:spcAft>
              <a:buClr>
                <a:schemeClr val="lt2"/>
              </a:buClr>
              <a:buSzPts val="1000"/>
              <a:buNone/>
              <a:defRPr sz="1000">
                <a:solidFill>
                  <a:schemeClr val="lt2"/>
                </a:solidFill>
              </a:defRPr>
            </a:lvl6pPr>
            <a:lvl7pPr lvl="6" algn="ctr" rtl="0">
              <a:spcBef>
                <a:spcPts val="0"/>
              </a:spcBef>
              <a:spcAft>
                <a:spcPts val="0"/>
              </a:spcAft>
              <a:buClr>
                <a:schemeClr val="lt2"/>
              </a:buClr>
              <a:buSzPts val="1000"/>
              <a:buNone/>
              <a:defRPr sz="1000">
                <a:solidFill>
                  <a:schemeClr val="lt2"/>
                </a:solidFill>
              </a:defRPr>
            </a:lvl7pPr>
            <a:lvl8pPr lvl="7" algn="ctr" rtl="0">
              <a:spcBef>
                <a:spcPts val="0"/>
              </a:spcBef>
              <a:spcAft>
                <a:spcPts val="0"/>
              </a:spcAft>
              <a:buClr>
                <a:schemeClr val="lt2"/>
              </a:buClr>
              <a:buSzPts val="1000"/>
              <a:buNone/>
              <a:defRPr sz="1000">
                <a:solidFill>
                  <a:schemeClr val="lt2"/>
                </a:solidFill>
              </a:defRPr>
            </a:lvl8pPr>
            <a:lvl9pPr lvl="8" algn="ctr" rtl="0">
              <a:spcBef>
                <a:spcPts val="0"/>
              </a:spcBef>
              <a:spcAft>
                <a:spcPts val="0"/>
              </a:spcAft>
              <a:buClr>
                <a:schemeClr val="lt2"/>
              </a:buClr>
              <a:buSzPts val="1000"/>
              <a:buNone/>
              <a:defRPr sz="1000">
                <a:solidFill>
                  <a:schemeClr val="lt2"/>
                </a:solidFill>
              </a:defRPr>
            </a:lvl9pPr>
          </a:lstStyle>
          <a:p>
            <a:endParaRPr/>
          </a:p>
        </p:txBody>
      </p:sp>
      <p:sp>
        <p:nvSpPr>
          <p:cNvPr id="483" name="Google Shape;483;p69"/>
          <p:cNvSpPr txBox="1">
            <a:spLocks noGrp="1"/>
          </p:cNvSpPr>
          <p:nvPr>
            <p:ph type="subTitle" idx="5"/>
          </p:nvPr>
        </p:nvSpPr>
        <p:spPr>
          <a:xfrm>
            <a:off x="6010846" y="3162352"/>
            <a:ext cx="23337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algn="ctr" rtl="0">
              <a:spcBef>
                <a:spcPts val="0"/>
              </a:spcBef>
              <a:spcAft>
                <a:spcPts val="0"/>
              </a:spcAft>
              <a:buClr>
                <a:schemeClr val="lt2"/>
              </a:buClr>
              <a:buSzPts val="1000"/>
              <a:buNone/>
              <a:defRPr sz="1000">
                <a:solidFill>
                  <a:schemeClr val="lt2"/>
                </a:solidFill>
              </a:defRPr>
            </a:lvl2pPr>
            <a:lvl3pPr lvl="2" algn="ctr" rtl="0">
              <a:spcBef>
                <a:spcPts val="0"/>
              </a:spcBef>
              <a:spcAft>
                <a:spcPts val="0"/>
              </a:spcAft>
              <a:buClr>
                <a:schemeClr val="lt2"/>
              </a:buClr>
              <a:buSzPts val="1000"/>
              <a:buNone/>
              <a:defRPr sz="1000">
                <a:solidFill>
                  <a:schemeClr val="lt2"/>
                </a:solidFill>
              </a:defRPr>
            </a:lvl3pPr>
            <a:lvl4pPr lvl="3" algn="ctr" rtl="0">
              <a:spcBef>
                <a:spcPts val="0"/>
              </a:spcBef>
              <a:spcAft>
                <a:spcPts val="0"/>
              </a:spcAft>
              <a:buClr>
                <a:schemeClr val="lt2"/>
              </a:buClr>
              <a:buSzPts val="1000"/>
              <a:buNone/>
              <a:defRPr sz="1000">
                <a:solidFill>
                  <a:schemeClr val="lt2"/>
                </a:solidFill>
              </a:defRPr>
            </a:lvl4pPr>
            <a:lvl5pPr lvl="4" algn="ctr" rtl="0">
              <a:spcBef>
                <a:spcPts val="0"/>
              </a:spcBef>
              <a:spcAft>
                <a:spcPts val="0"/>
              </a:spcAft>
              <a:buClr>
                <a:schemeClr val="lt2"/>
              </a:buClr>
              <a:buSzPts val="1000"/>
              <a:buNone/>
              <a:defRPr sz="1000">
                <a:solidFill>
                  <a:schemeClr val="lt2"/>
                </a:solidFill>
              </a:defRPr>
            </a:lvl5pPr>
            <a:lvl6pPr lvl="5" algn="ctr" rtl="0">
              <a:spcBef>
                <a:spcPts val="0"/>
              </a:spcBef>
              <a:spcAft>
                <a:spcPts val="0"/>
              </a:spcAft>
              <a:buClr>
                <a:schemeClr val="lt2"/>
              </a:buClr>
              <a:buSzPts val="1000"/>
              <a:buNone/>
              <a:defRPr sz="1000">
                <a:solidFill>
                  <a:schemeClr val="lt2"/>
                </a:solidFill>
              </a:defRPr>
            </a:lvl6pPr>
            <a:lvl7pPr lvl="6" algn="ctr" rtl="0">
              <a:spcBef>
                <a:spcPts val="0"/>
              </a:spcBef>
              <a:spcAft>
                <a:spcPts val="0"/>
              </a:spcAft>
              <a:buClr>
                <a:schemeClr val="lt2"/>
              </a:buClr>
              <a:buSzPts val="1000"/>
              <a:buNone/>
              <a:defRPr sz="1000">
                <a:solidFill>
                  <a:schemeClr val="lt2"/>
                </a:solidFill>
              </a:defRPr>
            </a:lvl7pPr>
            <a:lvl8pPr lvl="7" algn="ctr" rtl="0">
              <a:spcBef>
                <a:spcPts val="0"/>
              </a:spcBef>
              <a:spcAft>
                <a:spcPts val="0"/>
              </a:spcAft>
              <a:buClr>
                <a:schemeClr val="lt2"/>
              </a:buClr>
              <a:buSzPts val="1000"/>
              <a:buNone/>
              <a:defRPr sz="1000">
                <a:solidFill>
                  <a:schemeClr val="lt2"/>
                </a:solidFill>
              </a:defRPr>
            </a:lvl8pPr>
            <a:lvl9pPr lvl="8" algn="ctr" rtl="0">
              <a:spcBef>
                <a:spcPts val="0"/>
              </a:spcBef>
              <a:spcAft>
                <a:spcPts val="0"/>
              </a:spcAft>
              <a:buClr>
                <a:schemeClr val="lt2"/>
              </a:buClr>
              <a:buSzPts val="1000"/>
              <a:buNone/>
              <a:defRPr sz="1000">
                <a:solidFill>
                  <a:schemeClr val="lt2"/>
                </a:solidFill>
              </a:defRPr>
            </a:lvl9pPr>
          </a:lstStyle>
          <a:p>
            <a:endParaRPr/>
          </a:p>
        </p:txBody>
      </p:sp>
      <p:sp>
        <p:nvSpPr>
          <p:cNvPr id="484" name="Google Shape;484;p69"/>
          <p:cNvSpPr txBox="1">
            <a:spLocks noGrp="1"/>
          </p:cNvSpPr>
          <p:nvPr>
            <p:ph type="title"/>
          </p:nvPr>
        </p:nvSpPr>
        <p:spPr>
          <a:xfrm>
            <a:off x="1047750" y="393600"/>
            <a:ext cx="70485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1"/>
              </a:buClr>
              <a:buSzPts val="3200"/>
              <a:buFont typeface="Poppins ExtraBold"/>
              <a:buNone/>
              <a:defRPr sz="3200" b="0">
                <a:solidFill>
                  <a:schemeClr val="lt1"/>
                </a:solidFill>
                <a:latin typeface="Poppins ExtraBold"/>
                <a:ea typeface="Poppins ExtraBold"/>
                <a:cs typeface="Poppins ExtraBold"/>
                <a:sym typeface="Poppins ExtraBold"/>
              </a:defRPr>
            </a:lvl1pPr>
            <a:lvl2pPr lvl="1" algn="ctr" rtl="0">
              <a:spcBef>
                <a:spcPts val="0"/>
              </a:spcBef>
              <a:spcAft>
                <a:spcPts val="0"/>
              </a:spcAft>
              <a:buClr>
                <a:schemeClr val="lt1"/>
              </a:buClr>
              <a:buSzPts val="4100"/>
              <a:buNone/>
              <a:defRPr sz="4100">
                <a:solidFill>
                  <a:schemeClr val="lt1"/>
                </a:solidFill>
              </a:defRPr>
            </a:lvl2pPr>
            <a:lvl3pPr lvl="2" algn="ctr" rtl="0">
              <a:spcBef>
                <a:spcPts val="0"/>
              </a:spcBef>
              <a:spcAft>
                <a:spcPts val="0"/>
              </a:spcAft>
              <a:buClr>
                <a:schemeClr val="lt1"/>
              </a:buClr>
              <a:buSzPts val="4100"/>
              <a:buNone/>
              <a:defRPr sz="4100">
                <a:solidFill>
                  <a:schemeClr val="lt1"/>
                </a:solidFill>
              </a:defRPr>
            </a:lvl3pPr>
            <a:lvl4pPr lvl="3" algn="ctr" rtl="0">
              <a:spcBef>
                <a:spcPts val="0"/>
              </a:spcBef>
              <a:spcAft>
                <a:spcPts val="0"/>
              </a:spcAft>
              <a:buClr>
                <a:schemeClr val="lt1"/>
              </a:buClr>
              <a:buSzPts val="4100"/>
              <a:buNone/>
              <a:defRPr sz="4100">
                <a:solidFill>
                  <a:schemeClr val="lt1"/>
                </a:solidFill>
              </a:defRPr>
            </a:lvl4pPr>
            <a:lvl5pPr lvl="4" algn="ctr" rtl="0">
              <a:spcBef>
                <a:spcPts val="0"/>
              </a:spcBef>
              <a:spcAft>
                <a:spcPts val="0"/>
              </a:spcAft>
              <a:buClr>
                <a:schemeClr val="lt1"/>
              </a:buClr>
              <a:buSzPts val="4100"/>
              <a:buNone/>
              <a:defRPr sz="4100">
                <a:solidFill>
                  <a:schemeClr val="lt1"/>
                </a:solidFill>
              </a:defRPr>
            </a:lvl5pPr>
            <a:lvl6pPr lvl="5" algn="ctr" rtl="0">
              <a:spcBef>
                <a:spcPts val="0"/>
              </a:spcBef>
              <a:spcAft>
                <a:spcPts val="0"/>
              </a:spcAft>
              <a:buClr>
                <a:schemeClr val="lt1"/>
              </a:buClr>
              <a:buSzPts val="4100"/>
              <a:buNone/>
              <a:defRPr sz="4100">
                <a:solidFill>
                  <a:schemeClr val="lt1"/>
                </a:solidFill>
              </a:defRPr>
            </a:lvl6pPr>
            <a:lvl7pPr lvl="6" algn="ctr" rtl="0">
              <a:spcBef>
                <a:spcPts val="0"/>
              </a:spcBef>
              <a:spcAft>
                <a:spcPts val="0"/>
              </a:spcAft>
              <a:buClr>
                <a:schemeClr val="lt1"/>
              </a:buClr>
              <a:buSzPts val="4100"/>
              <a:buNone/>
              <a:defRPr sz="4100">
                <a:solidFill>
                  <a:schemeClr val="lt1"/>
                </a:solidFill>
              </a:defRPr>
            </a:lvl7pPr>
            <a:lvl8pPr lvl="7" algn="ctr" rtl="0">
              <a:spcBef>
                <a:spcPts val="0"/>
              </a:spcBef>
              <a:spcAft>
                <a:spcPts val="0"/>
              </a:spcAft>
              <a:buClr>
                <a:schemeClr val="lt1"/>
              </a:buClr>
              <a:buSzPts val="4100"/>
              <a:buNone/>
              <a:defRPr sz="4100">
                <a:solidFill>
                  <a:schemeClr val="lt1"/>
                </a:solidFill>
              </a:defRPr>
            </a:lvl8pPr>
            <a:lvl9pPr lvl="8" algn="ctr" rtl="0">
              <a:spcBef>
                <a:spcPts val="0"/>
              </a:spcBef>
              <a:spcAft>
                <a:spcPts val="0"/>
              </a:spcAft>
              <a:buClr>
                <a:schemeClr val="lt1"/>
              </a:buClr>
              <a:buSzPts val="4100"/>
              <a:buNone/>
              <a:defRPr sz="4100">
                <a:solidFill>
                  <a:schemeClr val="lt1"/>
                </a:solidFill>
              </a:defRPr>
            </a:lvl9pPr>
          </a:lstStyle>
          <a:p>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Talking Slide 03">
  <p:cSld name="Team Anywhere_1_1_1_1_2_2_1_1_1_3_3_2_1">
    <p:bg>
      <p:bgPr>
        <a:solidFill>
          <a:schemeClr val="accent1"/>
        </a:solidFill>
        <a:effectLst/>
      </p:bgPr>
    </p:bg>
    <p:spTree>
      <p:nvGrpSpPr>
        <p:cNvPr id="1" name="Shape 485"/>
        <p:cNvGrpSpPr/>
        <p:nvPr/>
      </p:nvGrpSpPr>
      <p:grpSpPr>
        <a:xfrm>
          <a:off x="0" y="0"/>
          <a:ext cx="0" cy="0"/>
          <a:chOff x="0" y="0"/>
          <a:chExt cx="0" cy="0"/>
        </a:xfrm>
      </p:grpSpPr>
      <p:sp>
        <p:nvSpPr>
          <p:cNvPr id="486" name="Google Shape;486;p70"/>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87" name="Google Shape;487;p70"/>
          <p:cNvSpPr txBox="1">
            <a:spLocks noGrp="1"/>
          </p:cNvSpPr>
          <p:nvPr>
            <p:ph type="title"/>
          </p:nvPr>
        </p:nvSpPr>
        <p:spPr>
          <a:xfrm>
            <a:off x="563988" y="393600"/>
            <a:ext cx="7932300" cy="13050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3200"/>
              <a:buFont typeface="Poppins ExtraBold"/>
              <a:buNone/>
              <a:defRPr sz="3200" b="0">
                <a:solidFill>
                  <a:schemeClr val="lt1"/>
                </a:solidFill>
                <a:latin typeface="Poppins ExtraBold"/>
                <a:ea typeface="Poppins ExtraBold"/>
                <a:cs typeface="Poppins ExtraBold"/>
                <a:sym typeface="Poppins ExtraBold"/>
              </a:defRPr>
            </a:lvl1pPr>
            <a:lvl2pPr lvl="1" rtl="0">
              <a:spcBef>
                <a:spcPts val="0"/>
              </a:spcBef>
              <a:spcAft>
                <a:spcPts val="0"/>
              </a:spcAft>
              <a:buSzPts val="4100"/>
              <a:buNone/>
              <a:defRPr sz="4100"/>
            </a:lvl2pPr>
            <a:lvl3pPr lvl="2" rtl="0">
              <a:spcBef>
                <a:spcPts val="0"/>
              </a:spcBef>
              <a:spcAft>
                <a:spcPts val="0"/>
              </a:spcAft>
              <a:buSzPts val="4100"/>
              <a:buNone/>
              <a:defRPr sz="4100"/>
            </a:lvl3pPr>
            <a:lvl4pPr lvl="3" rtl="0">
              <a:spcBef>
                <a:spcPts val="0"/>
              </a:spcBef>
              <a:spcAft>
                <a:spcPts val="0"/>
              </a:spcAft>
              <a:buSzPts val="4100"/>
              <a:buNone/>
              <a:defRPr sz="4100"/>
            </a:lvl4pPr>
            <a:lvl5pPr lvl="4" rtl="0">
              <a:spcBef>
                <a:spcPts val="0"/>
              </a:spcBef>
              <a:spcAft>
                <a:spcPts val="0"/>
              </a:spcAft>
              <a:buSzPts val="4100"/>
              <a:buNone/>
              <a:defRPr sz="4100"/>
            </a:lvl5pPr>
            <a:lvl6pPr lvl="5" rtl="0">
              <a:spcBef>
                <a:spcPts val="0"/>
              </a:spcBef>
              <a:spcAft>
                <a:spcPts val="0"/>
              </a:spcAft>
              <a:buSzPts val="4100"/>
              <a:buNone/>
              <a:defRPr sz="4100"/>
            </a:lvl6pPr>
            <a:lvl7pPr lvl="6" rtl="0">
              <a:spcBef>
                <a:spcPts val="0"/>
              </a:spcBef>
              <a:spcAft>
                <a:spcPts val="0"/>
              </a:spcAft>
              <a:buSzPts val="4100"/>
              <a:buNone/>
              <a:defRPr sz="4100"/>
            </a:lvl7pPr>
            <a:lvl8pPr lvl="7" rtl="0">
              <a:spcBef>
                <a:spcPts val="0"/>
              </a:spcBef>
              <a:spcAft>
                <a:spcPts val="0"/>
              </a:spcAft>
              <a:buSzPts val="4100"/>
              <a:buNone/>
              <a:defRPr sz="4100"/>
            </a:lvl8pPr>
            <a:lvl9pPr lvl="8" rtl="0">
              <a:spcBef>
                <a:spcPts val="0"/>
              </a:spcBef>
              <a:spcAft>
                <a:spcPts val="0"/>
              </a:spcAft>
              <a:buSzPts val="4100"/>
              <a:buNone/>
              <a:defRPr sz="4100"/>
            </a:lvl9pPr>
          </a:lstStyle>
          <a:p>
            <a:endParaRPr/>
          </a:p>
        </p:txBody>
      </p:sp>
      <p:sp>
        <p:nvSpPr>
          <p:cNvPr id="488" name="Google Shape;488;p70"/>
          <p:cNvSpPr txBox="1">
            <a:spLocks noGrp="1"/>
          </p:cNvSpPr>
          <p:nvPr>
            <p:ph type="subTitle" idx="2"/>
          </p:nvPr>
        </p:nvSpPr>
        <p:spPr>
          <a:xfrm>
            <a:off x="563350" y="1902950"/>
            <a:ext cx="3139500" cy="10098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
        <p:nvSpPr>
          <p:cNvPr id="489" name="Google Shape;489;p70"/>
          <p:cNvSpPr txBox="1">
            <a:spLocks noGrp="1"/>
          </p:cNvSpPr>
          <p:nvPr>
            <p:ph type="subTitle" idx="3"/>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90" name="Google Shape;490;p70"/>
          <p:cNvSpPr txBox="1">
            <a:spLocks noGrp="1"/>
          </p:cNvSpPr>
          <p:nvPr>
            <p:ph type="subTitle" idx="4"/>
          </p:nvPr>
        </p:nvSpPr>
        <p:spPr>
          <a:xfrm>
            <a:off x="563350" y="3124750"/>
            <a:ext cx="3139500" cy="10098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
        <p:nvSpPr>
          <p:cNvPr id="491" name="Google Shape;491;p70"/>
          <p:cNvSpPr txBox="1">
            <a:spLocks noGrp="1"/>
          </p:cNvSpPr>
          <p:nvPr>
            <p:ph type="subTitle" idx="5"/>
          </p:nvPr>
        </p:nvSpPr>
        <p:spPr>
          <a:xfrm>
            <a:off x="4366202" y="1902950"/>
            <a:ext cx="3139500" cy="10098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
        <p:nvSpPr>
          <p:cNvPr id="492" name="Google Shape;492;p70"/>
          <p:cNvSpPr txBox="1">
            <a:spLocks noGrp="1"/>
          </p:cNvSpPr>
          <p:nvPr>
            <p:ph type="subTitle" idx="6"/>
          </p:nvPr>
        </p:nvSpPr>
        <p:spPr>
          <a:xfrm>
            <a:off x="4366202" y="3124750"/>
            <a:ext cx="3139500" cy="10098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rtl="0">
              <a:spcBef>
                <a:spcPts val="0"/>
              </a:spcBef>
              <a:spcAft>
                <a:spcPts val="0"/>
              </a:spcAft>
              <a:buClr>
                <a:schemeClr val="lt2"/>
              </a:buClr>
              <a:buSzPts val="1000"/>
              <a:buNone/>
              <a:defRPr sz="1000">
                <a:solidFill>
                  <a:schemeClr val="lt2"/>
                </a:solidFill>
              </a:defRPr>
            </a:lvl2pPr>
            <a:lvl3pPr lvl="2" rtl="0">
              <a:spcBef>
                <a:spcPts val="0"/>
              </a:spcBef>
              <a:spcAft>
                <a:spcPts val="0"/>
              </a:spcAft>
              <a:buClr>
                <a:schemeClr val="lt2"/>
              </a:buClr>
              <a:buSzPts val="1000"/>
              <a:buNone/>
              <a:defRPr sz="1000">
                <a:solidFill>
                  <a:schemeClr val="lt2"/>
                </a:solidFill>
              </a:defRPr>
            </a:lvl3pPr>
            <a:lvl4pPr lvl="3" rtl="0">
              <a:spcBef>
                <a:spcPts val="0"/>
              </a:spcBef>
              <a:spcAft>
                <a:spcPts val="0"/>
              </a:spcAft>
              <a:buClr>
                <a:schemeClr val="lt2"/>
              </a:buClr>
              <a:buSzPts val="1000"/>
              <a:buNone/>
              <a:defRPr sz="1000">
                <a:solidFill>
                  <a:schemeClr val="lt2"/>
                </a:solidFill>
              </a:defRPr>
            </a:lvl4pPr>
            <a:lvl5pPr lvl="4" rtl="0">
              <a:spcBef>
                <a:spcPts val="0"/>
              </a:spcBef>
              <a:spcAft>
                <a:spcPts val="0"/>
              </a:spcAft>
              <a:buClr>
                <a:schemeClr val="lt2"/>
              </a:buClr>
              <a:buSzPts val="1000"/>
              <a:buNone/>
              <a:defRPr sz="1000">
                <a:solidFill>
                  <a:schemeClr val="lt2"/>
                </a:solidFill>
              </a:defRPr>
            </a:lvl5pPr>
            <a:lvl6pPr lvl="5" rtl="0">
              <a:spcBef>
                <a:spcPts val="0"/>
              </a:spcBef>
              <a:spcAft>
                <a:spcPts val="0"/>
              </a:spcAft>
              <a:buClr>
                <a:schemeClr val="lt2"/>
              </a:buClr>
              <a:buSzPts val="1000"/>
              <a:buNone/>
              <a:defRPr sz="1000">
                <a:solidFill>
                  <a:schemeClr val="lt2"/>
                </a:solidFill>
              </a:defRPr>
            </a:lvl6pPr>
            <a:lvl7pPr lvl="6" rtl="0">
              <a:spcBef>
                <a:spcPts val="0"/>
              </a:spcBef>
              <a:spcAft>
                <a:spcPts val="0"/>
              </a:spcAft>
              <a:buClr>
                <a:schemeClr val="lt2"/>
              </a:buClr>
              <a:buSzPts val="1000"/>
              <a:buNone/>
              <a:defRPr sz="1000">
                <a:solidFill>
                  <a:schemeClr val="lt2"/>
                </a:solidFill>
              </a:defRPr>
            </a:lvl7pPr>
            <a:lvl8pPr lvl="7" rtl="0">
              <a:spcBef>
                <a:spcPts val="0"/>
              </a:spcBef>
              <a:spcAft>
                <a:spcPts val="0"/>
              </a:spcAft>
              <a:buClr>
                <a:schemeClr val="lt2"/>
              </a:buClr>
              <a:buSzPts val="1000"/>
              <a:buNone/>
              <a:defRPr sz="1000">
                <a:solidFill>
                  <a:schemeClr val="lt2"/>
                </a:solidFill>
              </a:defRPr>
            </a:lvl8pPr>
            <a:lvl9pPr lvl="8" rtl="0">
              <a:spcBef>
                <a:spcPts val="0"/>
              </a:spcBef>
              <a:spcAft>
                <a:spcPts val="0"/>
              </a:spcAft>
              <a:buClr>
                <a:schemeClr val="lt2"/>
              </a:buClr>
              <a:buSzPts val="1000"/>
              <a:buNone/>
              <a:defRPr sz="1000">
                <a:solidFill>
                  <a:schemeClr val="lt2"/>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Guide 04">
  <p:cSld name="CUSTOM_4_1_1">
    <p:spTree>
      <p:nvGrpSpPr>
        <p:cNvPr id="1" name="Shape 35"/>
        <p:cNvGrpSpPr/>
        <p:nvPr/>
      </p:nvGrpSpPr>
      <p:grpSpPr>
        <a:xfrm>
          <a:off x="0" y="0"/>
          <a:ext cx="0" cy="0"/>
          <a:chOff x="0" y="0"/>
          <a:chExt cx="0" cy="0"/>
        </a:xfrm>
      </p:grpSpPr>
      <p:sp>
        <p:nvSpPr>
          <p:cNvPr id="36" name="Google Shape;36;p8"/>
          <p:cNvSpPr/>
          <p:nvPr/>
        </p:nvSpPr>
        <p:spPr>
          <a:xfrm>
            <a:off x="4572000" y="0"/>
            <a:ext cx="4572000" cy="5143500"/>
          </a:xfrm>
          <a:prstGeom prst="rect">
            <a:avLst/>
          </a:prstGeom>
          <a:solidFill>
            <a:schemeClr val="accent1"/>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37" name="Google Shape;37;p8"/>
          <p:cNvSpPr txBox="1"/>
          <p:nvPr/>
        </p:nvSpPr>
        <p:spPr>
          <a:xfrm>
            <a:off x="864650" y="1734550"/>
            <a:ext cx="3469800" cy="23208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Simply click on the placeholder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to insert your illustration or icon. </a:t>
            </a:r>
            <a:endParaRPr sz="1200">
              <a:solidFill>
                <a:srgbClr val="292A2E"/>
              </a:solidFill>
              <a:latin typeface="Poppins Light"/>
              <a:ea typeface="Poppins Light"/>
              <a:cs typeface="Poppins Light"/>
              <a:sym typeface="Poppins Light"/>
            </a:endParaRPr>
          </a:p>
        </p:txBody>
      </p:sp>
      <p:sp>
        <p:nvSpPr>
          <p:cNvPr id="38" name="Google Shape;38;p8"/>
          <p:cNvSpPr txBox="1"/>
          <p:nvPr/>
        </p:nvSpPr>
        <p:spPr>
          <a:xfrm>
            <a:off x="858350" y="796625"/>
            <a:ext cx="3285000" cy="10215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2400">
                <a:solidFill>
                  <a:srgbClr val="101214"/>
                </a:solidFill>
                <a:latin typeface="Poppins ExtraBold"/>
                <a:ea typeface="Poppins ExtraBold"/>
                <a:cs typeface="Poppins ExtraBold"/>
                <a:sym typeface="Poppins ExtraBold"/>
              </a:rPr>
              <a:t>Adding icons </a:t>
            </a:r>
            <a:br>
              <a:rPr lang="en" sz="2400">
                <a:solidFill>
                  <a:srgbClr val="101214"/>
                </a:solidFill>
                <a:latin typeface="Poppins ExtraBold"/>
                <a:ea typeface="Poppins ExtraBold"/>
                <a:cs typeface="Poppins ExtraBold"/>
                <a:sym typeface="Poppins ExtraBold"/>
              </a:rPr>
            </a:br>
            <a:r>
              <a:rPr lang="en" sz="2400">
                <a:solidFill>
                  <a:srgbClr val="101214"/>
                </a:solidFill>
                <a:latin typeface="Poppins ExtraBold"/>
                <a:ea typeface="Poppins ExtraBold"/>
                <a:cs typeface="Poppins ExtraBold"/>
                <a:sym typeface="Poppins ExtraBold"/>
              </a:rPr>
              <a:t>and illustrations</a:t>
            </a:r>
            <a:endParaRPr sz="2400">
              <a:solidFill>
                <a:srgbClr val="101214"/>
              </a:solidFill>
              <a:latin typeface="Poppins ExtraBold"/>
              <a:ea typeface="Poppins ExtraBold"/>
              <a:cs typeface="Poppins ExtraBold"/>
              <a:sym typeface="Poppins ExtraBold"/>
            </a:endParaRPr>
          </a:p>
        </p:txBody>
      </p:sp>
      <p:pic>
        <p:nvPicPr>
          <p:cNvPr id="39" name="Google Shape;39;p8"/>
          <p:cNvPicPr preferRelativeResize="0"/>
          <p:nvPr/>
        </p:nvPicPr>
        <p:blipFill>
          <a:blip r:embed="rId2">
            <a:alphaModFix/>
          </a:blip>
          <a:stretch>
            <a:fillRect/>
          </a:stretch>
        </p:blipFill>
        <p:spPr>
          <a:xfrm>
            <a:off x="5161698" y="843752"/>
            <a:ext cx="3420600" cy="3456000"/>
          </a:xfrm>
          <a:prstGeom prst="roundRect">
            <a:avLst>
              <a:gd name="adj" fmla="val 3254"/>
            </a:avLst>
          </a:prstGeom>
          <a:noFill/>
          <a:ln>
            <a:noFill/>
          </a:ln>
        </p:spPr>
      </p:pic>
      <p:sp>
        <p:nvSpPr>
          <p:cNvPr id="40" name="Google Shape;40;p8"/>
          <p:cNvSpPr txBox="1"/>
          <p:nvPr/>
        </p:nvSpPr>
        <p:spPr>
          <a:xfrm>
            <a:off x="864650" y="2352650"/>
            <a:ext cx="3469800" cy="7686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You can find a matching one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in </a:t>
            </a:r>
            <a:endParaRPr sz="1200">
              <a:solidFill>
                <a:srgbClr val="292A2E"/>
              </a:solidFill>
              <a:latin typeface="Poppins Light"/>
              <a:ea typeface="Poppins Light"/>
              <a:cs typeface="Poppins Light"/>
              <a:sym typeface="Poppins Light"/>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From &gt; To ">
  <p:cSld name="Team Anywhere_1_1_1_1_2_2_1_1_1_3_3_2_2_2_2">
    <p:bg>
      <p:bgPr>
        <a:solidFill>
          <a:schemeClr val="lt1"/>
        </a:solidFill>
        <a:effectLst/>
      </p:bgPr>
    </p:bg>
    <p:spTree>
      <p:nvGrpSpPr>
        <p:cNvPr id="1" name="Shape 493"/>
        <p:cNvGrpSpPr/>
        <p:nvPr/>
      </p:nvGrpSpPr>
      <p:grpSpPr>
        <a:xfrm>
          <a:off x="0" y="0"/>
          <a:ext cx="0" cy="0"/>
          <a:chOff x="0" y="0"/>
          <a:chExt cx="0" cy="0"/>
        </a:xfrm>
      </p:grpSpPr>
      <p:sp>
        <p:nvSpPr>
          <p:cNvPr id="494" name="Google Shape;494;p71"/>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95" name="Google Shape;495;p71"/>
          <p:cNvSpPr txBox="1">
            <a:spLocks noGrp="1"/>
          </p:cNvSpPr>
          <p:nvPr>
            <p:ph type="subTitle" idx="2"/>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496" name="Google Shape;496;p71"/>
          <p:cNvSpPr txBox="1">
            <a:spLocks noGrp="1"/>
          </p:cNvSpPr>
          <p:nvPr>
            <p:ph type="title"/>
          </p:nvPr>
        </p:nvSpPr>
        <p:spPr>
          <a:xfrm>
            <a:off x="762000" y="432950"/>
            <a:ext cx="7620000" cy="7323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200"/>
              <a:buFont typeface="Poppins ExtraBold"/>
              <a:buNone/>
              <a:defRPr sz="3200" b="0">
                <a:latin typeface="Poppins ExtraBold"/>
                <a:ea typeface="Poppins ExtraBold"/>
                <a:cs typeface="Poppins ExtraBold"/>
                <a:sym typeface="Poppins ExtraBold"/>
              </a:defRPr>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
        <p:nvSpPr>
          <p:cNvPr id="497" name="Google Shape;497;p71"/>
          <p:cNvSpPr txBox="1">
            <a:spLocks noGrp="1"/>
          </p:cNvSpPr>
          <p:nvPr>
            <p:ph type="subTitle" idx="3"/>
          </p:nvPr>
        </p:nvSpPr>
        <p:spPr>
          <a:xfrm>
            <a:off x="1119275" y="1253538"/>
            <a:ext cx="69057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400"/>
              <a:buFont typeface="Poppins Light"/>
              <a:buNone/>
              <a:defRPr sz="1400">
                <a:latin typeface="Poppins Light"/>
                <a:ea typeface="Poppins Light"/>
                <a:cs typeface="Poppins Light"/>
                <a:sym typeface="Poppins Light"/>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cxnSp>
        <p:nvCxnSpPr>
          <p:cNvPr id="498" name="Google Shape;498;p71"/>
          <p:cNvCxnSpPr/>
          <p:nvPr/>
        </p:nvCxnSpPr>
        <p:spPr>
          <a:xfrm>
            <a:off x="4003280" y="3131331"/>
            <a:ext cx="970800" cy="0"/>
          </a:xfrm>
          <a:prstGeom prst="straightConnector1">
            <a:avLst/>
          </a:prstGeom>
          <a:noFill/>
          <a:ln w="25400" cap="flat" cmpd="sng">
            <a:solidFill>
              <a:srgbClr val="1767DA"/>
            </a:solidFill>
            <a:prstDash val="solid"/>
            <a:miter lim="400000"/>
            <a:headEnd type="none" w="sm" len="sm"/>
            <a:tailEnd type="triangle" w="med" len="med"/>
          </a:ln>
        </p:spPr>
      </p:cxnSp>
      <p:cxnSp>
        <p:nvCxnSpPr>
          <p:cNvPr id="499" name="Google Shape;499;p71"/>
          <p:cNvCxnSpPr/>
          <p:nvPr/>
        </p:nvCxnSpPr>
        <p:spPr>
          <a:xfrm>
            <a:off x="4003280" y="3691544"/>
            <a:ext cx="970800" cy="0"/>
          </a:xfrm>
          <a:prstGeom prst="straightConnector1">
            <a:avLst/>
          </a:prstGeom>
          <a:noFill/>
          <a:ln w="25400" cap="flat" cmpd="sng">
            <a:solidFill>
              <a:srgbClr val="1767DA"/>
            </a:solidFill>
            <a:prstDash val="solid"/>
            <a:miter lim="400000"/>
            <a:headEnd type="none" w="sm" len="sm"/>
            <a:tailEnd type="triangle" w="med" len="med"/>
          </a:ln>
        </p:spPr>
      </p:cxnSp>
      <p:cxnSp>
        <p:nvCxnSpPr>
          <p:cNvPr id="500" name="Google Shape;500;p71"/>
          <p:cNvCxnSpPr/>
          <p:nvPr/>
        </p:nvCxnSpPr>
        <p:spPr>
          <a:xfrm>
            <a:off x="4003280" y="4201894"/>
            <a:ext cx="970800" cy="0"/>
          </a:xfrm>
          <a:prstGeom prst="straightConnector1">
            <a:avLst/>
          </a:prstGeom>
          <a:noFill/>
          <a:ln w="25400" cap="flat" cmpd="sng">
            <a:solidFill>
              <a:srgbClr val="1767DA"/>
            </a:solidFill>
            <a:prstDash val="solid"/>
            <a:miter lim="400000"/>
            <a:headEnd type="none" w="sm" len="sm"/>
            <a:tailEnd type="triangle" w="med" len="med"/>
          </a:ln>
        </p:spPr>
      </p:cxn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Headline + Subhead">
  <p:cSld name="Team Anywhere_1_1_1_1_2_2_1_1_1_3_3_2_2_2_2_2">
    <p:bg>
      <p:bgPr>
        <a:solidFill>
          <a:schemeClr val="lt1"/>
        </a:solidFill>
        <a:effectLst/>
      </p:bgPr>
    </p:bg>
    <p:spTree>
      <p:nvGrpSpPr>
        <p:cNvPr id="1" name="Shape 501"/>
        <p:cNvGrpSpPr/>
        <p:nvPr/>
      </p:nvGrpSpPr>
      <p:grpSpPr>
        <a:xfrm>
          <a:off x="0" y="0"/>
          <a:ext cx="0" cy="0"/>
          <a:chOff x="0" y="0"/>
          <a:chExt cx="0" cy="0"/>
        </a:xfrm>
      </p:grpSpPr>
      <p:sp>
        <p:nvSpPr>
          <p:cNvPr id="502" name="Google Shape;502;p72"/>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03" name="Google Shape;503;p72"/>
          <p:cNvSpPr txBox="1">
            <a:spLocks noGrp="1"/>
          </p:cNvSpPr>
          <p:nvPr>
            <p:ph type="subTitle" idx="2"/>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04" name="Google Shape;504;p72"/>
          <p:cNvSpPr txBox="1">
            <a:spLocks noGrp="1"/>
          </p:cNvSpPr>
          <p:nvPr>
            <p:ph type="title"/>
          </p:nvPr>
        </p:nvSpPr>
        <p:spPr>
          <a:xfrm>
            <a:off x="1047750" y="-139800"/>
            <a:ext cx="7048500" cy="1305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3200"/>
              <a:buFont typeface="Poppins ExtraBold"/>
              <a:buNone/>
              <a:defRPr sz="3200" b="0">
                <a:latin typeface="Poppins ExtraBold"/>
                <a:ea typeface="Poppins ExtraBold"/>
                <a:cs typeface="Poppins ExtraBold"/>
                <a:sym typeface="Poppins ExtraBold"/>
              </a:defRPr>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
        <p:nvSpPr>
          <p:cNvPr id="505" name="Google Shape;505;p72"/>
          <p:cNvSpPr txBox="1">
            <a:spLocks noGrp="1"/>
          </p:cNvSpPr>
          <p:nvPr>
            <p:ph type="subTitle" idx="3"/>
          </p:nvPr>
        </p:nvSpPr>
        <p:spPr>
          <a:xfrm>
            <a:off x="1119275" y="1253538"/>
            <a:ext cx="69057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200"/>
              <a:buFont typeface="Poppins Light"/>
              <a:buNone/>
              <a:defRPr sz="1200">
                <a:latin typeface="Poppins Light"/>
                <a:ea typeface="Poppins Light"/>
                <a:cs typeface="Poppins Light"/>
                <a:sym typeface="Poppins Light"/>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From &gt; To ">
  <p:cSld name="Team Anywhere_1_1_1_1_2_2_1_1_1_3_3_2_2_2_2_1">
    <p:bg>
      <p:bgPr>
        <a:solidFill>
          <a:schemeClr val="accent1"/>
        </a:solidFill>
        <a:effectLst/>
      </p:bgPr>
    </p:bg>
    <p:spTree>
      <p:nvGrpSpPr>
        <p:cNvPr id="1" name="Shape 506"/>
        <p:cNvGrpSpPr/>
        <p:nvPr/>
      </p:nvGrpSpPr>
      <p:grpSpPr>
        <a:xfrm>
          <a:off x="0" y="0"/>
          <a:ext cx="0" cy="0"/>
          <a:chOff x="0" y="0"/>
          <a:chExt cx="0" cy="0"/>
        </a:xfrm>
      </p:grpSpPr>
      <p:sp>
        <p:nvSpPr>
          <p:cNvPr id="507" name="Google Shape;507;p73"/>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08" name="Google Shape;508;p73"/>
          <p:cNvSpPr txBox="1">
            <a:spLocks noGrp="1"/>
          </p:cNvSpPr>
          <p:nvPr>
            <p:ph type="subTitle" idx="2"/>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09" name="Google Shape;509;p73"/>
          <p:cNvSpPr txBox="1">
            <a:spLocks noGrp="1"/>
          </p:cNvSpPr>
          <p:nvPr>
            <p:ph type="title"/>
          </p:nvPr>
        </p:nvSpPr>
        <p:spPr>
          <a:xfrm>
            <a:off x="1047750" y="-139800"/>
            <a:ext cx="7048500" cy="13050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chemeClr val="lt1"/>
              </a:buClr>
              <a:buSzPts val="3200"/>
              <a:buFont typeface="Poppins ExtraBold"/>
              <a:buNone/>
              <a:defRPr sz="3200" b="0">
                <a:solidFill>
                  <a:schemeClr val="lt1"/>
                </a:solidFill>
                <a:latin typeface="Poppins ExtraBold"/>
                <a:ea typeface="Poppins ExtraBold"/>
                <a:cs typeface="Poppins ExtraBold"/>
                <a:sym typeface="Poppins ExtraBold"/>
              </a:defRPr>
            </a:lvl1pPr>
            <a:lvl2pPr lvl="1" algn="ctr" rtl="0">
              <a:spcBef>
                <a:spcPts val="0"/>
              </a:spcBef>
              <a:spcAft>
                <a:spcPts val="0"/>
              </a:spcAft>
              <a:buClr>
                <a:schemeClr val="lt1"/>
              </a:buClr>
              <a:buSzPts val="4100"/>
              <a:buNone/>
              <a:defRPr sz="4100">
                <a:solidFill>
                  <a:schemeClr val="lt1"/>
                </a:solidFill>
              </a:defRPr>
            </a:lvl2pPr>
            <a:lvl3pPr lvl="2" algn="ctr" rtl="0">
              <a:spcBef>
                <a:spcPts val="0"/>
              </a:spcBef>
              <a:spcAft>
                <a:spcPts val="0"/>
              </a:spcAft>
              <a:buClr>
                <a:schemeClr val="lt1"/>
              </a:buClr>
              <a:buSzPts val="4100"/>
              <a:buNone/>
              <a:defRPr sz="4100">
                <a:solidFill>
                  <a:schemeClr val="lt1"/>
                </a:solidFill>
              </a:defRPr>
            </a:lvl3pPr>
            <a:lvl4pPr lvl="3" algn="ctr" rtl="0">
              <a:spcBef>
                <a:spcPts val="0"/>
              </a:spcBef>
              <a:spcAft>
                <a:spcPts val="0"/>
              </a:spcAft>
              <a:buClr>
                <a:schemeClr val="lt1"/>
              </a:buClr>
              <a:buSzPts val="4100"/>
              <a:buNone/>
              <a:defRPr sz="4100">
                <a:solidFill>
                  <a:schemeClr val="lt1"/>
                </a:solidFill>
              </a:defRPr>
            </a:lvl4pPr>
            <a:lvl5pPr lvl="4" algn="ctr" rtl="0">
              <a:spcBef>
                <a:spcPts val="0"/>
              </a:spcBef>
              <a:spcAft>
                <a:spcPts val="0"/>
              </a:spcAft>
              <a:buClr>
                <a:schemeClr val="lt1"/>
              </a:buClr>
              <a:buSzPts val="4100"/>
              <a:buNone/>
              <a:defRPr sz="4100">
                <a:solidFill>
                  <a:schemeClr val="lt1"/>
                </a:solidFill>
              </a:defRPr>
            </a:lvl5pPr>
            <a:lvl6pPr lvl="5" algn="ctr" rtl="0">
              <a:spcBef>
                <a:spcPts val="0"/>
              </a:spcBef>
              <a:spcAft>
                <a:spcPts val="0"/>
              </a:spcAft>
              <a:buClr>
                <a:schemeClr val="lt1"/>
              </a:buClr>
              <a:buSzPts val="4100"/>
              <a:buNone/>
              <a:defRPr sz="4100">
                <a:solidFill>
                  <a:schemeClr val="lt1"/>
                </a:solidFill>
              </a:defRPr>
            </a:lvl6pPr>
            <a:lvl7pPr lvl="6" algn="ctr" rtl="0">
              <a:spcBef>
                <a:spcPts val="0"/>
              </a:spcBef>
              <a:spcAft>
                <a:spcPts val="0"/>
              </a:spcAft>
              <a:buClr>
                <a:schemeClr val="lt1"/>
              </a:buClr>
              <a:buSzPts val="4100"/>
              <a:buNone/>
              <a:defRPr sz="4100">
                <a:solidFill>
                  <a:schemeClr val="lt1"/>
                </a:solidFill>
              </a:defRPr>
            </a:lvl7pPr>
            <a:lvl8pPr lvl="7" algn="ctr" rtl="0">
              <a:spcBef>
                <a:spcPts val="0"/>
              </a:spcBef>
              <a:spcAft>
                <a:spcPts val="0"/>
              </a:spcAft>
              <a:buClr>
                <a:schemeClr val="lt1"/>
              </a:buClr>
              <a:buSzPts val="4100"/>
              <a:buNone/>
              <a:defRPr sz="4100">
                <a:solidFill>
                  <a:schemeClr val="lt1"/>
                </a:solidFill>
              </a:defRPr>
            </a:lvl8pPr>
            <a:lvl9pPr lvl="8" algn="ctr" rtl="0">
              <a:spcBef>
                <a:spcPts val="0"/>
              </a:spcBef>
              <a:spcAft>
                <a:spcPts val="0"/>
              </a:spcAft>
              <a:buClr>
                <a:schemeClr val="lt1"/>
              </a:buClr>
              <a:buSzPts val="4100"/>
              <a:buNone/>
              <a:defRPr sz="4100">
                <a:solidFill>
                  <a:schemeClr val="lt1"/>
                </a:solidFill>
              </a:defRPr>
            </a:lvl9pPr>
          </a:lstStyle>
          <a:p>
            <a:endParaRPr/>
          </a:p>
        </p:txBody>
      </p:sp>
      <p:sp>
        <p:nvSpPr>
          <p:cNvPr id="510" name="Google Shape;510;p73"/>
          <p:cNvSpPr txBox="1">
            <a:spLocks noGrp="1"/>
          </p:cNvSpPr>
          <p:nvPr>
            <p:ph type="subTitle" idx="3"/>
          </p:nvPr>
        </p:nvSpPr>
        <p:spPr>
          <a:xfrm>
            <a:off x="1119275" y="1253538"/>
            <a:ext cx="69057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algn="ctr" rtl="0">
              <a:spcBef>
                <a:spcPts val="0"/>
              </a:spcBef>
              <a:spcAft>
                <a:spcPts val="0"/>
              </a:spcAft>
              <a:buClr>
                <a:schemeClr val="lt2"/>
              </a:buClr>
              <a:buSzPts val="1600"/>
              <a:buNone/>
              <a:defRPr sz="1600">
                <a:solidFill>
                  <a:schemeClr val="lt2"/>
                </a:solidFill>
              </a:defRPr>
            </a:lvl2pPr>
            <a:lvl3pPr lvl="2" algn="ctr" rtl="0">
              <a:spcBef>
                <a:spcPts val="0"/>
              </a:spcBef>
              <a:spcAft>
                <a:spcPts val="0"/>
              </a:spcAft>
              <a:buClr>
                <a:schemeClr val="lt2"/>
              </a:buClr>
              <a:buSzPts val="1600"/>
              <a:buNone/>
              <a:defRPr sz="1600">
                <a:solidFill>
                  <a:schemeClr val="lt2"/>
                </a:solidFill>
              </a:defRPr>
            </a:lvl3pPr>
            <a:lvl4pPr lvl="3" algn="ctr" rtl="0">
              <a:spcBef>
                <a:spcPts val="0"/>
              </a:spcBef>
              <a:spcAft>
                <a:spcPts val="0"/>
              </a:spcAft>
              <a:buClr>
                <a:schemeClr val="lt2"/>
              </a:buClr>
              <a:buSzPts val="1600"/>
              <a:buNone/>
              <a:defRPr sz="1600">
                <a:solidFill>
                  <a:schemeClr val="lt2"/>
                </a:solidFill>
              </a:defRPr>
            </a:lvl4pPr>
            <a:lvl5pPr lvl="4" algn="ctr" rtl="0">
              <a:spcBef>
                <a:spcPts val="0"/>
              </a:spcBef>
              <a:spcAft>
                <a:spcPts val="0"/>
              </a:spcAft>
              <a:buClr>
                <a:schemeClr val="lt2"/>
              </a:buClr>
              <a:buSzPts val="1600"/>
              <a:buNone/>
              <a:defRPr sz="1600">
                <a:solidFill>
                  <a:schemeClr val="lt2"/>
                </a:solidFill>
              </a:defRPr>
            </a:lvl5pPr>
            <a:lvl6pPr lvl="5" algn="ctr" rtl="0">
              <a:spcBef>
                <a:spcPts val="0"/>
              </a:spcBef>
              <a:spcAft>
                <a:spcPts val="0"/>
              </a:spcAft>
              <a:buClr>
                <a:schemeClr val="lt2"/>
              </a:buClr>
              <a:buSzPts val="1600"/>
              <a:buNone/>
              <a:defRPr sz="1600">
                <a:solidFill>
                  <a:schemeClr val="lt2"/>
                </a:solidFill>
              </a:defRPr>
            </a:lvl6pPr>
            <a:lvl7pPr lvl="6" algn="ctr" rtl="0">
              <a:spcBef>
                <a:spcPts val="0"/>
              </a:spcBef>
              <a:spcAft>
                <a:spcPts val="0"/>
              </a:spcAft>
              <a:buClr>
                <a:schemeClr val="lt2"/>
              </a:buClr>
              <a:buSzPts val="1600"/>
              <a:buNone/>
              <a:defRPr sz="1600">
                <a:solidFill>
                  <a:schemeClr val="lt2"/>
                </a:solidFill>
              </a:defRPr>
            </a:lvl7pPr>
            <a:lvl8pPr lvl="7" algn="ctr" rtl="0">
              <a:spcBef>
                <a:spcPts val="0"/>
              </a:spcBef>
              <a:spcAft>
                <a:spcPts val="0"/>
              </a:spcAft>
              <a:buClr>
                <a:schemeClr val="lt2"/>
              </a:buClr>
              <a:buSzPts val="1600"/>
              <a:buNone/>
              <a:defRPr sz="1600">
                <a:solidFill>
                  <a:schemeClr val="lt2"/>
                </a:solidFill>
              </a:defRPr>
            </a:lvl8pPr>
            <a:lvl9pPr lvl="8" algn="ctr" rtl="0">
              <a:spcBef>
                <a:spcPts val="0"/>
              </a:spcBef>
              <a:spcAft>
                <a:spcPts val="0"/>
              </a:spcAft>
              <a:buClr>
                <a:schemeClr val="lt2"/>
              </a:buClr>
              <a:buSzPts val="1600"/>
              <a:buNone/>
              <a:defRPr sz="1600">
                <a:solidFill>
                  <a:schemeClr val="lt2"/>
                </a:solidFill>
              </a:defRPr>
            </a:lvl9pPr>
          </a:lstStyle>
          <a:p>
            <a:endParaRPr/>
          </a:p>
        </p:txBody>
      </p:sp>
      <p:cxnSp>
        <p:nvCxnSpPr>
          <p:cNvPr id="511" name="Google Shape;511;p73"/>
          <p:cNvCxnSpPr/>
          <p:nvPr/>
        </p:nvCxnSpPr>
        <p:spPr>
          <a:xfrm>
            <a:off x="4003280" y="3131331"/>
            <a:ext cx="970800" cy="0"/>
          </a:xfrm>
          <a:prstGeom prst="straightConnector1">
            <a:avLst/>
          </a:prstGeom>
          <a:noFill/>
          <a:ln w="25400" cap="flat" cmpd="sng">
            <a:solidFill>
              <a:schemeClr val="lt2"/>
            </a:solidFill>
            <a:prstDash val="solid"/>
            <a:miter lim="400000"/>
            <a:headEnd type="none" w="sm" len="sm"/>
            <a:tailEnd type="triangle" w="med" len="med"/>
          </a:ln>
        </p:spPr>
      </p:cxnSp>
      <p:cxnSp>
        <p:nvCxnSpPr>
          <p:cNvPr id="512" name="Google Shape;512;p73"/>
          <p:cNvCxnSpPr/>
          <p:nvPr/>
        </p:nvCxnSpPr>
        <p:spPr>
          <a:xfrm>
            <a:off x="4003280" y="3691544"/>
            <a:ext cx="970800" cy="0"/>
          </a:xfrm>
          <a:prstGeom prst="straightConnector1">
            <a:avLst/>
          </a:prstGeom>
          <a:noFill/>
          <a:ln w="25400" cap="flat" cmpd="sng">
            <a:solidFill>
              <a:schemeClr val="lt2"/>
            </a:solidFill>
            <a:prstDash val="solid"/>
            <a:miter lim="400000"/>
            <a:headEnd type="none" w="sm" len="sm"/>
            <a:tailEnd type="triangle" w="med" len="med"/>
          </a:ln>
        </p:spPr>
      </p:cxnSp>
      <p:cxnSp>
        <p:nvCxnSpPr>
          <p:cNvPr id="513" name="Google Shape;513;p73"/>
          <p:cNvCxnSpPr/>
          <p:nvPr/>
        </p:nvCxnSpPr>
        <p:spPr>
          <a:xfrm>
            <a:off x="4003280" y="4201894"/>
            <a:ext cx="970800" cy="0"/>
          </a:xfrm>
          <a:prstGeom prst="straightConnector1">
            <a:avLst/>
          </a:prstGeom>
          <a:noFill/>
          <a:ln w="25400" cap="flat" cmpd="sng">
            <a:solidFill>
              <a:schemeClr val="lt2"/>
            </a:solidFill>
            <a:prstDash val="solid"/>
            <a:miter lim="400000"/>
            <a:headEnd type="none" w="sm" len="sm"/>
            <a:tailEnd type="triangle" w="med" len="med"/>
          </a:ln>
        </p:spPr>
      </p:cxn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Big Statement 01">
  <p:cSld name="Team Anywhere_1_1_1_1_2_2_1_1_1_3_3_2_2_2_4_1">
    <p:bg>
      <p:bgPr>
        <a:solidFill>
          <a:schemeClr val="lt1"/>
        </a:solidFill>
        <a:effectLst/>
      </p:bgPr>
    </p:bg>
    <p:spTree>
      <p:nvGrpSpPr>
        <p:cNvPr id="1" name="Shape 514"/>
        <p:cNvGrpSpPr/>
        <p:nvPr/>
      </p:nvGrpSpPr>
      <p:grpSpPr>
        <a:xfrm>
          <a:off x="0" y="0"/>
          <a:ext cx="0" cy="0"/>
          <a:chOff x="0" y="0"/>
          <a:chExt cx="0" cy="0"/>
        </a:xfrm>
      </p:grpSpPr>
      <p:sp>
        <p:nvSpPr>
          <p:cNvPr id="515" name="Google Shape;515;p74"/>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16" name="Google Shape;516;p74"/>
          <p:cNvSpPr txBox="1">
            <a:spLocks noGrp="1"/>
          </p:cNvSpPr>
          <p:nvPr>
            <p:ph type="subTitle" idx="2"/>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17" name="Google Shape;517;p74"/>
          <p:cNvSpPr txBox="1">
            <a:spLocks noGrp="1"/>
          </p:cNvSpPr>
          <p:nvPr>
            <p:ph type="title"/>
          </p:nvPr>
        </p:nvSpPr>
        <p:spPr>
          <a:xfrm>
            <a:off x="1013025" y="1918350"/>
            <a:ext cx="7117800" cy="19035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4400"/>
              <a:buFont typeface="Poppins ExtraBold"/>
              <a:buNone/>
              <a:defRPr sz="4400" b="0">
                <a:latin typeface="Poppins ExtraBold"/>
                <a:ea typeface="Poppins ExtraBold"/>
                <a:cs typeface="Poppins ExtraBold"/>
                <a:sym typeface="Poppins ExtraBold"/>
              </a:defRPr>
            </a:lvl1pPr>
            <a:lvl2pPr lvl="1" rtl="0">
              <a:spcBef>
                <a:spcPts val="0"/>
              </a:spcBef>
              <a:spcAft>
                <a:spcPts val="0"/>
              </a:spcAft>
              <a:buSzPts val="4400"/>
              <a:buNone/>
              <a:defRPr sz="4400"/>
            </a:lvl2pPr>
            <a:lvl3pPr lvl="2" rtl="0">
              <a:spcBef>
                <a:spcPts val="0"/>
              </a:spcBef>
              <a:spcAft>
                <a:spcPts val="0"/>
              </a:spcAft>
              <a:buSzPts val="4400"/>
              <a:buNone/>
              <a:defRPr sz="4400"/>
            </a:lvl3pPr>
            <a:lvl4pPr lvl="3" rtl="0">
              <a:spcBef>
                <a:spcPts val="0"/>
              </a:spcBef>
              <a:spcAft>
                <a:spcPts val="0"/>
              </a:spcAft>
              <a:buSzPts val="4400"/>
              <a:buNone/>
              <a:defRPr sz="4400"/>
            </a:lvl4pPr>
            <a:lvl5pPr lvl="4" rtl="0">
              <a:spcBef>
                <a:spcPts val="0"/>
              </a:spcBef>
              <a:spcAft>
                <a:spcPts val="0"/>
              </a:spcAft>
              <a:buSzPts val="4400"/>
              <a:buNone/>
              <a:defRPr sz="4400"/>
            </a:lvl5pPr>
            <a:lvl6pPr lvl="5" rtl="0">
              <a:spcBef>
                <a:spcPts val="0"/>
              </a:spcBef>
              <a:spcAft>
                <a:spcPts val="0"/>
              </a:spcAft>
              <a:buSzPts val="4400"/>
              <a:buNone/>
              <a:defRPr sz="4400"/>
            </a:lvl6pPr>
            <a:lvl7pPr lvl="6" rtl="0">
              <a:spcBef>
                <a:spcPts val="0"/>
              </a:spcBef>
              <a:spcAft>
                <a:spcPts val="0"/>
              </a:spcAft>
              <a:buSzPts val="4400"/>
              <a:buNone/>
              <a:defRPr sz="4400"/>
            </a:lvl7pPr>
            <a:lvl8pPr lvl="7" rtl="0">
              <a:spcBef>
                <a:spcPts val="0"/>
              </a:spcBef>
              <a:spcAft>
                <a:spcPts val="0"/>
              </a:spcAft>
              <a:buSzPts val="4400"/>
              <a:buNone/>
              <a:defRPr sz="4400"/>
            </a:lvl8pPr>
            <a:lvl9pPr lvl="8" rtl="0">
              <a:spcBef>
                <a:spcPts val="0"/>
              </a:spcBef>
              <a:spcAft>
                <a:spcPts val="0"/>
              </a:spcAft>
              <a:buSzPts val="4400"/>
              <a:buNone/>
              <a:defRPr sz="4400"/>
            </a:lvl9pPr>
          </a:lstStyle>
          <a:p>
            <a:endParaRPr/>
          </a:p>
        </p:txBody>
      </p:sp>
      <p:sp>
        <p:nvSpPr>
          <p:cNvPr id="518" name="Google Shape;518;p74"/>
          <p:cNvSpPr txBox="1">
            <a:spLocks noGrp="1"/>
          </p:cNvSpPr>
          <p:nvPr>
            <p:ph type="subTitle" idx="3"/>
          </p:nvPr>
        </p:nvSpPr>
        <p:spPr>
          <a:xfrm>
            <a:off x="1671200" y="1412025"/>
            <a:ext cx="5801700" cy="6192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chemeClr val="accent1"/>
              </a:buClr>
              <a:buSzPts val="1400"/>
              <a:buFont typeface="Poppins SemiBold"/>
              <a:buNone/>
              <a:defRPr sz="1400">
                <a:solidFill>
                  <a:schemeClr val="accent1"/>
                </a:solidFill>
                <a:latin typeface="Poppins SemiBold"/>
                <a:ea typeface="Poppins SemiBold"/>
                <a:cs typeface="Poppins SemiBold"/>
                <a:sym typeface="Poppins SemiBold"/>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Big Statement 02">
  <p:cSld name="Team Anywhere_1_1_1_1_2_2_1_1_1_3_3_2_2_2_4_1_1">
    <p:bg>
      <p:bgPr>
        <a:solidFill>
          <a:schemeClr val="accent1"/>
        </a:solidFill>
        <a:effectLst/>
      </p:bgPr>
    </p:bg>
    <p:spTree>
      <p:nvGrpSpPr>
        <p:cNvPr id="1" name="Shape 519"/>
        <p:cNvGrpSpPr/>
        <p:nvPr/>
      </p:nvGrpSpPr>
      <p:grpSpPr>
        <a:xfrm>
          <a:off x="0" y="0"/>
          <a:ext cx="0" cy="0"/>
          <a:chOff x="0" y="0"/>
          <a:chExt cx="0" cy="0"/>
        </a:xfrm>
      </p:grpSpPr>
      <p:sp>
        <p:nvSpPr>
          <p:cNvPr id="520" name="Google Shape;520;p75"/>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21" name="Google Shape;521;p75"/>
          <p:cNvSpPr txBox="1">
            <a:spLocks noGrp="1"/>
          </p:cNvSpPr>
          <p:nvPr>
            <p:ph type="subTitle" idx="2"/>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22" name="Google Shape;522;p75"/>
          <p:cNvSpPr txBox="1">
            <a:spLocks noGrp="1"/>
          </p:cNvSpPr>
          <p:nvPr>
            <p:ph type="title"/>
          </p:nvPr>
        </p:nvSpPr>
        <p:spPr>
          <a:xfrm>
            <a:off x="1108375" y="1918350"/>
            <a:ext cx="6927300" cy="19035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1"/>
              </a:buClr>
              <a:buSzPts val="4400"/>
              <a:buFont typeface="Poppins ExtraBold"/>
              <a:buNone/>
              <a:defRPr sz="4400" b="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400"/>
              <a:buNone/>
              <a:defRPr sz="4400">
                <a:solidFill>
                  <a:schemeClr val="lt1"/>
                </a:solidFill>
              </a:defRPr>
            </a:lvl2pPr>
            <a:lvl3pPr lvl="2" rtl="0">
              <a:spcBef>
                <a:spcPts val="0"/>
              </a:spcBef>
              <a:spcAft>
                <a:spcPts val="0"/>
              </a:spcAft>
              <a:buClr>
                <a:schemeClr val="lt1"/>
              </a:buClr>
              <a:buSzPts val="4400"/>
              <a:buNone/>
              <a:defRPr sz="4400">
                <a:solidFill>
                  <a:schemeClr val="lt1"/>
                </a:solidFill>
              </a:defRPr>
            </a:lvl3pPr>
            <a:lvl4pPr lvl="3" rtl="0">
              <a:spcBef>
                <a:spcPts val="0"/>
              </a:spcBef>
              <a:spcAft>
                <a:spcPts val="0"/>
              </a:spcAft>
              <a:buClr>
                <a:schemeClr val="lt1"/>
              </a:buClr>
              <a:buSzPts val="4400"/>
              <a:buNone/>
              <a:defRPr sz="4400">
                <a:solidFill>
                  <a:schemeClr val="lt1"/>
                </a:solidFill>
              </a:defRPr>
            </a:lvl4pPr>
            <a:lvl5pPr lvl="4" rtl="0">
              <a:spcBef>
                <a:spcPts val="0"/>
              </a:spcBef>
              <a:spcAft>
                <a:spcPts val="0"/>
              </a:spcAft>
              <a:buClr>
                <a:schemeClr val="lt1"/>
              </a:buClr>
              <a:buSzPts val="4400"/>
              <a:buNone/>
              <a:defRPr sz="4400">
                <a:solidFill>
                  <a:schemeClr val="lt1"/>
                </a:solidFill>
              </a:defRPr>
            </a:lvl5pPr>
            <a:lvl6pPr lvl="5" rtl="0">
              <a:spcBef>
                <a:spcPts val="0"/>
              </a:spcBef>
              <a:spcAft>
                <a:spcPts val="0"/>
              </a:spcAft>
              <a:buClr>
                <a:schemeClr val="lt1"/>
              </a:buClr>
              <a:buSzPts val="4400"/>
              <a:buNone/>
              <a:defRPr sz="4400">
                <a:solidFill>
                  <a:schemeClr val="lt1"/>
                </a:solidFill>
              </a:defRPr>
            </a:lvl6pPr>
            <a:lvl7pPr lvl="6" rtl="0">
              <a:spcBef>
                <a:spcPts val="0"/>
              </a:spcBef>
              <a:spcAft>
                <a:spcPts val="0"/>
              </a:spcAft>
              <a:buClr>
                <a:schemeClr val="lt1"/>
              </a:buClr>
              <a:buSzPts val="4400"/>
              <a:buNone/>
              <a:defRPr sz="4400">
                <a:solidFill>
                  <a:schemeClr val="lt1"/>
                </a:solidFill>
              </a:defRPr>
            </a:lvl7pPr>
            <a:lvl8pPr lvl="7" rtl="0">
              <a:spcBef>
                <a:spcPts val="0"/>
              </a:spcBef>
              <a:spcAft>
                <a:spcPts val="0"/>
              </a:spcAft>
              <a:buClr>
                <a:schemeClr val="lt1"/>
              </a:buClr>
              <a:buSzPts val="4400"/>
              <a:buNone/>
              <a:defRPr sz="4400">
                <a:solidFill>
                  <a:schemeClr val="lt1"/>
                </a:solidFill>
              </a:defRPr>
            </a:lvl8pPr>
            <a:lvl9pPr lvl="8" rtl="0">
              <a:spcBef>
                <a:spcPts val="0"/>
              </a:spcBef>
              <a:spcAft>
                <a:spcPts val="0"/>
              </a:spcAft>
              <a:buClr>
                <a:schemeClr val="lt1"/>
              </a:buClr>
              <a:buSzPts val="4400"/>
              <a:buNone/>
              <a:defRPr sz="4400">
                <a:solidFill>
                  <a:schemeClr val="lt1"/>
                </a:solidFill>
              </a:defRPr>
            </a:lvl9pPr>
          </a:lstStyle>
          <a:p>
            <a:endParaRPr/>
          </a:p>
        </p:txBody>
      </p:sp>
      <p:sp>
        <p:nvSpPr>
          <p:cNvPr id="523" name="Google Shape;523;p75"/>
          <p:cNvSpPr txBox="1">
            <a:spLocks noGrp="1"/>
          </p:cNvSpPr>
          <p:nvPr>
            <p:ph type="subTitle" idx="3"/>
          </p:nvPr>
        </p:nvSpPr>
        <p:spPr>
          <a:xfrm>
            <a:off x="1801100" y="1412025"/>
            <a:ext cx="5541900" cy="6192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chemeClr val="lt1"/>
              </a:buClr>
              <a:buSzPts val="1400"/>
              <a:buFont typeface="Poppins SemiBold"/>
              <a:buNone/>
              <a:defRPr sz="1400">
                <a:solidFill>
                  <a:schemeClr val="lt1"/>
                </a:solidFill>
                <a:latin typeface="Poppins SemiBold"/>
                <a:ea typeface="Poppins SemiBold"/>
                <a:cs typeface="Poppins SemiBold"/>
                <a:sym typeface="Poppins SemiBold"/>
              </a:defRPr>
            </a:lvl1pPr>
            <a:lvl2pPr lvl="1" algn="ctr" rtl="0">
              <a:spcBef>
                <a:spcPts val="0"/>
              </a:spcBef>
              <a:spcAft>
                <a:spcPts val="0"/>
              </a:spcAft>
              <a:buClr>
                <a:schemeClr val="lt1"/>
              </a:buClr>
              <a:buSzPts val="1400"/>
              <a:buNone/>
              <a:defRPr>
                <a:solidFill>
                  <a:schemeClr val="lt1"/>
                </a:solidFill>
              </a:defRPr>
            </a:lvl2pPr>
            <a:lvl3pPr lvl="2" algn="ctr" rtl="0">
              <a:spcBef>
                <a:spcPts val="0"/>
              </a:spcBef>
              <a:spcAft>
                <a:spcPts val="0"/>
              </a:spcAft>
              <a:buClr>
                <a:schemeClr val="lt1"/>
              </a:buClr>
              <a:buSzPts val="1400"/>
              <a:buNone/>
              <a:defRPr>
                <a:solidFill>
                  <a:schemeClr val="lt1"/>
                </a:solidFill>
              </a:defRPr>
            </a:lvl3pPr>
            <a:lvl4pPr lvl="3" algn="ctr" rtl="0">
              <a:spcBef>
                <a:spcPts val="0"/>
              </a:spcBef>
              <a:spcAft>
                <a:spcPts val="0"/>
              </a:spcAft>
              <a:buClr>
                <a:schemeClr val="lt1"/>
              </a:buClr>
              <a:buSzPts val="1400"/>
              <a:buNone/>
              <a:defRPr>
                <a:solidFill>
                  <a:schemeClr val="lt1"/>
                </a:solidFill>
              </a:defRPr>
            </a:lvl4pPr>
            <a:lvl5pPr lvl="4" algn="ctr" rtl="0">
              <a:spcBef>
                <a:spcPts val="0"/>
              </a:spcBef>
              <a:spcAft>
                <a:spcPts val="0"/>
              </a:spcAft>
              <a:buClr>
                <a:schemeClr val="lt1"/>
              </a:buClr>
              <a:buSzPts val="1400"/>
              <a:buNone/>
              <a:defRPr>
                <a:solidFill>
                  <a:schemeClr val="lt1"/>
                </a:solidFill>
              </a:defRPr>
            </a:lvl5pPr>
            <a:lvl6pPr lvl="5" algn="ctr" rtl="0">
              <a:spcBef>
                <a:spcPts val="0"/>
              </a:spcBef>
              <a:spcAft>
                <a:spcPts val="0"/>
              </a:spcAft>
              <a:buClr>
                <a:schemeClr val="lt1"/>
              </a:buClr>
              <a:buSzPts val="1400"/>
              <a:buNone/>
              <a:defRPr>
                <a:solidFill>
                  <a:schemeClr val="lt1"/>
                </a:solidFill>
              </a:defRPr>
            </a:lvl6pPr>
            <a:lvl7pPr lvl="6" algn="ctr" rtl="0">
              <a:spcBef>
                <a:spcPts val="0"/>
              </a:spcBef>
              <a:spcAft>
                <a:spcPts val="0"/>
              </a:spcAft>
              <a:buClr>
                <a:schemeClr val="lt1"/>
              </a:buClr>
              <a:buSzPts val="1400"/>
              <a:buNone/>
              <a:defRPr>
                <a:solidFill>
                  <a:schemeClr val="lt1"/>
                </a:solidFill>
              </a:defRPr>
            </a:lvl7pPr>
            <a:lvl8pPr lvl="7" algn="ctr" rtl="0">
              <a:spcBef>
                <a:spcPts val="0"/>
              </a:spcBef>
              <a:spcAft>
                <a:spcPts val="0"/>
              </a:spcAft>
              <a:buClr>
                <a:schemeClr val="lt1"/>
              </a:buClr>
              <a:buSzPts val="1400"/>
              <a:buNone/>
              <a:defRPr>
                <a:solidFill>
                  <a:schemeClr val="lt1"/>
                </a:solidFill>
              </a:defRPr>
            </a:lvl8pPr>
            <a:lvl9pPr lvl="8" algn="ctr" rtl="0">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Big Statement 03">
  <p:cSld name="Team Anywhere_1_1_1_1_2_2_1_1_1_3_3_2_2_2_4_1_2">
    <p:bg>
      <p:bgPr>
        <a:solidFill>
          <a:schemeClr val="lt1"/>
        </a:solidFill>
        <a:effectLst/>
      </p:bgPr>
    </p:bg>
    <p:spTree>
      <p:nvGrpSpPr>
        <p:cNvPr id="1" name="Shape 524"/>
        <p:cNvGrpSpPr/>
        <p:nvPr/>
      </p:nvGrpSpPr>
      <p:grpSpPr>
        <a:xfrm>
          <a:off x="0" y="0"/>
          <a:ext cx="0" cy="0"/>
          <a:chOff x="0" y="0"/>
          <a:chExt cx="0" cy="0"/>
        </a:xfrm>
      </p:grpSpPr>
      <p:sp>
        <p:nvSpPr>
          <p:cNvPr id="525" name="Google Shape;525;p76"/>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26" name="Google Shape;526;p76"/>
          <p:cNvSpPr txBox="1">
            <a:spLocks noGrp="1"/>
          </p:cNvSpPr>
          <p:nvPr>
            <p:ph type="subTitle" idx="2"/>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27" name="Google Shape;527;p76"/>
          <p:cNvSpPr txBox="1">
            <a:spLocks noGrp="1"/>
          </p:cNvSpPr>
          <p:nvPr>
            <p:ph type="title"/>
          </p:nvPr>
        </p:nvSpPr>
        <p:spPr>
          <a:xfrm>
            <a:off x="714425" y="1702950"/>
            <a:ext cx="7715100" cy="20118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4400"/>
              <a:buFont typeface="Poppins ExtraBold"/>
              <a:buNone/>
              <a:defRPr sz="4400" b="0">
                <a:latin typeface="Poppins ExtraBold"/>
                <a:ea typeface="Poppins ExtraBold"/>
                <a:cs typeface="Poppins ExtraBold"/>
                <a:sym typeface="Poppins ExtraBold"/>
              </a:defRPr>
            </a:lvl1pPr>
            <a:lvl2pPr lvl="1" rtl="0">
              <a:spcBef>
                <a:spcPts val="0"/>
              </a:spcBef>
              <a:spcAft>
                <a:spcPts val="0"/>
              </a:spcAft>
              <a:buSzPts val="4400"/>
              <a:buNone/>
              <a:defRPr sz="4400"/>
            </a:lvl2pPr>
            <a:lvl3pPr lvl="2" rtl="0">
              <a:spcBef>
                <a:spcPts val="0"/>
              </a:spcBef>
              <a:spcAft>
                <a:spcPts val="0"/>
              </a:spcAft>
              <a:buSzPts val="4400"/>
              <a:buNone/>
              <a:defRPr sz="4400"/>
            </a:lvl3pPr>
            <a:lvl4pPr lvl="3" rtl="0">
              <a:spcBef>
                <a:spcPts val="0"/>
              </a:spcBef>
              <a:spcAft>
                <a:spcPts val="0"/>
              </a:spcAft>
              <a:buSzPts val="4400"/>
              <a:buNone/>
              <a:defRPr sz="4400"/>
            </a:lvl4pPr>
            <a:lvl5pPr lvl="4" rtl="0">
              <a:spcBef>
                <a:spcPts val="0"/>
              </a:spcBef>
              <a:spcAft>
                <a:spcPts val="0"/>
              </a:spcAft>
              <a:buSzPts val="4400"/>
              <a:buNone/>
              <a:defRPr sz="4400"/>
            </a:lvl5pPr>
            <a:lvl6pPr lvl="5" rtl="0">
              <a:spcBef>
                <a:spcPts val="0"/>
              </a:spcBef>
              <a:spcAft>
                <a:spcPts val="0"/>
              </a:spcAft>
              <a:buSzPts val="4400"/>
              <a:buNone/>
              <a:defRPr sz="4400"/>
            </a:lvl6pPr>
            <a:lvl7pPr lvl="6" rtl="0">
              <a:spcBef>
                <a:spcPts val="0"/>
              </a:spcBef>
              <a:spcAft>
                <a:spcPts val="0"/>
              </a:spcAft>
              <a:buSzPts val="4400"/>
              <a:buNone/>
              <a:defRPr sz="4400"/>
            </a:lvl7pPr>
            <a:lvl8pPr lvl="7" rtl="0">
              <a:spcBef>
                <a:spcPts val="0"/>
              </a:spcBef>
              <a:spcAft>
                <a:spcPts val="0"/>
              </a:spcAft>
              <a:buSzPts val="4400"/>
              <a:buNone/>
              <a:defRPr sz="4400"/>
            </a:lvl8pPr>
            <a:lvl9pPr lvl="8" rtl="0">
              <a:spcBef>
                <a:spcPts val="0"/>
              </a:spcBef>
              <a:spcAft>
                <a:spcPts val="0"/>
              </a:spcAft>
              <a:buSzPts val="4400"/>
              <a:buNone/>
              <a:defRPr sz="4400"/>
            </a:lvl9pPr>
          </a:lstStyle>
          <a:p>
            <a:endParaRPr/>
          </a:p>
        </p:txBody>
      </p:sp>
      <p:sp>
        <p:nvSpPr>
          <p:cNvPr id="528" name="Google Shape;528;p76"/>
          <p:cNvSpPr txBox="1">
            <a:spLocks noGrp="1"/>
          </p:cNvSpPr>
          <p:nvPr>
            <p:ph type="subTitle" idx="3"/>
          </p:nvPr>
        </p:nvSpPr>
        <p:spPr>
          <a:xfrm>
            <a:off x="2052050" y="1196625"/>
            <a:ext cx="5039700" cy="6192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chemeClr val="accent1"/>
              </a:buClr>
              <a:buSzPts val="1400"/>
              <a:buFont typeface="Poppins SemiBold"/>
              <a:buNone/>
              <a:defRPr sz="1400">
                <a:solidFill>
                  <a:schemeClr val="accent1"/>
                </a:solidFill>
                <a:latin typeface="Poppins SemiBold"/>
                <a:ea typeface="Poppins SemiBold"/>
                <a:cs typeface="Poppins SemiBold"/>
                <a:sym typeface="Poppins SemiBold"/>
              </a:defRPr>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matchingName="Big Statement 04">
  <p:cSld name="Team Anywhere_1_1_1_1_2_2_1_1_1_3_3_2_2_2_4_1_2_1">
    <p:bg>
      <p:bgPr>
        <a:solidFill>
          <a:schemeClr val="accent1"/>
        </a:solidFill>
        <a:effectLst/>
      </p:bgPr>
    </p:bg>
    <p:spTree>
      <p:nvGrpSpPr>
        <p:cNvPr id="1" name="Shape 529"/>
        <p:cNvGrpSpPr/>
        <p:nvPr/>
      </p:nvGrpSpPr>
      <p:grpSpPr>
        <a:xfrm>
          <a:off x="0" y="0"/>
          <a:ext cx="0" cy="0"/>
          <a:chOff x="0" y="0"/>
          <a:chExt cx="0" cy="0"/>
        </a:xfrm>
      </p:grpSpPr>
      <p:sp>
        <p:nvSpPr>
          <p:cNvPr id="530" name="Google Shape;530;p77"/>
          <p:cNvSpPr txBox="1">
            <a:spLocks noGrp="1"/>
          </p:cNvSpPr>
          <p:nvPr>
            <p:ph type="subTitle" idx="1"/>
          </p:nvPr>
        </p:nvSpPr>
        <p:spPr>
          <a:xfrm>
            <a:off x="-7172700" y="4201901"/>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31" name="Google Shape;531;p77"/>
          <p:cNvSpPr txBox="1">
            <a:spLocks noGrp="1"/>
          </p:cNvSpPr>
          <p:nvPr>
            <p:ph type="subTitle" idx="2"/>
          </p:nvPr>
        </p:nvSpPr>
        <p:spPr>
          <a:xfrm>
            <a:off x="-7172700" y="5957090"/>
            <a:ext cx="2753700" cy="893400"/>
          </a:xfrm>
          <a:prstGeom prst="rect">
            <a:avLst/>
          </a:prstGeom>
        </p:spPr>
        <p:txBody>
          <a:bodyPr spcFirstLastPara="1" wrap="square" lIns="91425" tIns="91425" rIns="91425" bIns="91425" anchor="t" anchorCtr="0">
            <a:spAutoFit/>
          </a:bodyPr>
          <a:lstStyle>
            <a:lvl1pPr lvl="0" rtl="0">
              <a:spcBef>
                <a:spcPts val="0"/>
              </a:spcBef>
              <a:spcAft>
                <a:spcPts val="0"/>
              </a:spcAft>
              <a:buSzPts val="1200"/>
              <a:buFont typeface="Poppins Light"/>
              <a:buNone/>
              <a:defRPr sz="1200">
                <a:latin typeface="Poppins Light"/>
                <a:ea typeface="Poppins Light"/>
                <a:cs typeface="Poppins Light"/>
                <a:sym typeface="Poppins Light"/>
              </a:defRPr>
            </a:lvl1pPr>
            <a:lvl2pPr lvl="1" rtl="0">
              <a:spcBef>
                <a:spcPts val="0"/>
              </a:spcBef>
              <a:spcAft>
                <a:spcPts val="0"/>
              </a:spcAft>
              <a:buSzPts val="1000"/>
              <a:buNone/>
              <a:defRPr sz="1000"/>
            </a:lvl2pPr>
            <a:lvl3pPr lvl="2" rtl="0">
              <a:spcBef>
                <a:spcPts val="0"/>
              </a:spcBef>
              <a:spcAft>
                <a:spcPts val="0"/>
              </a:spcAft>
              <a:buSzPts val="1000"/>
              <a:buNone/>
              <a:defRPr sz="1000"/>
            </a:lvl3pPr>
            <a:lvl4pPr lvl="3" rtl="0">
              <a:spcBef>
                <a:spcPts val="0"/>
              </a:spcBef>
              <a:spcAft>
                <a:spcPts val="0"/>
              </a:spcAft>
              <a:buSzPts val="1000"/>
              <a:buNone/>
              <a:defRPr sz="1000"/>
            </a:lvl4pPr>
            <a:lvl5pPr lvl="4" rtl="0">
              <a:spcBef>
                <a:spcPts val="0"/>
              </a:spcBef>
              <a:spcAft>
                <a:spcPts val="0"/>
              </a:spcAft>
              <a:buSzPts val="1000"/>
              <a:buNone/>
              <a:defRPr sz="1000"/>
            </a:lvl5pPr>
            <a:lvl6pPr lvl="5" rtl="0">
              <a:spcBef>
                <a:spcPts val="0"/>
              </a:spcBef>
              <a:spcAft>
                <a:spcPts val="0"/>
              </a:spcAft>
              <a:buSzPts val="1000"/>
              <a:buNone/>
              <a:defRPr sz="1000"/>
            </a:lvl6pPr>
            <a:lvl7pPr lvl="6" rtl="0">
              <a:spcBef>
                <a:spcPts val="0"/>
              </a:spcBef>
              <a:spcAft>
                <a:spcPts val="0"/>
              </a:spcAft>
              <a:buSzPts val="1000"/>
              <a:buNone/>
              <a:defRPr sz="1000"/>
            </a:lvl7pPr>
            <a:lvl8pPr lvl="7" rtl="0">
              <a:spcBef>
                <a:spcPts val="0"/>
              </a:spcBef>
              <a:spcAft>
                <a:spcPts val="0"/>
              </a:spcAft>
              <a:buSzPts val="1000"/>
              <a:buNone/>
              <a:defRPr sz="1000"/>
            </a:lvl8pPr>
            <a:lvl9pPr lvl="8" rtl="0">
              <a:spcBef>
                <a:spcPts val="0"/>
              </a:spcBef>
              <a:spcAft>
                <a:spcPts val="0"/>
              </a:spcAft>
              <a:buSzPts val="1000"/>
              <a:buNone/>
              <a:defRPr sz="1000"/>
            </a:lvl9pPr>
          </a:lstStyle>
          <a:p>
            <a:endParaRPr/>
          </a:p>
        </p:txBody>
      </p:sp>
      <p:sp>
        <p:nvSpPr>
          <p:cNvPr id="532" name="Google Shape;532;p77"/>
          <p:cNvSpPr txBox="1">
            <a:spLocks noGrp="1"/>
          </p:cNvSpPr>
          <p:nvPr>
            <p:ph type="title"/>
          </p:nvPr>
        </p:nvSpPr>
        <p:spPr>
          <a:xfrm>
            <a:off x="690850" y="1702950"/>
            <a:ext cx="7762500" cy="20205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1"/>
              </a:buClr>
              <a:buSzPts val="4400"/>
              <a:buFont typeface="Poppins ExtraBold"/>
              <a:buNone/>
              <a:defRPr sz="4400" b="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400"/>
              <a:buNone/>
              <a:defRPr sz="4400">
                <a:solidFill>
                  <a:schemeClr val="lt1"/>
                </a:solidFill>
              </a:defRPr>
            </a:lvl2pPr>
            <a:lvl3pPr lvl="2" rtl="0">
              <a:spcBef>
                <a:spcPts val="0"/>
              </a:spcBef>
              <a:spcAft>
                <a:spcPts val="0"/>
              </a:spcAft>
              <a:buClr>
                <a:schemeClr val="lt1"/>
              </a:buClr>
              <a:buSzPts val="4400"/>
              <a:buNone/>
              <a:defRPr sz="4400">
                <a:solidFill>
                  <a:schemeClr val="lt1"/>
                </a:solidFill>
              </a:defRPr>
            </a:lvl3pPr>
            <a:lvl4pPr lvl="3" rtl="0">
              <a:spcBef>
                <a:spcPts val="0"/>
              </a:spcBef>
              <a:spcAft>
                <a:spcPts val="0"/>
              </a:spcAft>
              <a:buClr>
                <a:schemeClr val="lt1"/>
              </a:buClr>
              <a:buSzPts val="4400"/>
              <a:buNone/>
              <a:defRPr sz="4400">
                <a:solidFill>
                  <a:schemeClr val="lt1"/>
                </a:solidFill>
              </a:defRPr>
            </a:lvl4pPr>
            <a:lvl5pPr lvl="4" rtl="0">
              <a:spcBef>
                <a:spcPts val="0"/>
              </a:spcBef>
              <a:spcAft>
                <a:spcPts val="0"/>
              </a:spcAft>
              <a:buClr>
                <a:schemeClr val="lt1"/>
              </a:buClr>
              <a:buSzPts val="4400"/>
              <a:buNone/>
              <a:defRPr sz="4400">
                <a:solidFill>
                  <a:schemeClr val="lt1"/>
                </a:solidFill>
              </a:defRPr>
            </a:lvl5pPr>
            <a:lvl6pPr lvl="5" rtl="0">
              <a:spcBef>
                <a:spcPts val="0"/>
              </a:spcBef>
              <a:spcAft>
                <a:spcPts val="0"/>
              </a:spcAft>
              <a:buClr>
                <a:schemeClr val="lt1"/>
              </a:buClr>
              <a:buSzPts val="4400"/>
              <a:buNone/>
              <a:defRPr sz="4400">
                <a:solidFill>
                  <a:schemeClr val="lt1"/>
                </a:solidFill>
              </a:defRPr>
            </a:lvl6pPr>
            <a:lvl7pPr lvl="6" rtl="0">
              <a:spcBef>
                <a:spcPts val="0"/>
              </a:spcBef>
              <a:spcAft>
                <a:spcPts val="0"/>
              </a:spcAft>
              <a:buClr>
                <a:schemeClr val="lt1"/>
              </a:buClr>
              <a:buSzPts val="4400"/>
              <a:buNone/>
              <a:defRPr sz="4400">
                <a:solidFill>
                  <a:schemeClr val="lt1"/>
                </a:solidFill>
              </a:defRPr>
            </a:lvl7pPr>
            <a:lvl8pPr lvl="7" rtl="0">
              <a:spcBef>
                <a:spcPts val="0"/>
              </a:spcBef>
              <a:spcAft>
                <a:spcPts val="0"/>
              </a:spcAft>
              <a:buClr>
                <a:schemeClr val="lt1"/>
              </a:buClr>
              <a:buSzPts val="4400"/>
              <a:buNone/>
              <a:defRPr sz="4400">
                <a:solidFill>
                  <a:schemeClr val="lt1"/>
                </a:solidFill>
              </a:defRPr>
            </a:lvl8pPr>
            <a:lvl9pPr lvl="8" rtl="0">
              <a:spcBef>
                <a:spcPts val="0"/>
              </a:spcBef>
              <a:spcAft>
                <a:spcPts val="0"/>
              </a:spcAft>
              <a:buClr>
                <a:schemeClr val="lt1"/>
              </a:buClr>
              <a:buSzPts val="4400"/>
              <a:buNone/>
              <a:defRPr sz="4400">
                <a:solidFill>
                  <a:schemeClr val="lt1"/>
                </a:solidFill>
              </a:defRPr>
            </a:lvl9pPr>
          </a:lstStyle>
          <a:p>
            <a:endParaRPr/>
          </a:p>
        </p:txBody>
      </p:sp>
      <p:sp>
        <p:nvSpPr>
          <p:cNvPr id="533" name="Google Shape;533;p77"/>
          <p:cNvSpPr txBox="1">
            <a:spLocks noGrp="1"/>
          </p:cNvSpPr>
          <p:nvPr>
            <p:ph type="subTitle" idx="3"/>
          </p:nvPr>
        </p:nvSpPr>
        <p:spPr>
          <a:xfrm>
            <a:off x="2512125" y="1196619"/>
            <a:ext cx="4119600" cy="6192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chemeClr val="lt1"/>
              </a:buClr>
              <a:buSzPts val="1400"/>
              <a:buFont typeface="Poppins SemiBold"/>
              <a:buNone/>
              <a:defRPr sz="1400">
                <a:solidFill>
                  <a:schemeClr val="lt1"/>
                </a:solidFill>
                <a:latin typeface="Poppins SemiBold"/>
                <a:ea typeface="Poppins SemiBold"/>
                <a:cs typeface="Poppins SemiBold"/>
                <a:sym typeface="Poppins SemiBold"/>
              </a:defRPr>
            </a:lvl1pPr>
            <a:lvl2pPr lvl="1" algn="ctr" rtl="0">
              <a:spcBef>
                <a:spcPts val="0"/>
              </a:spcBef>
              <a:spcAft>
                <a:spcPts val="0"/>
              </a:spcAft>
              <a:buClr>
                <a:schemeClr val="lt1"/>
              </a:buClr>
              <a:buSzPts val="1400"/>
              <a:buNone/>
              <a:defRPr>
                <a:solidFill>
                  <a:schemeClr val="lt1"/>
                </a:solidFill>
              </a:defRPr>
            </a:lvl2pPr>
            <a:lvl3pPr lvl="2" algn="ctr" rtl="0">
              <a:spcBef>
                <a:spcPts val="0"/>
              </a:spcBef>
              <a:spcAft>
                <a:spcPts val="0"/>
              </a:spcAft>
              <a:buClr>
                <a:schemeClr val="lt1"/>
              </a:buClr>
              <a:buSzPts val="1400"/>
              <a:buNone/>
              <a:defRPr>
                <a:solidFill>
                  <a:schemeClr val="lt1"/>
                </a:solidFill>
              </a:defRPr>
            </a:lvl3pPr>
            <a:lvl4pPr lvl="3" algn="ctr" rtl="0">
              <a:spcBef>
                <a:spcPts val="0"/>
              </a:spcBef>
              <a:spcAft>
                <a:spcPts val="0"/>
              </a:spcAft>
              <a:buClr>
                <a:schemeClr val="lt1"/>
              </a:buClr>
              <a:buSzPts val="1400"/>
              <a:buNone/>
              <a:defRPr>
                <a:solidFill>
                  <a:schemeClr val="lt1"/>
                </a:solidFill>
              </a:defRPr>
            </a:lvl4pPr>
            <a:lvl5pPr lvl="4" algn="ctr" rtl="0">
              <a:spcBef>
                <a:spcPts val="0"/>
              </a:spcBef>
              <a:spcAft>
                <a:spcPts val="0"/>
              </a:spcAft>
              <a:buClr>
                <a:schemeClr val="lt1"/>
              </a:buClr>
              <a:buSzPts val="1400"/>
              <a:buNone/>
              <a:defRPr>
                <a:solidFill>
                  <a:schemeClr val="lt1"/>
                </a:solidFill>
              </a:defRPr>
            </a:lvl5pPr>
            <a:lvl6pPr lvl="5" algn="ctr" rtl="0">
              <a:spcBef>
                <a:spcPts val="0"/>
              </a:spcBef>
              <a:spcAft>
                <a:spcPts val="0"/>
              </a:spcAft>
              <a:buClr>
                <a:schemeClr val="lt1"/>
              </a:buClr>
              <a:buSzPts val="1400"/>
              <a:buNone/>
              <a:defRPr>
                <a:solidFill>
                  <a:schemeClr val="lt1"/>
                </a:solidFill>
              </a:defRPr>
            </a:lvl6pPr>
            <a:lvl7pPr lvl="6" algn="ctr" rtl="0">
              <a:spcBef>
                <a:spcPts val="0"/>
              </a:spcBef>
              <a:spcAft>
                <a:spcPts val="0"/>
              </a:spcAft>
              <a:buClr>
                <a:schemeClr val="lt1"/>
              </a:buClr>
              <a:buSzPts val="1400"/>
              <a:buNone/>
              <a:defRPr>
                <a:solidFill>
                  <a:schemeClr val="lt1"/>
                </a:solidFill>
              </a:defRPr>
            </a:lvl7pPr>
            <a:lvl8pPr lvl="7" algn="ctr" rtl="0">
              <a:spcBef>
                <a:spcPts val="0"/>
              </a:spcBef>
              <a:spcAft>
                <a:spcPts val="0"/>
              </a:spcAft>
              <a:buClr>
                <a:schemeClr val="lt1"/>
              </a:buClr>
              <a:buSzPts val="1400"/>
              <a:buNone/>
              <a:defRPr>
                <a:solidFill>
                  <a:schemeClr val="lt1"/>
                </a:solidFill>
              </a:defRPr>
            </a:lvl8pPr>
            <a:lvl9pPr lvl="8" algn="ctr" rtl="0">
              <a:spcBef>
                <a:spcPts val="0"/>
              </a:spcBef>
              <a:spcAft>
                <a:spcPts val="0"/>
              </a:spcAft>
              <a:buClr>
                <a:schemeClr val="lt1"/>
              </a:buClr>
              <a:buSzPts val="1400"/>
              <a:buNone/>
              <a:defRPr>
                <a:solidFill>
                  <a:schemeClr val="lt1"/>
                </a:solidFill>
              </a:defRPr>
            </a:lvl9pPr>
          </a:lstStyle>
          <a:p>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matchingName="Blank Blue">
  <p:cSld name="TITLE_1_1">
    <p:bg>
      <p:bgPr>
        <a:solidFill>
          <a:schemeClr val="accent1"/>
        </a:solidFill>
        <a:effectLst/>
      </p:bgPr>
    </p:bg>
    <p:spTree>
      <p:nvGrpSpPr>
        <p:cNvPr id="1" name="Shape 534"/>
        <p:cNvGrpSpPr/>
        <p:nvPr/>
      </p:nvGrpSpPr>
      <p:grpSpPr>
        <a:xfrm>
          <a:off x="0" y="0"/>
          <a:ext cx="0" cy="0"/>
          <a:chOff x="0" y="0"/>
          <a:chExt cx="0" cy="0"/>
        </a:xfrm>
      </p:grpSpPr>
      <p:sp>
        <p:nvSpPr>
          <p:cNvPr id="535" name="Google Shape;535;p7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36" name="Google Shape;536;p78"/>
          <p:cNvSpPr txBox="1">
            <a:spLocks noGrp="1"/>
          </p:cNvSpPr>
          <p:nvPr>
            <p:ph type="subTitle" idx="1"/>
          </p:nvPr>
        </p:nvSpPr>
        <p:spPr>
          <a:xfrm>
            <a:off x="4609425" y="2614925"/>
            <a:ext cx="3257100" cy="12114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2"/>
              </a:buClr>
              <a:buSzPts val="1400"/>
              <a:buFont typeface="Poppins Light"/>
              <a:buNone/>
              <a:defRPr sz="1400">
                <a:solidFill>
                  <a:schemeClr val="lt2"/>
                </a:solidFill>
                <a:latin typeface="Poppins Light"/>
                <a:ea typeface="Poppins Light"/>
                <a:cs typeface="Poppins Light"/>
                <a:sym typeface="Poppins Light"/>
              </a:defRPr>
            </a:lvl1pPr>
            <a:lvl2pPr lvl="1" rtl="0">
              <a:spcBef>
                <a:spcPts val="0"/>
              </a:spcBef>
              <a:spcAft>
                <a:spcPts val="0"/>
              </a:spcAft>
              <a:buClr>
                <a:schemeClr val="lt1"/>
              </a:buClr>
              <a:buSzPts val="1000"/>
              <a:buNone/>
              <a:defRPr sz="1000">
                <a:solidFill>
                  <a:schemeClr val="lt1"/>
                </a:solidFill>
              </a:defRPr>
            </a:lvl2pPr>
            <a:lvl3pPr lvl="2" rtl="0">
              <a:spcBef>
                <a:spcPts val="0"/>
              </a:spcBef>
              <a:spcAft>
                <a:spcPts val="0"/>
              </a:spcAft>
              <a:buClr>
                <a:schemeClr val="lt1"/>
              </a:buClr>
              <a:buSzPts val="1000"/>
              <a:buNone/>
              <a:defRPr sz="1000">
                <a:solidFill>
                  <a:schemeClr val="lt1"/>
                </a:solidFill>
              </a:defRPr>
            </a:lvl3pPr>
            <a:lvl4pPr lvl="3" rtl="0">
              <a:spcBef>
                <a:spcPts val="0"/>
              </a:spcBef>
              <a:spcAft>
                <a:spcPts val="0"/>
              </a:spcAft>
              <a:buClr>
                <a:schemeClr val="lt1"/>
              </a:buClr>
              <a:buSzPts val="1000"/>
              <a:buNone/>
              <a:defRPr sz="1000">
                <a:solidFill>
                  <a:schemeClr val="lt1"/>
                </a:solidFill>
              </a:defRPr>
            </a:lvl4pPr>
            <a:lvl5pPr lvl="4" rtl="0">
              <a:spcBef>
                <a:spcPts val="0"/>
              </a:spcBef>
              <a:spcAft>
                <a:spcPts val="0"/>
              </a:spcAft>
              <a:buClr>
                <a:schemeClr val="lt1"/>
              </a:buClr>
              <a:buSzPts val="1000"/>
              <a:buNone/>
              <a:defRPr sz="1000">
                <a:solidFill>
                  <a:schemeClr val="lt1"/>
                </a:solidFill>
              </a:defRPr>
            </a:lvl5pPr>
            <a:lvl6pPr lvl="5" rtl="0">
              <a:spcBef>
                <a:spcPts val="0"/>
              </a:spcBef>
              <a:spcAft>
                <a:spcPts val="0"/>
              </a:spcAft>
              <a:buClr>
                <a:schemeClr val="lt1"/>
              </a:buClr>
              <a:buSzPts val="1000"/>
              <a:buNone/>
              <a:defRPr sz="1000">
                <a:solidFill>
                  <a:schemeClr val="lt1"/>
                </a:solidFill>
              </a:defRPr>
            </a:lvl6pPr>
            <a:lvl7pPr lvl="6" rtl="0">
              <a:spcBef>
                <a:spcPts val="0"/>
              </a:spcBef>
              <a:spcAft>
                <a:spcPts val="0"/>
              </a:spcAft>
              <a:buClr>
                <a:schemeClr val="lt1"/>
              </a:buClr>
              <a:buSzPts val="1000"/>
              <a:buNone/>
              <a:defRPr sz="1000">
                <a:solidFill>
                  <a:schemeClr val="lt1"/>
                </a:solidFill>
              </a:defRPr>
            </a:lvl7pPr>
            <a:lvl8pPr lvl="7" rtl="0">
              <a:spcBef>
                <a:spcPts val="0"/>
              </a:spcBef>
              <a:spcAft>
                <a:spcPts val="0"/>
              </a:spcAft>
              <a:buClr>
                <a:schemeClr val="lt1"/>
              </a:buClr>
              <a:buSzPts val="1000"/>
              <a:buNone/>
              <a:defRPr sz="1000">
                <a:solidFill>
                  <a:schemeClr val="lt1"/>
                </a:solidFill>
              </a:defRPr>
            </a:lvl8pPr>
            <a:lvl9pPr lvl="8" rtl="0">
              <a:spcBef>
                <a:spcPts val="0"/>
              </a:spcBef>
              <a:spcAft>
                <a:spcPts val="0"/>
              </a:spcAft>
              <a:buClr>
                <a:schemeClr val="lt1"/>
              </a:buClr>
              <a:buSzPts val="1000"/>
              <a:buNone/>
              <a:defRPr sz="1000">
                <a:solidFill>
                  <a:schemeClr val="lt1"/>
                </a:solidFill>
              </a:defRPr>
            </a:lvl9pPr>
          </a:lstStyle>
          <a:p>
            <a:endParaRPr/>
          </a:p>
        </p:txBody>
      </p:sp>
      <p:sp>
        <p:nvSpPr>
          <p:cNvPr id="537" name="Google Shape;537;p78"/>
          <p:cNvSpPr txBox="1">
            <a:spLocks noGrp="1"/>
          </p:cNvSpPr>
          <p:nvPr>
            <p:ph type="title"/>
          </p:nvPr>
        </p:nvSpPr>
        <p:spPr>
          <a:xfrm>
            <a:off x="4610800" y="805300"/>
            <a:ext cx="3503400" cy="1879500"/>
          </a:xfrm>
          <a:prstGeom prst="rect">
            <a:avLst/>
          </a:prstGeom>
        </p:spPr>
        <p:txBody>
          <a:bodyPr spcFirstLastPara="1" wrap="square" lIns="91425" tIns="91425" rIns="91425" bIns="91425" anchor="b" anchorCtr="0">
            <a:normAutofit/>
          </a:bodyPr>
          <a:lstStyle>
            <a:lvl1pPr lvl="0" rtl="0">
              <a:spcBef>
                <a:spcPts val="0"/>
              </a:spcBef>
              <a:spcAft>
                <a:spcPts val="0"/>
              </a:spcAft>
              <a:buClr>
                <a:schemeClr val="lt1"/>
              </a:buClr>
              <a:buSzPts val="3000"/>
              <a:buFont typeface="Poppins ExtraBold"/>
              <a:buNone/>
              <a:defRPr sz="3000" b="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100"/>
              <a:buNone/>
              <a:defRPr sz="4100">
                <a:solidFill>
                  <a:schemeClr val="lt1"/>
                </a:solidFill>
              </a:defRPr>
            </a:lvl2pPr>
            <a:lvl3pPr lvl="2" rtl="0">
              <a:spcBef>
                <a:spcPts val="0"/>
              </a:spcBef>
              <a:spcAft>
                <a:spcPts val="0"/>
              </a:spcAft>
              <a:buClr>
                <a:schemeClr val="lt1"/>
              </a:buClr>
              <a:buSzPts val="4100"/>
              <a:buNone/>
              <a:defRPr sz="4100">
                <a:solidFill>
                  <a:schemeClr val="lt1"/>
                </a:solidFill>
              </a:defRPr>
            </a:lvl3pPr>
            <a:lvl4pPr lvl="3" rtl="0">
              <a:spcBef>
                <a:spcPts val="0"/>
              </a:spcBef>
              <a:spcAft>
                <a:spcPts val="0"/>
              </a:spcAft>
              <a:buClr>
                <a:schemeClr val="lt1"/>
              </a:buClr>
              <a:buSzPts val="4100"/>
              <a:buNone/>
              <a:defRPr sz="4100">
                <a:solidFill>
                  <a:schemeClr val="lt1"/>
                </a:solidFill>
              </a:defRPr>
            </a:lvl4pPr>
            <a:lvl5pPr lvl="4" rtl="0">
              <a:spcBef>
                <a:spcPts val="0"/>
              </a:spcBef>
              <a:spcAft>
                <a:spcPts val="0"/>
              </a:spcAft>
              <a:buClr>
                <a:schemeClr val="lt1"/>
              </a:buClr>
              <a:buSzPts val="4100"/>
              <a:buNone/>
              <a:defRPr sz="4100">
                <a:solidFill>
                  <a:schemeClr val="lt1"/>
                </a:solidFill>
              </a:defRPr>
            </a:lvl5pPr>
            <a:lvl6pPr lvl="5" rtl="0">
              <a:spcBef>
                <a:spcPts val="0"/>
              </a:spcBef>
              <a:spcAft>
                <a:spcPts val="0"/>
              </a:spcAft>
              <a:buClr>
                <a:schemeClr val="lt1"/>
              </a:buClr>
              <a:buSzPts val="4100"/>
              <a:buNone/>
              <a:defRPr sz="4100">
                <a:solidFill>
                  <a:schemeClr val="lt1"/>
                </a:solidFill>
              </a:defRPr>
            </a:lvl6pPr>
            <a:lvl7pPr lvl="6" rtl="0">
              <a:spcBef>
                <a:spcPts val="0"/>
              </a:spcBef>
              <a:spcAft>
                <a:spcPts val="0"/>
              </a:spcAft>
              <a:buClr>
                <a:schemeClr val="lt1"/>
              </a:buClr>
              <a:buSzPts val="4100"/>
              <a:buNone/>
              <a:defRPr sz="4100">
                <a:solidFill>
                  <a:schemeClr val="lt1"/>
                </a:solidFill>
              </a:defRPr>
            </a:lvl7pPr>
            <a:lvl8pPr lvl="7" rtl="0">
              <a:spcBef>
                <a:spcPts val="0"/>
              </a:spcBef>
              <a:spcAft>
                <a:spcPts val="0"/>
              </a:spcAft>
              <a:buClr>
                <a:schemeClr val="lt1"/>
              </a:buClr>
              <a:buSzPts val="4100"/>
              <a:buNone/>
              <a:defRPr sz="4100">
                <a:solidFill>
                  <a:schemeClr val="lt1"/>
                </a:solidFill>
              </a:defRPr>
            </a:lvl8pPr>
            <a:lvl9pPr lvl="8" rtl="0">
              <a:spcBef>
                <a:spcPts val="0"/>
              </a:spcBef>
              <a:spcAft>
                <a:spcPts val="0"/>
              </a:spcAft>
              <a:buClr>
                <a:schemeClr val="lt1"/>
              </a:buClr>
              <a:buSzPts val="4100"/>
              <a:buNone/>
              <a:defRPr sz="4100">
                <a:solidFill>
                  <a:schemeClr val="lt1"/>
                </a:solidFill>
              </a:defRPr>
            </a:lvl9pPr>
          </a:lstStyle>
          <a:p>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matchingName="Photography 02">
  <p:cSld name="TITLE_1_1_1">
    <p:bg>
      <p:bgPr>
        <a:solidFill>
          <a:schemeClr val="lt1"/>
        </a:solidFill>
        <a:effectLst/>
      </p:bgPr>
    </p:bg>
    <p:spTree>
      <p:nvGrpSpPr>
        <p:cNvPr id="1" name="Shape 538"/>
        <p:cNvGrpSpPr/>
        <p:nvPr/>
      </p:nvGrpSpPr>
      <p:grpSpPr>
        <a:xfrm>
          <a:off x="0" y="0"/>
          <a:ext cx="0" cy="0"/>
          <a:chOff x="0" y="0"/>
          <a:chExt cx="0" cy="0"/>
        </a:xfrm>
      </p:grpSpPr>
      <p:sp>
        <p:nvSpPr>
          <p:cNvPr id="539" name="Google Shape;539;p7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pic>
        <p:nvPicPr>
          <p:cNvPr id="540" name="Google Shape;540;p79" descr="Combo 13.png"/>
          <p:cNvPicPr preferRelativeResize="0"/>
          <p:nvPr/>
        </p:nvPicPr>
        <p:blipFill rotWithShape="1">
          <a:blip r:embed="rId2">
            <a:alphaModFix/>
          </a:blip>
          <a:srcRect/>
          <a:stretch/>
        </p:blipFill>
        <p:spPr>
          <a:xfrm>
            <a:off x="6596701" y="2405091"/>
            <a:ext cx="3147372" cy="2776507"/>
          </a:xfrm>
          <a:prstGeom prst="rect">
            <a:avLst/>
          </a:prstGeom>
          <a:noFill/>
          <a:ln>
            <a:noFill/>
          </a:ln>
        </p:spPr>
      </p:pic>
      <p:pic>
        <p:nvPicPr>
          <p:cNvPr id="541" name="Google Shape;541;p79" descr="Group 634611.png"/>
          <p:cNvPicPr preferRelativeResize="0"/>
          <p:nvPr/>
        </p:nvPicPr>
        <p:blipFill rotWithShape="1">
          <a:blip r:embed="rId3">
            <a:alphaModFix/>
          </a:blip>
          <a:srcRect/>
          <a:stretch/>
        </p:blipFill>
        <p:spPr>
          <a:xfrm>
            <a:off x="0" y="3138662"/>
            <a:ext cx="2877797" cy="2004838"/>
          </a:xfrm>
          <a:prstGeom prst="rect">
            <a:avLst/>
          </a:prstGeom>
          <a:noFill/>
          <a:ln>
            <a:noFill/>
          </a:ln>
        </p:spPr>
      </p:pic>
      <p:pic>
        <p:nvPicPr>
          <p:cNvPr id="542" name="Google Shape;542;p79" descr="Group 634610.png"/>
          <p:cNvPicPr preferRelativeResize="0"/>
          <p:nvPr/>
        </p:nvPicPr>
        <p:blipFill rotWithShape="1">
          <a:blip r:embed="rId4">
            <a:alphaModFix/>
          </a:blip>
          <a:srcRect/>
          <a:stretch/>
        </p:blipFill>
        <p:spPr>
          <a:xfrm>
            <a:off x="6394743" y="-460735"/>
            <a:ext cx="3036196" cy="2571752"/>
          </a:xfrm>
          <a:prstGeom prst="rect">
            <a:avLst/>
          </a:prstGeom>
          <a:noFill/>
          <a:ln>
            <a:noFill/>
          </a:ln>
        </p:spPr>
      </p:pic>
      <p:sp>
        <p:nvSpPr>
          <p:cNvPr id="543" name="Google Shape;543;p79"/>
          <p:cNvSpPr txBox="1">
            <a:spLocks noGrp="1"/>
          </p:cNvSpPr>
          <p:nvPr>
            <p:ph type="title"/>
          </p:nvPr>
        </p:nvSpPr>
        <p:spPr>
          <a:xfrm>
            <a:off x="2000400" y="1079400"/>
            <a:ext cx="5143200" cy="1305000"/>
          </a:xfrm>
          <a:prstGeom prst="rect">
            <a:avLst/>
          </a:prstGeom>
        </p:spPr>
        <p:txBody>
          <a:bodyPr spcFirstLastPara="1" wrap="square" lIns="91425" tIns="91425" rIns="91425" bIns="91425" anchor="b" anchorCtr="0">
            <a:normAutofit/>
          </a:bodyPr>
          <a:lstStyle>
            <a:lvl1pPr lvl="0" algn="ctr" rtl="0">
              <a:spcBef>
                <a:spcPts val="0"/>
              </a:spcBef>
              <a:spcAft>
                <a:spcPts val="0"/>
              </a:spcAft>
              <a:buSzPts val="4000"/>
              <a:buFont typeface="Poppins ExtraBold"/>
              <a:buNone/>
              <a:defRPr sz="4000" b="0">
                <a:latin typeface="Poppins ExtraBold"/>
                <a:ea typeface="Poppins ExtraBold"/>
                <a:cs typeface="Poppins ExtraBold"/>
                <a:sym typeface="Poppins ExtraBold"/>
              </a:defRPr>
            </a:lvl1pPr>
            <a:lvl2pPr lvl="1" algn="ctr" rtl="0">
              <a:spcBef>
                <a:spcPts val="0"/>
              </a:spcBef>
              <a:spcAft>
                <a:spcPts val="0"/>
              </a:spcAft>
              <a:buSzPts val="4100"/>
              <a:buNone/>
              <a:defRPr sz="4100"/>
            </a:lvl2pPr>
            <a:lvl3pPr lvl="2" algn="ctr" rtl="0">
              <a:spcBef>
                <a:spcPts val="0"/>
              </a:spcBef>
              <a:spcAft>
                <a:spcPts val="0"/>
              </a:spcAft>
              <a:buSzPts val="4100"/>
              <a:buNone/>
              <a:defRPr sz="4100"/>
            </a:lvl3pPr>
            <a:lvl4pPr lvl="3" algn="ctr" rtl="0">
              <a:spcBef>
                <a:spcPts val="0"/>
              </a:spcBef>
              <a:spcAft>
                <a:spcPts val="0"/>
              </a:spcAft>
              <a:buSzPts val="4100"/>
              <a:buNone/>
              <a:defRPr sz="4100"/>
            </a:lvl4pPr>
            <a:lvl5pPr lvl="4" algn="ctr" rtl="0">
              <a:spcBef>
                <a:spcPts val="0"/>
              </a:spcBef>
              <a:spcAft>
                <a:spcPts val="0"/>
              </a:spcAft>
              <a:buSzPts val="4100"/>
              <a:buNone/>
              <a:defRPr sz="4100"/>
            </a:lvl5pPr>
            <a:lvl6pPr lvl="5" algn="ctr" rtl="0">
              <a:spcBef>
                <a:spcPts val="0"/>
              </a:spcBef>
              <a:spcAft>
                <a:spcPts val="0"/>
              </a:spcAft>
              <a:buSzPts val="4100"/>
              <a:buNone/>
              <a:defRPr sz="4100"/>
            </a:lvl6pPr>
            <a:lvl7pPr lvl="6" algn="ctr" rtl="0">
              <a:spcBef>
                <a:spcPts val="0"/>
              </a:spcBef>
              <a:spcAft>
                <a:spcPts val="0"/>
              </a:spcAft>
              <a:buSzPts val="4100"/>
              <a:buNone/>
              <a:defRPr sz="4100"/>
            </a:lvl7pPr>
            <a:lvl8pPr lvl="7" algn="ctr" rtl="0">
              <a:spcBef>
                <a:spcPts val="0"/>
              </a:spcBef>
              <a:spcAft>
                <a:spcPts val="0"/>
              </a:spcAft>
              <a:buSzPts val="4100"/>
              <a:buNone/>
              <a:defRPr sz="4100"/>
            </a:lvl8pPr>
            <a:lvl9pPr lvl="8" algn="ctr" rtl="0">
              <a:spcBef>
                <a:spcPts val="0"/>
              </a:spcBef>
              <a:spcAft>
                <a:spcPts val="0"/>
              </a:spcAft>
              <a:buSzPts val="4100"/>
              <a:buNone/>
              <a:defRPr sz="4100"/>
            </a:lvl9pPr>
          </a:lstStyle>
          <a:p>
            <a:endParaRPr/>
          </a:p>
        </p:txBody>
      </p:sp>
      <p:sp>
        <p:nvSpPr>
          <p:cNvPr id="544" name="Google Shape;544;p79"/>
          <p:cNvSpPr txBox="1">
            <a:spLocks noGrp="1"/>
          </p:cNvSpPr>
          <p:nvPr>
            <p:ph type="subTitle" idx="1"/>
          </p:nvPr>
        </p:nvSpPr>
        <p:spPr>
          <a:xfrm>
            <a:off x="2225775" y="2548950"/>
            <a:ext cx="46929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1200"/>
              <a:buFont typeface="Poppins Light"/>
              <a:buNone/>
              <a:defRPr sz="1200">
                <a:latin typeface="Poppins Light"/>
                <a:ea typeface="Poppins Light"/>
                <a:cs typeface="Poppins Light"/>
                <a:sym typeface="Poppins Light"/>
              </a:defRPr>
            </a:lvl1pPr>
            <a:lvl2pPr lvl="1" algn="ctr" rtl="0">
              <a:spcBef>
                <a:spcPts val="0"/>
              </a:spcBef>
              <a:spcAft>
                <a:spcPts val="0"/>
              </a:spcAft>
              <a:buSzPts val="1600"/>
              <a:buNone/>
              <a:defRPr sz="1600"/>
            </a:lvl2pPr>
            <a:lvl3pPr lvl="2" algn="ctr" rtl="0">
              <a:spcBef>
                <a:spcPts val="0"/>
              </a:spcBef>
              <a:spcAft>
                <a:spcPts val="0"/>
              </a:spcAft>
              <a:buSzPts val="1600"/>
              <a:buNone/>
              <a:defRPr sz="1600"/>
            </a:lvl3pPr>
            <a:lvl4pPr lvl="3" algn="ctr" rtl="0">
              <a:spcBef>
                <a:spcPts val="0"/>
              </a:spcBef>
              <a:spcAft>
                <a:spcPts val="0"/>
              </a:spcAft>
              <a:buSzPts val="1600"/>
              <a:buNone/>
              <a:defRPr sz="1600"/>
            </a:lvl4pPr>
            <a:lvl5pPr lvl="4" algn="ctr" rtl="0">
              <a:spcBef>
                <a:spcPts val="0"/>
              </a:spcBef>
              <a:spcAft>
                <a:spcPts val="0"/>
              </a:spcAft>
              <a:buSzPts val="1600"/>
              <a:buNone/>
              <a:defRPr sz="1600"/>
            </a:lvl5pPr>
            <a:lvl6pPr lvl="5" algn="ctr" rtl="0">
              <a:spcBef>
                <a:spcPts val="0"/>
              </a:spcBef>
              <a:spcAft>
                <a:spcPts val="0"/>
              </a:spcAft>
              <a:buSzPts val="1600"/>
              <a:buNone/>
              <a:defRPr sz="1600"/>
            </a:lvl6pPr>
            <a:lvl7pPr lvl="6" algn="ctr" rtl="0">
              <a:spcBef>
                <a:spcPts val="0"/>
              </a:spcBef>
              <a:spcAft>
                <a:spcPts val="0"/>
              </a:spcAft>
              <a:buSzPts val="1600"/>
              <a:buNone/>
              <a:defRPr sz="1600"/>
            </a:lvl7pPr>
            <a:lvl8pPr lvl="7" algn="ctr" rtl="0">
              <a:spcBef>
                <a:spcPts val="0"/>
              </a:spcBef>
              <a:spcAft>
                <a:spcPts val="0"/>
              </a:spcAft>
              <a:buSzPts val="1600"/>
              <a:buNone/>
              <a:defRPr sz="1600"/>
            </a:lvl8pPr>
            <a:lvl9pPr lvl="8" algn="ctr" rtl="0">
              <a:spcBef>
                <a:spcPts val="0"/>
              </a:spcBef>
              <a:spcAft>
                <a:spcPts val="0"/>
              </a:spcAft>
              <a:buSzPts val="1600"/>
              <a:buNone/>
              <a:defRPr sz="1600"/>
            </a:lvl9pPr>
          </a:lstStyle>
          <a:p>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matchingName="Photography 02 1">
  <p:cSld name="TITLE_1_1_1_1">
    <p:bg>
      <p:bgPr>
        <a:solidFill>
          <a:schemeClr val="dk1"/>
        </a:solidFill>
        <a:effectLst/>
      </p:bgPr>
    </p:bg>
    <p:spTree>
      <p:nvGrpSpPr>
        <p:cNvPr id="1" name="Shape 545"/>
        <p:cNvGrpSpPr/>
        <p:nvPr/>
      </p:nvGrpSpPr>
      <p:grpSpPr>
        <a:xfrm>
          <a:off x="0" y="0"/>
          <a:ext cx="0" cy="0"/>
          <a:chOff x="0" y="0"/>
          <a:chExt cx="0" cy="0"/>
        </a:xfrm>
      </p:grpSpPr>
      <p:sp>
        <p:nvSpPr>
          <p:cNvPr id="546" name="Google Shape;546;p8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47" name="Google Shape;547;p80"/>
          <p:cNvSpPr txBox="1">
            <a:spLocks noGrp="1"/>
          </p:cNvSpPr>
          <p:nvPr>
            <p:ph type="title"/>
          </p:nvPr>
        </p:nvSpPr>
        <p:spPr>
          <a:xfrm>
            <a:off x="2089925" y="1079400"/>
            <a:ext cx="4964400" cy="1305000"/>
          </a:xfrm>
          <a:prstGeom prst="rect">
            <a:avLst/>
          </a:prstGeom>
        </p:spPr>
        <p:txBody>
          <a:bodyPr spcFirstLastPara="1" wrap="square" lIns="91425" tIns="91425" rIns="91425" bIns="91425" anchor="b" anchorCtr="0">
            <a:normAutofit/>
          </a:bodyPr>
          <a:lstStyle>
            <a:lvl1pPr lvl="0" algn="ctr" rtl="0">
              <a:spcBef>
                <a:spcPts val="0"/>
              </a:spcBef>
              <a:spcAft>
                <a:spcPts val="0"/>
              </a:spcAft>
              <a:buClr>
                <a:schemeClr val="lt1"/>
              </a:buClr>
              <a:buSzPts val="4000"/>
              <a:buFont typeface="Poppins ExtraBold"/>
              <a:buNone/>
              <a:defRPr sz="4000" b="0">
                <a:solidFill>
                  <a:schemeClr val="lt1"/>
                </a:solidFill>
                <a:latin typeface="Poppins ExtraBold"/>
                <a:ea typeface="Poppins ExtraBold"/>
                <a:cs typeface="Poppins ExtraBold"/>
                <a:sym typeface="Poppins ExtraBold"/>
              </a:defRPr>
            </a:lvl1pPr>
            <a:lvl2pPr lvl="1" algn="ctr" rtl="0">
              <a:spcBef>
                <a:spcPts val="0"/>
              </a:spcBef>
              <a:spcAft>
                <a:spcPts val="0"/>
              </a:spcAft>
              <a:buClr>
                <a:schemeClr val="lt1"/>
              </a:buClr>
              <a:buSzPts val="4100"/>
              <a:buNone/>
              <a:defRPr sz="4100">
                <a:solidFill>
                  <a:schemeClr val="lt1"/>
                </a:solidFill>
              </a:defRPr>
            </a:lvl2pPr>
            <a:lvl3pPr lvl="2" algn="ctr" rtl="0">
              <a:spcBef>
                <a:spcPts val="0"/>
              </a:spcBef>
              <a:spcAft>
                <a:spcPts val="0"/>
              </a:spcAft>
              <a:buClr>
                <a:schemeClr val="lt1"/>
              </a:buClr>
              <a:buSzPts val="4100"/>
              <a:buNone/>
              <a:defRPr sz="4100">
                <a:solidFill>
                  <a:schemeClr val="lt1"/>
                </a:solidFill>
              </a:defRPr>
            </a:lvl3pPr>
            <a:lvl4pPr lvl="3" algn="ctr" rtl="0">
              <a:spcBef>
                <a:spcPts val="0"/>
              </a:spcBef>
              <a:spcAft>
                <a:spcPts val="0"/>
              </a:spcAft>
              <a:buClr>
                <a:schemeClr val="lt1"/>
              </a:buClr>
              <a:buSzPts val="4100"/>
              <a:buNone/>
              <a:defRPr sz="4100">
                <a:solidFill>
                  <a:schemeClr val="lt1"/>
                </a:solidFill>
              </a:defRPr>
            </a:lvl4pPr>
            <a:lvl5pPr lvl="4" algn="ctr" rtl="0">
              <a:spcBef>
                <a:spcPts val="0"/>
              </a:spcBef>
              <a:spcAft>
                <a:spcPts val="0"/>
              </a:spcAft>
              <a:buClr>
                <a:schemeClr val="lt1"/>
              </a:buClr>
              <a:buSzPts val="4100"/>
              <a:buNone/>
              <a:defRPr sz="4100">
                <a:solidFill>
                  <a:schemeClr val="lt1"/>
                </a:solidFill>
              </a:defRPr>
            </a:lvl5pPr>
            <a:lvl6pPr lvl="5" algn="ctr" rtl="0">
              <a:spcBef>
                <a:spcPts val="0"/>
              </a:spcBef>
              <a:spcAft>
                <a:spcPts val="0"/>
              </a:spcAft>
              <a:buClr>
                <a:schemeClr val="lt1"/>
              </a:buClr>
              <a:buSzPts val="4100"/>
              <a:buNone/>
              <a:defRPr sz="4100">
                <a:solidFill>
                  <a:schemeClr val="lt1"/>
                </a:solidFill>
              </a:defRPr>
            </a:lvl6pPr>
            <a:lvl7pPr lvl="6" algn="ctr" rtl="0">
              <a:spcBef>
                <a:spcPts val="0"/>
              </a:spcBef>
              <a:spcAft>
                <a:spcPts val="0"/>
              </a:spcAft>
              <a:buClr>
                <a:schemeClr val="lt1"/>
              </a:buClr>
              <a:buSzPts val="4100"/>
              <a:buNone/>
              <a:defRPr sz="4100">
                <a:solidFill>
                  <a:schemeClr val="lt1"/>
                </a:solidFill>
              </a:defRPr>
            </a:lvl7pPr>
            <a:lvl8pPr lvl="7" algn="ctr" rtl="0">
              <a:spcBef>
                <a:spcPts val="0"/>
              </a:spcBef>
              <a:spcAft>
                <a:spcPts val="0"/>
              </a:spcAft>
              <a:buClr>
                <a:schemeClr val="lt1"/>
              </a:buClr>
              <a:buSzPts val="4100"/>
              <a:buNone/>
              <a:defRPr sz="4100">
                <a:solidFill>
                  <a:schemeClr val="lt1"/>
                </a:solidFill>
              </a:defRPr>
            </a:lvl8pPr>
            <a:lvl9pPr lvl="8" algn="ctr" rtl="0">
              <a:spcBef>
                <a:spcPts val="0"/>
              </a:spcBef>
              <a:spcAft>
                <a:spcPts val="0"/>
              </a:spcAft>
              <a:buClr>
                <a:schemeClr val="lt1"/>
              </a:buClr>
              <a:buSzPts val="4100"/>
              <a:buNone/>
              <a:defRPr sz="4100">
                <a:solidFill>
                  <a:schemeClr val="lt1"/>
                </a:solidFill>
              </a:defRPr>
            </a:lvl9pPr>
          </a:lstStyle>
          <a:p>
            <a:endParaRPr/>
          </a:p>
        </p:txBody>
      </p:sp>
      <p:sp>
        <p:nvSpPr>
          <p:cNvPr id="548" name="Google Shape;548;p80"/>
          <p:cNvSpPr txBox="1">
            <a:spLocks noGrp="1"/>
          </p:cNvSpPr>
          <p:nvPr>
            <p:ph type="subTitle" idx="1"/>
          </p:nvPr>
        </p:nvSpPr>
        <p:spPr>
          <a:xfrm>
            <a:off x="2612750" y="2548950"/>
            <a:ext cx="39189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2"/>
              </a:buClr>
              <a:buSzPts val="1200"/>
              <a:buFont typeface="Poppins Light"/>
              <a:buNone/>
              <a:defRPr sz="1200">
                <a:solidFill>
                  <a:schemeClr val="lt2"/>
                </a:solidFill>
                <a:latin typeface="Poppins Light"/>
                <a:ea typeface="Poppins Light"/>
                <a:cs typeface="Poppins Light"/>
                <a:sym typeface="Poppins Light"/>
              </a:defRPr>
            </a:lvl1pPr>
            <a:lvl2pPr lvl="1" algn="ctr" rtl="0">
              <a:spcBef>
                <a:spcPts val="0"/>
              </a:spcBef>
              <a:spcAft>
                <a:spcPts val="0"/>
              </a:spcAft>
              <a:buClr>
                <a:schemeClr val="lt2"/>
              </a:buClr>
              <a:buSzPts val="1600"/>
              <a:buNone/>
              <a:defRPr sz="1600">
                <a:solidFill>
                  <a:schemeClr val="lt2"/>
                </a:solidFill>
              </a:defRPr>
            </a:lvl2pPr>
            <a:lvl3pPr lvl="2" algn="ctr" rtl="0">
              <a:spcBef>
                <a:spcPts val="0"/>
              </a:spcBef>
              <a:spcAft>
                <a:spcPts val="0"/>
              </a:spcAft>
              <a:buClr>
                <a:schemeClr val="lt2"/>
              </a:buClr>
              <a:buSzPts val="1600"/>
              <a:buNone/>
              <a:defRPr sz="1600">
                <a:solidFill>
                  <a:schemeClr val="lt2"/>
                </a:solidFill>
              </a:defRPr>
            </a:lvl3pPr>
            <a:lvl4pPr lvl="3" algn="ctr" rtl="0">
              <a:spcBef>
                <a:spcPts val="0"/>
              </a:spcBef>
              <a:spcAft>
                <a:spcPts val="0"/>
              </a:spcAft>
              <a:buClr>
                <a:schemeClr val="lt2"/>
              </a:buClr>
              <a:buSzPts val="1600"/>
              <a:buNone/>
              <a:defRPr sz="1600">
                <a:solidFill>
                  <a:schemeClr val="lt2"/>
                </a:solidFill>
              </a:defRPr>
            </a:lvl4pPr>
            <a:lvl5pPr lvl="4" algn="ctr" rtl="0">
              <a:spcBef>
                <a:spcPts val="0"/>
              </a:spcBef>
              <a:spcAft>
                <a:spcPts val="0"/>
              </a:spcAft>
              <a:buClr>
                <a:schemeClr val="lt2"/>
              </a:buClr>
              <a:buSzPts val="1600"/>
              <a:buNone/>
              <a:defRPr sz="1600">
                <a:solidFill>
                  <a:schemeClr val="lt2"/>
                </a:solidFill>
              </a:defRPr>
            </a:lvl5pPr>
            <a:lvl6pPr lvl="5" algn="ctr" rtl="0">
              <a:spcBef>
                <a:spcPts val="0"/>
              </a:spcBef>
              <a:spcAft>
                <a:spcPts val="0"/>
              </a:spcAft>
              <a:buClr>
                <a:schemeClr val="lt2"/>
              </a:buClr>
              <a:buSzPts val="1600"/>
              <a:buNone/>
              <a:defRPr sz="1600">
                <a:solidFill>
                  <a:schemeClr val="lt2"/>
                </a:solidFill>
              </a:defRPr>
            </a:lvl6pPr>
            <a:lvl7pPr lvl="6" algn="ctr" rtl="0">
              <a:spcBef>
                <a:spcPts val="0"/>
              </a:spcBef>
              <a:spcAft>
                <a:spcPts val="0"/>
              </a:spcAft>
              <a:buClr>
                <a:schemeClr val="lt2"/>
              </a:buClr>
              <a:buSzPts val="1600"/>
              <a:buNone/>
              <a:defRPr sz="1600">
                <a:solidFill>
                  <a:schemeClr val="lt2"/>
                </a:solidFill>
              </a:defRPr>
            </a:lvl7pPr>
            <a:lvl8pPr lvl="7" algn="ctr" rtl="0">
              <a:spcBef>
                <a:spcPts val="0"/>
              </a:spcBef>
              <a:spcAft>
                <a:spcPts val="0"/>
              </a:spcAft>
              <a:buClr>
                <a:schemeClr val="lt2"/>
              </a:buClr>
              <a:buSzPts val="1600"/>
              <a:buNone/>
              <a:defRPr sz="1600">
                <a:solidFill>
                  <a:schemeClr val="lt2"/>
                </a:solidFill>
              </a:defRPr>
            </a:lvl8pPr>
            <a:lvl9pPr lvl="8" algn="ctr" rtl="0">
              <a:spcBef>
                <a:spcPts val="0"/>
              </a:spcBef>
              <a:spcAft>
                <a:spcPts val="0"/>
              </a:spcAft>
              <a:buClr>
                <a:schemeClr val="lt2"/>
              </a:buClr>
              <a:buSzPts val="1600"/>
              <a:buNone/>
              <a:defRPr sz="1600">
                <a:solidFill>
                  <a:schemeClr val="lt2"/>
                </a:solidFill>
              </a:defRPr>
            </a:lvl9pPr>
          </a:lstStyle>
          <a:p>
            <a:endParaRPr/>
          </a:p>
        </p:txBody>
      </p:sp>
      <p:pic>
        <p:nvPicPr>
          <p:cNvPr id="549" name="Google Shape;549;p80" descr="star 12.png"/>
          <p:cNvPicPr preferRelativeResize="0"/>
          <p:nvPr/>
        </p:nvPicPr>
        <p:blipFill rotWithShape="1">
          <a:blip r:embed="rId2">
            <a:alphaModFix/>
          </a:blip>
          <a:srcRect/>
          <a:stretch/>
        </p:blipFill>
        <p:spPr>
          <a:xfrm>
            <a:off x="3925588" y="4123845"/>
            <a:ext cx="209550" cy="228600"/>
          </a:xfrm>
          <a:prstGeom prst="rect">
            <a:avLst/>
          </a:prstGeom>
          <a:noFill/>
          <a:ln>
            <a:noFill/>
          </a:ln>
        </p:spPr>
      </p:pic>
      <p:sp>
        <p:nvSpPr>
          <p:cNvPr id="550" name="Google Shape;550;p80"/>
          <p:cNvSpPr/>
          <p:nvPr/>
        </p:nvSpPr>
        <p:spPr>
          <a:xfrm>
            <a:off x="6712774" y="2451974"/>
            <a:ext cx="2497932" cy="2384208"/>
          </a:xfrm>
          <a:custGeom>
            <a:avLst/>
            <a:gdLst/>
            <a:ahLst/>
            <a:cxnLst/>
            <a:rect l="l" t="t" r="r" b="b"/>
            <a:pathLst>
              <a:path w="21600" h="21600" extrusionOk="0">
                <a:moveTo>
                  <a:pt x="10435" y="0"/>
                </a:moveTo>
                <a:lnTo>
                  <a:pt x="21600" y="9163"/>
                </a:lnTo>
                <a:lnTo>
                  <a:pt x="21374" y="21600"/>
                </a:lnTo>
                <a:lnTo>
                  <a:pt x="0" y="13919"/>
                </a:lnTo>
                <a:lnTo>
                  <a:pt x="10435" y="0"/>
                </a:lnTo>
                <a:close/>
              </a:path>
            </a:pathLst>
          </a:custGeom>
          <a:solidFill>
            <a:srgbClr val="1767DA"/>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pic>
        <p:nvPicPr>
          <p:cNvPr id="551" name="Google Shape;551;p80" descr="iStock-1424568979 1.png"/>
          <p:cNvPicPr preferRelativeResize="0"/>
          <p:nvPr/>
        </p:nvPicPr>
        <p:blipFill rotWithShape="1">
          <a:blip r:embed="rId3">
            <a:alphaModFix/>
          </a:blip>
          <a:srcRect/>
          <a:stretch/>
        </p:blipFill>
        <p:spPr>
          <a:xfrm>
            <a:off x="3456861" y="2451963"/>
            <a:ext cx="5725555" cy="2691525"/>
          </a:xfrm>
          <a:prstGeom prst="rect">
            <a:avLst/>
          </a:prstGeom>
          <a:noFill/>
          <a:ln>
            <a:noFill/>
          </a:ln>
        </p:spPr>
      </p:pic>
      <p:sp>
        <p:nvSpPr>
          <p:cNvPr id="552" name="Google Shape;552;p80"/>
          <p:cNvSpPr/>
          <p:nvPr/>
        </p:nvSpPr>
        <p:spPr>
          <a:xfrm>
            <a:off x="-108050" y="3866720"/>
            <a:ext cx="973512" cy="525258"/>
          </a:xfrm>
          <a:custGeom>
            <a:avLst/>
            <a:gdLst/>
            <a:ahLst/>
            <a:cxnLst/>
            <a:rect l="l" t="t" r="r" b="b"/>
            <a:pathLst>
              <a:path w="21600" h="21600" extrusionOk="0">
                <a:moveTo>
                  <a:pt x="0" y="15909"/>
                </a:moveTo>
                <a:lnTo>
                  <a:pt x="18596" y="0"/>
                </a:lnTo>
                <a:lnTo>
                  <a:pt x="21600" y="9852"/>
                </a:lnTo>
                <a:lnTo>
                  <a:pt x="9604" y="21600"/>
                </a:lnTo>
                <a:lnTo>
                  <a:pt x="875" y="19280"/>
                </a:lnTo>
                <a:lnTo>
                  <a:pt x="0" y="15909"/>
                </a:lnTo>
                <a:close/>
              </a:path>
            </a:pathLst>
          </a:custGeom>
          <a:solidFill>
            <a:srgbClr val="FEA800"/>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pic>
        <p:nvPicPr>
          <p:cNvPr id="553" name="Google Shape;553;p80" descr="dada_design-7GANCDZE2HM-unsplash.png"/>
          <p:cNvPicPr preferRelativeResize="0"/>
          <p:nvPr/>
        </p:nvPicPr>
        <p:blipFill rotWithShape="1">
          <a:blip r:embed="rId4">
            <a:alphaModFix/>
          </a:blip>
          <a:srcRect/>
          <a:stretch/>
        </p:blipFill>
        <p:spPr>
          <a:xfrm>
            <a:off x="-5102" y="2384400"/>
            <a:ext cx="2849869" cy="275909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Guide 05">
  <p:cSld name="CUSTOM_4_3">
    <p:spTree>
      <p:nvGrpSpPr>
        <p:cNvPr id="1" name="Shape 41"/>
        <p:cNvGrpSpPr/>
        <p:nvPr/>
      </p:nvGrpSpPr>
      <p:grpSpPr>
        <a:xfrm>
          <a:off x="0" y="0"/>
          <a:ext cx="0" cy="0"/>
          <a:chOff x="0" y="0"/>
          <a:chExt cx="0" cy="0"/>
        </a:xfrm>
      </p:grpSpPr>
      <p:sp>
        <p:nvSpPr>
          <p:cNvPr id="42" name="Google Shape;42;p9"/>
          <p:cNvSpPr/>
          <p:nvPr/>
        </p:nvSpPr>
        <p:spPr>
          <a:xfrm>
            <a:off x="4572000" y="0"/>
            <a:ext cx="4572000" cy="5143500"/>
          </a:xfrm>
          <a:prstGeom prst="rect">
            <a:avLst/>
          </a:prstGeom>
          <a:solidFill>
            <a:schemeClr val="accent1"/>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43" name="Google Shape;43;p9"/>
          <p:cNvSpPr txBox="1"/>
          <p:nvPr/>
        </p:nvSpPr>
        <p:spPr>
          <a:xfrm>
            <a:off x="864650" y="1734550"/>
            <a:ext cx="3104100" cy="23208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To update the image, simply click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on it and select "replace image" from the top bar menu.</a:t>
            </a:r>
            <a:endParaRPr sz="1200">
              <a:solidFill>
                <a:srgbClr val="292A2E"/>
              </a:solidFill>
              <a:latin typeface="Poppins Light"/>
              <a:ea typeface="Poppins Light"/>
              <a:cs typeface="Poppins Light"/>
              <a:sym typeface="Poppins Light"/>
            </a:endParaRPr>
          </a:p>
        </p:txBody>
      </p:sp>
      <p:sp>
        <p:nvSpPr>
          <p:cNvPr id="44" name="Google Shape;44;p9"/>
          <p:cNvSpPr txBox="1"/>
          <p:nvPr/>
        </p:nvSpPr>
        <p:spPr>
          <a:xfrm>
            <a:off x="858350" y="796625"/>
            <a:ext cx="3285000" cy="10215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2400">
                <a:solidFill>
                  <a:srgbClr val="101214"/>
                </a:solidFill>
                <a:latin typeface="Poppins ExtraBold"/>
                <a:ea typeface="Poppins ExtraBold"/>
                <a:cs typeface="Poppins ExtraBold"/>
                <a:sym typeface="Poppins ExtraBold"/>
              </a:rPr>
              <a:t>Adding photos</a:t>
            </a:r>
            <a:endParaRPr sz="2400">
              <a:solidFill>
                <a:srgbClr val="101214"/>
              </a:solidFill>
              <a:latin typeface="Poppins ExtraBold"/>
              <a:ea typeface="Poppins ExtraBold"/>
              <a:cs typeface="Poppins ExtraBold"/>
              <a:sym typeface="Poppins ExtraBold"/>
            </a:endParaRPr>
          </a:p>
        </p:txBody>
      </p:sp>
      <p:pic>
        <p:nvPicPr>
          <p:cNvPr id="45" name="Google Shape;45;p9"/>
          <p:cNvPicPr preferRelativeResize="0"/>
          <p:nvPr/>
        </p:nvPicPr>
        <p:blipFill rotWithShape="1">
          <a:blip r:embed="rId2">
            <a:alphaModFix/>
          </a:blip>
          <a:srcRect t="3257" r="2666" b="12347"/>
          <a:stretch/>
        </p:blipFill>
        <p:spPr>
          <a:xfrm>
            <a:off x="4873650" y="345550"/>
            <a:ext cx="1881000" cy="1830300"/>
          </a:xfrm>
          <a:prstGeom prst="roundRect">
            <a:avLst>
              <a:gd name="adj" fmla="val 5053"/>
            </a:avLst>
          </a:prstGeom>
          <a:noFill/>
          <a:ln>
            <a:noFill/>
          </a:ln>
        </p:spPr>
      </p:pic>
      <p:pic>
        <p:nvPicPr>
          <p:cNvPr id="46" name="Google Shape;46;p9"/>
          <p:cNvPicPr preferRelativeResize="0"/>
          <p:nvPr/>
        </p:nvPicPr>
        <p:blipFill rotWithShape="1">
          <a:blip r:embed="rId3">
            <a:alphaModFix/>
          </a:blip>
          <a:srcRect l="3297" r="3016" b="2940"/>
          <a:stretch/>
        </p:blipFill>
        <p:spPr>
          <a:xfrm>
            <a:off x="6574125" y="2406425"/>
            <a:ext cx="2241300" cy="2412000"/>
          </a:xfrm>
          <a:prstGeom prst="roundRect">
            <a:avLst>
              <a:gd name="adj" fmla="val 4258"/>
            </a:avLst>
          </a:prstGeom>
          <a:noFill/>
          <a:ln>
            <a:noFill/>
          </a:ln>
        </p:spPr>
      </p:pic>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matchingName="Screenshot 01">
  <p:cSld name="TITLE_1_1_1_1_1_1">
    <p:bg>
      <p:bgPr>
        <a:solidFill>
          <a:schemeClr val="lt1"/>
        </a:solidFill>
        <a:effectLst/>
      </p:bgPr>
    </p:bg>
    <p:spTree>
      <p:nvGrpSpPr>
        <p:cNvPr id="1" name="Shape 554"/>
        <p:cNvGrpSpPr/>
        <p:nvPr/>
      </p:nvGrpSpPr>
      <p:grpSpPr>
        <a:xfrm>
          <a:off x="0" y="0"/>
          <a:ext cx="0" cy="0"/>
          <a:chOff x="0" y="0"/>
          <a:chExt cx="0" cy="0"/>
        </a:xfrm>
      </p:grpSpPr>
      <p:sp>
        <p:nvSpPr>
          <p:cNvPr id="555" name="Google Shape;555;p81"/>
          <p:cNvSpPr>
            <a:spLocks noGrp="1"/>
          </p:cNvSpPr>
          <p:nvPr>
            <p:ph type="pic" idx="2"/>
          </p:nvPr>
        </p:nvSpPr>
        <p:spPr>
          <a:xfrm>
            <a:off x="387100" y="288125"/>
            <a:ext cx="8364000" cy="4567200"/>
          </a:xfrm>
          <a:prstGeom prst="roundRect">
            <a:avLst>
              <a:gd name="adj" fmla="val 152"/>
            </a:avLst>
          </a:prstGeom>
          <a:noFill/>
          <a:ln>
            <a:noFill/>
          </a:ln>
        </p:spPr>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matchingName="Screenshot 02">
  <p:cSld name="TITLE_1_1_1_1_1_1_1">
    <p:bg>
      <p:bgPr>
        <a:solidFill>
          <a:schemeClr val="lt1"/>
        </a:solidFill>
        <a:effectLst/>
      </p:bgPr>
    </p:bg>
    <p:spTree>
      <p:nvGrpSpPr>
        <p:cNvPr id="1" name="Shape 556"/>
        <p:cNvGrpSpPr/>
        <p:nvPr/>
      </p:nvGrpSpPr>
      <p:grpSpPr>
        <a:xfrm>
          <a:off x="0" y="0"/>
          <a:ext cx="0" cy="0"/>
          <a:chOff x="0" y="0"/>
          <a:chExt cx="0" cy="0"/>
        </a:xfrm>
      </p:grpSpPr>
      <p:sp>
        <p:nvSpPr>
          <p:cNvPr id="557" name="Google Shape;557;p82"/>
          <p:cNvSpPr>
            <a:spLocks noGrp="1"/>
          </p:cNvSpPr>
          <p:nvPr>
            <p:ph type="pic" idx="2"/>
          </p:nvPr>
        </p:nvSpPr>
        <p:spPr>
          <a:xfrm>
            <a:off x="953025" y="1122425"/>
            <a:ext cx="7238100" cy="4021200"/>
          </a:xfrm>
          <a:prstGeom prst="roundRect">
            <a:avLst>
              <a:gd name="adj" fmla="val 152"/>
            </a:avLst>
          </a:prstGeom>
          <a:noFill/>
          <a:ln>
            <a:noFill/>
          </a:ln>
        </p:spPr>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matchingName="Screenshot 03">
  <p:cSld name="TITLE_1_1_1_1_1_1_1_1">
    <p:bg>
      <p:bgPr>
        <a:solidFill>
          <a:schemeClr val="accent1"/>
        </a:solidFill>
        <a:effectLst/>
      </p:bgPr>
    </p:bg>
    <p:spTree>
      <p:nvGrpSpPr>
        <p:cNvPr id="1" name="Shape 558"/>
        <p:cNvGrpSpPr/>
        <p:nvPr/>
      </p:nvGrpSpPr>
      <p:grpSpPr>
        <a:xfrm>
          <a:off x="0" y="0"/>
          <a:ext cx="0" cy="0"/>
          <a:chOff x="0" y="0"/>
          <a:chExt cx="0" cy="0"/>
        </a:xfrm>
      </p:grpSpPr>
      <p:sp>
        <p:nvSpPr>
          <p:cNvPr id="559" name="Google Shape;559;p83"/>
          <p:cNvSpPr>
            <a:spLocks noGrp="1"/>
          </p:cNvSpPr>
          <p:nvPr>
            <p:ph type="pic" idx="2"/>
          </p:nvPr>
        </p:nvSpPr>
        <p:spPr>
          <a:xfrm>
            <a:off x="953025" y="1122425"/>
            <a:ext cx="7238100" cy="4021200"/>
          </a:xfrm>
          <a:prstGeom prst="roundRect">
            <a:avLst>
              <a:gd name="adj" fmla="val 152"/>
            </a:avLst>
          </a:prstGeom>
          <a:noFill/>
          <a:ln>
            <a:noFill/>
          </a:ln>
        </p:spPr>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matchingName="Screenshot 04">
  <p:cSld name="TITLE_1_1_1_1_1_1_1_1_1">
    <p:bg>
      <p:bgPr>
        <a:solidFill>
          <a:schemeClr val="lt1"/>
        </a:solidFill>
        <a:effectLst/>
      </p:bgPr>
    </p:bg>
    <p:spTree>
      <p:nvGrpSpPr>
        <p:cNvPr id="1" name="Shape 560"/>
        <p:cNvGrpSpPr/>
        <p:nvPr/>
      </p:nvGrpSpPr>
      <p:grpSpPr>
        <a:xfrm>
          <a:off x="0" y="0"/>
          <a:ext cx="0" cy="0"/>
          <a:chOff x="0" y="0"/>
          <a:chExt cx="0" cy="0"/>
        </a:xfrm>
      </p:grpSpPr>
      <p:sp>
        <p:nvSpPr>
          <p:cNvPr id="561" name="Google Shape;561;p84"/>
          <p:cNvSpPr>
            <a:spLocks noGrp="1"/>
          </p:cNvSpPr>
          <p:nvPr>
            <p:ph type="pic" idx="2"/>
          </p:nvPr>
        </p:nvSpPr>
        <p:spPr>
          <a:xfrm>
            <a:off x="3369750" y="1411900"/>
            <a:ext cx="5774100" cy="3731700"/>
          </a:xfrm>
          <a:prstGeom prst="roundRect">
            <a:avLst>
              <a:gd name="adj" fmla="val 152"/>
            </a:avLst>
          </a:prstGeom>
          <a:noFill/>
          <a:ln>
            <a:noFill/>
          </a:ln>
        </p:spPr>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matchingName="Screenshot 05">
  <p:cSld name="TITLE_1_1_1_1_1_1_1_1_1_1">
    <p:bg>
      <p:bgPr>
        <a:solidFill>
          <a:schemeClr val="accent1"/>
        </a:solidFill>
        <a:effectLst/>
      </p:bgPr>
    </p:bg>
    <p:spTree>
      <p:nvGrpSpPr>
        <p:cNvPr id="1" name="Shape 562"/>
        <p:cNvGrpSpPr/>
        <p:nvPr/>
      </p:nvGrpSpPr>
      <p:grpSpPr>
        <a:xfrm>
          <a:off x="0" y="0"/>
          <a:ext cx="0" cy="0"/>
          <a:chOff x="0" y="0"/>
          <a:chExt cx="0" cy="0"/>
        </a:xfrm>
      </p:grpSpPr>
      <p:sp>
        <p:nvSpPr>
          <p:cNvPr id="563" name="Google Shape;563;p85"/>
          <p:cNvSpPr>
            <a:spLocks noGrp="1"/>
          </p:cNvSpPr>
          <p:nvPr>
            <p:ph type="pic" idx="2"/>
          </p:nvPr>
        </p:nvSpPr>
        <p:spPr>
          <a:xfrm>
            <a:off x="3369750" y="1411900"/>
            <a:ext cx="5774100" cy="3731700"/>
          </a:xfrm>
          <a:prstGeom prst="roundRect">
            <a:avLst>
              <a:gd name="adj" fmla="val 152"/>
            </a:avLst>
          </a:prstGeom>
          <a:noFill/>
          <a:ln>
            <a:noFill/>
          </a:ln>
        </p:spPr>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matchingName="Closing 01">
  <p:cSld name="CUSTOM_1">
    <p:spTree>
      <p:nvGrpSpPr>
        <p:cNvPr id="1" name="Shape 564"/>
        <p:cNvGrpSpPr/>
        <p:nvPr/>
      </p:nvGrpSpPr>
      <p:grpSpPr>
        <a:xfrm>
          <a:off x="0" y="0"/>
          <a:ext cx="0" cy="0"/>
          <a:chOff x="0" y="0"/>
          <a:chExt cx="0" cy="0"/>
        </a:xfrm>
      </p:grpSpPr>
      <p:pic>
        <p:nvPicPr>
          <p:cNvPr id="565" name="Google Shape;565;p86" descr="horizontal-logo-gradient-blue-atlassian.svg"/>
          <p:cNvPicPr preferRelativeResize="0"/>
          <p:nvPr/>
        </p:nvPicPr>
        <p:blipFill rotWithShape="1">
          <a:blip r:embed="rId2">
            <a:alphaModFix/>
          </a:blip>
          <a:srcRect/>
          <a:stretch/>
        </p:blipFill>
        <p:spPr>
          <a:xfrm>
            <a:off x="3266391" y="2359910"/>
            <a:ext cx="2615561" cy="429221"/>
          </a:xfrm>
          <a:prstGeom prst="rect">
            <a:avLst/>
          </a:prstGeom>
          <a:noFill/>
          <a:ln>
            <a:noFill/>
          </a:ln>
        </p:spPr>
      </p:pic>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matchingName="Closing 02">
  <p:cSld name="CUSTOM_1_1">
    <p:bg>
      <p:bgPr>
        <a:solidFill>
          <a:schemeClr val="accent1"/>
        </a:solidFill>
        <a:effectLst/>
      </p:bgPr>
    </p:bg>
    <p:spTree>
      <p:nvGrpSpPr>
        <p:cNvPr id="1" name="Shape 566"/>
        <p:cNvGrpSpPr/>
        <p:nvPr/>
      </p:nvGrpSpPr>
      <p:grpSpPr>
        <a:xfrm>
          <a:off x="0" y="0"/>
          <a:ext cx="0" cy="0"/>
          <a:chOff x="0" y="0"/>
          <a:chExt cx="0" cy="0"/>
        </a:xfrm>
      </p:grpSpPr>
      <p:pic>
        <p:nvPicPr>
          <p:cNvPr id="567" name="Google Shape;567;p87" descr="Layer_1.png"/>
          <p:cNvPicPr preferRelativeResize="0"/>
          <p:nvPr/>
        </p:nvPicPr>
        <p:blipFill rotWithShape="1">
          <a:blip r:embed="rId2">
            <a:alphaModFix/>
          </a:blip>
          <a:srcRect/>
          <a:stretch/>
        </p:blipFill>
        <p:spPr>
          <a:xfrm>
            <a:off x="3260222" y="2357919"/>
            <a:ext cx="2615194" cy="324478"/>
          </a:xfrm>
          <a:prstGeom prst="rect">
            <a:avLst/>
          </a:prstGeom>
          <a:noFill/>
          <a:ln>
            <a:noFill/>
          </a:ln>
        </p:spPr>
      </p:pic>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matchingName="Closing 03">
  <p:cSld name="CUSTOM_1_1_1">
    <p:bg>
      <p:bgPr>
        <a:solidFill>
          <a:schemeClr val="accent1"/>
        </a:solidFill>
        <a:effectLst/>
      </p:bgPr>
    </p:bg>
    <p:spTree>
      <p:nvGrpSpPr>
        <p:cNvPr id="1" name="Shape 568"/>
        <p:cNvGrpSpPr/>
        <p:nvPr/>
      </p:nvGrpSpPr>
      <p:grpSpPr>
        <a:xfrm>
          <a:off x="0" y="0"/>
          <a:ext cx="0" cy="0"/>
          <a:chOff x="0" y="0"/>
          <a:chExt cx="0" cy="0"/>
        </a:xfrm>
      </p:grpSpPr>
      <p:pic>
        <p:nvPicPr>
          <p:cNvPr id="569" name="Google Shape;569;p88" descr="Layer_1.png"/>
          <p:cNvPicPr preferRelativeResize="0"/>
          <p:nvPr/>
        </p:nvPicPr>
        <p:blipFill rotWithShape="1">
          <a:blip r:embed="rId2">
            <a:alphaModFix/>
          </a:blip>
          <a:srcRect/>
          <a:stretch/>
        </p:blipFill>
        <p:spPr>
          <a:xfrm>
            <a:off x="3944825" y="2054829"/>
            <a:ext cx="1341336" cy="166425"/>
          </a:xfrm>
          <a:prstGeom prst="rect">
            <a:avLst/>
          </a:prstGeom>
          <a:noFill/>
          <a:ln>
            <a:noFill/>
          </a:ln>
        </p:spPr>
      </p:pic>
      <p:pic>
        <p:nvPicPr>
          <p:cNvPr id="570" name="Google Shape;570;p88" descr="Image"/>
          <p:cNvPicPr preferRelativeResize="0"/>
          <p:nvPr/>
        </p:nvPicPr>
        <p:blipFill rotWithShape="1">
          <a:blip r:embed="rId3">
            <a:alphaModFix/>
          </a:blip>
          <a:srcRect/>
          <a:stretch/>
        </p:blipFill>
        <p:spPr>
          <a:xfrm>
            <a:off x="5980883" y="2207562"/>
            <a:ext cx="344535" cy="214027"/>
          </a:xfrm>
          <a:prstGeom prst="rect">
            <a:avLst/>
          </a:prstGeom>
          <a:noFill/>
          <a:ln>
            <a:noFill/>
          </a:ln>
        </p:spPr>
      </p:pic>
      <p:sp>
        <p:nvSpPr>
          <p:cNvPr id="571" name="Google Shape;571;p88"/>
          <p:cNvSpPr txBox="1"/>
          <p:nvPr/>
        </p:nvSpPr>
        <p:spPr>
          <a:xfrm>
            <a:off x="452436" y="2329658"/>
            <a:ext cx="8239200" cy="768000"/>
          </a:xfrm>
          <a:prstGeom prst="rect">
            <a:avLst/>
          </a:prstGeom>
          <a:noFill/>
          <a:ln>
            <a:noFill/>
          </a:ln>
        </p:spPr>
        <p:txBody>
          <a:bodyPr spcFirstLastPara="1" wrap="square" lIns="19050" tIns="19050" rIns="19050" bIns="19050" anchor="t" anchorCtr="0">
            <a:normAutofit/>
          </a:bodyPr>
          <a:lstStyle/>
          <a:p>
            <a:pPr marL="0" marR="0" lvl="0" indent="0" algn="ctr" rtl="0">
              <a:lnSpc>
                <a:spcPct val="100000"/>
              </a:lnSpc>
              <a:spcBef>
                <a:spcPts val="0"/>
              </a:spcBef>
              <a:spcAft>
                <a:spcPts val="0"/>
              </a:spcAft>
              <a:buClr>
                <a:srgbClr val="FDFEFE"/>
              </a:buClr>
              <a:buSzPts val="4700"/>
              <a:buFont typeface="Play"/>
              <a:buNone/>
            </a:pPr>
            <a:r>
              <a:rPr lang="en" sz="4200" i="0" u="none" strike="noStrike" cap="none">
                <a:solidFill>
                  <a:srgbClr val="FDFEFE"/>
                </a:solidFill>
                <a:latin typeface="Poppins ExtraBold"/>
                <a:ea typeface="Poppins ExtraBold"/>
                <a:cs typeface="Poppins ExtraBold"/>
                <a:sym typeface="Poppins ExtraBold"/>
              </a:rPr>
              <a:t>Thank you!</a:t>
            </a:r>
            <a:endParaRPr sz="100">
              <a:latin typeface="Poppins ExtraBold"/>
              <a:ea typeface="Poppins ExtraBold"/>
              <a:cs typeface="Poppins ExtraBold"/>
              <a:sym typeface="Poppins ExtraBold"/>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matchingName="Closing 04">
  <p:cSld name="CUSTOM_1_1_1_1">
    <p:bg>
      <p:bgPr>
        <a:solidFill>
          <a:schemeClr val="lt1"/>
        </a:solidFill>
        <a:effectLst/>
      </p:bgPr>
    </p:bg>
    <p:spTree>
      <p:nvGrpSpPr>
        <p:cNvPr id="1" name="Shape 572"/>
        <p:cNvGrpSpPr/>
        <p:nvPr/>
      </p:nvGrpSpPr>
      <p:grpSpPr>
        <a:xfrm>
          <a:off x="0" y="0"/>
          <a:ext cx="0" cy="0"/>
          <a:chOff x="0" y="0"/>
          <a:chExt cx="0" cy="0"/>
        </a:xfrm>
      </p:grpSpPr>
      <p:pic>
        <p:nvPicPr>
          <p:cNvPr id="573" name="Google Shape;573;p89" descr="Layer_1.png"/>
          <p:cNvPicPr preferRelativeResize="0"/>
          <p:nvPr/>
        </p:nvPicPr>
        <p:blipFill rotWithShape="1">
          <a:blip r:embed="rId2">
            <a:alphaModFix/>
          </a:blip>
          <a:srcRect/>
          <a:stretch/>
        </p:blipFill>
        <p:spPr>
          <a:xfrm>
            <a:off x="3944825" y="2054829"/>
            <a:ext cx="1341336" cy="166425"/>
          </a:xfrm>
          <a:prstGeom prst="rect">
            <a:avLst/>
          </a:prstGeom>
          <a:noFill/>
          <a:ln>
            <a:noFill/>
          </a:ln>
        </p:spPr>
      </p:pic>
      <p:pic>
        <p:nvPicPr>
          <p:cNvPr id="574" name="Google Shape;574;p89" descr="Image"/>
          <p:cNvPicPr preferRelativeResize="0"/>
          <p:nvPr/>
        </p:nvPicPr>
        <p:blipFill rotWithShape="1">
          <a:blip r:embed="rId3">
            <a:alphaModFix/>
          </a:blip>
          <a:srcRect/>
          <a:stretch/>
        </p:blipFill>
        <p:spPr>
          <a:xfrm>
            <a:off x="5980883" y="2207562"/>
            <a:ext cx="344535" cy="214027"/>
          </a:xfrm>
          <a:prstGeom prst="rect">
            <a:avLst/>
          </a:prstGeom>
          <a:noFill/>
          <a:ln>
            <a:noFill/>
          </a:ln>
        </p:spPr>
      </p:pic>
      <p:sp>
        <p:nvSpPr>
          <p:cNvPr id="575" name="Google Shape;575;p89"/>
          <p:cNvSpPr txBox="1"/>
          <p:nvPr/>
        </p:nvSpPr>
        <p:spPr>
          <a:xfrm>
            <a:off x="452436" y="2329658"/>
            <a:ext cx="8239200" cy="768000"/>
          </a:xfrm>
          <a:prstGeom prst="rect">
            <a:avLst/>
          </a:prstGeom>
          <a:noFill/>
          <a:ln>
            <a:noFill/>
          </a:ln>
        </p:spPr>
        <p:txBody>
          <a:bodyPr spcFirstLastPara="1" wrap="square" lIns="19050" tIns="19050" rIns="19050" bIns="19050" anchor="t" anchorCtr="0">
            <a:normAutofit/>
          </a:bodyPr>
          <a:lstStyle/>
          <a:p>
            <a:pPr marL="0" marR="0" lvl="0" indent="0" algn="ctr" rtl="0">
              <a:lnSpc>
                <a:spcPct val="100000"/>
              </a:lnSpc>
              <a:spcBef>
                <a:spcPts val="0"/>
              </a:spcBef>
              <a:spcAft>
                <a:spcPts val="0"/>
              </a:spcAft>
              <a:buClr>
                <a:srgbClr val="FDFEFE"/>
              </a:buClr>
              <a:buSzPts val="4700"/>
              <a:buFont typeface="Play"/>
              <a:buNone/>
            </a:pPr>
            <a:r>
              <a:rPr lang="en" sz="4200" i="0" u="none" strike="noStrike" cap="none">
                <a:solidFill>
                  <a:schemeClr val="dk1"/>
                </a:solidFill>
                <a:latin typeface="Poppins ExtraBold"/>
                <a:ea typeface="Poppins ExtraBold"/>
                <a:cs typeface="Poppins ExtraBold"/>
                <a:sym typeface="Poppins ExtraBold"/>
              </a:rPr>
              <a:t>Thank you!</a:t>
            </a:r>
            <a:endParaRPr sz="100">
              <a:solidFill>
                <a:schemeClr val="dk1"/>
              </a:solidFill>
              <a:latin typeface="Poppins ExtraBold"/>
              <a:ea typeface="Poppins ExtraBold"/>
              <a:cs typeface="Poppins ExtraBold"/>
              <a:sym typeface="Poppins ExtraBold"/>
            </a:endParaRPr>
          </a:p>
        </p:txBody>
      </p:sp>
      <p:pic>
        <p:nvPicPr>
          <p:cNvPr id="576" name="Google Shape;576;p89" descr="horizontal-logo-gradient-blue-atlassian.svg"/>
          <p:cNvPicPr preferRelativeResize="0"/>
          <p:nvPr/>
        </p:nvPicPr>
        <p:blipFill rotWithShape="1">
          <a:blip r:embed="rId4">
            <a:alphaModFix/>
          </a:blip>
          <a:srcRect/>
          <a:stretch/>
        </p:blipFill>
        <p:spPr>
          <a:xfrm>
            <a:off x="3949587" y="2056558"/>
            <a:ext cx="1341339" cy="220117"/>
          </a:xfrm>
          <a:prstGeom prst="rect">
            <a:avLst/>
          </a:prstGeom>
          <a:noFill/>
          <a:ln>
            <a:noFill/>
          </a:ln>
        </p:spPr>
      </p:pic>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matchingName="Closing 05">
  <p:cSld name="CUSTOM_1_1_1_1_1">
    <p:bg>
      <p:bgPr>
        <a:solidFill>
          <a:schemeClr val="lt1"/>
        </a:solidFill>
        <a:effectLst/>
      </p:bgPr>
    </p:bg>
    <p:spTree>
      <p:nvGrpSpPr>
        <p:cNvPr id="1" name="Shape 577"/>
        <p:cNvGrpSpPr/>
        <p:nvPr/>
      </p:nvGrpSpPr>
      <p:grpSpPr>
        <a:xfrm>
          <a:off x="0" y="0"/>
          <a:ext cx="0" cy="0"/>
          <a:chOff x="0" y="0"/>
          <a:chExt cx="0" cy="0"/>
        </a:xfrm>
      </p:grpSpPr>
      <p:pic>
        <p:nvPicPr>
          <p:cNvPr id="578" name="Google Shape;578;p90" descr="Layer_1.png"/>
          <p:cNvPicPr preferRelativeResize="0"/>
          <p:nvPr/>
        </p:nvPicPr>
        <p:blipFill rotWithShape="1">
          <a:blip r:embed="rId2">
            <a:alphaModFix/>
          </a:blip>
          <a:srcRect/>
          <a:stretch/>
        </p:blipFill>
        <p:spPr>
          <a:xfrm>
            <a:off x="3944825" y="2054829"/>
            <a:ext cx="1341336" cy="166425"/>
          </a:xfrm>
          <a:prstGeom prst="rect">
            <a:avLst/>
          </a:prstGeom>
          <a:noFill/>
          <a:ln>
            <a:noFill/>
          </a:ln>
        </p:spPr>
      </p:pic>
      <p:pic>
        <p:nvPicPr>
          <p:cNvPr id="579" name="Google Shape;579;p90" descr="horizontal-logo-gradient-blue-atlassian.svg"/>
          <p:cNvPicPr preferRelativeResize="0"/>
          <p:nvPr/>
        </p:nvPicPr>
        <p:blipFill rotWithShape="1">
          <a:blip r:embed="rId3">
            <a:alphaModFix/>
          </a:blip>
          <a:srcRect/>
          <a:stretch/>
        </p:blipFill>
        <p:spPr>
          <a:xfrm>
            <a:off x="3949587" y="2056558"/>
            <a:ext cx="1341339" cy="220117"/>
          </a:xfrm>
          <a:prstGeom prst="rect">
            <a:avLst/>
          </a:prstGeom>
          <a:noFill/>
          <a:ln>
            <a:noFill/>
          </a:ln>
        </p:spPr>
      </p:pic>
      <p:sp>
        <p:nvSpPr>
          <p:cNvPr id="580" name="Google Shape;580;p90"/>
          <p:cNvSpPr txBox="1">
            <a:spLocks noGrp="1"/>
          </p:cNvSpPr>
          <p:nvPr>
            <p:ph type="title"/>
          </p:nvPr>
        </p:nvSpPr>
        <p:spPr>
          <a:xfrm>
            <a:off x="990900" y="2254519"/>
            <a:ext cx="71619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4200"/>
              <a:buFont typeface="Poppins ExtraBold"/>
              <a:buNone/>
              <a:defRPr sz="4200" b="0">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Guide 06">
  <p:cSld name="CUSTOM_4_1_2">
    <p:spTree>
      <p:nvGrpSpPr>
        <p:cNvPr id="1" name="Shape 47"/>
        <p:cNvGrpSpPr/>
        <p:nvPr/>
      </p:nvGrpSpPr>
      <p:grpSpPr>
        <a:xfrm>
          <a:off x="0" y="0"/>
          <a:ext cx="0" cy="0"/>
          <a:chOff x="0" y="0"/>
          <a:chExt cx="0" cy="0"/>
        </a:xfrm>
      </p:grpSpPr>
      <p:sp>
        <p:nvSpPr>
          <p:cNvPr id="48" name="Google Shape;48;p10"/>
          <p:cNvSpPr/>
          <p:nvPr/>
        </p:nvSpPr>
        <p:spPr>
          <a:xfrm>
            <a:off x="4572000" y="0"/>
            <a:ext cx="4572000" cy="5143500"/>
          </a:xfrm>
          <a:prstGeom prst="rect">
            <a:avLst/>
          </a:prstGeom>
          <a:solidFill>
            <a:schemeClr val="accent1"/>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49" name="Google Shape;49;p10"/>
          <p:cNvSpPr txBox="1"/>
          <p:nvPr/>
        </p:nvSpPr>
        <p:spPr>
          <a:xfrm>
            <a:off x="864650" y="1734550"/>
            <a:ext cx="3104100" cy="23208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1200"/>
              </a:spcAft>
              <a:buNone/>
            </a:pPr>
            <a:r>
              <a:rPr lang="en" sz="1200">
                <a:solidFill>
                  <a:srgbClr val="292A2E"/>
                </a:solidFill>
                <a:latin typeface="Poppins Light"/>
                <a:ea typeface="Poppins Light"/>
                <a:cs typeface="Poppins Light"/>
                <a:sym typeface="Poppins Light"/>
              </a:rPr>
              <a:t>If you want to highlight something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in blue, just select the text you want </a:t>
            </a:r>
            <a:br>
              <a:rPr lang="en" sz="1200">
                <a:solidFill>
                  <a:srgbClr val="292A2E"/>
                </a:solidFill>
                <a:latin typeface="Poppins Light"/>
                <a:ea typeface="Poppins Light"/>
                <a:cs typeface="Poppins Light"/>
                <a:sym typeface="Poppins Light"/>
              </a:rPr>
            </a:br>
            <a:r>
              <a:rPr lang="en" sz="1200">
                <a:solidFill>
                  <a:srgbClr val="292A2E"/>
                </a:solidFill>
                <a:latin typeface="Poppins Light"/>
                <a:ea typeface="Poppins Light"/>
                <a:cs typeface="Poppins Light"/>
                <a:sym typeface="Poppins Light"/>
              </a:rPr>
              <a:t>to change the color for and choose the blue color from the top bar menu.</a:t>
            </a:r>
            <a:endParaRPr sz="1200">
              <a:solidFill>
                <a:srgbClr val="292A2E"/>
              </a:solidFill>
              <a:latin typeface="Poppins Light"/>
              <a:ea typeface="Poppins Light"/>
              <a:cs typeface="Poppins Light"/>
              <a:sym typeface="Poppins Light"/>
            </a:endParaRPr>
          </a:p>
        </p:txBody>
      </p:sp>
      <p:sp>
        <p:nvSpPr>
          <p:cNvPr id="50" name="Google Shape;50;p10"/>
          <p:cNvSpPr txBox="1"/>
          <p:nvPr/>
        </p:nvSpPr>
        <p:spPr>
          <a:xfrm>
            <a:off x="858350" y="796625"/>
            <a:ext cx="3285000" cy="10215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2400">
                <a:solidFill>
                  <a:srgbClr val="101214"/>
                </a:solidFill>
                <a:latin typeface="Poppins ExtraBold"/>
                <a:ea typeface="Poppins ExtraBold"/>
                <a:cs typeface="Poppins ExtraBold"/>
                <a:sym typeface="Poppins ExtraBold"/>
              </a:rPr>
              <a:t>Recolor for </a:t>
            </a:r>
            <a:br>
              <a:rPr lang="en" sz="2400">
                <a:solidFill>
                  <a:srgbClr val="101214"/>
                </a:solidFill>
                <a:latin typeface="Poppins ExtraBold"/>
                <a:ea typeface="Poppins ExtraBold"/>
                <a:cs typeface="Poppins ExtraBold"/>
                <a:sym typeface="Poppins ExtraBold"/>
              </a:rPr>
            </a:br>
            <a:r>
              <a:rPr lang="en" sz="2400">
                <a:solidFill>
                  <a:srgbClr val="101214"/>
                </a:solidFill>
                <a:latin typeface="Poppins ExtraBold"/>
                <a:ea typeface="Poppins ExtraBold"/>
                <a:cs typeface="Poppins ExtraBold"/>
                <a:sym typeface="Poppins ExtraBold"/>
              </a:rPr>
              <a:t>Quote Slides</a:t>
            </a:r>
            <a:endParaRPr sz="2400">
              <a:solidFill>
                <a:srgbClr val="101214"/>
              </a:solidFill>
              <a:latin typeface="Poppins ExtraBold"/>
              <a:ea typeface="Poppins ExtraBold"/>
              <a:cs typeface="Poppins ExtraBold"/>
              <a:sym typeface="Poppins ExtraBold"/>
            </a:endParaRPr>
          </a:p>
        </p:txBody>
      </p:sp>
      <p:pic>
        <p:nvPicPr>
          <p:cNvPr id="51" name="Google Shape;51;p10"/>
          <p:cNvPicPr preferRelativeResize="0"/>
          <p:nvPr/>
        </p:nvPicPr>
        <p:blipFill>
          <a:blip r:embed="rId2">
            <a:alphaModFix/>
          </a:blip>
          <a:stretch>
            <a:fillRect/>
          </a:stretch>
        </p:blipFill>
        <p:spPr>
          <a:xfrm>
            <a:off x="4986751" y="707850"/>
            <a:ext cx="3730500" cy="1130400"/>
          </a:xfrm>
          <a:prstGeom prst="roundRect">
            <a:avLst>
              <a:gd name="adj" fmla="val 5505"/>
            </a:avLst>
          </a:prstGeom>
          <a:noFill/>
          <a:ln>
            <a:noFill/>
          </a:ln>
        </p:spPr>
      </p:pic>
      <p:pic>
        <p:nvPicPr>
          <p:cNvPr id="52" name="Google Shape;52;p10"/>
          <p:cNvPicPr preferRelativeResize="0"/>
          <p:nvPr/>
        </p:nvPicPr>
        <p:blipFill>
          <a:blip r:embed="rId3">
            <a:alphaModFix/>
          </a:blip>
          <a:stretch>
            <a:fillRect/>
          </a:stretch>
        </p:blipFill>
        <p:spPr>
          <a:xfrm>
            <a:off x="5830012" y="2098266"/>
            <a:ext cx="2043900" cy="893700"/>
          </a:xfrm>
          <a:prstGeom prst="roundRect">
            <a:avLst>
              <a:gd name="adj" fmla="val 8629"/>
            </a:avLst>
          </a:prstGeom>
          <a:noFill/>
          <a:ln>
            <a:noFill/>
          </a:ln>
        </p:spPr>
      </p:pic>
      <p:pic>
        <p:nvPicPr>
          <p:cNvPr id="53" name="Google Shape;53;p10"/>
          <p:cNvPicPr preferRelativeResize="0"/>
          <p:nvPr/>
        </p:nvPicPr>
        <p:blipFill>
          <a:blip r:embed="rId4">
            <a:alphaModFix/>
          </a:blip>
          <a:stretch>
            <a:fillRect/>
          </a:stretch>
        </p:blipFill>
        <p:spPr>
          <a:xfrm>
            <a:off x="4986751" y="3251939"/>
            <a:ext cx="3730500" cy="1183800"/>
          </a:xfrm>
          <a:prstGeom prst="roundRect">
            <a:avLst>
              <a:gd name="adj" fmla="val 7647"/>
            </a:avLst>
          </a:prstGeom>
          <a:noFill/>
          <a:ln>
            <a:noFill/>
          </a:ln>
        </p:spPr>
      </p:pic>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matchingName="Closing 06">
  <p:cSld name="CUSTOM_1_1_1_1_1_1">
    <p:bg>
      <p:bgPr>
        <a:solidFill>
          <a:schemeClr val="accent1"/>
        </a:solidFill>
        <a:effectLst/>
      </p:bgPr>
    </p:bg>
    <p:spTree>
      <p:nvGrpSpPr>
        <p:cNvPr id="1" name="Shape 581"/>
        <p:cNvGrpSpPr/>
        <p:nvPr/>
      </p:nvGrpSpPr>
      <p:grpSpPr>
        <a:xfrm>
          <a:off x="0" y="0"/>
          <a:ext cx="0" cy="0"/>
          <a:chOff x="0" y="0"/>
          <a:chExt cx="0" cy="0"/>
        </a:xfrm>
      </p:grpSpPr>
      <p:pic>
        <p:nvPicPr>
          <p:cNvPr id="582" name="Google Shape;582;p91" descr="Layer_1.png"/>
          <p:cNvPicPr preferRelativeResize="0"/>
          <p:nvPr/>
        </p:nvPicPr>
        <p:blipFill rotWithShape="1">
          <a:blip r:embed="rId2">
            <a:alphaModFix/>
          </a:blip>
          <a:srcRect/>
          <a:stretch/>
        </p:blipFill>
        <p:spPr>
          <a:xfrm>
            <a:off x="3944825" y="2054829"/>
            <a:ext cx="1341336" cy="166425"/>
          </a:xfrm>
          <a:prstGeom prst="rect">
            <a:avLst/>
          </a:prstGeom>
          <a:noFill/>
          <a:ln>
            <a:noFill/>
          </a:ln>
        </p:spPr>
      </p:pic>
      <p:sp>
        <p:nvSpPr>
          <p:cNvPr id="583" name="Google Shape;583;p91"/>
          <p:cNvSpPr txBox="1">
            <a:spLocks noGrp="1"/>
          </p:cNvSpPr>
          <p:nvPr>
            <p:ph type="title"/>
          </p:nvPr>
        </p:nvSpPr>
        <p:spPr>
          <a:xfrm>
            <a:off x="990900" y="2254519"/>
            <a:ext cx="71619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1"/>
              </a:buClr>
              <a:buSzPts val="4200"/>
              <a:buFont typeface="Poppins ExtraBold"/>
              <a:buNone/>
              <a:defRPr sz="4200" b="0">
                <a:solidFill>
                  <a:schemeClr val="lt1"/>
                </a:solidFill>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matchingName="Big Statement 01">
  <p:cSld name="TITLE_2">
    <p:spTree>
      <p:nvGrpSpPr>
        <p:cNvPr id="1" name="Shape 584"/>
        <p:cNvGrpSpPr/>
        <p:nvPr/>
      </p:nvGrpSpPr>
      <p:grpSpPr>
        <a:xfrm>
          <a:off x="0" y="0"/>
          <a:ext cx="0" cy="0"/>
          <a:chOff x="0" y="0"/>
          <a:chExt cx="0" cy="0"/>
        </a:xfrm>
      </p:grpSpPr>
      <p:sp>
        <p:nvSpPr>
          <p:cNvPr id="585" name="Google Shape;585;p9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grpSp>
        <p:nvGrpSpPr>
          <p:cNvPr id="586" name="Google Shape;586;p92"/>
          <p:cNvGrpSpPr/>
          <p:nvPr/>
        </p:nvGrpSpPr>
        <p:grpSpPr>
          <a:xfrm>
            <a:off x="-3515" y="3633"/>
            <a:ext cx="8609105" cy="5184608"/>
            <a:chOff x="0" y="0"/>
            <a:chExt cx="22957614" cy="13825620"/>
          </a:xfrm>
        </p:grpSpPr>
        <p:sp>
          <p:nvSpPr>
            <p:cNvPr id="587" name="Google Shape;587;p92"/>
            <p:cNvSpPr/>
            <p:nvPr/>
          </p:nvSpPr>
          <p:spPr>
            <a:xfrm>
              <a:off x="0" y="0"/>
              <a:ext cx="22957614" cy="13825620"/>
            </a:xfrm>
            <a:custGeom>
              <a:avLst/>
              <a:gdLst/>
              <a:ahLst/>
              <a:cxnLst/>
              <a:rect l="l" t="t" r="r" b="b"/>
              <a:pathLst>
                <a:path w="21600" h="21600" extrusionOk="0">
                  <a:moveTo>
                    <a:pt x="21600" y="17816"/>
                  </a:moveTo>
                  <a:cubicBezTo>
                    <a:pt x="21189" y="14213"/>
                    <a:pt x="20595" y="10673"/>
                    <a:pt x="19826" y="7234"/>
                  </a:cubicBezTo>
                  <a:cubicBezTo>
                    <a:pt x="19273" y="4761"/>
                    <a:pt x="18630" y="2345"/>
                    <a:pt x="17901" y="0"/>
                  </a:cubicBezTo>
                  <a:lnTo>
                    <a:pt x="0" y="0"/>
                  </a:lnTo>
                  <a:lnTo>
                    <a:pt x="0" y="10155"/>
                  </a:lnTo>
                  <a:cubicBezTo>
                    <a:pt x="894" y="11971"/>
                    <a:pt x="1640" y="13977"/>
                    <a:pt x="2217" y="16119"/>
                  </a:cubicBezTo>
                  <a:cubicBezTo>
                    <a:pt x="2690" y="17876"/>
                    <a:pt x="3047" y="19714"/>
                    <a:pt x="3280" y="21600"/>
                  </a:cubicBezTo>
                  <a:lnTo>
                    <a:pt x="9492" y="21600"/>
                  </a:lnTo>
                  <a:lnTo>
                    <a:pt x="21600" y="17816"/>
                  </a:lnTo>
                  <a:close/>
                </a:path>
              </a:pathLst>
            </a:custGeom>
            <a:solidFill>
              <a:srgbClr val="1767DA"/>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000000"/>
                </a:buClr>
                <a:buSzPts val="1200"/>
                <a:buFont typeface="Play"/>
                <a:buNone/>
              </a:pPr>
              <a:endParaRPr sz="1200" b="0" i="0" u="none" strike="noStrike" cap="none">
                <a:solidFill>
                  <a:srgbClr val="000000"/>
                </a:solidFill>
                <a:latin typeface="Play"/>
                <a:ea typeface="Play"/>
                <a:cs typeface="Play"/>
                <a:sym typeface="Play"/>
              </a:endParaRPr>
            </a:p>
          </p:txBody>
        </p:sp>
        <p:sp>
          <p:nvSpPr>
            <p:cNvPr id="588" name="Google Shape;588;p92"/>
            <p:cNvSpPr/>
            <p:nvPr/>
          </p:nvSpPr>
          <p:spPr>
            <a:xfrm>
              <a:off x="7782914" y="9925181"/>
              <a:ext cx="12805560" cy="3846852"/>
            </a:xfrm>
            <a:custGeom>
              <a:avLst/>
              <a:gdLst/>
              <a:ahLst/>
              <a:cxnLst/>
              <a:rect l="l" t="t" r="r" b="b"/>
              <a:pathLst>
                <a:path w="21600" h="21600" extrusionOk="0">
                  <a:moveTo>
                    <a:pt x="18477" y="0"/>
                  </a:moveTo>
                  <a:cubicBezTo>
                    <a:pt x="18870" y="4083"/>
                    <a:pt x="19354" y="8064"/>
                    <a:pt x="19923" y="11910"/>
                  </a:cubicBezTo>
                  <a:cubicBezTo>
                    <a:pt x="20419" y="15257"/>
                    <a:pt x="20979" y="18493"/>
                    <a:pt x="21600" y="21600"/>
                  </a:cubicBezTo>
                  <a:lnTo>
                    <a:pt x="0" y="21600"/>
                  </a:lnTo>
                  <a:lnTo>
                    <a:pt x="18477" y="0"/>
                  </a:lnTo>
                  <a:close/>
                </a:path>
              </a:pathLst>
            </a:custGeom>
            <a:solidFill>
              <a:srgbClr val="BE61F3"/>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000000"/>
                </a:buClr>
                <a:buSzPts val="1200"/>
                <a:buFont typeface="Play"/>
                <a:buNone/>
              </a:pPr>
              <a:endParaRPr sz="1200" b="0" i="0" u="none" strike="noStrike" cap="none">
                <a:solidFill>
                  <a:srgbClr val="000000"/>
                </a:solidFill>
                <a:latin typeface="Play"/>
                <a:ea typeface="Play"/>
                <a:cs typeface="Play"/>
                <a:sym typeface="Play"/>
              </a:endParaRPr>
            </a:p>
          </p:txBody>
        </p:sp>
        <p:sp>
          <p:nvSpPr>
            <p:cNvPr id="589" name="Google Shape;589;p92"/>
            <p:cNvSpPr/>
            <p:nvPr/>
          </p:nvSpPr>
          <p:spPr>
            <a:xfrm>
              <a:off x="7782962" y="9925145"/>
              <a:ext cx="11807424" cy="3846906"/>
            </a:xfrm>
            <a:custGeom>
              <a:avLst/>
              <a:gdLst/>
              <a:ahLst/>
              <a:cxnLst/>
              <a:rect l="l" t="t" r="r" b="b"/>
              <a:pathLst>
                <a:path w="21600" h="21600" extrusionOk="0">
                  <a:moveTo>
                    <a:pt x="20039" y="0"/>
                  </a:moveTo>
                  <a:lnTo>
                    <a:pt x="0" y="21600"/>
                  </a:lnTo>
                  <a:lnTo>
                    <a:pt x="4739" y="21600"/>
                  </a:lnTo>
                  <a:lnTo>
                    <a:pt x="21600" y="11860"/>
                  </a:lnTo>
                  <a:cubicBezTo>
                    <a:pt x="20985" y="8029"/>
                    <a:pt x="20464" y="4066"/>
                    <a:pt x="20039" y="0"/>
                  </a:cubicBezTo>
                  <a:close/>
                </a:path>
              </a:pathLst>
            </a:custGeom>
            <a:solidFill>
              <a:schemeClr val="accent6"/>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000000"/>
                </a:buClr>
                <a:buSzPts val="1200"/>
                <a:buFont typeface="Play"/>
                <a:buNone/>
              </a:pPr>
              <a:endParaRPr sz="1200" b="0" i="0" u="none" strike="noStrike" cap="none">
                <a:solidFill>
                  <a:srgbClr val="000000"/>
                </a:solidFill>
                <a:latin typeface="Play"/>
                <a:ea typeface="Play"/>
                <a:cs typeface="Play"/>
                <a:sym typeface="Play"/>
              </a:endParaRPr>
            </a:p>
          </p:txBody>
        </p:sp>
      </p:grpSp>
      <p:sp>
        <p:nvSpPr>
          <p:cNvPr id="590" name="Google Shape;590;p92"/>
          <p:cNvSpPr txBox="1">
            <a:spLocks noGrp="1"/>
          </p:cNvSpPr>
          <p:nvPr>
            <p:ph type="sldNum" idx="2"/>
          </p:nvPr>
        </p:nvSpPr>
        <p:spPr>
          <a:xfrm>
            <a:off x="4500562" y="4905375"/>
            <a:ext cx="138300" cy="146100"/>
          </a:xfrm>
          <a:prstGeom prst="rect">
            <a:avLst/>
          </a:prstGeom>
          <a:noFill/>
          <a:ln>
            <a:noFill/>
          </a:ln>
        </p:spPr>
        <p:txBody>
          <a:bodyPr spcFirstLastPara="1" wrap="square" lIns="19050" tIns="19050" rIns="19050" bIns="19050" anchor="b" anchorCtr="0">
            <a:spAutoFit/>
          </a:bodyPr>
          <a:lstStyle>
            <a:lvl1pPr marL="0" marR="0" lvl="0"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1pPr>
            <a:lvl2pPr marL="0" marR="0" lvl="1"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2pPr>
            <a:lvl3pPr marL="0" marR="0" lvl="2"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3pPr>
            <a:lvl4pPr marL="0" marR="0" lvl="3"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4pPr>
            <a:lvl5pPr marL="0" marR="0" lvl="4"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5pPr>
            <a:lvl6pPr marL="0" marR="0" lvl="5"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6pPr>
            <a:lvl7pPr marL="0" marR="0" lvl="6"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7pPr>
            <a:lvl8pPr marL="0" marR="0" lvl="7"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8pPr>
            <a:lvl9pPr marL="0" marR="0" lvl="8"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
              <a:t>‹#›</a:t>
            </a:fld>
            <a:endParaRPr sz="1000">
              <a:latin typeface="Arial"/>
              <a:ea typeface="Arial"/>
              <a:cs typeface="Arial"/>
              <a:sym typeface="Arial"/>
            </a:endParaRPr>
          </a:p>
        </p:txBody>
      </p:sp>
      <p:sp>
        <p:nvSpPr>
          <p:cNvPr id="591" name="Google Shape;591;p92"/>
          <p:cNvSpPr txBox="1">
            <a:spLocks noGrp="1"/>
          </p:cNvSpPr>
          <p:nvPr>
            <p:ph type="title"/>
          </p:nvPr>
        </p:nvSpPr>
        <p:spPr>
          <a:xfrm>
            <a:off x="1369325" y="1919250"/>
            <a:ext cx="6405600" cy="13050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lt1"/>
              </a:buClr>
              <a:buSzPts val="4200"/>
              <a:buFont typeface="Poppins ExtraBold"/>
              <a:buNone/>
              <a:defRPr sz="4200" b="0">
                <a:solidFill>
                  <a:schemeClr val="lt1"/>
                </a:solidFill>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matchingName="Big Statement 02">
  <p:cSld name="TITLE_2_2">
    <p:spTree>
      <p:nvGrpSpPr>
        <p:cNvPr id="1" name="Shape 592"/>
        <p:cNvGrpSpPr/>
        <p:nvPr/>
      </p:nvGrpSpPr>
      <p:grpSpPr>
        <a:xfrm>
          <a:off x="0" y="0"/>
          <a:ext cx="0" cy="0"/>
          <a:chOff x="0" y="0"/>
          <a:chExt cx="0" cy="0"/>
        </a:xfrm>
      </p:grpSpPr>
      <p:sp>
        <p:nvSpPr>
          <p:cNvPr id="593" name="Google Shape;593;p9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594" name="Google Shape;594;p93"/>
          <p:cNvSpPr txBox="1">
            <a:spLocks noGrp="1"/>
          </p:cNvSpPr>
          <p:nvPr>
            <p:ph type="sldNum" idx="2"/>
          </p:nvPr>
        </p:nvSpPr>
        <p:spPr>
          <a:xfrm>
            <a:off x="4500562" y="4905375"/>
            <a:ext cx="138300" cy="146100"/>
          </a:xfrm>
          <a:prstGeom prst="rect">
            <a:avLst/>
          </a:prstGeom>
          <a:noFill/>
          <a:ln>
            <a:noFill/>
          </a:ln>
        </p:spPr>
        <p:txBody>
          <a:bodyPr spcFirstLastPara="1" wrap="square" lIns="19050" tIns="19050" rIns="19050" bIns="19050" anchor="b" anchorCtr="0">
            <a:spAutoFit/>
          </a:bodyPr>
          <a:lstStyle>
            <a:lvl1pPr marL="0" marR="0" lvl="0"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1pPr>
            <a:lvl2pPr marL="0" marR="0" lvl="1"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2pPr>
            <a:lvl3pPr marL="0" marR="0" lvl="2"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3pPr>
            <a:lvl4pPr marL="0" marR="0" lvl="3"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4pPr>
            <a:lvl5pPr marL="0" marR="0" lvl="4"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5pPr>
            <a:lvl6pPr marL="0" marR="0" lvl="5"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6pPr>
            <a:lvl7pPr marL="0" marR="0" lvl="6"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7pPr>
            <a:lvl8pPr marL="0" marR="0" lvl="7"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8pPr>
            <a:lvl9pPr marL="0" marR="0" lvl="8"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
              <a:t>‹#›</a:t>
            </a:fld>
            <a:endParaRPr sz="1000">
              <a:latin typeface="Arial"/>
              <a:ea typeface="Arial"/>
              <a:cs typeface="Arial"/>
              <a:sym typeface="Arial"/>
            </a:endParaRPr>
          </a:p>
        </p:txBody>
      </p:sp>
      <p:grpSp>
        <p:nvGrpSpPr>
          <p:cNvPr id="595" name="Google Shape;595;p93"/>
          <p:cNvGrpSpPr/>
          <p:nvPr/>
        </p:nvGrpSpPr>
        <p:grpSpPr>
          <a:xfrm>
            <a:off x="190134" y="356815"/>
            <a:ext cx="8763775" cy="4429913"/>
            <a:chOff x="0" y="0"/>
            <a:chExt cx="23370067" cy="11813100"/>
          </a:xfrm>
        </p:grpSpPr>
        <p:sp>
          <p:nvSpPr>
            <p:cNvPr id="596" name="Google Shape;596;p93"/>
            <p:cNvSpPr/>
            <p:nvPr/>
          </p:nvSpPr>
          <p:spPr>
            <a:xfrm>
              <a:off x="11556967" y="0"/>
              <a:ext cx="11813100" cy="11813100"/>
            </a:xfrm>
            <a:prstGeom prst="ellipse">
              <a:avLst/>
            </a:prstGeom>
            <a:solidFill>
              <a:srgbClr val="BE61F3"/>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DFEFE"/>
                </a:buClr>
                <a:buSzPts val="1200"/>
                <a:buFont typeface="Helvetica Neue"/>
                <a:buNone/>
              </a:pPr>
              <a:endParaRPr sz="1200" b="0" i="0" u="none" strike="noStrike" cap="none">
                <a:solidFill>
                  <a:srgbClr val="FDFEFE"/>
                </a:solidFill>
                <a:latin typeface="Helvetica Neue"/>
                <a:ea typeface="Helvetica Neue"/>
                <a:cs typeface="Helvetica Neue"/>
                <a:sym typeface="Helvetica Neue"/>
              </a:endParaRPr>
            </a:p>
          </p:txBody>
        </p:sp>
        <p:sp>
          <p:nvSpPr>
            <p:cNvPr id="597" name="Google Shape;597;p93"/>
            <p:cNvSpPr/>
            <p:nvPr/>
          </p:nvSpPr>
          <p:spPr>
            <a:xfrm rot="-300016">
              <a:off x="397297" y="675390"/>
              <a:ext cx="14611005" cy="9755319"/>
            </a:xfrm>
            <a:prstGeom prst="rect">
              <a:avLst/>
            </a:prstGeom>
            <a:solidFill>
              <a:srgbClr val="1767DA"/>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DFEFE"/>
                </a:buClr>
                <a:buSzPts val="1200"/>
                <a:buFont typeface="Helvetica Neue"/>
                <a:buNone/>
              </a:pPr>
              <a:endParaRPr sz="1200" b="0" i="0" u="none" strike="noStrike" cap="none">
                <a:solidFill>
                  <a:srgbClr val="FDFEFE"/>
                </a:solidFill>
                <a:latin typeface="Helvetica Neue"/>
                <a:ea typeface="Helvetica Neue"/>
                <a:cs typeface="Helvetica Neue"/>
                <a:sym typeface="Helvetica Neue"/>
              </a:endParaRPr>
            </a:p>
          </p:txBody>
        </p:sp>
        <p:sp>
          <p:nvSpPr>
            <p:cNvPr id="598" name="Google Shape;598;p93"/>
            <p:cNvSpPr/>
            <p:nvPr/>
          </p:nvSpPr>
          <p:spPr>
            <a:xfrm>
              <a:off x="11571516" y="732794"/>
              <a:ext cx="3848021" cy="9237672"/>
            </a:xfrm>
            <a:custGeom>
              <a:avLst/>
              <a:gdLst/>
              <a:ahLst/>
              <a:cxnLst/>
              <a:rect l="l" t="t" r="r" b="b"/>
              <a:pathLst>
                <a:path w="18791" h="21600" extrusionOk="0">
                  <a:moveTo>
                    <a:pt x="14928" y="0"/>
                  </a:moveTo>
                  <a:cubicBezTo>
                    <a:pt x="12604" y="613"/>
                    <a:pt x="10415" y="1388"/>
                    <a:pt x="8444" y="2332"/>
                  </a:cubicBezTo>
                  <a:cubicBezTo>
                    <a:pt x="-2640" y="7639"/>
                    <a:pt x="-2809" y="16189"/>
                    <a:pt x="7920" y="21600"/>
                  </a:cubicBezTo>
                  <a:lnTo>
                    <a:pt x="18791" y="21144"/>
                  </a:lnTo>
                  <a:lnTo>
                    <a:pt x="14928" y="0"/>
                  </a:lnTo>
                  <a:close/>
                </a:path>
              </a:pathLst>
            </a:custGeom>
            <a:solidFill>
              <a:schemeClr val="accent6"/>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DFEFE"/>
                </a:buClr>
                <a:buSzPts val="1200"/>
                <a:buFont typeface="Helvetica Neue"/>
                <a:buNone/>
              </a:pPr>
              <a:endParaRPr sz="1200" b="0" i="0" u="none" strike="noStrike" cap="none">
                <a:solidFill>
                  <a:srgbClr val="FDFEFE"/>
                </a:solidFill>
                <a:latin typeface="Helvetica Neue"/>
                <a:ea typeface="Helvetica Neue"/>
                <a:cs typeface="Helvetica Neue"/>
                <a:sym typeface="Helvetica Neue"/>
              </a:endParaRPr>
            </a:p>
          </p:txBody>
        </p:sp>
      </p:grpSp>
      <p:sp>
        <p:nvSpPr>
          <p:cNvPr id="599" name="Google Shape;599;p93"/>
          <p:cNvSpPr txBox="1">
            <a:spLocks noGrp="1"/>
          </p:cNvSpPr>
          <p:nvPr>
            <p:ph type="title"/>
          </p:nvPr>
        </p:nvSpPr>
        <p:spPr>
          <a:xfrm>
            <a:off x="1369325" y="1919250"/>
            <a:ext cx="6405600" cy="1305000"/>
          </a:xfrm>
          <a:prstGeom prst="rect">
            <a:avLst/>
          </a:prstGeom>
        </p:spPr>
        <p:txBody>
          <a:bodyPr spcFirstLastPara="1" wrap="square" lIns="91425" tIns="91425" rIns="91425" bIns="91425" anchor="ctr" anchorCtr="0">
            <a:normAutofit/>
          </a:bodyPr>
          <a:lstStyle>
            <a:lvl1pPr lvl="0" algn="ctr" rtl="0">
              <a:spcBef>
                <a:spcPts val="0"/>
              </a:spcBef>
              <a:spcAft>
                <a:spcPts val="0"/>
              </a:spcAft>
              <a:buClr>
                <a:schemeClr val="lt1"/>
              </a:buClr>
              <a:buSzPts val="4200"/>
              <a:buFont typeface="Poppins ExtraBold"/>
              <a:buNone/>
              <a:defRPr sz="4200" b="0">
                <a:solidFill>
                  <a:schemeClr val="lt1"/>
                </a:solidFill>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matchingName="Big Statement 03">
  <p:cSld name="TITLE_2_1">
    <p:spTree>
      <p:nvGrpSpPr>
        <p:cNvPr id="1" name="Shape 600"/>
        <p:cNvGrpSpPr/>
        <p:nvPr/>
      </p:nvGrpSpPr>
      <p:grpSpPr>
        <a:xfrm>
          <a:off x="0" y="0"/>
          <a:ext cx="0" cy="0"/>
          <a:chOff x="0" y="0"/>
          <a:chExt cx="0" cy="0"/>
        </a:xfrm>
      </p:grpSpPr>
      <p:sp>
        <p:nvSpPr>
          <p:cNvPr id="601" name="Google Shape;601;p9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r" rtl="0">
              <a:spcBef>
                <a:spcPts val="0"/>
              </a:spcBef>
              <a:spcAft>
                <a:spcPts val="0"/>
              </a:spcAft>
              <a:buNone/>
            </a:pPr>
            <a:fld id="{00000000-1234-1234-1234-123412341234}" type="slidenum">
              <a:rPr lang="en"/>
              <a:t>‹#›</a:t>
            </a:fld>
            <a:endParaRPr/>
          </a:p>
        </p:txBody>
      </p:sp>
      <p:sp>
        <p:nvSpPr>
          <p:cNvPr id="602" name="Google Shape;602;p94"/>
          <p:cNvSpPr txBox="1">
            <a:spLocks noGrp="1"/>
          </p:cNvSpPr>
          <p:nvPr>
            <p:ph type="sldNum" idx="2"/>
          </p:nvPr>
        </p:nvSpPr>
        <p:spPr>
          <a:xfrm>
            <a:off x="4500562" y="4905375"/>
            <a:ext cx="138300" cy="146100"/>
          </a:xfrm>
          <a:prstGeom prst="rect">
            <a:avLst/>
          </a:prstGeom>
          <a:noFill/>
          <a:ln>
            <a:noFill/>
          </a:ln>
        </p:spPr>
        <p:txBody>
          <a:bodyPr spcFirstLastPara="1" wrap="square" lIns="19050" tIns="19050" rIns="19050" bIns="19050" anchor="b" anchorCtr="0">
            <a:spAutoFit/>
          </a:bodyPr>
          <a:lstStyle>
            <a:lvl1pPr marL="0" marR="0" lvl="0"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1pPr>
            <a:lvl2pPr marL="0" marR="0" lvl="1"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2pPr>
            <a:lvl3pPr marL="0" marR="0" lvl="2"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3pPr>
            <a:lvl4pPr marL="0" marR="0" lvl="3"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4pPr>
            <a:lvl5pPr marL="0" marR="0" lvl="4"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5pPr>
            <a:lvl6pPr marL="0" marR="0" lvl="5"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6pPr>
            <a:lvl7pPr marL="0" marR="0" lvl="6"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7pPr>
            <a:lvl8pPr marL="0" marR="0" lvl="7"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8pPr>
            <a:lvl9pPr marL="0" marR="0" lvl="8" indent="0" algn="ctr" rtl="0">
              <a:lnSpc>
                <a:spcPct val="100000"/>
              </a:lnSpc>
              <a:spcBef>
                <a:spcPts val="0"/>
              </a:spcBef>
              <a:spcAft>
                <a:spcPts val="0"/>
              </a:spcAft>
              <a:buClr>
                <a:srgbClr val="000000"/>
              </a:buClr>
              <a:buSzPts val="700"/>
              <a:buFont typeface="Helvetica Neue"/>
              <a:buNone/>
              <a:defRPr sz="700">
                <a:latin typeface="Helvetica Neue"/>
                <a:ea typeface="Helvetica Neue"/>
                <a:cs typeface="Helvetica Neue"/>
                <a:sym typeface="Helvetica Neue"/>
              </a:defRPr>
            </a:lvl9pPr>
          </a:lstStyle>
          <a:p>
            <a:pPr marL="0" lvl="0" indent="0" algn="ctr" rtl="0">
              <a:spcBef>
                <a:spcPts val="0"/>
              </a:spcBef>
              <a:spcAft>
                <a:spcPts val="0"/>
              </a:spcAft>
              <a:buNone/>
            </a:pPr>
            <a:fld id="{00000000-1234-1234-1234-123412341234}" type="slidenum">
              <a:rPr lang="en"/>
              <a:t>‹#›</a:t>
            </a:fld>
            <a:endParaRPr sz="1000">
              <a:latin typeface="Arial"/>
              <a:ea typeface="Arial"/>
              <a:cs typeface="Arial"/>
              <a:sym typeface="Arial"/>
            </a:endParaRPr>
          </a:p>
        </p:txBody>
      </p:sp>
      <p:sp>
        <p:nvSpPr>
          <p:cNvPr id="603" name="Google Shape;603;p94"/>
          <p:cNvSpPr txBox="1">
            <a:spLocks noGrp="1"/>
          </p:cNvSpPr>
          <p:nvPr>
            <p:ph type="title"/>
          </p:nvPr>
        </p:nvSpPr>
        <p:spPr>
          <a:xfrm>
            <a:off x="1333550" y="1919250"/>
            <a:ext cx="6465000" cy="13050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4200"/>
              <a:buFont typeface="Poppins ExtraBold"/>
              <a:buNone/>
              <a:defRPr sz="4200" b="0">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endParaRPr/>
          </a:p>
        </p:txBody>
      </p:sp>
      <p:grpSp>
        <p:nvGrpSpPr>
          <p:cNvPr id="604" name="Google Shape;604;p94"/>
          <p:cNvGrpSpPr/>
          <p:nvPr/>
        </p:nvGrpSpPr>
        <p:grpSpPr>
          <a:xfrm>
            <a:off x="-11816" y="-9767"/>
            <a:ext cx="9155814" cy="5166543"/>
            <a:chOff x="0" y="0"/>
            <a:chExt cx="24415505" cy="13777448"/>
          </a:xfrm>
        </p:grpSpPr>
        <p:sp>
          <p:nvSpPr>
            <p:cNvPr id="605" name="Google Shape;605;p94"/>
            <p:cNvSpPr/>
            <p:nvPr/>
          </p:nvSpPr>
          <p:spPr>
            <a:xfrm>
              <a:off x="0" y="0"/>
              <a:ext cx="8227602" cy="5160240"/>
            </a:xfrm>
            <a:custGeom>
              <a:avLst/>
              <a:gdLst/>
              <a:ahLst/>
              <a:cxnLst/>
              <a:rect l="l" t="t" r="r" b="b"/>
              <a:pathLst>
                <a:path w="21600" h="21600" extrusionOk="0">
                  <a:moveTo>
                    <a:pt x="21600" y="71"/>
                  </a:moveTo>
                  <a:cubicBezTo>
                    <a:pt x="18272" y="4565"/>
                    <a:pt x="14743" y="8666"/>
                    <a:pt x="11041" y="12340"/>
                  </a:cubicBezTo>
                  <a:cubicBezTo>
                    <a:pt x="7528" y="15827"/>
                    <a:pt x="3867" y="18921"/>
                    <a:pt x="85" y="21600"/>
                  </a:cubicBezTo>
                  <a:lnTo>
                    <a:pt x="0" y="0"/>
                  </a:lnTo>
                  <a:lnTo>
                    <a:pt x="21600" y="71"/>
                  </a:lnTo>
                  <a:close/>
                </a:path>
              </a:pathLst>
            </a:custGeom>
            <a:solidFill>
              <a:srgbClr val="FEA800"/>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606" name="Google Shape;606;p94"/>
            <p:cNvSpPr/>
            <p:nvPr/>
          </p:nvSpPr>
          <p:spPr>
            <a:xfrm rot="10800000" flipH="1">
              <a:off x="5722165" y="26032"/>
              <a:ext cx="4043520" cy="1903068"/>
            </a:xfrm>
            <a:custGeom>
              <a:avLst/>
              <a:gdLst/>
              <a:ahLst/>
              <a:cxnLst/>
              <a:rect l="l" t="t" r="r" b="b"/>
              <a:pathLst>
                <a:path w="21600" h="21600" extrusionOk="0">
                  <a:moveTo>
                    <a:pt x="10800" y="0"/>
                  </a:moveTo>
                  <a:lnTo>
                    <a:pt x="21600" y="21600"/>
                  </a:lnTo>
                  <a:lnTo>
                    <a:pt x="0" y="21600"/>
                  </a:lnTo>
                  <a:close/>
                </a:path>
              </a:pathLst>
            </a:custGeom>
            <a:solidFill>
              <a:srgbClr val="BE61F3"/>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607" name="Google Shape;607;p94"/>
            <p:cNvSpPr/>
            <p:nvPr/>
          </p:nvSpPr>
          <p:spPr>
            <a:xfrm rot="10800000" flipH="1">
              <a:off x="5668295" y="5"/>
              <a:ext cx="2430756" cy="1090530"/>
            </a:xfrm>
            <a:custGeom>
              <a:avLst/>
              <a:gdLst/>
              <a:ahLst/>
              <a:cxnLst/>
              <a:rect l="l" t="t" r="r" b="b"/>
              <a:pathLst>
                <a:path w="21600" h="21600" extrusionOk="0">
                  <a:moveTo>
                    <a:pt x="10800" y="0"/>
                  </a:moveTo>
                  <a:lnTo>
                    <a:pt x="21600" y="21600"/>
                  </a:lnTo>
                  <a:lnTo>
                    <a:pt x="0" y="21600"/>
                  </a:lnTo>
                  <a:lnTo>
                    <a:pt x="10800" y="0"/>
                  </a:lnTo>
                  <a:close/>
                </a:path>
              </a:pathLst>
            </a:custGeom>
            <a:solidFill>
              <a:srgbClr val="AE2916"/>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608" name="Google Shape;608;p94"/>
            <p:cNvSpPr/>
            <p:nvPr/>
          </p:nvSpPr>
          <p:spPr>
            <a:xfrm>
              <a:off x="19434545" y="15246"/>
              <a:ext cx="4980960" cy="13754016"/>
            </a:xfrm>
            <a:custGeom>
              <a:avLst/>
              <a:gdLst/>
              <a:ahLst/>
              <a:cxnLst/>
              <a:rect l="l" t="t" r="r" b="b"/>
              <a:pathLst>
                <a:path w="21600" h="21600" extrusionOk="0">
                  <a:moveTo>
                    <a:pt x="9710" y="0"/>
                  </a:moveTo>
                  <a:cubicBezTo>
                    <a:pt x="13673" y="6"/>
                    <a:pt x="17637" y="11"/>
                    <a:pt x="21600" y="17"/>
                  </a:cubicBezTo>
                  <a:lnTo>
                    <a:pt x="21595" y="21600"/>
                  </a:lnTo>
                  <a:lnTo>
                    <a:pt x="4129" y="21535"/>
                  </a:lnTo>
                  <a:cubicBezTo>
                    <a:pt x="2753" y="21137"/>
                    <a:pt x="1376" y="20740"/>
                    <a:pt x="0" y="20342"/>
                  </a:cubicBezTo>
                  <a:cubicBezTo>
                    <a:pt x="3483" y="18899"/>
                    <a:pt x="5532" y="18198"/>
                    <a:pt x="9202" y="16321"/>
                  </a:cubicBezTo>
                  <a:cubicBezTo>
                    <a:pt x="12872" y="14444"/>
                    <a:pt x="17027" y="11608"/>
                    <a:pt x="17836" y="9913"/>
                  </a:cubicBezTo>
                  <a:cubicBezTo>
                    <a:pt x="18645" y="8218"/>
                    <a:pt x="18789" y="5141"/>
                    <a:pt x="16353" y="3510"/>
                  </a:cubicBezTo>
                  <a:cubicBezTo>
                    <a:pt x="13917" y="1880"/>
                    <a:pt x="14064" y="1863"/>
                    <a:pt x="9710" y="0"/>
                  </a:cubicBezTo>
                  <a:close/>
                </a:path>
              </a:pathLst>
            </a:custGeom>
            <a:solidFill>
              <a:srgbClr val="BE61F3"/>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609" name="Google Shape;609;p94"/>
            <p:cNvSpPr/>
            <p:nvPr/>
          </p:nvSpPr>
          <p:spPr>
            <a:xfrm>
              <a:off x="19862085" y="11282521"/>
              <a:ext cx="4343544" cy="2494908"/>
            </a:xfrm>
            <a:custGeom>
              <a:avLst/>
              <a:gdLst/>
              <a:ahLst/>
              <a:cxnLst/>
              <a:rect l="l" t="t" r="r" b="b"/>
              <a:pathLst>
                <a:path w="21600" h="21600" extrusionOk="0">
                  <a:moveTo>
                    <a:pt x="0" y="17086"/>
                  </a:moveTo>
                  <a:lnTo>
                    <a:pt x="13710" y="0"/>
                  </a:lnTo>
                  <a:lnTo>
                    <a:pt x="21600" y="21600"/>
                  </a:lnTo>
                  <a:lnTo>
                    <a:pt x="2378" y="21565"/>
                  </a:lnTo>
                  <a:lnTo>
                    <a:pt x="0" y="17086"/>
                  </a:lnTo>
                  <a:close/>
                </a:path>
              </a:pathLst>
            </a:custGeom>
            <a:solidFill>
              <a:schemeClr val="accent6"/>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610" name="Google Shape;610;p94"/>
            <p:cNvSpPr/>
            <p:nvPr/>
          </p:nvSpPr>
          <p:spPr>
            <a:xfrm>
              <a:off x="19078871" y="13268120"/>
              <a:ext cx="1402704" cy="509328"/>
            </a:xfrm>
            <a:custGeom>
              <a:avLst/>
              <a:gdLst/>
              <a:ahLst/>
              <a:cxnLst/>
              <a:rect l="l" t="t" r="r" b="b"/>
              <a:pathLst>
                <a:path w="21600" h="21600" extrusionOk="0">
                  <a:moveTo>
                    <a:pt x="11821" y="0"/>
                  </a:moveTo>
                  <a:lnTo>
                    <a:pt x="21600" y="21600"/>
                  </a:lnTo>
                  <a:lnTo>
                    <a:pt x="0" y="21598"/>
                  </a:lnTo>
                  <a:lnTo>
                    <a:pt x="11821" y="0"/>
                  </a:lnTo>
                  <a:close/>
                </a:path>
              </a:pathLst>
            </a:custGeom>
            <a:solidFill>
              <a:srgbClr val="1767DA"/>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gr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matchingName="Quote 01">
  <p:cSld name="TITLE_2_1_1">
    <p:spTree>
      <p:nvGrpSpPr>
        <p:cNvPr id="1" name="Shape 611"/>
        <p:cNvGrpSpPr/>
        <p:nvPr/>
      </p:nvGrpSpPr>
      <p:grpSpPr>
        <a:xfrm>
          <a:off x="0" y="0"/>
          <a:ext cx="0" cy="0"/>
          <a:chOff x="0" y="0"/>
          <a:chExt cx="0" cy="0"/>
        </a:xfrm>
      </p:grpSpPr>
      <p:sp>
        <p:nvSpPr>
          <p:cNvPr id="612" name="Google Shape;612;p95"/>
          <p:cNvSpPr txBox="1">
            <a:spLocks noGrp="1"/>
          </p:cNvSpPr>
          <p:nvPr>
            <p:ph type="title"/>
          </p:nvPr>
        </p:nvSpPr>
        <p:spPr>
          <a:xfrm>
            <a:off x="869000" y="1497775"/>
            <a:ext cx="74058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SzPts val="4200"/>
              <a:buFont typeface="Poppins ExtraBold"/>
              <a:buNone/>
              <a:defRPr sz="4200" b="0">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endParaRPr/>
          </a:p>
        </p:txBody>
      </p:sp>
      <p:sp>
        <p:nvSpPr>
          <p:cNvPr id="613" name="Google Shape;613;p95"/>
          <p:cNvSpPr txBox="1"/>
          <p:nvPr/>
        </p:nvSpPr>
        <p:spPr>
          <a:xfrm>
            <a:off x="4137140" y="11"/>
            <a:ext cx="869700" cy="2347200"/>
          </a:xfrm>
          <a:prstGeom prst="rect">
            <a:avLst/>
          </a:prstGeom>
          <a:noFill/>
          <a:ln>
            <a:noFill/>
          </a:ln>
        </p:spPr>
        <p:txBody>
          <a:bodyPr spcFirstLastPara="1" wrap="square" lIns="19050" tIns="19050" rIns="19050" bIns="19050" anchor="t" anchorCtr="0">
            <a:spAutoFit/>
          </a:bodyPr>
          <a:lstStyle/>
          <a:p>
            <a:pPr marL="0" marR="0" lvl="0" indent="0" algn="ctr" rtl="0">
              <a:lnSpc>
                <a:spcPct val="110000"/>
              </a:lnSpc>
              <a:spcBef>
                <a:spcPts val="0"/>
              </a:spcBef>
              <a:spcAft>
                <a:spcPts val="0"/>
              </a:spcAft>
              <a:buClr>
                <a:srgbClr val="1767DA"/>
              </a:buClr>
              <a:buSzPts val="15000"/>
              <a:buFont typeface="Play"/>
              <a:buNone/>
            </a:pPr>
            <a:r>
              <a:rPr lang="en" sz="15000" b="1" i="0" u="none" strike="noStrike" cap="none">
                <a:solidFill>
                  <a:srgbClr val="1767DA"/>
                </a:solidFill>
                <a:latin typeface="Montserrat"/>
                <a:ea typeface="Montserrat"/>
                <a:cs typeface="Montserrat"/>
                <a:sym typeface="Montserrat"/>
              </a:rPr>
              <a:t>“</a:t>
            </a:r>
            <a:endParaRPr sz="500">
              <a:latin typeface="Montserrat"/>
              <a:ea typeface="Montserrat"/>
              <a:cs typeface="Montserrat"/>
              <a:sym typeface="Montserrat"/>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matchingName="Quote 02">
  <p:cSld name="TITLE_2_1_1_3">
    <p:bg>
      <p:bgPr>
        <a:solidFill>
          <a:schemeClr val="accent1"/>
        </a:solidFill>
        <a:effectLst/>
      </p:bgPr>
    </p:bg>
    <p:spTree>
      <p:nvGrpSpPr>
        <p:cNvPr id="1" name="Shape 614"/>
        <p:cNvGrpSpPr/>
        <p:nvPr/>
      </p:nvGrpSpPr>
      <p:grpSpPr>
        <a:xfrm>
          <a:off x="0" y="0"/>
          <a:ext cx="0" cy="0"/>
          <a:chOff x="0" y="0"/>
          <a:chExt cx="0" cy="0"/>
        </a:xfrm>
      </p:grpSpPr>
      <p:sp>
        <p:nvSpPr>
          <p:cNvPr id="615" name="Google Shape;615;p96"/>
          <p:cNvSpPr/>
          <p:nvPr/>
        </p:nvSpPr>
        <p:spPr>
          <a:xfrm>
            <a:off x="1372582" y="971492"/>
            <a:ext cx="6271992" cy="3289788"/>
          </a:xfrm>
          <a:custGeom>
            <a:avLst/>
            <a:gdLst/>
            <a:ahLst/>
            <a:cxnLst/>
            <a:rect l="l" t="t" r="r" b="b"/>
            <a:pathLst>
              <a:path w="21600" h="21600" extrusionOk="0">
                <a:moveTo>
                  <a:pt x="465" y="0"/>
                </a:moveTo>
                <a:lnTo>
                  <a:pt x="0" y="20601"/>
                </a:lnTo>
                <a:lnTo>
                  <a:pt x="21600" y="21600"/>
                </a:lnTo>
                <a:lnTo>
                  <a:pt x="21348" y="1320"/>
                </a:lnTo>
                <a:lnTo>
                  <a:pt x="465" y="0"/>
                </a:lnTo>
                <a:close/>
              </a:path>
            </a:pathLst>
          </a:custGeom>
          <a:solidFill>
            <a:srgbClr val="FDFEFE"/>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292A2E"/>
              </a:buClr>
              <a:buSzPts val="1400"/>
              <a:buFont typeface="Play"/>
              <a:buNone/>
            </a:pPr>
            <a:endParaRPr sz="1400" b="0" i="0" u="none" strike="noStrike" cap="none">
              <a:solidFill>
                <a:srgbClr val="292A2E"/>
              </a:solidFill>
              <a:latin typeface="Play"/>
              <a:ea typeface="Play"/>
              <a:cs typeface="Play"/>
              <a:sym typeface="Play"/>
            </a:endParaRPr>
          </a:p>
        </p:txBody>
      </p:sp>
      <p:sp>
        <p:nvSpPr>
          <p:cNvPr id="616" name="Google Shape;616;p96"/>
          <p:cNvSpPr txBox="1"/>
          <p:nvPr/>
        </p:nvSpPr>
        <p:spPr>
          <a:xfrm>
            <a:off x="692891" y="950125"/>
            <a:ext cx="1155000" cy="2455200"/>
          </a:xfrm>
          <a:prstGeom prst="rect">
            <a:avLst/>
          </a:prstGeom>
          <a:noFill/>
          <a:ln>
            <a:noFill/>
          </a:ln>
        </p:spPr>
        <p:txBody>
          <a:bodyPr spcFirstLastPara="1" wrap="square" lIns="19050" tIns="19050" rIns="19050" bIns="19050" anchor="t" anchorCtr="0">
            <a:spAutoFit/>
          </a:bodyPr>
          <a:lstStyle/>
          <a:p>
            <a:pPr marL="0" marR="0" lvl="0" indent="0" algn="ctr" rtl="0">
              <a:lnSpc>
                <a:spcPct val="110000"/>
              </a:lnSpc>
              <a:spcBef>
                <a:spcPts val="0"/>
              </a:spcBef>
              <a:spcAft>
                <a:spcPts val="0"/>
              </a:spcAft>
              <a:buClr>
                <a:srgbClr val="1767DA"/>
              </a:buClr>
              <a:buSzPts val="15000"/>
              <a:buFont typeface="Play"/>
              <a:buNone/>
            </a:pPr>
            <a:r>
              <a:rPr lang="en" sz="15700" b="1" i="0" u="none" strike="noStrike" cap="none">
                <a:solidFill>
                  <a:schemeClr val="dk1"/>
                </a:solidFill>
                <a:latin typeface="Montserrat"/>
                <a:ea typeface="Montserrat"/>
                <a:cs typeface="Montserrat"/>
                <a:sym typeface="Montserrat"/>
              </a:rPr>
              <a:t>“</a:t>
            </a:r>
            <a:endParaRPr sz="1200">
              <a:solidFill>
                <a:schemeClr val="dk1"/>
              </a:solidFill>
              <a:latin typeface="Montserrat"/>
              <a:ea typeface="Montserrat"/>
              <a:cs typeface="Montserrat"/>
              <a:sym typeface="Montserrat"/>
            </a:endParaRPr>
          </a:p>
        </p:txBody>
      </p:sp>
      <p:sp>
        <p:nvSpPr>
          <p:cNvPr id="617" name="Google Shape;617;p96"/>
          <p:cNvSpPr txBox="1">
            <a:spLocks noGrp="1"/>
          </p:cNvSpPr>
          <p:nvPr>
            <p:ph type="title"/>
          </p:nvPr>
        </p:nvSpPr>
        <p:spPr>
          <a:xfrm>
            <a:off x="1813850" y="1919250"/>
            <a:ext cx="5389500" cy="1305000"/>
          </a:xfrm>
          <a:prstGeom prst="rect">
            <a:avLst/>
          </a:prstGeom>
        </p:spPr>
        <p:txBody>
          <a:bodyPr spcFirstLastPara="1" wrap="square" lIns="91425" tIns="91425" rIns="91425" bIns="91425" anchor="ctr" anchorCtr="0">
            <a:normAutofit/>
          </a:bodyPr>
          <a:lstStyle>
            <a:lvl1pPr lvl="0" algn="ctr" rtl="0">
              <a:spcBef>
                <a:spcPts val="0"/>
              </a:spcBef>
              <a:spcAft>
                <a:spcPts val="0"/>
              </a:spcAft>
              <a:buSzPts val="3000"/>
              <a:buFont typeface="Poppins ExtraBold"/>
              <a:buNone/>
              <a:defRPr sz="3000" b="0">
                <a:latin typeface="Poppins ExtraBold"/>
                <a:ea typeface="Poppins ExtraBold"/>
                <a:cs typeface="Poppins ExtraBold"/>
                <a:sym typeface="Poppins ExtraBold"/>
              </a:defRPr>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matchingName="Quote 03">
  <p:cSld name="TITLE_2_1_1_1">
    <p:bg>
      <p:bgPr>
        <a:solidFill>
          <a:schemeClr val="accent1"/>
        </a:solidFill>
        <a:effectLst/>
      </p:bgPr>
    </p:bg>
    <p:spTree>
      <p:nvGrpSpPr>
        <p:cNvPr id="1" name="Shape 618"/>
        <p:cNvGrpSpPr/>
        <p:nvPr/>
      </p:nvGrpSpPr>
      <p:grpSpPr>
        <a:xfrm>
          <a:off x="0" y="0"/>
          <a:ext cx="0" cy="0"/>
          <a:chOff x="0" y="0"/>
          <a:chExt cx="0" cy="0"/>
        </a:xfrm>
      </p:grpSpPr>
      <p:sp>
        <p:nvSpPr>
          <p:cNvPr id="619" name="Google Shape;619;p97"/>
          <p:cNvSpPr txBox="1">
            <a:spLocks noGrp="1"/>
          </p:cNvSpPr>
          <p:nvPr>
            <p:ph type="title"/>
          </p:nvPr>
        </p:nvSpPr>
        <p:spPr>
          <a:xfrm>
            <a:off x="869000" y="1497775"/>
            <a:ext cx="7405800" cy="1305000"/>
          </a:xfrm>
          <a:prstGeom prst="rect">
            <a:avLst/>
          </a:prstGeom>
        </p:spPr>
        <p:txBody>
          <a:bodyPr spcFirstLastPara="1" wrap="square" lIns="91425" tIns="91425" rIns="91425" bIns="91425" anchor="t" anchorCtr="0">
            <a:normAutofit/>
          </a:bodyPr>
          <a:lstStyle>
            <a:lvl1pPr lvl="0" algn="ctr" rtl="0">
              <a:spcBef>
                <a:spcPts val="0"/>
              </a:spcBef>
              <a:spcAft>
                <a:spcPts val="0"/>
              </a:spcAft>
              <a:buClr>
                <a:schemeClr val="lt1"/>
              </a:buClr>
              <a:buSzPts val="4200"/>
              <a:buFont typeface="Poppins ExtraBold"/>
              <a:buNone/>
              <a:defRPr sz="4200" b="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620" name="Google Shape;620;p97"/>
          <p:cNvSpPr txBox="1"/>
          <p:nvPr/>
        </p:nvSpPr>
        <p:spPr>
          <a:xfrm>
            <a:off x="4137140" y="11"/>
            <a:ext cx="869700" cy="2347200"/>
          </a:xfrm>
          <a:prstGeom prst="rect">
            <a:avLst/>
          </a:prstGeom>
          <a:noFill/>
          <a:ln>
            <a:noFill/>
          </a:ln>
        </p:spPr>
        <p:txBody>
          <a:bodyPr spcFirstLastPara="1" wrap="square" lIns="19050" tIns="19050" rIns="19050" bIns="19050" anchor="t" anchorCtr="0">
            <a:spAutoFit/>
          </a:bodyPr>
          <a:lstStyle/>
          <a:p>
            <a:pPr marL="0" marR="0" lvl="0" indent="0" algn="ctr" rtl="0">
              <a:lnSpc>
                <a:spcPct val="110000"/>
              </a:lnSpc>
              <a:spcBef>
                <a:spcPts val="0"/>
              </a:spcBef>
              <a:spcAft>
                <a:spcPts val="0"/>
              </a:spcAft>
              <a:buClr>
                <a:srgbClr val="1767DA"/>
              </a:buClr>
              <a:buSzPts val="15000"/>
              <a:buFont typeface="Play"/>
              <a:buNone/>
            </a:pPr>
            <a:r>
              <a:rPr lang="en" sz="15000" b="1" i="0" u="none" strike="noStrike" cap="none">
                <a:solidFill>
                  <a:schemeClr val="lt1"/>
                </a:solidFill>
                <a:latin typeface="Montserrat"/>
                <a:ea typeface="Montserrat"/>
                <a:cs typeface="Montserrat"/>
                <a:sym typeface="Montserrat"/>
              </a:rPr>
              <a:t>“</a:t>
            </a:r>
            <a:endParaRPr sz="500">
              <a:solidFill>
                <a:schemeClr val="lt1"/>
              </a:solidFill>
              <a:latin typeface="Montserrat"/>
              <a:ea typeface="Montserrat"/>
              <a:cs typeface="Montserrat"/>
              <a:sym typeface="Montserrat"/>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matchingName="Quote 04">
  <p:cSld name="TITLE_2_1_1_2">
    <p:spTree>
      <p:nvGrpSpPr>
        <p:cNvPr id="1" name="Shape 621"/>
        <p:cNvGrpSpPr/>
        <p:nvPr/>
      </p:nvGrpSpPr>
      <p:grpSpPr>
        <a:xfrm>
          <a:off x="0" y="0"/>
          <a:ext cx="0" cy="0"/>
          <a:chOff x="0" y="0"/>
          <a:chExt cx="0" cy="0"/>
        </a:xfrm>
      </p:grpSpPr>
      <p:sp>
        <p:nvSpPr>
          <p:cNvPr id="622" name="Google Shape;622;p98"/>
          <p:cNvSpPr txBox="1">
            <a:spLocks noGrp="1"/>
          </p:cNvSpPr>
          <p:nvPr>
            <p:ph type="title"/>
          </p:nvPr>
        </p:nvSpPr>
        <p:spPr>
          <a:xfrm>
            <a:off x="892813" y="1485869"/>
            <a:ext cx="7405800" cy="1305000"/>
          </a:xfrm>
          <a:prstGeom prst="rect">
            <a:avLst/>
          </a:prstGeom>
        </p:spPr>
        <p:txBody>
          <a:bodyPr spcFirstLastPara="1" wrap="square" lIns="91425" tIns="91425" rIns="91425" bIns="91425" anchor="t" anchorCtr="0">
            <a:normAutofit/>
          </a:bodyPr>
          <a:lstStyle>
            <a:lvl1pPr lvl="0" rtl="0">
              <a:spcBef>
                <a:spcPts val="0"/>
              </a:spcBef>
              <a:spcAft>
                <a:spcPts val="0"/>
              </a:spcAft>
              <a:buSzPts val="4200"/>
              <a:buFont typeface="Poppins ExtraBold"/>
              <a:buNone/>
              <a:defRPr sz="4200" b="0">
                <a:latin typeface="Poppins ExtraBold"/>
                <a:ea typeface="Poppins ExtraBold"/>
                <a:cs typeface="Poppins ExtraBold"/>
                <a:sym typeface="Poppins ExtraBold"/>
              </a:defRPr>
            </a:lvl1pPr>
            <a:lvl2pPr lvl="1" rtl="0">
              <a:spcBef>
                <a:spcPts val="0"/>
              </a:spcBef>
              <a:spcAft>
                <a:spcPts val="0"/>
              </a:spcAft>
              <a:buSzPts val="4200"/>
              <a:buNone/>
              <a:defRPr sz="4200"/>
            </a:lvl2pPr>
            <a:lvl3pPr lvl="2" rtl="0">
              <a:spcBef>
                <a:spcPts val="0"/>
              </a:spcBef>
              <a:spcAft>
                <a:spcPts val="0"/>
              </a:spcAft>
              <a:buSzPts val="4200"/>
              <a:buNone/>
              <a:defRPr sz="4200"/>
            </a:lvl3pPr>
            <a:lvl4pPr lvl="3" rtl="0">
              <a:spcBef>
                <a:spcPts val="0"/>
              </a:spcBef>
              <a:spcAft>
                <a:spcPts val="0"/>
              </a:spcAft>
              <a:buSzPts val="4200"/>
              <a:buNone/>
              <a:defRPr sz="4200"/>
            </a:lvl4pPr>
            <a:lvl5pPr lvl="4" rtl="0">
              <a:spcBef>
                <a:spcPts val="0"/>
              </a:spcBef>
              <a:spcAft>
                <a:spcPts val="0"/>
              </a:spcAft>
              <a:buSzPts val="4200"/>
              <a:buNone/>
              <a:defRPr sz="4200"/>
            </a:lvl5pPr>
            <a:lvl6pPr lvl="5" rtl="0">
              <a:spcBef>
                <a:spcPts val="0"/>
              </a:spcBef>
              <a:spcAft>
                <a:spcPts val="0"/>
              </a:spcAft>
              <a:buSzPts val="4200"/>
              <a:buNone/>
              <a:defRPr sz="4200"/>
            </a:lvl6pPr>
            <a:lvl7pPr lvl="6" rtl="0">
              <a:spcBef>
                <a:spcPts val="0"/>
              </a:spcBef>
              <a:spcAft>
                <a:spcPts val="0"/>
              </a:spcAft>
              <a:buSzPts val="4200"/>
              <a:buNone/>
              <a:defRPr sz="4200"/>
            </a:lvl7pPr>
            <a:lvl8pPr lvl="7" rtl="0">
              <a:spcBef>
                <a:spcPts val="0"/>
              </a:spcBef>
              <a:spcAft>
                <a:spcPts val="0"/>
              </a:spcAft>
              <a:buSzPts val="4200"/>
              <a:buNone/>
              <a:defRPr sz="4200"/>
            </a:lvl8pPr>
            <a:lvl9pPr lvl="8" rtl="0">
              <a:spcBef>
                <a:spcPts val="0"/>
              </a:spcBef>
              <a:spcAft>
                <a:spcPts val="0"/>
              </a:spcAft>
              <a:buSzPts val="4200"/>
              <a:buNone/>
              <a:defRPr sz="4200"/>
            </a:lvl9pPr>
          </a:lstStyle>
          <a:p>
            <a:endParaRPr/>
          </a:p>
        </p:txBody>
      </p:sp>
      <p:sp>
        <p:nvSpPr>
          <p:cNvPr id="623" name="Google Shape;623;p98"/>
          <p:cNvSpPr txBox="1"/>
          <p:nvPr/>
        </p:nvSpPr>
        <p:spPr>
          <a:xfrm>
            <a:off x="960552" y="140504"/>
            <a:ext cx="869700" cy="23472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1767DA"/>
              </a:buClr>
              <a:buSzPts val="15000"/>
              <a:buFont typeface="Play"/>
              <a:buNone/>
            </a:pPr>
            <a:r>
              <a:rPr lang="en" sz="15000" b="1" i="0" u="none" strike="noStrike" cap="none">
                <a:solidFill>
                  <a:srgbClr val="1767DA"/>
                </a:solidFill>
                <a:latin typeface="Montserrat"/>
                <a:ea typeface="Montserrat"/>
                <a:cs typeface="Montserrat"/>
                <a:sym typeface="Montserrat"/>
              </a:rPr>
              <a:t>“</a:t>
            </a:r>
            <a:endParaRPr sz="500">
              <a:latin typeface="Montserrat"/>
              <a:ea typeface="Montserrat"/>
              <a:cs typeface="Montserrat"/>
              <a:sym typeface="Montserrat"/>
            </a:endParaRPr>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matchingName="Quote 05">
  <p:cSld name="TITLE_2_1_1_2_1">
    <p:bg>
      <p:bgPr>
        <a:solidFill>
          <a:schemeClr val="accent1"/>
        </a:solidFill>
        <a:effectLst/>
      </p:bgPr>
    </p:bg>
    <p:spTree>
      <p:nvGrpSpPr>
        <p:cNvPr id="1" name="Shape 624"/>
        <p:cNvGrpSpPr/>
        <p:nvPr/>
      </p:nvGrpSpPr>
      <p:grpSpPr>
        <a:xfrm>
          <a:off x="0" y="0"/>
          <a:ext cx="0" cy="0"/>
          <a:chOff x="0" y="0"/>
          <a:chExt cx="0" cy="0"/>
        </a:xfrm>
      </p:grpSpPr>
      <p:sp>
        <p:nvSpPr>
          <p:cNvPr id="625" name="Google Shape;625;p99"/>
          <p:cNvSpPr txBox="1">
            <a:spLocks noGrp="1"/>
          </p:cNvSpPr>
          <p:nvPr>
            <p:ph type="title"/>
          </p:nvPr>
        </p:nvSpPr>
        <p:spPr>
          <a:xfrm>
            <a:off x="892813" y="1485869"/>
            <a:ext cx="7405800" cy="1305000"/>
          </a:xfrm>
          <a:prstGeom prst="rect">
            <a:avLst/>
          </a:prstGeom>
        </p:spPr>
        <p:txBody>
          <a:bodyPr spcFirstLastPara="1" wrap="square" lIns="91425" tIns="91425" rIns="91425" bIns="91425" anchor="t" anchorCtr="0">
            <a:normAutofit/>
          </a:bodyPr>
          <a:lstStyle>
            <a:lvl1pPr lvl="0" rtl="0">
              <a:spcBef>
                <a:spcPts val="0"/>
              </a:spcBef>
              <a:spcAft>
                <a:spcPts val="0"/>
              </a:spcAft>
              <a:buClr>
                <a:schemeClr val="lt1"/>
              </a:buClr>
              <a:buSzPts val="4200"/>
              <a:buFont typeface="Poppins ExtraBold"/>
              <a:buNone/>
              <a:defRPr sz="4200" b="0">
                <a:solidFill>
                  <a:schemeClr val="lt1"/>
                </a:solidFill>
                <a:latin typeface="Poppins ExtraBold"/>
                <a:ea typeface="Poppins ExtraBold"/>
                <a:cs typeface="Poppins ExtraBold"/>
                <a:sym typeface="Poppins ExtraBold"/>
              </a:defRPr>
            </a:lvl1pPr>
            <a:lvl2pPr lvl="1" rtl="0">
              <a:spcBef>
                <a:spcPts val="0"/>
              </a:spcBef>
              <a:spcAft>
                <a:spcPts val="0"/>
              </a:spcAft>
              <a:buClr>
                <a:schemeClr val="lt1"/>
              </a:buClr>
              <a:buSzPts val="4200"/>
              <a:buNone/>
              <a:defRPr sz="4200">
                <a:solidFill>
                  <a:schemeClr val="lt1"/>
                </a:solidFill>
              </a:defRPr>
            </a:lvl2pPr>
            <a:lvl3pPr lvl="2" rtl="0">
              <a:spcBef>
                <a:spcPts val="0"/>
              </a:spcBef>
              <a:spcAft>
                <a:spcPts val="0"/>
              </a:spcAft>
              <a:buClr>
                <a:schemeClr val="lt1"/>
              </a:buClr>
              <a:buSzPts val="4200"/>
              <a:buNone/>
              <a:defRPr sz="4200">
                <a:solidFill>
                  <a:schemeClr val="lt1"/>
                </a:solidFill>
              </a:defRPr>
            </a:lvl3pPr>
            <a:lvl4pPr lvl="3" rtl="0">
              <a:spcBef>
                <a:spcPts val="0"/>
              </a:spcBef>
              <a:spcAft>
                <a:spcPts val="0"/>
              </a:spcAft>
              <a:buClr>
                <a:schemeClr val="lt1"/>
              </a:buClr>
              <a:buSzPts val="4200"/>
              <a:buNone/>
              <a:defRPr sz="4200">
                <a:solidFill>
                  <a:schemeClr val="lt1"/>
                </a:solidFill>
              </a:defRPr>
            </a:lvl4pPr>
            <a:lvl5pPr lvl="4" rtl="0">
              <a:spcBef>
                <a:spcPts val="0"/>
              </a:spcBef>
              <a:spcAft>
                <a:spcPts val="0"/>
              </a:spcAft>
              <a:buClr>
                <a:schemeClr val="lt1"/>
              </a:buClr>
              <a:buSzPts val="4200"/>
              <a:buNone/>
              <a:defRPr sz="4200">
                <a:solidFill>
                  <a:schemeClr val="lt1"/>
                </a:solidFill>
              </a:defRPr>
            </a:lvl5pPr>
            <a:lvl6pPr lvl="5" rtl="0">
              <a:spcBef>
                <a:spcPts val="0"/>
              </a:spcBef>
              <a:spcAft>
                <a:spcPts val="0"/>
              </a:spcAft>
              <a:buClr>
                <a:schemeClr val="lt1"/>
              </a:buClr>
              <a:buSzPts val="4200"/>
              <a:buNone/>
              <a:defRPr sz="4200">
                <a:solidFill>
                  <a:schemeClr val="lt1"/>
                </a:solidFill>
              </a:defRPr>
            </a:lvl6pPr>
            <a:lvl7pPr lvl="6" rtl="0">
              <a:spcBef>
                <a:spcPts val="0"/>
              </a:spcBef>
              <a:spcAft>
                <a:spcPts val="0"/>
              </a:spcAft>
              <a:buClr>
                <a:schemeClr val="lt1"/>
              </a:buClr>
              <a:buSzPts val="4200"/>
              <a:buNone/>
              <a:defRPr sz="4200">
                <a:solidFill>
                  <a:schemeClr val="lt1"/>
                </a:solidFill>
              </a:defRPr>
            </a:lvl7pPr>
            <a:lvl8pPr lvl="7" rtl="0">
              <a:spcBef>
                <a:spcPts val="0"/>
              </a:spcBef>
              <a:spcAft>
                <a:spcPts val="0"/>
              </a:spcAft>
              <a:buClr>
                <a:schemeClr val="lt1"/>
              </a:buClr>
              <a:buSzPts val="4200"/>
              <a:buNone/>
              <a:defRPr sz="4200">
                <a:solidFill>
                  <a:schemeClr val="lt1"/>
                </a:solidFill>
              </a:defRPr>
            </a:lvl8pPr>
            <a:lvl9pPr lvl="8" rtl="0">
              <a:spcBef>
                <a:spcPts val="0"/>
              </a:spcBef>
              <a:spcAft>
                <a:spcPts val="0"/>
              </a:spcAft>
              <a:buClr>
                <a:schemeClr val="lt1"/>
              </a:buClr>
              <a:buSzPts val="4200"/>
              <a:buNone/>
              <a:defRPr sz="4200">
                <a:solidFill>
                  <a:schemeClr val="lt1"/>
                </a:solidFill>
              </a:defRPr>
            </a:lvl9pPr>
          </a:lstStyle>
          <a:p>
            <a:endParaRPr/>
          </a:p>
        </p:txBody>
      </p:sp>
      <p:sp>
        <p:nvSpPr>
          <p:cNvPr id="626" name="Google Shape;626;p99"/>
          <p:cNvSpPr txBox="1"/>
          <p:nvPr/>
        </p:nvSpPr>
        <p:spPr>
          <a:xfrm>
            <a:off x="960552" y="140504"/>
            <a:ext cx="869700" cy="23472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1767DA"/>
              </a:buClr>
              <a:buSzPts val="15000"/>
              <a:buFont typeface="Play"/>
              <a:buNone/>
            </a:pPr>
            <a:r>
              <a:rPr lang="en" sz="15000" b="1" i="0" u="none" strike="noStrike" cap="none">
                <a:solidFill>
                  <a:schemeClr val="lt1"/>
                </a:solidFill>
                <a:latin typeface="Montserrat"/>
                <a:ea typeface="Montserrat"/>
                <a:cs typeface="Montserrat"/>
                <a:sym typeface="Montserrat"/>
              </a:rPr>
              <a:t>“</a:t>
            </a:r>
            <a:endParaRPr sz="500">
              <a:solidFill>
                <a:schemeClr val="lt1"/>
              </a:solidFill>
              <a:latin typeface="Montserrat"/>
              <a:ea typeface="Montserrat"/>
              <a:cs typeface="Montserrat"/>
              <a:sym typeface="Montserrat"/>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matchingName="Custom Layout 3">
  <p:cSld name="CUSTOM_3">
    <p:spTree>
      <p:nvGrpSpPr>
        <p:cNvPr id="1" name="Shape 627"/>
        <p:cNvGrpSpPr/>
        <p:nvPr/>
      </p:nvGrpSpPr>
      <p:grpSpPr>
        <a:xfrm>
          <a:off x="0" y="0"/>
          <a:ext cx="0" cy="0"/>
          <a:chOff x="0" y="0"/>
          <a:chExt cx="0" cy="0"/>
        </a:xfrm>
      </p:grpSpPr>
      <p:pic>
        <p:nvPicPr>
          <p:cNvPr id="628" name="Google Shape;628;p100"/>
          <p:cNvPicPr preferRelativeResize="0"/>
          <p:nvPr/>
        </p:nvPicPr>
        <p:blipFill>
          <a:blip r:embed="rId2">
            <a:alphaModFix/>
          </a:blip>
          <a:stretch>
            <a:fillRect/>
          </a:stretch>
        </p:blipFill>
        <p:spPr>
          <a:xfrm>
            <a:off x="3669275" y="76200"/>
            <a:ext cx="5487974" cy="488507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117" Type="http://schemas.openxmlformats.org/officeDocument/2006/relationships/slideLayout" Target="../slideLayouts/slideLayout117.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113" Type="http://schemas.openxmlformats.org/officeDocument/2006/relationships/slideLayout" Target="../slideLayouts/slideLayout113.xml"/><Relationship Id="rId118" Type="http://schemas.openxmlformats.org/officeDocument/2006/relationships/theme" Target="../theme/theme1.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59" Type="http://schemas.openxmlformats.org/officeDocument/2006/relationships/slideLayout" Target="../slideLayouts/slideLayout59.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54" Type="http://schemas.openxmlformats.org/officeDocument/2006/relationships/slideLayout" Target="../slideLayouts/slideLayout54.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49" Type="http://schemas.openxmlformats.org/officeDocument/2006/relationships/slideLayout" Target="../slideLayouts/slideLayout49.xml"/><Relationship Id="rId114" Type="http://schemas.openxmlformats.org/officeDocument/2006/relationships/slideLayout" Target="../slideLayouts/slideLayout114.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slideLayout" Target="../slideLayouts/slideLayout87.xml"/><Relationship Id="rId110" Type="http://schemas.openxmlformats.org/officeDocument/2006/relationships/slideLayout" Target="../slideLayouts/slideLayout110.xml"/><Relationship Id="rId115" Type="http://schemas.openxmlformats.org/officeDocument/2006/relationships/slideLayout" Target="../slideLayouts/slideLayout11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56" Type="http://schemas.openxmlformats.org/officeDocument/2006/relationships/slideLayout" Target="../slideLayouts/slideLayout56.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25" Type="http://schemas.openxmlformats.org/officeDocument/2006/relationships/slideLayout" Target="../slideLayouts/slideLayout25.xml"/><Relationship Id="rId46" Type="http://schemas.openxmlformats.org/officeDocument/2006/relationships/slideLayout" Target="../slideLayouts/slideLayout46.xml"/><Relationship Id="rId67" Type="http://schemas.openxmlformats.org/officeDocument/2006/relationships/slideLayout" Target="../slideLayouts/slideLayout67.xml"/><Relationship Id="rId116" Type="http://schemas.openxmlformats.org/officeDocument/2006/relationships/slideLayout" Target="../slideLayouts/slideLayout11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62" Type="http://schemas.openxmlformats.org/officeDocument/2006/relationships/slideLayout" Target="../slideLayouts/slideLayout62.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111" Type="http://schemas.openxmlformats.org/officeDocument/2006/relationships/slideLayout" Target="../slideLayouts/slideLayout111.xml"/><Relationship Id="rId15" Type="http://schemas.openxmlformats.org/officeDocument/2006/relationships/slideLayout" Target="../slideLayouts/slideLayout15.xml"/><Relationship Id="rId36" Type="http://schemas.openxmlformats.org/officeDocument/2006/relationships/slideLayout" Target="../slideLayouts/slideLayout36.xml"/><Relationship Id="rId57" Type="http://schemas.openxmlformats.org/officeDocument/2006/relationships/slideLayout" Target="../slideLayouts/slideLayout57.xml"/><Relationship Id="rId106" Type="http://schemas.openxmlformats.org/officeDocument/2006/relationships/slideLayout" Target="../slideLayouts/slideLayout10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rtl="0">
              <a:spcBef>
                <a:spcPts val="0"/>
              </a:spcBef>
              <a:spcAft>
                <a:spcPts val="0"/>
              </a:spcAft>
              <a:buClr>
                <a:schemeClr val="dk1"/>
              </a:buClr>
              <a:buSzPts val="2800"/>
              <a:buFont typeface="Poppins"/>
              <a:buNone/>
              <a:defRPr sz="2800" b="1">
                <a:solidFill>
                  <a:schemeClr val="dk1"/>
                </a:solidFill>
                <a:latin typeface="Poppins"/>
                <a:ea typeface="Poppins"/>
                <a:cs typeface="Poppins"/>
                <a:sym typeface="Poppins"/>
              </a:defRPr>
            </a:lvl1pPr>
            <a:lvl2pPr lvl="1" rtl="0">
              <a:spcBef>
                <a:spcPts val="0"/>
              </a:spcBef>
              <a:spcAft>
                <a:spcPts val="0"/>
              </a:spcAft>
              <a:buClr>
                <a:schemeClr val="dk1"/>
              </a:buClr>
              <a:buSzPts val="2800"/>
              <a:buFont typeface="Poppins"/>
              <a:buNone/>
              <a:defRPr sz="2800" b="1">
                <a:solidFill>
                  <a:schemeClr val="dk1"/>
                </a:solidFill>
                <a:latin typeface="Poppins"/>
                <a:ea typeface="Poppins"/>
                <a:cs typeface="Poppins"/>
                <a:sym typeface="Poppins"/>
              </a:defRPr>
            </a:lvl2pPr>
            <a:lvl3pPr lvl="2" rtl="0">
              <a:spcBef>
                <a:spcPts val="0"/>
              </a:spcBef>
              <a:spcAft>
                <a:spcPts val="0"/>
              </a:spcAft>
              <a:buClr>
                <a:schemeClr val="dk1"/>
              </a:buClr>
              <a:buSzPts val="2800"/>
              <a:buFont typeface="Poppins"/>
              <a:buNone/>
              <a:defRPr sz="2800" b="1">
                <a:solidFill>
                  <a:schemeClr val="dk1"/>
                </a:solidFill>
                <a:latin typeface="Poppins"/>
                <a:ea typeface="Poppins"/>
                <a:cs typeface="Poppins"/>
                <a:sym typeface="Poppins"/>
              </a:defRPr>
            </a:lvl3pPr>
            <a:lvl4pPr lvl="3" rtl="0">
              <a:spcBef>
                <a:spcPts val="0"/>
              </a:spcBef>
              <a:spcAft>
                <a:spcPts val="0"/>
              </a:spcAft>
              <a:buClr>
                <a:schemeClr val="dk1"/>
              </a:buClr>
              <a:buSzPts val="2800"/>
              <a:buFont typeface="Poppins"/>
              <a:buNone/>
              <a:defRPr sz="2800" b="1">
                <a:solidFill>
                  <a:schemeClr val="dk1"/>
                </a:solidFill>
                <a:latin typeface="Poppins"/>
                <a:ea typeface="Poppins"/>
                <a:cs typeface="Poppins"/>
                <a:sym typeface="Poppins"/>
              </a:defRPr>
            </a:lvl4pPr>
            <a:lvl5pPr lvl="4" rtl="0">
              <a:spcBef>
                <a:spcPts val="0"/>
              </a:spcBef>
              <a:spcAft>
                <a:spcPts val="0"/>
              </a:spcAft>
              <a:buClr>
                <a:schemeClr val="dk1"/>
              </a:buClr>
              <a:buSzPts val="2800"/>
              <a:buFont typeface="Poppins"/>
              <a:buNone/>
              <a:defRPr sz="2800" b="1">
                <a:solidFill>
                  <a:schemeClr val="dk1"/>
                </a:solidFill>
                <a:latin typeface="Poppins"/>
                <a:ea typeface="Poppins"/>
                <a:cs typeface="Poppins"/>
                <a:sym typeface="Poppins"/>
              </a:defRPr>
            </a:lvl5pPr>
            <a:lvl6pPr lvl="5" rtl="0">
              <a:spcBef>
                <a:spcPts val="0"/>
              </a:spcBef>
              <a:spcAft>
                <a:spcPts val="0"/>
              </a:spcAft>
              <a:buClr>
                <a:schemeClr val="dk1"/>
              </a:buClr>
              <a:buSzPts val="2800"/>
              <a:buFont typeface="Poppins"/>
              <a:buNone/>
              <a:defRPr sz="2800" b="1">
                <a:solidFill>
                  <a:schemeClr val="dk1"/>
                </a:solidFill>
                <a:latin typeface="Poppins"/>
                <a:ea typeface="Poppins"/>
                <a:cs typeface="Poppins"/>
                <a:sym typeface="Poppins"/>
              </a:defRPr>
            </a:lvl6pPr>
            <a:lvl7pPr lvl="6" rtl="0">
              <a:spcBef>
                <a:spcPts val="0"/>
              </a:spcBef>
              <a:spcAft>
                <a:spcPts val="0"/>
              </a:spcAft>
              <a:buClr>
                <a:schemeClr val="dk1"/>
              </a:buClr>
              <a:buSzPts val="2800"/>
              <a:buFont typeface="Poppins"/>
              <a:buNone/>
              <a:defRPr sz="2800" b="1">
                <a:solidFill>
                  <a:schemeClr val="dk1"/>
                </a:solidFill>
                <a:latin typeface="Poppins"/>
                <a:ea typeface="Poppins"/>
                <a:cs typeface="Poppins"/>
                <a:sym typeface="Poppins"/>
              </a:defRPr>
            </a:lvl7pPr>
            <a:lvl8pPr lvl="7" rtl="0">
              <a:spcBef>
                <a:spcPts val="0"/>
              </a:spcBef>
              <a:spcAft>
                <a:spcPts val="0"/>
              </a:spcAft>
              <a:buClr>
                <a:schemeClr val="dk1"/>
              </a:buClr>
              <a:buSzPts val="2800"/>
              <a:buFont typeface="Poppins"/>
              <a:buNone/>
              <a:defRPr sz="2800" b="1">
                <a:solidFill>
                  <a:schemeClr val="dk1"/>
                </a:solidFill>
                <a:latin typeface="Poppins"/>
                <a:ea typeface="Poppins"/>
                <a:cs typeface="Poppins"/>
                <a:sym typeface="Poppins"/>
              </a:defRPr>
            </a:lvl8pPr>
            <a:lvl9pPr lvl="8" rtl="0">
              <a:spcBef>
                <a:spcPts val="0"/>
              </a:spcBef>
              <a:spcAft>
                <a:spcPts val="0"/>
              </a:spcAft>
              <a:buClr>
                <a:schemeClr val="dk1"/>
              </a:buClr>
              <a:buSzPts val="2800"/>
              <a:buFont typeface="Poppins"/>
              <a:buNone/>
              <a:defRPr sz="2800" b="1">
                <a:solidFill>
                  <a:schemeClr val="dk1"/>
                </a:solidFill>
                <a:latin typeface="Poppins"/>
                <a:ea typeface="Poppins"/>
                <a:cs typeface="Poppins"/>
                <a:sym typeface="Poppins"/>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rtl="0">
              <a:lnSpc>
                <a:spcPct val="115000"/>
              </a:lnSpc>
              <a:spcBef>
                <a:spcPts val="0"/>
              </a:spcBef>
              <a:spcAft>
                <a:spcPts val="0"/>
              </a:spcAft>
              <a:buClr>
                <a:schemeClr val="dk2"/>
              </a:buClr>
              <a:buSzPts val="1800"/>
              <a:buFont typeface="Poppins"/>
              <a:buChar char="●"/>
              <a:defRPr sz="1800">
                <a:solidFill>
                  <a:schemeClr val="dk2"/>
                </a:solidFill>
                <a:latin typeface="Poppins"/>
                <a:ea typeface="Poppins"/>
                <a:cs typeface="Poppins"/>
                <a:sym typeface="Poppins"/>
              </a:defRPr>
            </a:lvl1pPr>
            <a:lvl2pPr marL="914400" lvl="1" indent="-3175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2pPr>
            <a:lvl3pPr marL="1371600" lvl="2" indent="-3175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3pPr>
            <a:lvl4pPr marL="1828800" lvl="3" indent="-3175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4pPr>
            <a:lvl5pPr marL="2286000" lvl="4" indent="-3175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5pPr>
            <a:lvl6pPr marL="2743200" lvl="5" indent="-3175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6pPr>
            <a:lvl7pPr marL="3200400" lvl="6" indent="-3175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7pPr>
            <a:lvl8pPr marL="3657600" lvl="7" indent="-3175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8pPr>
            <a:lvl9pPr marL="4114800" lvl="8" indent="-317500" rtl="0">
              <a:lnSpc>
                <a:spcPct val="115000"/>
              </a:lnSpc>
              <a:spcBef>
                <a:spcPts val="0"/>
              </a:spcBef>
              <a:spcAft>
                <a:spcPts val="0"/>
              </a:spcAft>
              <a:buClr>
                <a:schemeClr val="dk2"/>
              </a:buClr>
              <a:buSzPts val="1400"/>
              <a:buFont typeface="Poppins"/>
              <a:buChar char="■"/>
              <a:defRPr>
                <a:solidFill>
                  <a:schemeClr val="dk2"/>
                </a:solidFill>
                <a:latin typeface="Poppins"/>
                <a:ea typeface="Poppins"/>
                <a:cs typeface="Poppins"/>
                <a:sym typeface="Poppi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rtl="0">
              <a:buNone/>
              <a:defRPr sz="1000">
                <a:solidFill>
                  <a:schemeClr val="dk2"/>
                </a:solidFill>
              </a:defRPr>
            </a:lvl1pPr>
            <a:lvl2pPr lvl="1" algn="r" rtl="0">
              <a:buNone/>
              <a:defRPr sz="1000">
                <a:solidFill>
                  <a:schemeClr val="dk2"/>
                </a:solidFill>
              </a:defRPr>
            </a:lvl2pPr>
            <a:lvl3pPr lvl="2" algn="r" rtl="0">
              <a:buNone/>
              <a:defRPr sz="1000">
                <a:solidFill>
                  <a:schemeClr val="dk2"/>
                </a:solidFill>
              </a:defRPr>
            </a:lvl3pPr>
            <a:lvl4pPr lvl="3" algn="r" rtl="0">
              <a:buNone/>
              <a:defRPr sz="1000">
                <a:solidFill>
                  <a:schemeClr val="dk2"/>
                </a:solidFill>
              </a:defRPr>
            </a:lvl4pPr>
            <a:lvl5pPr lvl="4" algn="r" rtl="0">
              <a:buNone/>
              <a:defRPr sz="1000">
                <a:solidFill>
                  <a:schemeClr val="dk2"/>
                </a:solidFill>
              </a:defRPr>
            </a:lvl5pPr>
            <a:lvl6pPr lvl="5" algn="r" rtl="0">
              <a:buNone/>
              <a:defRPr sz="1000">
                <a:solidFill>
                  <a:schemeClr val="dk2"/>
                </a:solidFill>
              </a:defRPr>
            </a:lvl6pPr>
            <a:lvl7pPr lvl="6" algn="r" rtl="0">
              <a:buNone/>
              <a:defRPr sz="1000">
                <a:solidFill>
                  <a:schemeClr val="dk2"/>
                </a:solidFill>
              </a:defRPr>
            </a:lvl7pPr>
            <a:lvl8pPr lvl="7" algn="r" rtl="0">
              <a:buNone/>
              <a:defRPr sz="1000">
                <a:solidFill>
                  <a:schemeClr val="dk2"/>
                </a:solidFill>
              </a:defRPr>
            </a:lvl8pPr>
            <a:lvl9pPr lvl="8" algn="r" rtl="0">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 id="2147483700" r:id="rId53"/>
    <p:sldLayoutId id="2147483701" r:id="rId54"/>
    <p:sldLayoutId id="2147483702" r:id="rId55"/>
    <p:sldLayoutId id="2147483703" r:id="rId56"/>
    <p:sldLayoutId id="2147483704" r:id="rId57"/>
    <p:sldLayoutId id="2147483705" r:id="rId58"/>
    <p:sldLayoutId id="2147483706" r:id="rId59"/>
    <p:sldLayoutId id="2147483707" r:id="rId60"/>
    <p:sldLayoutId id="2147483708" r:id="rId61"/>
    <p:sldLayoutId id="2147483709" r:id="rId62"/>
    <p:sldLayoutId id="2147483710" r:id="rId63"/>
    <p:sldLayoutId id="2147483711" r:id="rId64"/>
    <p:sldLayoutId id="2147483712" r:id="rId65"/>
    <p:sldLayoutId id="2147483713" r:id="rId66"/>
    <p:sldLayoutId id="2147483714" r:id="rId67"/>
    <p:sldLayoutId id="2147483715" r:id="rId68"/>
    <p:sldLayoutId id="2147483716" r:id="rId69"/>
    <p:sldLayoutId id="2147483717" r:id="rId70"/>
    <p:sldLayoutId id="2147483718" r:id="rId71"/>
    <p:sldLayoutId id="2147483719" r:id="rId72"/>
    <p:sldLayoutId id="2147483720" r:id="rId73"/>
    <p:sldLayoutId id="2147483721" r:id="rId74"/>
    <p:sldLayoutId id="2147483722" r:id="rId75"/>
    <p:sldLayoutId id="2147483723" r:id="rId76"/>
    <p:sldLayoutId id="2147483724" r:id="rId77"/>
    <p:sldLayoutId id="2147483725" r:id="rId78"/>
    <p:sldLayoutId id="2147483726" r:id="rId79"/>
    <p:sldLayoutId id="2147483727" r:id="rId80"/>
    <p:sldLayoutId id="2147483728" r:id="rId81"/>
    <p:sldLayoutId id="2147483729" r:id="rId82"/>
    <p:sldLayoutId id="2147483730" r:id="rId83"/>
    <p:sldLayoutId id="2147483731" r:id="rId84"/>
    <p:sldLayoutId id="2147483732" r:id="rId85"/>
    <p:sldLayoutId id="2147483733" r:id="rId86"/>
    <p:sldLayoutId id="2147483734" r:id="rId87"/>
    <p:sldLayoutId id="2147483735" r:id="rId88"/>
    <p:sldLayoutId id="2147483736" r:id="rId89"/>
    <p:sldLayoutId id="2147483737" r:id="rId90"/>
    <p:sldLayoutId id="2147483738" r:id="rId91"/>
    <p:sldLayoutId id="2147483739" r:id="rId92"/>
    <p:sldLayoutId id="2147483740" r:id="rId93"/>
    <p:sldLayoutId id="2147483741" r:id="rId94"/>
    <p:sldLayoutId id="2147483742" r:id="rId95"/>
    <p:sldLayoutId id="2147483743" r:id="rId96"/>
    <p:sldLayoutId id="2147483744" r:id="rId97"/>
    <p:sldLayoutId id="2147483745" r:id="rId98"/>
    <p:sldLayoutId id="2147483746" r:id="rId99"/>
    <p:sldLayoutId id="2147483747" r:id="rId100"/>
    <p:sldLayoutId id="2147483748" r:id="rId101"/>
    <p:sldLayoutId id="2147483750" r:id="rId102"/>
    <p:sldLayoutId id="2147483751" r:id="rId103"/>
    <p:sldLayoutId id="2147483752" r:id="rId104"/>
    <p:sldLayoutId id="2147483754" r:id="rId105"/>
    <p:sldLayoutId id="2147483755" r:id="rId106"/>
    <p:sldLayoutId id="2147483756" r:id="rId107"/>
    <p:sldLayoutId id="2147483757" r:id="rId108"/>
    <p:sldLayoutId id="2147483758" r:id="rId109"/>
    <p:sldLayoutId id="2147483759" r:id="rId110"/>
    <p:sldLayoutId id="2147483760" r:id="rId111"/>
    <p:sldLayoutId id="2147483761" r:id="rId112"/>
    <p:sldLayoutId id="2147483762" r:id="rId113"/>
    <p:sldLayoutId id="2147483763" r:id="rId114"/>
    <p:sldLayoutId id="2147483764" r:id="rId115"/>
    <p:sldLayoutId id="2147483765" r:id="rId116"/>
    <p:sldLayoutId id="2147483766" r:id="rId1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1.xml"/><Relationship Id="rId1" Type="http://schemas.openxmlformats.org/officeDocument/2006/relationships/slideLayout" Target="../slideLayouts/slideLayout115.xml"/><Relationship Id="rId4" Type="http://schemas.openxmlformats.org/officeDocument/2006/relationships/image" Target="../media/image2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5.xml"/></Relationships>
</file>

<file path=ppt/slides/_rels/slide11.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1.xml"/><Relationship Id="rId1" Type="http://schemas.openxmlformats.org/officeDocument/2006/relationships/slideLayout" Target="../slideLayouts/slideLayout1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15.xml"/><Relationship Id="rId1" Type="http://schemas.openxmlformats.org/officeDocument/2006/relationships/slideLayout" Target="../slideLayouts/slideLayout101.xml"/><Relationship Id="rId5" Type="http://schemas.openxmlformats.org/officeDocument/2006/relationships/image" Target="../media/image101.png"/><Relationship Id="rId4" Type="http://schemas.openxmlformats.org/officeDocument/2006/relationships/image" Target="../media/image100.png"/></Relationships>
</file>

<file path=ppt/slides/_rels/slide16.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notesSlide" Target="../notesSlides/notesSlide16.xml"/><Relationship Id="rId1" Type="http://schemas.openxmlformats.org/officeDocument/2006/relationships/slideLayout" Target="../slideLayouts/slideLayout101.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17.xml.rels><?xml version="1.0" encoding="UTF-8" standalone="yes"?>
<Relationships xmlns="http://schemas.openxmlformats.org/package/2006/relationships"><Relationship Id="rId8" Type="http://schemas.openxmlformats.org/officeDocument/2006/relationships/image" Target="../media/image107.png"/><Relationship Id="rId3" Type="http://schemas.openxmlformats.org/officeDocument/2006/relationships/image" Target="../media/image102.png"/><Relationship Id="rId7" Type="http://schemas.openxmlformats.org/officeDocument/2006/relationships/image" Target="../media/image106.png"/><Relationship Id="rId2" Type="http://schemas.openxmlformats.org/officeDocument/2006/relationships/notesSlide" Target="../notesSlides/notesSlide17.xml"/><Relationship Id="rId1" Type="http://schemas.openxmlformats.org/officeDocument/2006/relationships/slideLayout" Target="../slideLayouts/slideLayout101.xml"/><Relationship Id="rId6" Type="http://schemas.openxmlformats.org/officeDocument/2006/relationships/image" Target="../media/image105.png"/><Relationship Id="rId5" Type="http://schemas.openxmlformats.org/officeDocument/2006/relationships/image" Target="../media/image104.png"/><Relationship Id="rId4" Type="http://schemas.openxmlformats.org/officeDocument/2006/relationships/image" Target="../media/image103.png"/></Relationships>
</file>

<file path=ppt/slides/_rels/slide18.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10.png"/><Relationship Id="rId4" Type="http://schemas.openxmlformats.org/officeDocument/2006/relationships/image" Target="../media/image109.png"/></Relationships>
</file>

<file path=ppt/slides/_rels/slide19.xml.rels><?xml version="1.0" encoding="UTF-8" standalone="yes"?>
<Relationships xmlns="http://schemas.openxmlformats.org/package/2006/relationships"><Relationship Id="rId8" Type="http://schemas.openxmlformats.org/officeDocument/2006/relationships/image" Target="../media/image113.png"/><Relationship Id="rId3" Type="http://schemas.openxmlformats.org/officeDocument/2006/relationships/image" Target="../media/image108.png"/><Relationship Id="rId7" Type="http://schemas.openxmlformats.org/officeDocument/2006/relationships/image" Target="../media/image11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 Id="rId9" Type="http://schemas.openxmlformats.org/officeDocument/2006/relationships/image" Target="../media/image114.png"/></Relationships>
</file>

<file path=ppt/slides/_rels/slide2.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6.png"/><Relationship Id="rId7" Type="http://schemas.openxmlformats.org/officeDocument/2006/relationships/image" Target="../media/image90.png"/><Relationship Id="rId2" Type="http://schemas.openxmlformats.org/officeDocument/2006/relationships/notesSlide" Target="../notesSlides/notesSlide2.xml"/><Relationship Id="rId1" Type="http://schemas.openxmlformats.org/officeDocument/2006/relationships/slideLayout" Target="../slideLayouts/slideLayout115.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s>
</file>

<file path=ppt/slides/_rels/slide20.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21.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15.png"/></Relationships>
</file>

<file path=ppt/slides/_rels/slide22.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17.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1.xml"/></Relationships>
</file>

<file path=ppt/slides/_rels/slide25.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notesSlide" Target="../notesSlides/notesSlide25.xml"/><Relationship Id="rId1" Type="http://schemas.openxmlformats.org/officeDocument/2006/relationships/slideLayout" Target="../slideLayouts/slideLayout101.xml"/><Relationship Id="rId4" Type="http://schemas.openxmlformats.org/officeDocument/2006/relationships/image" Target="../media/image119.png"/></Relationships>
</file>

<file path=ppt/slides/_rels/slide26.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27.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0.png"/><Relationship Id="rId7" Type="http://schemas.openxmlformats.org/officeDocument/2006/relationships/image" Target="../media/image124.png"/><Relationship Id="rId2" Type="http://schemas.openxmlformats.org/officeDocument/2006/relationships/notesSlide" Target="../notesSlides/notesSlide27.xml"/><Relationship Id="rId1" Type="http://schemas.openxmlformats.org/officeDocument/2006/relationships/slideLayout" Target="../slideLayouts/slideLayout115.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s>
</file>

<file path=ppt/slides/_rels/slide28.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28.xml"/><Relationship Id="rId1" Type="http://schemas.openxmlformats.org/officeDocument/2006/relationships/slideLayout" Target="../slideLayouts/slideLayout115.xml"/></Relationships>
</file>

<file path=ppt/slides/_rels/slide29.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29.xml"/><Relationship Id="rId1" Type="http://schemas.openxmlformats.org/officeDocument/2006/relationships/slideLayout" Target="../slideLayouts/slideLayout115.xml"/><Relationship Id="rId5" Type="http://schemas.openxmlformats.org/officeDocument/2006/relationships/image" Target="../media/image129.jpg"/><Relationship Id="rId4" Type="http://schemas.openxmlformats.org/officeDocument/2006/relationships/image" Target="../media/image128.png"/></Relationships>
</file>

<file path=ppt/slides/_rels/slide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135.png"/><Relationship Id="rId3" Type="http://schemas.openxmlformats.org/officeDocument/2006/relationships/image" Target="../media/image130.png"/><Relationship Id="rId7" Type="http://schemas.openxmlformats.org/officeDocument/2006/relationships/image" Target="../media/image134.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133.png"/><Relationship Id="rId11" Type="http://schemas.openxmlformats.org/officeDocument/2006/relationships/image" Target="../media/image138.png"/><Relationship Id="rId5" Type="http://schemas.openxmlformats.org/officeDocument/2006/relationships/image" Target="../media/image132.png"/><Relationship Id="rId10" Type="http://schemas.openxmlformats.org/officeDocument/2006/relationships/image" Target="../media/image137.png"/><Relationship Id="rId4" Type="http://schemas.openxmlformats.org/officeDocument/2006/relationships/image" Target="../media/image131.png"/><Relationship Id="rId9" Type="http://schemas.openxmlformats.org/officeDocument/2006/relationships/image" Target="../media/image136.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7.xml"/><Relationship Id="rId1" Type="http://schemas.openxmlformats.org/officeDocument/2006/relationships/slideLayout" Target="../slideLayouts/slideLayout9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xml"/><Relationship Id="rId1" Type="http://schemas.openxmlformats.org/officeDocument/2006/relationships/slideLayout" Target="../slideLayouts/slideLayout115.xml"/><Relationship Id="rId4" Type="http://schemas.openxmlformats.org/officeDocument/2006/relationships/image" Target="../media/image94.png"/></Relationships>
</file>

<file path=ppt/slides/_rels/slide40.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40.xml"/><Relationship Id="rId1" Type="http://schemas.openxmlformats.org/officeDocument/2006/relationships/slideLayout" Target="../slideLayouts/slideLayout101.xml"/></Relationships>
</file>

<file path=ppt/slides/_rels/slide41.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41.xml"/><Relationship Id="rId1" Type="http://schemas.openxmlformats.org/officeDocument/2006/relationships/slideLayout" Target="../slideLayouts/slideLayout111.xml"/></Relationships>
</file>

<file path=ppt/slides/_rels/slide42.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42.xml"/><Relationship Id="rId1" Type="http://schemas.openxmlformats.org/officeDocument/2006/relationships/slideLayout" Target="../slideLayouts/slideLayout111.xml"/></Relationships>
</file>

<file path=ppt/slides/_rels/slide43.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43.xml"/><Relationship Id="rId1" Type="http://schemas.openxmlformats.org/officeDocument/2006/relationships/slideLayout" Target="../slideLayouts/slideLayout111.xml"/></Relationships>
</file>

<file path=ppt/slides/_rels/slide44.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44.xml"/><Relationship Id="rId1" Type="http://schemas.openxmlformats.org/officeDocument/2006/relationships/slideLayout" Target="../slideLayouts/slideLayout111.xml"/></Relationships>
</file>

<file path=ppt/slides/_rels/slide45.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notesSlide" Target="../notesSlides/notesSlide45.xml"/><Relationship Id="rId1" Type="http://schemas.openxmlformats.org/officeDocument/2006/relationships/slideLayout" Target="../slideLayouts/slideLayout111.xml"/></Relationships>
</file>

<file path=ppt/slides/_rels/slide46.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46.xml"/><Relationship Id="rId1" Type="http://schemas.openxmlformats.org/officeDocument/2006/relationships/slideLayout" Target="../slideLayouts/slideLayout112.xml"/></Relationships>
</file>

<file path=ppt/slides/_rels/slide47.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47.xml"/><Relationship Id="rId1" Type="http://schemas.openxmlformats.org/officeDocument/2006/relationships/slideLayout" Target="../slideLayouts/slideLayout111.xml"/></Relationships>
</file>

<file path=ppt/slides/_rels/slide48.xml.rels><?xml version="1.0" encoding="UTF-8" standalone="yes"?>
<Relationships xmlns="http://schemas.openxmlformats.org/package/2006/relationships"><Relationship Id="rId3" Type="http://schemas.openxmlformats.org/officeDocument/2006/relationships/image" Target="../media/image144.png"/><Relationship Id="rId2" Type="http://schemas.openxmlformats.org/officeDocument/2006/relationships/notesSlide" Target="../notesSlides/notesSlide48.xml"/><Relationship Id="rId1" Type="http://schemas.openxmlformats.org/officeDocument/2006/relationships/slideLayout" Target="../slideLayouts/slideLayout113.xml"/></Relationships>
</file>

<file path=ppt/slides/_rels/slide49.xml.rels><?xml version="1.0" encoding="UTF-8" standalone="yes"?>
<Relationships xmlns="http://schemas.openxmlformats.org/package/2006/relationships"><Relationship Id="rId3" Type="http://schemas.openxmlformats.org/officeDocument/2006/relationships/image" Target="../media/image145.png"/><Relationship Id="rId2" Type="http://schemas.openxmlformats.org/officeDocument/2006/relationships/notesSlide" Target="../notesSlides/notesSlide49.xml"/><Relationship Id="rId1" Type="http://schemas.openxmlformats.org/officeDocument/2006/relationships/slideLayout" Target="../slideLayouts/slideLayout1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6.xml"/></Relationships>
</file>

<file path=ppt/slides/_rels/slide50.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50.xml"/><Relationship Id="rId1" Type="http://schemas.openxmlformats.org/officeDocument/2006/relationships/slideLayout" Target="../slideLayouts/slideLayout114.xml"/></Relationships>
</file>

<file path=ppt/slides/_rels/slide51.xml.rels><?xml version="1.0" encoding="UTF-8" standalone="yes"?>
<Relationships xmlns="http://schemas.openxmlformats.org/package/2006/relationships"><Relationship Id="rId3" Type="http://schemas.openxmlformats.org/officeDocument/2006/relationships/image" Target="../media/image147.png"/><Relationship Id="rId2" Type="http://schemas.openxmlformats.org/officeDocument/2006/relationships/notesSlide" Target="../notesSlides/notesSlide51.xml"/><Relationship Id="rId1" Type="http://schemas.openxmlformats.org/officeDocument/2006/relationships/slideLayout" Target="../slideLayouts/slideLayout114.xml"/></Relationships>
</file>

<file path=ppt/slides/_rels/slide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6.xml"/><Relationship Id="rId1" Type="http://schemas.openxmlformats.org/officeDocument/2006/relationships/slideLayout" Target="../slideLayouts/slideLayout115.xml"/></Relationships>
</file>

<file path=ppt/slides/_rels/slide7.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7.xml"/><Relationship Id="rId1" Type="http://schemas.openxmlformats.org/officeDocument/2006/relationships/slideLayout" Target="../slideLayouts/slideLayout115.xml"/></Relationships>
</file>

<file path=ppt/slides/_rels/slide8.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8.xml"/><Relationship Id="rId1" Type="http://schemas.openxmlformats.org/officeDocument/2006/relationships/slideLayout" Target="../slideLayouts/slideLayout101.xml"/></Relationships>
</file>

<file path=ppt/slides/_rels/slide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9.xml"/><Relationship Id="rId1" Type="http://schemas.openxmlformats.org/officeDocument/2006/relationships/slideLayout" Target="../slideLayouts/slideLayout10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89"/>
        <p:cNvGrpSpPr/>
        <p:nvPr/>
      </p:nvGrpSpPr>
      <p:grpSpPr>
        <a:xfrm>
          <a:off x="0" y="0"/>
          <a:ext cx="0" cy="0"/>
          <a:chOff x="0" y="0"/>
          <a:chExt cx="0" cy="0"/>
        </a:xfrm>
      </p:grpSpPr>
      <p:pic>
        <p:nvPicPr>
          <p:cNvPr id="890" name="Google Shape;890;p129" descr="abstract lego block@2x.png"/>
          <p:cNvPicPr preferRelativeResize="0"/>
          <p:nvPr/>
        </p:nvPicPr>
        <p:blipFill rotWithShape="1">
          <a:blip r:embed="rId3">
            <a:alphaModFix/>
          </a:blip>
          <a:srcRect/>
          <a:stretch/>
        </p:blipFill>
        <p:spPr>
          <a:xfrm>
            <a:off x="4097988" y="0"/>
            <a:ext cx="5048341" cy="5143499"/>
          </a:xfrm>
          <a:prstGeom prst="rect">
            <a:avLst/>
          </a:prstGeom>
          <a:noFill/>
          <a:ln>
            <a:noFill/>
          </a:ln>
        </p:spPr>
      </p:pic>
      <p:pic>
        <p:nvPicPr>
          <p:cNvPr id="891" name="Google Shape;891;p129" descr="horizontal-logo-onecolor-blue-atlassian.png"/>
          <p:cNvPicPr preferRelativeResize="0"/>
          <p:nvPr/>
        </p:nvPicPr>
        <p:blipFill rotWithShape="1">
          <a:blip r:embed="rId4">
            <a:alphaModFix/>
          </a:blip>
          <a:srcRect/>
          <a:stretch/>
        </p:blipFill>
        <p:spPr>
          <a:xfrm>
            <a:off x="1104631" y="1162108"/>
            <a:ext cx="1181548" cy="193895"/>
          </a:xfrm>
          <a:prstGeom prst="rect">
            <a:avLst/>
          </a:prstGeom>
          <a:noFill/>
          <a:ln>
            <a:noFill/>
          </a:ln>
        </p:spPr>
      </p:pic>
      <p:sp>
        <p:nvSpPr>
          <p:cNvPr id="892" name="Google Shape;892;p129"/>
          <p:cNvSpPr txBox="1"/>
          <p:nvPr/>
        </p:nvSpPr>
        <p:spPr>
          <a:xfrm>
            <a:off x="1065131" y="1480219"/>
            <a:ext cx="5167500" cy="1340700"/>
          </a:xfrm>
          <a:prstGeom prst="rect">
            <a:avLst/>
          </a:prstGeom>
          <a:noFill/>
          <a:ln>
            <a:noFill/>
          </a:ln>
        </p:spPr>
        <p:txBody>
          <a:bodyPr spcFirstLastPara="1" wrap="square" lIns="19050" tIns="19050" rIns="19050" bIns="19050" anchor="ctr" anchorCtr="0">
            <a:spAutoFit/>
          </a:bodyPr>
          <a:lstStyle/>
          <a:p>
            <a:pPr marL="0" marR="0" lvl="0" indent="0" algn="l" rtl="0">
              <a:lnSpc>
                <a:spcPct val="90000"/>
              </a:lnSpc>
              <a:spcBef>
                <a:spcPts val="0"/>
              </a:spcBef>
              <a:spcAft>
                <a:spcPts val="0"/>
              </a:spcAft>
              <a:buClr>
                <a:srgbClr val="0E1113"/>
              </a:buClr>
              <a:buSzPts val="4700"/>
              <a:buFont typeface="Play"/>
              <a:buNone/>
            </a:pPr>
            <a:r>
              <a:rPr lang="en" sz="4700" b="0" i="0" u="none" strike="noStrike" cap="none">
                <a:solidFill>
                  <a:srgbClr val="0E1113"/>
                </a:solidFill>
                <a:latin typeface="Poppins ExtraBold"/>
                <a:ea typeface="Poppins ExtraBold"/>
                <a:cs typeface="Poppins ExtraBold"/>
                <a:sym typeface="Poppins ExtraBold"/>
              </a:rPr>
              <a:t>Atlassian’s System of Work</a:t>
            </a:r>
            <a:endParaRPr sz="500" b="0" i="0" u="none" strike="noStrike" cap="none">
              <a:solidFill>
                <a:srgbClr val="000000"/>
              </a:solidFill>
              <a:latin typeface="Poppins ExtraBold"/>
              <a:ea typeface="Poppins ExtraBold"/>
              <a:cs typeface="Poppins ExtraBold"/>
              <a:sym typeface="Poppins ExtraBold"/>
            </a:endParaRPr>
          </a:p>
        </p:txBody>
      </p:sp>
      <p:sp>
        <p:nvSpPr>
          <p:cNvPr id="893" name="Google Shape;893;p129"/>
          <p:cNvSpPr txBox="1"/>
          <p:nvPr/>
        </p:nvSpPr>
        <p:spPr>
          <a:xfrm>
            <a:off x="1510595" y="3680531"/>
            <a:ext cx="2769000" cy="408000"/>
          </a:xfrm>
          <a:prstGeom prst="rect">
            <a:avLst/>
          </a:prstGeom>
          <a:noFill/>
          <a:ln>
            <a:noFill/>
          </a:ln>
        </p:spPr>
        <p:txBody>
          <a:bodyPr spcFirstLastPara="1" wrap="square" lIns="19050" tIns="19050" rIns="19050" bIns="19050" anchor="ctr" anchorCtr="0">
            <a:spAutoFit/>
          </a:bodyPr>
          <a:lstStyle/>
          <a:p>
            <a:pPr marL="0" marR="0" lvl="0" indent="0" algn="l" rtl="0">
              <a:lnSpc>
                <a:spcPct val="100000"/>
              </a:lnSpc>
              <a:spcBef>
                <a:spcPts val="0"/>
              </a:spcBef>
              <a:spcAft>
                <a:spcPts val="0"/>
              </a:spcAft>
              <a:buClr>
                <a:srgbClr val="292A2E"/>
              </a:buClr>
              <a:buSzPts val="1200"/>
              <a:buFont typeface="Play"/>
              <a:buNone/>
            </a:pPr>
            <a:r>
              <a:rPr lang="en" sz="1200" b="0" i="0" u="none" strike="noStrike" cap="none">
                <a:solidFill>
                  <a:srgbClr val="292A2E"/>
                </a:solidFill>
                <a:latin typeface="Poppins"/>
                <a:ea typeface="Poppins"/>
                <a:cs typeface="Poppins"/>
                <a:sym typeface="Poppins"/>
              </a:rPr>
              <a:t>Name goes here </a:t>
            </a:r>
            <a:endParaRPr sz="500" b="0" i="0" u="none" strike="noStrike" cap="none">
              <a:solidFill>
                <a:srgbClr val="000000"/>
              </a:solidFill>
              <a:latin typeface="Poppins"/>
              <a:ea typeface="Poppins"/>
              <a:cs typeface="Poppins"/>
              <a:sym typeface="Poppins"/>
            </a:endParaRPr>
          </a:p>
          <a:p>
            <a:pPr marL="0" marR="0" lvl="0" indent="0" algn="l" rtl="0">
              <a:lnSpc>
                <a:spcPct val="100000"/>
              </a:lnSpc>
              <a:spcBef>
                <a:spcPts val="0"/>
              </a:spcBef>
              <a:spcAft>
                <a:spcPts val="0"/>
              </a:spcAft>
              <a:buClr>
                <a:srgbClr val="292A2E"/>
              </a:buClr>
              <a:buSzPts val="1200"/>
              <a:buFont typeface="Play"/>
              <a:buNone/>
            </a:pPr>
            <a:r>
              <a:rPr lang="en" sz="1200" b="0" i="0" u="none" strike="noStrike" cap="none">
                <a:solidFill>
                  <a:srgbClr val="292A2E"/>
                </a:solidFill>
                <a:latin typeface="Poppins"/>
                <a:ea typeface="Poppins"/>
                <a:cs typeface="Poppins"/>
                <a:sym typeface="Poppins"/>
              </a:rPr>
              <a:t>Title follows</a:t>
            </a:r>
            <a:endParaRPr sz="500" b="0" i="0" u="none" strike="noStrike" cap="none">
              <a:solidFill>
                <a:srgbClr val="000000"/>
              </a:solidFill>
              <a:latin typeface="Poppins"/>
              <a:ea typeface="Poppins"/>
              <a:cs typeface="Poppins"/>
              <a:sym typeface="Poppins"/>
            </a:endParaRPr>
          </a:p>
        </p:txBody>
      </p:sp>
      <p:sp>
        <p:nvSpPr>
          <p:cNvPr id="894" name="Google Shape;894;p129"/>
          <p:cNvSpPr/>
          <p:nvPr/>
        </p:nvSpPr>
        <p:spPr>
          <a:xfrm>
            <a:off x="1101018" y="3739221"/>
            <a:ext cx="311400" cy="311400"/>
          </a:xfrm>
          <a:prstGeom prst="ellipse">
            <a:avLst/>
          </a:prstGeom>
          <a:solidFill>
            <a:srgbClr val="0E1113"/>
          </a:solidFill>
          <a:ln>
            <a:noFill/>
          </a:ln>
        </p:spPr>
        <p:txBody>
          <a:bodyPr spcFirstLastPara="1" wrap="square" lIns="19050" tIns="19050" rIns="19050" bIns="19050" anchor="ctr" anchorCtr="0">
            <a:noAutofit/>
          </a:bodyPr>
          <a:lstStyle/>
          <a:p>
            <a:pPr marL="0" marR="0" lvl="0" indent="0" algn="ctr" rtl="0">
              <a:lnSpc>
                <a:spcPct val="100000"/>
              </a:lnSpc>
              <a:spcBef>
                <a:spcPts val="0"/>
              </a:spcBef>
              <a:spcAft>
                <a:spcPts val="0"/>
              </a:spcAft>
              <a:buClr>
                <a:srgbClr val="FDFEFE"/>
              </a:buClr>
              <a:buSzPts val="800"/>
              <a:buFont typeface="Play"/>
              <a:buNone/>
            </a:pPr>
            <a:endParaRPr sz="800" b="0" i="0" u="none" strike="noStrike" cap="none">
              <a:solidFill>
                <a:srgbClr val="FDFEFE"/>
              </a:solidFill>
              <a:latin typeface="Play"/>
              <a:ea typeface="Play"/>
              <a:cs typeface="Play"/>
              <a:sym typeface="Play"/>
            </a:endParaRPr>
          </a:p>
        </p:txBody>
      </p:sp>
      <p:sp>
        <p:nvSpPr>
          <p:cNvPr id="895" name="Google Shape;895;p129"/>
          <p:cNvSpPr txBox="1"/>
          <p:nvPr/>
        </p:nvSpPr>
        <p:spPr>
          <a:xfrm>
            <a:off x="1109228" y="3797214"/>
            <a:ext cx="285300" cy="207900"/>
          </a:xfrm>
          <a:prstGeom prst="rect">
            <a:avLst/>
          </a:prstGeom>
          <a:noFill/>
          <a:ln>
            <a:noFill/>
          </a:ln>
        </p:spPr>
        <p:txBody>
          <a:bodyPr spcFirstLastPara="1" wrap="square" lIns="19050" tIns="19050" rIns="19050" bIns="19050" anchor="t" anchorCtr="0">
            <a:spAutoFit/>
          </a:bodyPr>
          <a:lstStyle/>
          <a:p>
            <a:pPr marL="0" marR="0" lvl="0" indent="0" algn="ctr" rtl="0">
              <a:lnSpc>
                <a:spcPct val="100000"/>
              </a:lnSpc>
              <a:spcBef>
                <a:spcPts val="0"/>
              </a:spcBef>
              <a:spcAft>
                <a:spcPts val="0"/>
              </a:spcAft>
              <a:buClr>
                <a:srgbClr val="F8F8F8"/>
              </a:buClr>
              <a:buSzPts val="1100"/>
              <a:buFont typeface="Play"/>
              <a:buNone/>
            </a:pPr>
            <a:r>
              <a:rPr lang="en" sz="1100" b="0" i="0" u="none" strike="noStrike" cap="none">
                <a:solidFill>
                  <a:srgbClr val="F8F8F8"/>
                </a:solidFill>
                <a:latin typeface="Poppins"/>
                <a:ea typeface="Poppins"/>
                <a:cs typeface="Poppins"/>
                <a:sym typeface="Poppins"/>
              </a:rPr>
              <a:t>BK</a:t>
            </a:r>
            <a:endParaRPr sz="500" b="0" i="0" u="none" strike="noStrike" cap="none">
              <a:solidFill>
                <a:srgbClr val="000000"/>
              </a:solidFill>
              <a:latin typeface="Poppins"/>
              <a:ea typeface="Poppins"/>
              <a:cs typeface="Poppins"/>
              <a:sym typeface="Poppi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bg>
      <p:bgPr>
        <a:solidFill>
          <a:srgbClr val="1767DA"/>
        </a:solidFill>
        <a:effectLst/>
      </p:bgPr>
    </p:bg>
    <p:spTree>
      <p:nvGrpSpPr>
        <p:cNvPr id="1" name="Shape 1059"/>
        <p:cNvGrpSpPr/>
        <p:nvPr/>
      </p:nvGrpSpPr>
      <p:grpSpPr>
        <a:xfrm>
          <a:off x="0" y="0"/>
          <a:ext cx="0" cy="0"/>
          <a:chOff x="0" y="0"/>
          <a:chExt cx="0" cy="0"/>
        </a:xfrm>
      </p:grpSpPr>
      <p:sp>
        <p:nvSpPr>
          <p:cNvPr id="1060" name="Google Shape;1060;p138"/>
          <p:cNvSpPr txBox="1">
            <a:spLocks noGrp="1"/>
          </p:cNvSpPr>
          <p:nvPr>
            <p:ph type="body" idx="4294967295"/>
          </p:nvPr>
        </p:nvSpPr>
        <p:spPr>
          <a:xfrm>
            <a:off x="1017909" y="1649053"/>
            <a:ext cx="7266900" cy="2273700"/>
          </a:xfrm>
          <a:prstGeom prst="rect">
            <a:avLst/>
          </a:prstGeom>
          <a:noFill/>
          <a:ln>
            <a:noFill/>
          </a:ln>
        </p:spPr>
        <p:txBody>
          <a:bodyPr spcFirstLastPara="1" wrap="square" lIns="19050" tIns="19050" rIns="19050" bIns="19050" anchor="t" anchorCtr="0">
            <a:noAutofit/>
          </a:bodyPr>
          <a:lstStyle/>
          <a:p>
            <a:pPr marL="0" lvl="0" indent="0" algn="l" rtl="0">
              <a:lnSpc>
                <a:spcPct val="100000"/>
              </a:lnSpc>
              <a:spcBef>
                <a:spcPts val="0"/>
              </a:spcBef>
              <a:spcAft>
                <a:spcPts val="0"/>
              </a:spcAft>
              <a:buClr>
                <a:srgbClr val="FDFEFE"/>
              </a:buClr>
              <a:buSzPts val="3700"/>
              <a:buFont typeface="Play"/>
              <a:buNone/>
            </a:pPr>
            <a:r>
              <a:rPr lang="en" sz="3100">
                <a:solidFill>
                  <a:schemeClr val="lt1"/>
                </a:solidFill>
                <a:latin typeface="Poppins"/>
                <a:ea typeface="Poppins"/>
                <a:cs typeface="Poppins"/>
                <a:sym typeface="Poppins"/>
              </a:rPr>
              <a:t>55% of IT leaders say that the requirements for successful generative AI use include </a:t>
            </a:r>
            <a:r>
              <a:rPr lang="en" sz="3100">
                <a:solidFill>
                  <a:schemeClr val="lt1"/>
                </a:solidFill>
                <a:latin typeface="Poppins ExtraBold"/>
                <a:ea typeface="Poppins ExtraBold"/>
                <a:cs typeface="Poppins ExtraBold"/>
                <a:sym typeface="Poppins ExtraBold"/>
              </a:rPr>
              <a:t>accurate, complete, and unified data</a:t>
            </a:r>
            <a:r>
              <a:rPr lang="en" sz="3100">
                <a:solidFill>
                  <a:schemeClr val="lt1"/>
                </a:solidFill>
                <a:latin typeface="Poppins"/>
                <a:ea typeface="Poppins"/>
                <a:cs typeface="Poppins"/>
                <a:sym typeface="Poppins"/>
              </a:rPr>
              <a:t> </a:t>
            </a:r>
            <a:endParaRPr sz="3100">
              <a:solidFill>
                <a:schemeClr val="lt1"/>
              </a:solidFill>
              <a:latin typeface="Poppins"/>
              <a:ea typeface="Poppins"/>
              <a:cs typeface="Poppins"/>
              <a:sym typeface="Poppins"/>
            </a:endParaRPr>
          </a:p>
        </p:txBody>
      </p:sp>
      <p:sp>
        <p:nvSpPr>
          <p:cNvPr id="1061" name="Google Shape;1061;p138"/>
          <p:cNvSpPr txBox="1">
            <a:spLocks noGrp="1"/>
          </p:cNvSpPr>
          <p:nvPr>
            <p:ph type="body" idx="4294967295"/>
          </p:nvPr>
        </p:nvSpPr>
        <p:spPr>
          <a:xfrm>
            <a:off x="1015369" y="4019550"/>
            <a:ext cx="2922300" cy="207900"/>
          </a:xfrm>
          <a:prstGeom prst="rect">
            <a:avLst/>
          </a:prstGeom>
          <a:noFill/>
          <a:ln>
            <a:noFill/>
          </a:ln>
        </p:spPr>
        <p:txBody>
          <a:bodyPr spcFirstLastPara="1" wrap="square" lIns="19050" tIns="19050" rIns="19050" bIns="19050" anchor="ctr" anchorCtr="0">
            <a:spAutoFit/>
          </a:bodyPr>
          <a:lstStyle/>
          <a:p>
            <a:pPr marL="0" lvl="0" indent="0" algn="l" rtl="0">
              <a:lnSpc>
                <a:spcPct val="100000"/>
              </a:lnSpc>
              <a:spcBef>
                <a:spcPts val="0"/>
              </a:spcBef>
              <a:spcAft>
                <a:spcPts val="0"/>
              </a:spcAft>
              <a:buClr>
                <a:srgbClr val="F8F8F8"/>
              </a:buClr>
              <a:buSzPts val="1100"/>
              <a:buFont typeface="Play"/>
              <a:buNone/>
            </a:pPr>
            <a:r>
              <a:rPr lang="en" sz="1100" cap="none">
                <a:solidFill>
                  <a:srgbClr val="F8F8F8"/>
                </a:solidFill>
                <a:latin typeface="Poppins ExtraBold"/>
                <a:ea typeface="Poppins ExtraBold"/>
                <a:cs typeface="Poppins ExtraBold"/>
                <a:sym typeface="Poppins ExtraBold"/>
              </a:rPr>
              <a:t>CIO</a:t>
            </a:r>
            <a:endParaRPr>
              <a:latin typeface="Poppins ExtraBold"/>
              <a:ea typeface="Poppins ExtraBold"/>
              <a:cs typeface="Poppins ExtraBold"/>
              <a:sym typeface="Poppins ExtraBold"/>
            </a:endParaRPr>
          </a:p>
        </p:txBody>
      </p:sp>
      <p:sp>
        <p:nvSpPr>
          <p:cNvPr id="1062" name="Google Shape;1062;p138"/>
          <p:cNvSpPr txBox="1">
            <a:spLocks noGrp="1"/>
          </p:cNvSpPr>
          <p:nvPr>
            <p:ph type="body" idx="4294967295"/>
          </p:nvPr>
        </p:nvSpPr>
        <p:spPr>
          <a:xfrm>
            <a:off x="1019532" y="4191000"/>
            <a:ext cx="7047900" cy="223200"/>
          </a:xfrm>
          <a:prstGeom prst="rect">
            <a:avLst/>
          </a:prstGeom>
          <a:noFill/>
          <a:ln>
            <a:noFill/>
          </a:ln>
        </p:spPr>
        <p:txBody>
          <a:bodyPr spcFirstLastPara="1" wrap="square" lIns="19050" tIns="19050" rIns="19050" bIns="19050" anchor="ctr" anchorCtr="0">
            <a:spAutoFit/>
          </a:bodyPr>
          <a:lstStyle/>
          <a:p>
            <a:pPr marL="0" lvl="0" indent="0" algn="l" rtl="0">
              <a:lnSpc>
                <a:spcPct val="100000"/>
              </a:lnSpc>
              <a:spcBef>
                <a:spcPts val="0"/>
              </a:spcBef>
              <a:spcAft>
                <a:spcPts val="0"/>
              </a:spcAft>
              <a:buClr>
                <a:srgbClr val="F8F8F8"/>
              </a:buClr>
              <a:buSzPts val="1200"/>
              <a:buFont typeface="Play"/>
              <a:buNone/>
            </a:pPr>
            <a:r>
              <a:rPr lang="en" sz="1200">
                <a:solidFill>
                  <a:srgbClr val="F8F8F8"/>
                </a:solidFill>
                <a:latin typeface="Poppins"/>
                <a:ea typeface="Poppins"/>
                <a:cs typeface="Poppins"/>
                <a:sym typeface="Poppins"/>
              </a:rPr>
              <a:t>“Is your data strategy ready for gen AI? LOB leaders may disagree,” Nov 2, 2023</a:t>
            </a:r>
            <a:endParaRPr>
              <a:latin typeface="Poppins"/>
              <a:ea typeface="Poppins"/>
              <a:cs typeface="Poppins"/>
              <a:sym typeface="Poppins"/>
            </a:endParaRPr>
          </a:p>
        </p:txBody>
      </p:sp>
      <p:sp>
        <p:nvSpPr>
          <p:cNvPr id="1063" name="Google Shape;1063;p138"/>
          <p:cNvSpPr txBox="1"/>
          <p:nvPr/>
        </p:nvSpPr>
        <p:spPr>
          <a:xfrm>
            <a:off x="999653" y="366764"/>
            <a:ext cx="1356000" cy="1271100"/>
          </a:xfrm>
          <a:prstGeom prst="rect">
            <a:avLst/>
          </a:prstGeom>
          <a:noFill/>
          <a:ln>
            <a:noFill/>
          </a:ln>
        </p:spPr>
        <p:txBody>
          <a:bodyPr spcFirstLastPara="1" wrap="square" lIns="7150" tIns="7150" rIns="7150" bIns="7150" anchor="t" anchorCtr="0">
            <a:noAutofit/>
          </a:bodyPr>
          <a:lstStyle/>
          <a:p>
            <a:pPr marL="0" marR="0" lvl="0" indent="0" algn="l" rtl="0">
              <a:lnSpc>
                <a:spcPct val="110000"/>
              </a:lnSpc>
              <a:spcBef>
                <a:spcPts val="0"/>
              </a:spcBef>
              <a:spcAft>
                <a:spcPts val="0"/>
              </a:spcAft>
              <a:buClr>
                <a:srgbClr val="1767DA"/>
              </a:buClr>
              <a:buSzPts val="5600"/>
              <a:buFont typeface="Play"/>
              <a:buNone/>
            </a:pPr>
            <a:r>
              <a:rPr lang="en" sz="13100" b="1" i="0" u="none" strike="noStrike" cap="none">
                <a:solidFill>
                  <a:srgbClr val="FFFFFF"/>
                </a:solidFill>
                <a:latin typeface="Montserrat"/>
                <a:ea typeface="Montserrat"/>
                <a:cs typeface="Montserrat"/>
                <a:sym typeface="Montserrat"/>
              </a:rPr>
              <a:t>“</a:t>
            </a:r>
            <a:endParaRPr sz="13100" b="0" i="0" u="none" strike="noStrike" cap="none">
              <a:solidFill>
                <a:srgbClr val="FFFFFF"/>
              </a:solidFill>
              <a:latin typeface="Montserrat"/>
              <a:ea typeface="Montserrat"/>
              <a:cs typeface="Montserrat"/>
              <a:sym typeface="Montserra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67"/>
        <p:cNvGrpSpPr/>
        <p:nvPr/>
      </p:nvGrpSpPr>
      <p:grpSpPr>
        <a:xfrm>
          <a:off x="0" y="0"/>
          <a:ext cx="0" cy="0"/>
          <a:chOff x="0" y="0"/>
          <a:chExt cx="0" cy="0"/>
        </a:xfrm>
      </p:grpSpPr>
      <p:sp>
        <p:nvSpPr>
          <p:cNvPr id="1068" name="Google Shape;1068;p139"/>
          <p:cNvSpPr/>
          <p:nvPr/>
        </p:nvSpPr>
        <p:spPr>
          <a:xfrm>
            <a:off x="530672" y="3281390"/>
            <a:ext cx="1878900" cy="279600"/>
          </a:xfrm>
          <a:prstGeom prst="roundRect">
            <a:avLst>
              <a:gd name="adj" fmla="val 0"/>
            </a:avLst>
          </a:prstGeom>
          <a:solidFill>
            <a:srgbClr val="F1DFFD">
              <a:alpha val="62660"/>
            </a:srgbClr>
          </a:solidFill>
          <a:ln w="9525" cap="flat" cmpd="sng">
            <a:solidFill>
              <a:srgbClr val="F1DFF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IT teams</a:t>
            </a:r>
            <a:endParaRPr sz="1100">
              <a:latin typeface="Poppins"/>
              <a:ea typeface="Poppins"/>
              <a:cs typeface="Poppins"/>
              <a:sym typeface="Poppins"/>
            </a:endParaRPr>
          </a:p>
        </p:txBody>
      </p:sp>
      <p:sp>
        <p:nvSpPr>
          <p:cNvPr id="1069" name="Google Shape;1069;p139"/>
          <p:cNvSpPr/>
          <p:nvPr/>
        </p:nvSpPr>
        <p:spPr>
          <a:xfrm>
            <a:off x="530675" y="1838795"/>
            <a:ext cx="1878900" cy="279600"/>
          </a:xfrm>
          <a:prstGeom prst="roundRect">
            <a:avLst>
              <a:gd name="adj" fmla="val 0"/>
            </a:avLst>
          </a:prstGeom>
          <a:solidFill>
            <a:srgbClr val="FFA900">
              <a:alpha val="55060"/>
            </a:srgbClr>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Marketing teams</a:t>
            </a:r>
            <a:endParaRPr sz="1100">
              <a:latin typeface="Poppins"/>
              <a:ea typeface="Poppins"/>
              <a:cs typeface="Poppins"/>
              <a:sym typeface="Poppins"/>
            </a:endParaRPr>
          </a:p>
        </p:txBody>
      </p:sp>
      <p:sp>
        <p:nvSpPr>
          <p:cNvPr id="1070" name="Google Shape;1070;p139"/>
          <p:cNvSpPr/>
          <p:nvPr/>
        </p:nvSpPr>
        <p:spPr>
          <a:xfrm>
            <a:off x="530686" y="2920741"/>
            <a:ext cx="1878900" cy="279600"/>
          </a:xfrm>
          <a:prstGeom prst="roundRect">
            <a:avLst>
              <a:gd name="adj" fmla="val 0"/>
            </a:avLst>
          </a:prstGeom>
          <a:solidFill>
            <a:srgbClr val="AE2A19">
              <a:alpha val="60130"/>
            </a:srgbClr>
          </a:solidFill>
          <a:ln w="9525" cap="flat" cmpd="sng">
            <a:solidFill>
              <a:srgbClr val="AE2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Dev teams</a:t>
            </a:r>
            <a:endParaRPr sz="1100">
              <a:latin typeface="Poppins"/>
              <a:ea typeface="Poppins"/>
              <a:cs typeface="Poppins"/>
              <a:sym typeface="Poppins"/>
            </a:endParaRPr>
          </a:p>
        </p:txBody>
      </p:sp>
      <p:sp>
        <p:nvSpPr>
          <p:cNvPr id="1071" name="Google Shape;1071;p139"/>
          <p:cNvSpPr/>
          <p:nvPr/>
        </p:nvSpPr>
        <p:spPr>
          <a:xfrm>
            <a:off x="530686" y="3642039"/>
            <a:ext cx="1878900" cy="279600"/>
          </a:xfrm>
          <a:prstGeom prst="roundRect">
            <a:avLst>
              <a:gd name="adj" fmla="val 0"/>
            </a:avLst>
          </a:prstGeom>
          <a:solidFill>
            <a:srgbClr val="C3D7F5">
              <a:alpha val="60759"/>
            </a:srgbClr>
          </a:solidFill>
          <a:ln w="9525" cap="flat" cmpd="sng">
            <a:solidFill>
              <a:srgbClr val="C3D7F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HR teams</a:t>
            </a:r>
            <a:endParaRPr sz="1100">
              <a:latin typeface="Poppins"/>
              <a:ea typeface="Poppins"/>
              <a:cs typeface="Poppins"/>
              <a:sym typeface="Poppins"/>
            </a:endParaRPr>
          </a:p>
        </p:txBody>
      </p:sp>
      <p:sp>
        <p:nvSpPr>
          <p:cNvPr id="1072" name="Google Shape;1072;p139"/>
          <p:cNvSpPr/>
          <p:nvPr/>
        </p:nvSpPr>
        <p:spPr>
          <a:xfrm>
            <a:off x="530679" y="1478146"/>
            <a:ext cx="1878900" cy="279600"/>
          </a:xfrm>
          <a:prstGeom prst="roundRect">
            <a:avLst>
              <a:gd name="adj" fmla="val 0"/>
            </a:avLst>
          </a:prstGeom>
          <a:solidFill>
            <a:srgbClr val="AC59DB">
              <a:alpha val="51270"/>
            </a:srgbClr>
          </a:solidFill>
          <a:ln w="9525" cap="flat" cmpd="sng">
            <a:solidFill>
              <a:srgbClr val="BE61F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Leadership teams</a:t>
            </a:r>
            <a:endParaRPr sz="1100">
              <a:latin typeface="Poppins"/>
              <a:ea typeface="Poppins"/>
              <a:cs typeface="Poppins"/>
              <a:sym typeface="Poppins"/>
            </a:endParaRPr>
          </a:p>
        </p:txBody>
      </p:sp>
      <p:sp>
        <p:nvSpPr>
          <p:cNvPr id="1073" name="Google Shape;1073;p139"/>
          <p:cNvSpPr/>
          <p:nvPr/>
        </p:nvSpPr>
        <p:spPr>
          <a:xfrm>
            <a:off x="530675" y="2199443"/>
            <a:ext cx="1878900" cy="279600"/>
          </a:xfrm>
          <a:prstGeom prst="roundRect">
            <a:avLst>
              <a:gd name="adj" fmla="val 0"/>
            </a:avLst>
          </a:prstGeom>
          <a:solidFill>
            <a:srgbClr val="81B534">
              <a:alpha val="55700"/>
            </a:srgbClr>
          </a:solidFill>
          <a:ln w="9525" cap="flat" cmpd="sng">
            <a:solidFill>
              <a:srgbClr val="81B53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Sales teams</a:t>
            </a:r>
            <a:endParaRPr sz="1100">
              <a:latin typeface="Poppins"/>
              <a:ea typeface="Poppins"/>
              <a:cs typeface="Poppins"/>
              <a:sym typeface="Poppins"/>
            </a:endParaRPr>
          </a:p>
        </p:txBody>
      </p:sp>
      <p:sp>
        <p:nvSpPr>
          <p:cNvPr id="1074" name="Google Shape;1074;p139"/>
          <p:cNvSpPr/>
          <p:nvPr/>
        </p:nvSpPr>
        <p:spPr>
          <a:xfrm>
            <a:off x="530675" y="2560092"/>
            <a:ext cx="1878900" cy="279600"/>
          </a:xfrm>
          <a:prstGeom prst="roundRect">
            <a:avLst>
              <a:gd name="adj" fmla="val 0"/>
            </a:avLst>
          </a:prstGeom>
          <a:solidFill>
            <a:srgbClr val="E2D2A5">
              <a:alpha val="55060"/>
            </a:srgbClr>
          </a:solidFill>
          <a:ln w="9525" cap="flat" cmpd="sng">
            <a:solidFill>
              <a:srgbClr val="E2D2A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Product teams</a:t>
            </a:r>
            <a:endParaRPr sz="1100">
              <a:latin typeface="Poppins"/>
              <a:ea typeface="Poppins"/>
              <a:cs typeface="Poppins"/>
              <a:sym typeface="Poppins"/>
            </a:endParaRPr>
          </a:p>
        </p:txBody>
      </p:sp>
      <p:pic>
        <p:nvPicPr>
          <p:cNvPr id="1075" name="Google Shape;1075;p139"/>
          <p:cNvPicPr preferRelativeResize="0"/>
          <p:nvPr/>
        </p:nvPicPr>
        <p:blipFill rotWithShape="1">
          <a:blip r:embed="rId3">
            <a:alphaModFix/>
          </a:blip>
          <a:srcRect l="28876" t="27493" r="51502" b="15084"/>
          <a:stretch/>
        </p:blipFill>
        <p:spPr>
          <a:xfrm>
            <a:off x="6724904" y="1223175"/>
            <a:ext cx="1794149" cy="2953449"/>
          </a:xfrm>
          <a:prstGeom prst="rect">
            <a:avLst/>
          </a:prstGeom>
          <a:noFill/>
          <a:ln>
            <a:noFill/>
          </a:ln>
        </p:spPr>
      </p:pic>
      <p:cxnSp>
        <p:nvCxnSpPr>
          <p:cNvPr id="1076" name="Google Shape;1076;p139"/>
          <p:cNvCxnSpPr>
            <a:endCxn id="1075" idx="1"/>
          </p:cNvCxnSpPr>
          <p:nvPr/>
        </p:nvCxnSpPr>
        <p:spPr>
          <a:xfrm>
            <a:off x="2479004" y="2699900"/>
            <a:ext cx="4245900" cy="0"/>
          </a:xfrm>
          <a:prstGeom prst="straightConnector1">
            <a:avLst/>
          </a:prstGeom>
          <a:noFill/>
          <a:ln w="28575" cap="flat" cmpd="sng">
            <a:solidFill>
              <a:schemeClr val="accent1"/>
            </a:solidFill>
            <a:prstDash val="solid"/>
            <a:round/>
            <a:headEnd type="none" w="med" len="med"/>
            <a:tailEnd type="triangle" w="med" len="med"/>
          </a:ln>
        </p:spPr>
      </p:cxnSp>
      <p:cxnSp>
        <p:nvCxnSpPr>
          <p:cNvPr id="1077" name="Google Shape;1077;p139"/>
          <p:cNvCxnSpPr/>
          <p:nvPr/>
        </p:nvCxnSpPr>
        <p:spPr>
          <a:xfrm>
            <a:off x="2479025" y="1425200"/>
            <a:ext cx="0" cy="2549400"/>
          </a:xfrm>
          <a:prstGeom prst="straightConnector1">
            <a:avLst/>
          </a:prstGeom>
          <a:noFill/>
          <a:ln w="28575" cap="flat" cmpd="sng">
            <a:solidFill>
              <a:schemeClr val="accent1"/>
            </a:solidFill>
            <a:prstDash val="solid"/>
            <a:round/>
            <a:headEnd type="none" w="med" len="med"/>
            <a:tailEnd type="none" w="med" len="med"/>
          </a:ln>
        </p:spPr>
      </p:cxnSp>
      <p:sp>
        <p:nvSpPr>
          <p:cNvPr id="1078" name="Google Shape;1078;p139"/>
          <p:cNvSpPr>
            <a:spLocks noGrp="1"/>
          </p:cNvSpPr>
          <p:nvPr>
            <p:ph type="pic" idx="2"/>
          </p:nvPr>
        </p:nvSpPr>
        <p:spPr>
          <a:xfrm>
            <a:off x="3100225" y="102250"/>
            <a:ext cx="1905000" cy="356100"/>
          </a:xfrm>
          <a:prstGeom prst="rect">
            <a:avLst/>
          </a:prstGeom>
          <a:noFill/>
          <a:ln>
            <a:noFill/>
          </a:ln>
        </p:spPr>
        <p:txBody>
          <a:bodyPr/>
          <a:lstStyle/>
          <a:p>
            <a:endParaRPr lang="ko-KR"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82"/>
        <p:cNvGrpSpPr/>
        <p:nvPr/>
      </p:nvGrpSpPr>
      <p:grpSpPr>
        <a:xfrm>
          <a:off x="0" y="0"/>
          <a:ext cx="0" cy="0"/>
          <a:chOff x="0" y="0"/>
          <a:chExt cx="0" cy="0"/>
        </a:xfrm>
      </p:grpSpPr>
      <p:sp>
        <p:nvSpPr>
          <p:cNvPr id="1083" name="Google Shape;1083;p140"/>
          <p:cNvSpPr txBox="1">
            <a:spLocks noGrp="1"/>
          </p:cNvSpPr>
          <p:nvPr>
            <p:ph type="title"/>
          </p:nvPr>
        </p:nvSpPr>
        <p:spPr>
          <a:xfrm>
            <a:off x="1339500" y="1770988"/>
            <a:ext cx="6465000" cy="1305000"/>
          </a:xfrm>
          <a:prstGeom prst="rect">
            <a:avLst/>
          </a:prstGeom>
        </p:spPr>
        <p:txBody>
          <a:bodyPr spcFirstLastPara="1" wrap="square" lIns="91425" tIns="91425" rIns="91425" bIns="91425" anchor="ctr" anchorCtr="0">
            <a:normAutofit fontScale="90000"/>
          </a:bodyPr>
          <a:lstStyle/>
          <a:p>
            <a:pPr marL="0" lvl="0" indent="0" algn="ctr" rtl="0">
              <a:spcBef>
                <a:spcPts val="0"/>
              </a:spcBef>
              <a:spcAft>
                <a:spcPts val="0"/>
              </a:spcAft>
              <a:buNone/>
            </a:pPr>
            <a:r>
              <a:rPr lang="en">
                <a:latin typeface="Poppins Black"/>
                <a:ea typeface="Poppins Black"/>
                <a:cs typeface="Poppins Black"/>
                <a:sym typeface="Poppins Black"/>
              </a:rPr>
              <a:t>Teamwork Foundation</a:t>
            </a:r>
            <a:endParaRPr sz="2200">
              <a:latin typeface="Poppins"/>
              <a:ea typeface="Poppins"/>
              <a:cs typeface="Poppins"/>
              <a:sym typeface="Poppins"/>
            </a:endParaRPr>
          </a:p>
        </p:txBody>
      </p:sp>
      <p:sp>
        <p:nvSpPr>
          <p:cNvPr id="1084" name="Google Shape;1084;p140"/>
          <p:cNvSpPr txBox="1"/>
          <p:nvPr/>
        </p:nvSpPr>
        <p:spPr>
          <a:xfrm>
            <a:off x="1916100" y="2824900"/>
            <a:ext cx="5311800" cy="681000"/>
          </a:xfrm>
          <a:prstGeom prst="rect">
            <a:avLst/>
          </a:prstGeom>
          <a:noFill/>
          <a:ln>
            <a:noFill/>
          </a:ln>
        </p:spPr>
        <p:txBody>
          <a:bodyPr spcFirstLastPara="1" wrap="square" lIns="91425" tIns="91425" rIns="91425" bIns="91425" anchor="t" anchorCtr="0">
            <a:spAutoFit/>
          </a:bodyPr>
          <a:lstStyle/>
          <a:p>
            <a:pPr marL="0" lvl="0" indent="0" algn="ctr" rtl="0">
              <a:lnSpc>
                <a:spcPct val="115000"/>
              </a:lnSpc>
              <a:spcBef>
                <a:spcPts val="0"/>
              </a:spcBef>
              <a:spcAft>
                <a:spcPts val="1200"/>
              </a:spcAft>
              <a:buNone/>
            </a:pPr>
            <a:r>
              <a:rPr lang="en" sz="1500">
                <a:solidFill>
                  <a:srgbClr val="172B4D"/>
                </a:solidFill>
                <a:latin typeface="Poppins"/>
                <a:ea typeface="Poppins"/>
                <a:cs typeface="Poppins"/>
                <a:sym typeface="Poppins"/>
              </a:rPr>
              <a:t>The only collaborative work foundation designed to unite all teams across the whole organization.</a:t>
            </a:r>
            <a:endParaRPr sz="2100">
              <a:solidFill>
                <a:schemeClr val="dk2"/>
              </a:solidFill>
              <a:latin typeface="Poppins"/>
              <a:ea typeface="Poppins"/>
              <a:cs typeface="Poppins"/>
              <a:sym typeface="Poppin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1767DA"/>
        </a:solidFill>
        <a:effectLst/>
      </p:bgPr>
    </p:bg>
    <p:spTree>
      <p:nvGrpSpPr>
        <p:cNvPr id="1" name="Shape 1088"/>
        <p:cNvGrpSpPr/>
        <p:nvPr/>
      </p:nvGrpSpPr>
      <p:grpSpPr>
        <a:xfrm>
          <a:off x="0" y="0"/>
          <a:ext cx="0" cy="0"/>
          <a:chOff x="0" y="0"/>
          <a:chExt cx="0" cy="0"/>
        </a:xfrm>
      </p:grpSpPr>
      <p:sp>
        <p:nvSpPr>
          <p:cNvPr id="1089" name="Google Shape;1089;p141"/>
          <p:cNvSpPr txBox="1">
            <a:spLocks noGrp="1"/>
          </p:cNvSpPr>
          <p:nvPr>
            <p:ph type="title"/>
          </p:nvPr>
        </p:nvSpPr>
        <p:spPr>
          <a:xfrm>
            <a:off x="770975" y="1463550"/>
            <a:ext cx="7683300" cy="2216400"/>
          </a:xfrm>
          <a:prstGeom prst="rect">
            <a:avLst/>
          </a:prstGeom>
        </p:spPr>
        <p:txBody>
          <a:bodyPr spcFirstLastPara="1" wrap="square" lIns="91425" tIns="91425" rIns="91425" bIns="91425" anchor="t" anchorCtr="0">
            <a:spAutoFit/>
          </a:bodyPr>
          <a:lstStyle/>
          <a:p>
            <a:pPr marL="0" lvl="0" indent="0" algn="l" rtl="0">
              <a:lnSpc>
                <a:spcPct val="100000"/>
              </a:lnSpc>
              <a:spcBef>
                <a:spcPts val="0"/>
              </a:spcBef>
              <a:spcAft>
                <a:spcPts val="0"/>
              </a:spcAft>
              <a:buNone/>
            </a:pPr>
            <a:r>
              <a:rPr lang="en" sz="4400"/>
              <a:t>Too much is at stake </a:t>
            </a:r>
            <a:endParaRPr sz="4400"/>
          </a:p>
          <a:p>
            <a:pPr marL="0" lvl="0" indent="0" algn="l" rtl="0">
              <a:lnSpc>
                <a:spcPct val="100000"/>
              </a:lnSpc>
              <a:spcBef>
                <a:spcPts val="0"/>
              </a:spcBef>
              <a:spcAft>
                <a:spcPts val="0"/>
              </a:spcAft>
              <a:buNone/>
            </a:pPr>
            <a:r>
              <a:rPr lang="en" sz="4400"/>
              <a:t>to keep working the way we’ve been working.</a:t>
            </a:r>
            <a:endParaRPr sz="44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93"/>
        <p:cNvGrpSpPr/>
        <p:nvPr/>
      </p:nvGrpSpPr>
      <p:grpSpPr>
        <a:xfrm>
          <a:off x="0" y="0"/>
          <a:ext cx="0" cy="0"/>
          <a:chOff x="0" y="0"/>
          <a:chExt cx="0" cy="0"/>
        </a:xfrm>
      </p:grpSpPr>
      <p:sp>
        <p:nvSpPr>
          <p:cNvPr id="1094" name="Google Shape;1094;p142"/>
          <p:cNvSpPr txBox="1"/>
          <p:nvPr/>
        </p:nvSpPr>
        <p:spPr>
          <a:xfrm>
            <a:off x="740400" y="1093150"/>
            <a:ext cx="3545400" cy="321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700">
                <a:solidFill>
                  <a:schemeClr val="dk1"/>
                </a:solidFill>
                <a:latin typeface="Poppins Medium"/>
                <a:ea typeface="Poppins Medium"/>
                <a:cs typeface="Poppins Medium"/>
                <a:sym typeface="Poppins Medium"/>
              </a:rPr>
              <a:t>Orgs with high levels of </a:t>
            </a:r>
            <a:r>
              <a:rPr lang="en" sz="2700" b="1">
                <a:solidFill>
                  <a:schemeClr val="accent5"/>
                </a:solidFill>
                <a:latin typeface="Poppins"/>
                <a:ea typeface="Poppins"/>
                <a:cs typeface="Poppins"/>
                <a:sym typeface="Poppins"/>
              </a:rPr>
              <a:t>cross-functional alignment</a:t>
            </a:r>
            <a:r>
              <a:rPr lang="en" sz="2700">
                <a:solidFill>
                  <a:schemeClr val="dk1"/>
                </a:solidFill>
                <a:latin typeface="Poppins Medium"/>
                <a:ea typeface="Poppins Medium"/>
                <a:cs typeface="Poppins Medium"/>
                <a:sym typeface="Poppins Medium"/>
              </a:rPr>
              <a:t> report higher revenue growth.</a:t>
            </a:r>
            <a:endParaRPr sz="2700">
              <a:solidFill>
                <a:schemeClr val="dk1"/>
              </a:solidFill>
              <a:latin typeface="Poppins Medium"/>
              <a:ea typeface="Poppins Medium"/>
              <a:cs typeface="Poppins Medium"/>
              <a:sym typeface="Poppins Medium"/>
            </a:endParaRPr>
          </a:p>
          <a:p>
            <a:pPr marL="0" lvl="0" indent="0" algn="l" rtl="0">
              <a:spcBef>
                <a:spcPts val="0"/>
              </a:spcBef>
              <a:spcAft>
                <a:spcPts val="0"/>
              </a:spcAft>
              <a:buNone/>
            </a:pPr>
            <a:endParaRPr sz="1100">
              <a:solidFill>
                <a:schemeClr val="dk1"/>
              </a:solidFill>
              <a:latin typeface="Poppins Medium"/>
              <a:ea typeface="Poppins Medium"/>
              <a:cs typeface="Poppins Medium"/>
              <a:sym typeface="Poppins Medium"/>
            </a:endParaRPr>
          </a:p>
          <a:p>
            <a:pPr marL="0" lvl="0" indent="0" algn="l" rtl="0">
              <a:spcBef>
                <a:spcPts val="0"/>
              </a:spcBef>
              <a:spcAft>
                <a:spcPts val="0"/>
              </a:spcAft>
              <a:buNone/>
            </a:pPr>
            <a:endParaRPr sz="1100">
              <a:solidFill>
                <a:schemeClr val="dk1"/>
              </a:solidFill>
              <a:latin typeface="Poppins Medium"/>
              <a:ea typeface="Poppins Medium"/>
              <a:cs typeface="Poppins Medium"/>
              <a:sym typeface="Poppins Medium"/>
            </a:endParaRPr>
          </a:p>
          <a:p>
            <a:pPr marL="0" lvl="0" indent="0" algn="l" rtl="0">
              <a:spcBef>
                <a:spcPts val="0"/>
              </a:spcBef>
              <a:spcAft>
                <a:spcPts val="0"/>
              </a:spcAft>
              <a:buNone/>
            </a:pPr>
            <a:r>
              <a:rPr lang="en" sz="1300">
                <a:solidFill>
                  <a:schemeClr val="dk1"/>
                </a:solidFill>
                <a:latin typeface="Poppins Medium"/>
                <a:ea typeface="Poppins Medium"/>
                <a:cs typeface="Poppins Medium"/>
                <a:sym typeface="Poppins Medium"/>
              </a:rPr>
              <a:t>Forrester</a:t>
            </a:r>
            <a:endParaRPr sz="1300">
              <a:solidFill>
                <a:schemeClr val="dk1"/>
              </a:solidFill>
              <a:latin typeface="Poppins Medium"/>
              <a:ea typeface="Poppins Medium"/>
              <a:cs typeface="Poppins Medium"/>
              <a:sym typeface="Poppins Medium"/>
            </a:endParaRPr>
          </a:p>
        </p:txBody>
      </p:sp>
      <p:sp>
        <p:nvSpPr>
          <p:cNvPr id="1095" name="Google Shape;1095;p142"/>
          <p:cNvSpPr txBox="1"/>
          <p:nvPr/>
        </p:nvSpPr>
        <p:spPr>
          <a:xfrm>
            <a:off x="4644350" y="1093150"/>
            <a:ext cx="3545400" cy="3216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2700">
                <a:solidFill>
                  <a:schemeClr val="dk1"/>
                </a:solidFill>
                <a:latin typeface="Poppins Medium"/>
                <a:ea typeface="Poppins Medium"/>
                <a:cs typeface="Poppins Medium"/>
                <a:sym typeface="Poppins Medium"/>
              </a:rPr>
              <a:t>Orgs with high levels of </a:t>
            </a:r>
            <a:r>
              <a:rPr lang="en" sz="2700" b="1">
                <a:solidFill>
                  <a:srgbClr val="FF0000"/>
                </a:solidFill>
                <a:latin typeface="Poppins"/>
                <a:ea typeface="Poppins"/>
                <a:cs typeface="Poppins"/>
                <a:sym typeface="Poppins"/>
              </a:rPr>
              <a:t>collaboration drag</a:t>
            </a:r>
            <a:r>
              <a:rPr lang="en" sz="2700">
                <a:solidFill>
                  <a:schemeClr val="dk1"/>
                </a:solidFill>
                <a:latin typeface="Poppins Medium"/>
                <a:ea typeface="Poppins Medium"/>
                <a:cs typeface="Poppins Medium"/>
                <a:sym typeface="Poppins Medium"/>
              </a:rPr>
              <a:t> are 37% less likely to achieve revenue goals.</a:t>
            </a:r>
            <a:endParaRPr sz="2700">
              <a:solidFill>
                <a:schemeClr val="dk1"/>
              </a:solidFill>
              <a:latin typeface="Poppins Medium"/>
              <a:ea typeface="Poppins Medium"/>
              <a:cs typeface="Poppins Medium"/>
              <a:sym typeface="Poppins Medium"/>
            </a:endParaRPr>
          </a:p>
          <a:p>
            <a:pPr marL="0" lvl="0" indent="0" algn="l" rtl="0">
              <a:spcBef>
                <a:spcPts val="0"/>
              </a:spcBef>
              <a:spcAft>
                <a:spcPts val="0"/>
              </a:spcAft>
              <a:buNone/>
            </a:pPr>
            <a:endParaRPr sz="1100">
              <a:solidFill>
                <a:schemeClr val="dk1"/>
              </a:solidFill>
              <a:latin typeface="Poppins Medium"/>
              <a:ea typeface="Poppins Medium"/>
              <a:cs typeface="Poppins Medium"/>
              <a:sym typeface="Poppins Medium"/>
            </a:endParaRPr>
          </a:p>
          <a:p>
            <a:pPr marL="0" lvl="0" indent="0" algn="l" rtl="0">
              <a:spcBef>
                <a:spcPts val="0"/>
              </a:spcBef>
              <a:spcAft>
                <a:spcPts val="0"/>
              </a:spcAft>
              <a:buNone/>
            </a:pPr>
            <a:endParaRPr sz="1100">
              <a:solidFill>
                <a:schemeClr val="dk1"/>
              </a:solidFill>
              <a:latin typeface="Poppins Medium"/>
              <a:ea typeface="Poppins Medium"/>
              <a:cs typeface="Poppins Medium"/>
              <a:sym typeface="Poppins Medium"/>
            </a:endParaRPr>
          </a:p>
          <a:p>
            <a:pPr marL="0" lvl="0" indent="0" algn="l" rtl="0">
              <a:spcBef>
                <a:spcPts val="0"/>
              </a:spcBef>
              <a:spcAft>
                <a:spcPts val="0"/>
              </a:spcAft>
              <a:buNone/>
            </a:pPr>
            <a:r>
              <a:rPr lang="en" sz="1300">
                <a:solidFill>
                  <a:schemeClr val="dk1"/>
                </a:solidFill>
                <a:latin typeface="Poppins Medium"/>
                <a:ea typeface="Poppins Medium"/>
                <a:cs typeface="Poppins Medium"/>
                <a:sym typeface="Poppins Medium"/>
              </a:rPr>
              <a:t>Gartner</a:t>
            </a:r>
            <a:endParaRPr sz="2900">
              <a:solidFill>
                <a:schemeClr val="dk1"/>
              </a:solidFill>
              <a:latin typeface="Poppins Medium"/>
              <a:ea typeface="Poppins Medium"/>
              <a:cs typeface="Poppins Medium"/>
              <a:sym typeface="Poppins Medium"/>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99"/>
        <p:cNvGrpSpPr/>
        <p:nvPr/>
      </p:nvGrpSpPr>
      <p:grpSpPr>
        <a:xfrm>
          <a:off x="0" y="0"/>
          <a:ext cx="0" cy="0"/>
          <a:chOff x="0" y="0"/>
          <a:chExt cx="0" cy="0"/>
        </a:xfrm>
      </p:grpSpPr>
      <p:sp>
        <p:nvSpPr>
          <p:cNvPr id="1100" name="Google Shape;1100;p143"/>
          <p:cNvSpPr/>
          <p:nvPr/>
        </p:nvSpPr>
        <p:spPr>
          <a:xfrm flipH="1">
            <a:off x="4336050" y="3095100"/>
            <a:ext cx="3731375" cy="488350"/>
          </a:xfrm>
          <a:prstGeom prst="flowChartManualInput">
            <a:avLst/>
          </a:prstGeom>
          <a:solidFill>
            <a:srgbClr val="BE61F3"/>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101" name="Google Shape;1101;p143"/>
          <p:cNvSpPr/>
          <p:nvPr/>
        </p:nvSpPr>
        <p:spPr>
          <a:xfrm rot="10800000" flipH="1">
            <a:off x="3228723" y="2628875"/>
            <a:ext cx="4150800" cy="389400"/>
          </a:xfrm>
          <a:prstGeom prst="flowChartManualInput">
            <a:avLst/>
          </a:prstGeom>
          <a:solidFill>
            <a:srgbClr val="FE8E7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102" name="Google Shape;1102;p143"/>
          <p:cNvSpPr/>
          <p:nvPr/>
        </p:nvSpPr>
        <p:spPr>
          <a:xfrm rot="-218714" flipH="1">
            <a:off x="4502075" y="1943450"/>
            <a:ext cx="1564225" cy="488350"/>
          </a:xfrm>
          <a:prstGeom prst="flowChartManualInput">
            <a:avLst/>
          </a:prstGeom>
          <a:solidFill>
            <a:srgbClr val="FEA8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103" name="Google Shape;1103;p143"/>
          <p:cNvSpPr txBox="1"/>
          <p:nvPr/>
        </p:nvSpPr>
        <p:spPr>
          <a:xfrm>
            <a:off x="382400" y="214325"/>
            <a:ext cx="8305500" cy="1770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0E1113"/>
              </a:buClr>
              <a:buSzPts val="900"/>
              <a:buFont typeface="Play"/>
              <a:buNone/>
            </a:pPr>
            <a:r>
              <a:rPr lang="en" sz="900">
                <a:solidFill>
                  <a:srgbClr val="0E1113"/>
                </a:solidFill>
                <a:latin typeface="Poppins ExtraBold"/>
                <a:ea typeface="Poppins ExtraBold"/>
                <a:cs typeface="Poppins ExtraBold"/>
                <a:sym typeface="Poppins ExtraBold"/>
              </a:rPr>
              <a:t>ATLASSIAN</a:t>
            </a:r>
            <a:r>
              <a:rPr lang="en" sz="900" b="0" i="0" u="none" strike="noStrike" cap="none">
                <a:solidFill>
                  <a:srgbClr val="0E1113"/>
                </a:solidFill>
                <a:latin typeface="Poppins"/>
                <a:ea typeface="Poppins"/>
                <a:cs typeface="Poppins"/>
                <a:sym typeface="Poppins"/>
              </a:rPr>
              <a:t>  | THREE </a:t>
            </a:r>
            <a:r>
              <a:rPr lang="en" sz="900">
                <a:solidFill>
                  <a:srgbClr val="0E1113"/>
                </a:solidFill>
                <a:latin typeface="Poppins"/>
                <a:ea typeface="Poppins"/>
                <a:cs typeface="Poppins"/>
                <a:sym typeface="Poppins"/>
              </a:rPr>
              <a:t>QUESTIONS TO REFLECT ON</a:t>
            </a:r>
            <a:endParaRPr sz="500" b="0" i="0" u="none" strike="noStrike" cap="none">
              <a:solidFill>
                <a:srgbClr val="000000"/>
              </a:solidFill>
              <a:latin typeface="Poppins"/>
              <a:ea typeface="Poppins"/>
              <a:cs typeface="Poppins"/>
              <a:sym typeface="Poppins"/>
            </a:endParaRPr>
          </a:p>
        </p:txBody>
      </p:sp>
      <p:sp>
        <p:nvSpPr>
          <p:cNvPr id="1104" name="Google Shape;1104;p143"/>
          <p:cNvSpPr txBox="1"/>
          <p:nvPr/>
        </p:nvSpPr>
        <p:spPr>
          <a:xfrm>
            <a:off x="298450" y="992600"/>
            <a:ext cx="3630300" cy="645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300">
                <a:solidFill>
                  <a:schemeClr val="dk2"/>
                </a:solidFill>
                <a:latin typeface="Poppins ExtraBold"/>
                <a:ea typeface="Poppins ExtraBold"/>
                <a:cs typeface="Poppins ExtraBold"/>
                <a:sym typeface="Poppins ExtraBold"/>
              </a:rPr>
              <a:t>Three questions:</a:t>
            </a:r>
            <a:endParaRPr sz="2300">
              <a:solidFill>
                <a:schemeClr val="dk2"/>
              </a:solidFill>
              <a:latin typeface="Poppins ExtraBold"/>
              <a:ea typeface="Poppins ExtraBold"/>
              <a:cs typeface="Poppins ExtraBold"/>
              <a:sym typeface="Poppins ExtraBold"/>
            </a:endParaRPr>
          </a:p>
        </p:txBody>
      </p:sp>
      <p:sp>
        <p:nvSpPr>
          <p:cNvPr id="1105" name="Google Shape;1105;p143"/>
          <p:cNvSpPr txBox="1"/>
          <p:nvPr/>
        </p:nvSpPr>
        <p:spPr>
          <a:xfrm>
            <a:off x="674625" y="1943450"/>
            <a:ext cx="8170500" cy="1672500"/>
          </a:xfrm>
          <a:prstGeom prst="rect">
            <a:avLst/>
          </a:prstGeom>
          <a:noFill/>
          <a:ln>
            <a:noFill/>
          </a:ln>
        </p:spPr>
        <p:txBody>
          <a:bodyPr spcFirstLastPara="1" wrap="square" lIns="91425" tIns="91425" rIns="91425" bIns="91425" anchor="t" anchorCtr="0">
            <a:spAutoFit/>
          </a:bodyPr>
          <a:lstStyle/>
          <a:p>
            <a:pPr marL="457200" lvl="0" indent="-355600" algn="l" rtl="0">
              <a:lnSpc>
                <a:spcPct val="150000"/>
              </a:lnSpc>
              <a:spcBef>
                <a:spcPts val="0"/>
              </a:spcBef>
              <a:spcAft>
                <a:spcPts val="0"/>
              </a:spcAft>
              <a:buClr>
                <a:schemeClr val="dk2"/>
              </a:buClr>
              <a:buSzPts val="2000"/>
              <a:buFont typeface="Poppins"/>
              <a:buAutoNum type="arabicPeriod"/>
            </a:pPr>
            <a:r>
              <a:rPr lang="en" sz="2000">
                <a:solidFill>
                  <a:schemeClr val="dk2"/>
                </a:solidFill>
                <a:latin typeface="Poppins"/>
                <a:ea typeface="Poppins"/>
                <a:cs typeface="Poppins"/>
                <a:sym typeface="Poppins"/>
              </a:rPr>
              <a:t>Are teams working on the </a:t>
            </a:r>
            <a:r>
              <a:rPr lang="en" sz="2000" b="1">
                <a:solidFill>
                  <a:schemeClr val="dk2"/>
                </a:solidFill>
                <a:latin typeface="Poppins"/>
                <a:ea typeface="Poppins"/>
                <a:cs typeface="Poppins"/>
                <a:sym typeface="Poppins"/>
              </a:rPr>
              <a:t>right</a:t>
            </a:r>
            <a:r>
              <a:rPr lang="en" sz="2000">
                <a:solidFill>
                  <a:schemeClr val="dk2"/>
                </a:solidFill>
                <a:latin typeface="Poppins"/>
                <a:ea typeface="Poppins"/>
                <a:cs typeface="Poppins"/>
                <a:sym typeface="Poppins"/>
              </a:rPr>
              <a:t> </a:t>
            </a:r>
            <a:r>
              <a:rPr lang="en" sz="2000" b="1">
                <a:solidFill>
                  <a:schemeClr val="dk2"/>
                </a:solidFill>
                <a:latin typeface="Poppins"/>
                <a:ea typeface="Poppins"/>
                <a:cs typeface="Poppins"/>
                <a:sym typeface="Poppins"/>
              </a:rPr>
              <a:t>things</a:t>
            </a:r>
            <a:r>
              <a:rPr lang="en" sz="2000">
                <a:solidFill>
                  <a:schemeClr val="dk2"/>
                </a:solidFill>
                <a:latin typeface="Poppins"/>
                <a:ea typeface="Poppins"/>
                <a:cs typeface="Poppins"/>
                <a:sym typeface="Poppins"/>
              </a:rPr>
              <a:t>?</a:t>
            </a:r>
            <a:endParaRPr sz="2000">
              <a:solidFill>
                <a:schemeClr val="dk2"/>
              </a:solidFill>
              <a:latin typeface="Poppins"/>
              <a:ea typeface="Poppins"/>
              <a:cs typeface="Poppins"/>
              <a:sym typeface="Poppins"/>
            </a:endParaRPr>
          </a:p>
          <a:p>
            <a:pPr marL="457200" lvl="0" indent="-355600" algn="l" rtl="0">
              <a:lnSpc>
                <a:spcPct val="150000"/>
              </a:lnSpc>
              <a:spcBef>
                <a:spcPts val="1000"/>
              </a:spcBef>
              <a:spcAft>
                <a:spcPts val="0"/>
              </a:spcAft>
              <a:buClr>
                <a:schemeClr val="dk2"/>
              </a:buClr>
              <a:buSzPts val="2000"/>
              <a:buFont typeface="Poppins"/>
              <a:buAutoNum type="arabicPeriod"/>
            </a:pPr>
            <a:r>
              <a:rPr lang="en" sz="2000">
                <a:solidFill>
                  <a:schemeClr val="dk2"/>
                </a:solidFill>
                <a:latin typeface="Poppins"/>
                <a:ea typeface="Poppins"/>
                <a:cs typeface="Poppins"/>
                <a:sym typeface="Poppins"/>
              </a:rPr>
              <a:t>Do we have the </a:t>
            </a:r>
            <a:r>
              <a:rPr lang="en" sz="2000" b="1">
                <a:solidFill>
                  <a:schemeClr val="dk2"/>
                </a:solidFill>
                <a:latin typeface="Poppins"/>
                <a:ea typeface="Poppins"/>
                <a:cs typeface="Poppins"/>
                <a:sym typeface="Poppins"/>
              </a:rPr>
              <a:t>right context</a:t>
            </a:r>
            <a:r>
              <a:rPr lang="en" sz="2000">
                <a:solidFill>
                  <a:schemeClr val="dk2"/>
                </a:solidFill>
                <a:latin typeface="Poppins"/>
                <a:ea typeface="Poppins"/>
                <a:cs typeface="Poppins"/>
                <a:sym typeface="Poppins"/>
              </a:rPr>
              <a:t> </a:t>
            </a:r>
            <a:r>
              <a:rPr lang="en" sz="2000" b="1">
                <a:solidFill>
                  <a:schemeClr val="dk2"/>
                </a:solidFill>
                <a:latin typeface="Poppins"/>
                <a:ea typeface="Poppins"/>
                <a:cs typeface="Poppins"/>
                <a:sym typeface="Poppins"/>
              </a:rPr>
              <a:t>to make decisions</a:t>
            </a:r>
            <a:r>
              <a:rPr lang="en" sz="2000">
                <a:solidFill>
                  <a:schemeClr val="dk2"/>
                </a:solidFill>
                <a:latin typeface="Poppins"/>
                <a:ea typeface="Poppins"/>
                <a:cs typeface="Poppins"/>
                <a:sym typeface="Poppins"/>
              </a:rPr>
              <a:t>?</a:t>
            </a:r>
            <a:endParaRPr sz="2000">
              <a:solidFill>
                <a:schemeClr val="dk2"/>
              </a:solidFill>
              <a:latin typeface="Poppins"/>
              <a:ea typeface="Poppins"/>
              <a:cs typeface="Poppins"/>
              <a:sym typeface="Poppins"/>
            </a:endParaRPr>
          </a:p>
          <a:p>
            <a:pPr marL="457200" lvl="0" indent="-355600" algn="l" rtl="0">
              <a:lnSpc>
                <a:spcPct val="150000"/>
              </a:lnSpc>
              <a:spcBef>
                <a:spcPts val="1000"/>
              </a:spcBef>
              <a:spcAft>
                <a:spcPts val="1000"/>
              </a:spcAft>
              <a:buClr>
                <a:schemeClr val="dk2"/>
              </a:buClr>
              <a:buSzPts val="2000"/>
              <a:buFont typeface="Poppins"/>
              <a:buAutoNum type="arabicPeriod"/>
            </a:pPr>
            <a:r>
              <a:rPr lang="en" sz="2000">
                <a:solidFill>
                  <a:schemeClr val="dk2"/>
                </a:solidFill>
                <a:latin typeface="Poppins"/>
                <a:ea typeface="Poppins"/>
                <a:cs typeface="Poppins"/>
                <a:sym typeface="Poppins"/>
              </a:rPr>
              <a:t>How do we get teams to </a:t>
            </a:r>
            <a:r>
              <a:rPr lang="en" sz="2000" b="1">
                <a:solidFill>
                  <a:schemeClr val="dk2"/>
                </a:solidFill>
                <a:latin typeface="Poppins"/>
                <a:ea typeface="Poppins"/>
                <a:cs typeface="Poppins"/>
                <a:sym typeface="Poppins"/>
              </a:rPr>
              <a:t>collaborate more effectively</a:t>
            </a:r>
            <a:r>
              <a:rPr lang="en" sz="2000">
                <a:solidFill>
                  <a:schemeClr val="dk2"/>
                </a:solidFill>
                <a:latin typeface="Poppins"/>
                <a:ea typeface="Poppins"/>
                <a:cs typeface="Poppins"/>
                <a:sym typeface="Poppins"/>
              </a:rPr>
              <a:t>?</a:t>
            </a:r>
            <a:endParaRPr sz="2000">
              <a:solidFill>
                <a:schemeClr val="dk2"/>
              </a:solidFill>
              <a:latin typeface="Poppins"/>
              <a:ea typeface="Poppins"/>
              <a:cs typeface="Poppins"/>
              <a:sym typeface="Poppins"/>
            </a:endParaRPr>
          </a:p>
        </p:txBody>
      </p:sp>
      <p:pic>
        <p:nvPicPr>
          <p:cNvPr id="1106" name="Google Shape;1106;p143" descr="Line Shape"/>
          <p:cNvPicPr preferRelativeResize="0"/>
          <p:nvPr/>
        </p:nvPicPr>
        <p:blipFill rotWithShape="1">
          <a:blip r:embed="rId3">
            <a:alphaModFix/>
          </a:blip>
          <a:srcRect/>
          <a:stretch/>
        </p:blipFill>
        <p:spPr>
          <a:xfrm rot="-3424242" flipH="1">
            <a:off x="5673387" y="1172208"/>
            <a:ext cx="1204296" cy="987898"/>
          </a:xfrm>
          <a:prstGeom prst="rect">
            <a:avLst/>
          </a:prstGeom>
          <a:noFill/>
          <a:ln>
            <a:noFill/>
          </a:ln>
        </p:spPr>
      </p:pic>
      <p:sp>
        <p:nvSpPr>
          <p:cNvPr id="1107" name="Google Shape;1107;p143"/>
          <p:cNvSpPr txBox="1"/>
          <p:nvPr/>
        </p:nvSpPr>
        <p:spPr>
          <a:xfrm>
            <a:off x="6045550" y="1021225"/>
            <a:ext cx="20919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Poppins"/>
                <a:ea typeface="Poppins"/>
                <a:cs typeface="Poppins"/>
                <a:sym typeface="Poppins"/>
              </a:rPr>
              <a:t>…the things that really move the needle </a:t>
            </a:r>
            <a:r>
              <a:rPr lang="en" sz="900" b="1">
                <a:latin typeface="Poppins"/>
                <a:ea typeface="Poppins"/>
                <a:cs typeface="Poppins"/>
                <a:sym typeface="Poppins"/>
              </a:rPr>
              <a:t>for the</a:t>
            </a:r>
            <a:r>
              <a:rPr lang="en" sz="900">
                <a:latin typeface="Poppins"/>
                <a:ea typeface="Poppins"/>
                <a:cs typeface="Poppins"/>
                <a:sym typeface="Poppins"/>
              </a:rPr>
              <a:t> </a:t>
            </a:r>
            <a:r>
              <a:rPr lang="en" sz="900" b="1">
                <a:latin typeface="Poppins"/>
                <a:ea typeface="Poppins"/>
                <a:cs typeface="Poppins"/>
                <a:sym typeface="Poppins"/>
              </a:rPr>
              <a:t>business!</a:t>
            </a:r>
            <a:endParaRPr b="1"/>
          </a:p>
        </p:txBody>
      </p:sp>
      <p:pic>
        <p:nvPicPr>
          <p:cNvPr id="1108" name="Google Shape;1108;p143" descr="Line Shape"/>
          <p:cNvPicPr preferRelativeResize="0"/>
          <p:nvPr/>
        </p:nvPicPr>
        <p:blipFill rotWithShape="1">
          <a:blip r:embed="rId4">
            <a:alphaModFix/>
          </a:blip>
          <a:srcRect/>
          <a:stretch/>
        </p:blipFill>
        <p:spPr>
          <a:xfrm rot="3320056" flipH="1">
            <a:off x="7363030" y="3188813"/>
            <a:ext cx="1766866" cy="393748"/>
          </a:xfrm>
          <a:prstGeom prst="rect">
            <a:avLst/>
          </a:prstGeom>
          <a:noFill/>
          <a:ln>
            <a:noFill/>
          </a:ln>
        </p:spPr>
      </p:pic>
      <p:sp>
        <p:nvSpPr>
          <p:cNvPr id="1109" name="Google Shape;1109;p143"/>
          <p:cNvSpPr txBox="1"/>
          <p:nvPr/>
        </p:nvSpPr>
        <p:spPr>
          <a:xfrm>
            <a:off x="7283600" y="4164225"/>
            <a:ext cx="18276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Poppins"/>
                <a:ea typeface="Poppins"/>
                <a:cs typeface="Poppins"/>
                <a:sym typeface="Poppins"/>
              </a:rPr>
              <a:t>…decisions that will </a:t>
            </a:r>
            <a:r>
              <a:rPr lang="en" sz="900" b="1">
                <a:latin typeface="Poppins"/>
                <a:ea typeface="Poppins"/>
                <a:cs typeface="Poppins"/>
                <a:sym typeface="Poppins"/>
              </a:rPr>
              <a:t>move the business forward!</a:t>
            </a:r>
            <a:endParaRPr b="1"/>
          </a:p>
        </p:txBody>
      </p:sp>
      <p:sp>
        <p:nvSpPr>
          <p:cNvPr id="1110" name="Google Shape;1110;p143"/>
          <p:cNvSpPr txBox="1"/>
          <p:nvPr/>
        </p:nvSpPr>
        <p:spPr>
          <a:xfrm>
            <a:off x="2715525" y="3962982"/>
            <a:ext cx="18276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Poppins"/>
                <a:ea typeface="Poppins"/>
                <a:cs typeface="Poppins"/>
                <a:sym typeface="Poppins"/>
              </a:rPr>
              <a:t>…so they can </a:t>
            </a:r>
            <a:r>
              <a:rPr lang="en" sz="900" b="1">
                <a:latin typeface="Poppins"/>
                <a:ea typeface="Poppins"/>
                <a:cs typeface="Poppins"/>
                <a:sym typeface="Poppins"/>
              </a:rPr>
              <a:t>help the business get to value faster</a:t>
            </a:r>
            <a:r>
              <a:rPr lang="en" sz="900">
                <a:latin typeface="Poppins"/>
                <a:ea typeface="Poppins"/>
                <a:cs typeface="Poppins"/>
                <a:sym typeface="Poppins"/>
              </a:rPr>
              <a:t>, without burning out!</a:t>
            </a:r>
            <a:endParaRPr b="1"/>
          </a:p>
        </p:txBody>
      </p:sp>
      <p:pic>
        <p:nvPicPr>
          <p:cNvPr id="1111" name="Google Shape;1111;p143" descr="Line Shape"/>
          <p:cNvPicPr preferRelativeResize="0"/>
          <p:nvPr/>
        </p:nvPicPr>
        <p:blipFill rotWithShape="1">
          <a:blip r:embed="rId5">
            <a:alphaModFix/>
          </a:blip>
          <a:srcRect/>
          <a:stretch/>
        </p:blipFill>
        <p:spPr>
          <a:xfrm rot="8875590">
            <a:off x="3807287" y="3636000"/>
            <a:ext cx="1068579" cy="3529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15"/>
        <p:cNvGrpSpPr/>
        <p:nvPr/>
      </p:nvGrpSpPr>
      <p:grpSpPr>
        <a:xfrm>
          <a:off x="0" y="0"/>
          <a:ext cx="0" cy="0"/>
          <a:chOff x="0" y="0"/>
          <a:chExt cx="0" cy="0"/>
        </a:xfrm>
      </p:grpSpPr>
      <p:pic>
        <p:nvPicPr>
          <p:cNvPr id="1116" name="Google Shape;1116;p144"/>
          <p:cNvPicPr preferRelativeResize="0"/>
          <p:nvPr/>
        </p:nvPicPr>
        <p:blipFill>
          <a:blip r:embed="rId3">
            <a:alphaModFix/>
          </a:blip>
          <a:stretch>
            <a:fillRect/>
          </a:stretch>
        </p:blipFill>
        <p:spPr>
          <a:xfrm rot="-4" flipH="1">
            <a:off x="-75652" y="1858780"/>
            <a:ext cx="9737677" cy="1435740"/>
          </a:xfrm>
          <a:prstGeom prst="rect">
            <a:avLst/>
          </a:prstGeom>
          <a:noFill/>
          <a:ln>
            <a:noFill/>
          </a:ln>
        </p:spPr>
      </p:pic>
      <p:sp>
        <p:nvSpPr>
          <p:cNvPr id="1117" name="Google Shape;1117;p144"/>
          <p:cNvSpPr txBox="1"/>
          <p:nvPr/>
        </p:nvSpPr>
        <p:spPr>
          <a:xfrm>
            <a:off x="382400" y="214325"/>
            <a:ext cx="8305500" cy="1770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0E1113"/>
              </a:buClr>
              <a:buSzPts val="900"/>
              <a:buFont typeface="Play"/>
              <a:buNone/>
            </a:pPr>
            <a:r>
              <a:rPr lang="en" sz="900">
                <a:solidFill>
                  <a:srgbClr val="0E1113"/>
                </a:solidFill>
                <a:latin typeface="Poppins ExtraBold"/>
                <a:ea typeface="Poppins ExtraBold"/>
                <a:cs typeface="Poppins ExtraBold"/>
                <a:sym typeface="Poppins ExtraBold"/>
              </a:rPr>
              <a:t>ATLASSIAN</a:t>
            </a:r>
            <a:r>
              <a:rPr lang="en" sz="900" b="0" i="0" u="none" strike="noStrike" cap="none">
                <a:solidFill>
                  <a:srgbClr val="0E1113"/>
                </a:solidFill>
                <a:latin typeface="Poppins"/>
                <a:ea typeface="Poppins"/>
                <a:cs typeface="Poppins"/>
                <a:sym typeface="Poppins"/>
              </a:rPr>
              <a:t>  | </a:t>
            </a:r>
            <a:r>
              <a:rPr lang="en" sz="900">
                <a:solidFill>
                  <a:srgbClr val="0E1113"/>
                </a:solidFill>
                <a:latin typeface="Poppins"/>
                <a:ea typeface="Poppins"/>
                <a:cs typeface="Poppins"/>
                <a:sym typeface="Poppins"/>
              </a:rPr>
              <a:t>BUSINESS CHALLENGES</a:t>
            </a:r>
            <a:endParaRPr sz="500" b="0" i="0" u="none" strike="noStrike" cap="none">
              <a:solidFill>
                <a:srgbClr val="000000"/>
              </a:solidFill>
              <a:latin typeface="Poppins"/>
              <a:ea typeface="Poppins"/>
              <a:cs typeface="Poppins"/>
              <a:sym typeface="Poppins"/>
            </a:endParaRPr>
          </a:p>
        </p:txBody>
      </p:sp>
      <p:sp>
        <p:nvSpPr>
          <p:cNvPr id="1118" name="Google Shape;1118;p144"/>
          <p:cNvSpPr txBox="1"/>
          <p:nvPr/>
        </p:nvSpPr>
        <p:spPr>
          <a:xfrm>
            <a:off x="2756850" y="740538"/>
            <a:ext cx="3630300" cy="6450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300">
                <a:solidFill>
                  <a:schemeClr val="dk2"/>
                </a:solidFill>
                <a:latin typeface="Poppins ExtraBold"/>
                <a:ea typeface="Poppins ExtraBold"/>
                <a:cs typeface="Poppins ExtraBold"/>
                <a:sym typeface="Poppins ExtraBold"/>
              </a:rPr>
              <a:t>Business Challenges</a:t>
            </a:r>
            <a:endParaRPr sz="2300">
              <a:solidFill>
                <a:schemeClr val="dk2"/>
              </a:solidFill>
              <a:latin typeface="Poppins ExtraBold"/>
              <a:ea typeface="Poppins ExtraBold"/>
              <a:cs typeface="Poppins ExtraBold"/>
              <a:sym typeface="Poppins ExtraBold"/>
            </a:endParaRPr>
          </a:p>
        </p:txBody>
      </p:sp>
      <p:sp>
        <p:nvSpPr>
          <p:cNvPr id="1119" name="Google Shape;1119;p144"/>
          <p:cNvSpPr/>
          <p:nvPr/>
        </p:nvSpPr>
        <p:spPr>
          <a:xfrm>
            <a:off x="153350" y="1734750"/>
            <a:ext cx="1645800" cy="1674000"/>
          </a:xfrm>
          <a:prstGeom prst="rect">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pic>
        <p:nvPicPr>
          <p:cNvPr id="1120" name="Google Shape;1120;p144"/>
          <p:cNvPicPr preferRelativeResize="0"/>
          <p:nvPr/>
        </p:nvPicPr>
        <p:blipFill rotWithShape="1">
          <a:blip r:embed="rId4">
            <a:alphaModFix/>
          </a:blip>
          <a:srcRect/>
          <a:stretch/>
        </p:blipFill>
        <p:spPr>
          <a:xfrm>
            <a:off x="484975" y="1770263"/>
            <a:ext cx="982550" cy="982550"/>
          </a:xfrm>
          <a:prstGeom prst="rect">
            <a:avLst/>
          </a:prstGeom>
          <a:noFill/>
          <a:ln>
            <a:noFill/>
          </a:ln>
        </p:spPr>
      </p:pic>
      <p:sp>
        <p:nvSpPr>
          <p:cNvPr id="1121" name="Google Shape;1121;p144"/>
          <p:cNvSpPr/>
          <p:nvPr/>
        </p:nvSpPr>
        <p:spPr>
          <a:xfrm>
            <a:off x="3731393" y="1734750"/>
            <a:ext cx="1645800" cy="1674000"/>
          </a:xfrm>
          <a:prstGeom prst="rect">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pic>
        <p:nvPicPr>
          <p:cNvPr id="1122" name="Google Shape;1122;p144"/>
          <p:cNvPicPr preferRelativeResize="0"/>
          <p:nvPr/>
        </p:nvPicPr>
        <p:blipFill rotWithShape="1">
          <a:blip r:embed="rId5">
            <a:alphaModFix/>
          </a:blip>
          <a:srcRect/>
          <a:stretch/>
        </p:blipFill>
        <p:spPr>
          <a:xfrm>
            <a:off x="4063018" y="1770263"/>
            <a:ext cx="982550" cy="982550"/>
          </a:xfrm>
          <a:prstGeom prst="rect">
            <a:avLst/>
          </a:prstGeom>
          <a:noFill/>
          <a:ln>
            <a:noFill/>
          </a:ln>
        </p:spPr>
      </p:pic>
      <p:sp>
        <p:nvSpPr>
          <p:cNvPr id="1123" name="Google Shape;1123;p144"/>
          <p:cNvSpPr/>
          <p:nvPr/>
        </p:nvSpPr>
        <p:spPr>
          <a:xfrm>
            <a:off x="7327136" y="1734750"/>
            <a:ext cx="1645800" cy="1674000"/>
          </a:xfrm>
          <a:prstGeom prst="rect">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pic>
        <p:nvPicPr>
          <p:cNvPr id="1124" name="Google Shape;1124;p144"/>
          <p:cNvPicPr preferRelativeResize="0"/>
          <p:nvPr/>
        </p:nvPicPr>
        <p:blipFill rotWithShape="1">
          <a:blip r:embed="rId6">
            <a:alphaModFix/>
          </a:blip>
          <a:srcRect/>
          <a:stretch/>
        </p:blipFill>
        <p:spPr>
          <a:xfrm>
            <a:off x="7658761" y="1770263"/>
            <a:ext cx="982550" cy="982550"/>
          </a:xfrm>
          <a:prstGeom prst="rect">
            <a:avLst/>
          </a:prstGeom>
          <a:noFill/>
          <a:ln>
            <a:noFill/>
          </a:ln>
        </p:spPr>
      </p:pic>
      <p:sp>
        <p:nvSpPr>
          <p:cNvPr id="1125" name="Google Shape;1125;p144"/>
          <p:cNvSpPr/>
          <p:nvPr/>
        </p:nvSpPr>
        <p:spPr>
          <a:xfrm>
            <a:off x="5529264" y="1734750"/>
            <a:ext cx="1645800" cy="1674000"/>
          </a:xfrm>
          <a:prstGeom prst="rect">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pic>
        <p:nvPicPr>
          <p:cNvPr id="1126" name="Google Shape;1126;p144"/>
          <p:cNvPicPr preferRelativeResize="0"/>
          <p:nvPr/>
        </p:nvPicPr>
        <p:blipFill rotWithShape="1">
          <a:blip r:embed="rId7">
            <a:alphaModFix/>
          </a:blip>
          <a:srcRect/>
          <a:stretch/>
        </p:blipFill>
        <p:spPr>
          <a:xfrm>
            <a:off x="5860889" y="1734738"/>
            <a:ext cx="982550" cy="982550"/>
          </a:xfrm>
          <a:prstGeom prst="rect">
            <a:avLst/>
          </a:prstGeom>
          <a:noFill/>
          <a:ln>
            <a:noFill/>
          </a:ln>
        </p:spPr>
      </p:pic>
      <p:sp>
        <p:nvSpPr>
          <p:cNvPr id="1127" name="Google Shape;1127;p144"/>
          <p:cNvSpPr/>
          <p:nvPr/>
        </p:nvSpPr>
        <p:spPr>
          <a:xfrm>
            <a:off x="1933521" y="1734750"/>
            <a:ext cx="1645800" cy="1674000"/>
          </a:xfrm>
          <a:prstGeom prst="rect">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pic>
        <p:nvPicPr>
          <p:cNvPr id="1128" name="Google Shape;1128;p144"/>
          <p:cNvPicPr preferRelativeResize="0"/>
          <p:nvPr/>
        </p:nvPicPr>
        <p:blipFill rotWithShape="1">
          <a:blip r:embed="rId8">
            <a:alphaModFix/>
          </a:blip>
          <a:srcRect/>
          <a:stretch/>
        </p:blipFill>
        <p:spPr>
          <a:xfrm>
            <a:off x="2265146" y="1734738"/>
            <a:ext cx="982550" cy="982550"/>
          </a:xfrm>
          <a:prstGeom prst="rect">
            <a:avLst/>
          </a:prstGeom>
          <a:noFill/>
          <a:ln>
            <a:noFill/>
          </a:ln>
        </p:spPr>
      </p:pic>
      <p:sp>
        <p:nvSpPr>
          <p:cNvPr id="1129" name="Google Shape;1129;p144"/>
          <p:cNvSpPr txBox="1">
            <a:spLocks noGrp="1"/>
          </p:cNvSpPr>
          <p:nvPr>
            <p:ph type="title" idx="4294967295"/>
          </p:nvPr>
        </p:nvSpPr>
        <p:spPr>
          <a:xfrm>
            <a:off x="977550" y="4195275"/>
            <a:ext cx="7188900" cy="478800"/>
          </a:xfrm>
          <a:prstGeom prst="rect">
            <a:avLst/>
          </a:prstGeom>
        </p:spPr>
        <p:txBody>
          <a:bodyPr spcFirstLastPara="1" wrap="square" lIns="91425" tIns="91425" rIns="91425" bIns="91425" anchor="t" anchorCtr="0">
            <a:spAutoFit/>
          </a:bodyPr>
          <a:lstStyle/>
          <a:p>
            <a:pPr marL="0" lvl="0" indent="0" algn="ctr" rtl="0">
              <a:spcBef>
                <a:spcPts val="0"/>
              </a:spcBef>
              <a:spcAft>
                <a:spcPts val="0"/>
              </a:spcAft>
              <a:buNone/>
            </a:pPr>
            <a:r>
              <a:rPr lang="en" sz="1911" b="0"/>
              <a:t>Organizations struggle to nurture effective teamwork</a:t>
            </a:r>
            <a:endParaRPr sz="1911" b="0"/>
          </a:p>
        </p:txBody>
      </p:sp>
      <p:sp>
        <p:nvSpPr>
          <p:cNvPr id="1130" name="Google Shape;1130;p144"/>
          <p:cNvSpPr txBox="1"/>
          <p:nvPr/>
        </p:nvSpPr>
        <p:spPr>
          <a:xfrm>
            <a:off x="113450" y="2752825"/>
            <a:ext cx="1725600" cy="523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100" b="1">
                <a:solidFill>
                  <a:srgbClr val="172B4D"/>
                </a:solidFill>
                <a:latin typeface="Poppins"/>
                <a:ea typeface="Poppins"/>
                <a:cs typeface="Poppins"/>
                <a:sym typeface="Poppins"/>
              </a:rPr>
              <a:t>Goal alignment and communication</a:t>
            </a:r>
            <a:endParaRPr sz="1100">
              <a:latin typeface="Poppins"/>
              <a:ea typeface="Poppins"/>
              <a:cs typeface="Poppins"/>
              <a:sym typeface="Poppins"/>
            </a:endParaRPr>
          </a:p>
        </p:txBody>
      </p:sp>
      <p:sp>
        <p:nvSpPr>
          <p:cNvPr id="1131" name="Google Shape;1131;p144"/>
          <p:cNvSpPr txBox="1"/>
          <p:nvPr/>
        </p:nvSpPr>
        <p:spPr>
          <a:xfrm>
            <a:off x="3673793" y="2752825"/>
            <a:ext cx="1761000" cy="523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100" b="1">
                <a:solidFill>
                  <a:srgbClr val="172B4D"/>
                </a:solidFill>
                <a:latin typeface="Poppins"/>
                <a:ea typeface="Poppins"/>
                <a:cs typeface="Poppins"/>
                <a:sym typeface="Poppins"/>
              </a:rPr>
              <a:t>Missed deadlines or exceeding budgets</a:t>
            </a:r>
            <a:endParaRPr sz="1100" b="1">
              <a:solidFill>
                <a:srgbClr val="172B4D"/>
              </a:solidFill>
              <a:latin typeface="Poppins"/>
              <a:ea typeface="Poppins"/>
              <a:cs typeface="Poppins"/>
              <a:sym typeface="Poppins"/>
            </a:endParaRPr>
          </a:p>
        </p:txBody>
      </p:sp>
      <p:sp>
        <p:nvSpPr>
          <p:cNvPr id="1132" name="Google Shape;1132;p144"/>
          <p:cNvSpPr txBox="1"/>
          <p:nvPr/>
        </p:nvSpPr>
        <p:spPr>
          <a:xfrm>
            <a:off x="7269536" y="2752825"/>
            <a:ext cx="1761000" cy="523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100" b="1">
                <a:solidFill>
                  <a:srgbClr val="172B4D"/>
                </a:solidFill>
                <a:latin typeface="Poppins"/>
                <a:ea typeface="Poppins"/>
                <a:cs typeface="Poppins"/>
                <a:sym typeface="Poppins"/>
              </a:rPr>
              <a:t>Lack information to make decisions</a:t>
            </a:r>
            <a:endParaRPr sz="1100" b="1">
              <a:solidFill>
                <a:srgbClr val="172B4D"/>
              </a:solidFill>
              <a:latin typeface="Poppins"/>
              <a:ea typeface="Poppins"/>
              <a:cs typeface="Poppins"/>
              <a:sym typeface="Poppins"/>
            </a:endParaRPr>
          </a:p>
        </p:txBody>
      </p:sp>
      <p:sp>
        <p:nvSpPr>
          <p:cNvPr id="1133" name="Google Shape;1133;p144"/>
          <p:cNvSpPr txBox="1"/>
          <p:nvPr/>
        </p:nvSpPr>
        <p:spPr>
          <a:xfrm>
            <a:off x="5471664" y="2752825"/>
            <a:ext cx="1761000" cy="523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100" b="1">
                <a:solidFill>
                  <a:srgbClr val="172B4D"/>
                </a:solidFill>
                <a:latin typeface="Poppins"/>
                <a:ea typeface="Poppins"/>
                <a:cs typeface="Poppins"/>
                <a:sym typeface="Poppins"/>
              </a:rPr>
              <a:t>Unnecessary and unsustainable risks</a:t>
            </a:r>
            <a:endParaRPr sz="1100" b="1">
              <a:solidFill>
                <a:srgbClr val="172B4D"/>
              </a:solidFill>
              <a:latin typeface="Poppins"/>
              <a:ea typeface="Poppins"/>
              <a:cs typeface="Poppins"/>
              <a:sym typeface="Poppins"/>
            </a:endParaRPr>
          </a:p>
        </p:txBody>
      </p:sp>
      <p:sp>
        <p:nvSpPr>
          <p:cNvPr id="1134" name="Google Shape;1134;p144"/>
          <p:cNvSpPr txBox="1"/>
          <p:nvPr/>
        </p:nvSpPr>
        <p:spPr>
          <a:xfrm>
            <a:off x="1875921" y="2752825"/>
            <a:ext cx="1761000" cy="523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100" b="1">
                <a:solidFill>
                  <a:srgbClr val="172B4D"/>
                </a:solidFill>
                <a:latin typeface="Poppins"/>
                <a:ea typeface="Poppins"/>
                <a:cs typeface="Poppins"/>
                <a:sym typeface="Poppins"/>
              </a:rPr>
              <a:t>High costs and overhead</a:t>
            </a:r>
            <a:endParaRPr sz="1100" b="1">
              <a:solidFill>
                <a:srgbClr val="172B4D"/>
              </a:solidFill>
              <a:latin typeface="Poppins"/>
              <a:ea typeface="Poppins"/>
              <a:cs typeface="Poppins"/>
              <a:sym typeface="Poppin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138"/>
        <p:cNvGrpSpPr/>
        <p:nvPr/>
      </p:nvGrpSpPr>
      <p:grpSpPr>
        <a:xfrm>
          <a:off x="0" y="0"/>
          <a:ext cx="0" cy="0"/>
          <a:chOff x="0" y="0"/>
          <a:chExt cx="0" cy="0"/>
        </a:xfrm>
      </p:grpSpPr>
      <p:pic>
        <p:nvPicPr>
          <p:cNvPr id="1139" name="Google Shape;1139;p145"/>
          <p:cNvPicPr preferRelativeResize="0"/>
          <p:nvPr/>
        </p:nvPicPr>
        <p:blipFill>
          <a:blip r:embed="rId3">
            <a:alphaModFix/>
          </a:blip>
          <a:stretch>
            <a:fillRect/>
          </a:stretch>
        </p:blipFill>
        <p:spPr>
          <a:xfrm rot="-4" flipH="1">
            <a:off x="-75652" y="1858780"/>
            <a:ext cx="9737677" cy="1435740"/>
          </a:xfrm>
          <a:prstGeom prst="rect">
            <a:avLst/>
          </a:prstGeom>
          <a:noFill/>
          <a:ln>
            <a:noFill/>
          </a:ln>
        </p:spPr>
      </p:pic>
      <p:sp>
        <p:nvSpPr>
          <p:cNvPr id="1140" name="Google Shape;1140;p145"/>
          <p:cNvSpPr txBox="1"/>
          <p:nvPr/>
        </p:nvSpPr>
        <p:spPr>
          <a:xfrm>
            <a:off x="382400" y="214325"/>
            <a:ext cx="8305500" cy="1770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0E1113"/>
              </a:buClr>
              <a:buSzPts val="900"/>
              <a:buFont typeface="Play"/>
              <a:buNone/>
            </a:pPr>
            <a:r>
              <a:rPr lang="en" sz="900">
                <a:solidFill>
                  <a:srgbClr val="0E1113"/>
                </a:solidFill>
                <a:latin typeface="Poppins ExtraBold"/>
                <a:ea typeface="Poppins ExtraBold"/>
                <a:cs typeface="Poppins ExtraBold"/>
                <a:sym typeface="Poppins ExtraBold"/>
              </a:rPr>
              <a:t>ATLASSIAN</a:t>
            </a:r>
            <a:r>
              <a:rPr lang="en" sz="900" b="0" i="0" u="none" strike="noStrike" cap="none">
                <a:solidFill>
                  <a:srgbClr val="0E1113"/>
                </a:solidFill>
                <a:latin typeface="Poppins"/>
                <a:ea typeface="Poppins"/>
                <a:cs typeface="Poppins"/>
                <a:sym typeface="Poppins"/>
              </a:rPr>
              <a:t>  | </a:t>
            </a:r>
            <a:r>
              <a:rPr lang="en" sz="900">
                <a:solidFill>
                  <a:srgbClr val="0E1113"/>
                </a:solidFill>
                <a:latin typeface="Poppins"/>
                <a:ea typeface="Poppins"/>
                <a:cs typeface="Poppins"/>
                <a:sym typeface="Poppins"/>
              </a:rPr>
              <a:t>OVERCOMING BUSINESS CHALLENGES WITH BETTER PRACTICES</a:t>
            </a:r>
            <a:endParaRPr sz="500" b="0" i="0" u="none" strike="noStrike" cap="none">
              <a:solidFill>
                <a:srgbClr val="000000"/>
              </a:solidFill>
              <a:latin typeface="Poppins"/>
              <a:ea typeface="Poppins"/>
              <a:cs typeface="Poppins"/>
              <a:sym typeface="Poppins"/>
            </a:endParaRPr>
          </a:p>
        </p:txBody>
      </p:sp>
      <p:sp>
        <p:nvSpPr>
          <p:cNvPr id="1141" name="Google Shape;1141;p145"/>
          <p:cNvSpPr/>
          <p:nvPr/>
        </p:nvSpPr>
        <p:spPr>
          <a:xfrm>
            <a:off x="153350" y="1734750"/>
            <a:ext cx="1645800" cy="1674000"/>
          </a:xfrm>
          <a:prstGeom prst="rect">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142" name="Google Shape;1142;p145"/>
          <p:cNvSpPr txBox="1"/>
          <p:nvPr/>
        </p:nvSpPr>
        <p:spPr>
          <a:xfrm>
            <a:off x="113450" y="2752825"/>
            <a:ext cx="1725600" cy="523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100" b="1">
                <a:solidFill>
                  <a:srgbClr val="172B4D"/>
                </a:solidFill>
                <a:latin typeface="Poppins"/>
                <a:ea typeface="Poppins"/>
                <a:cs typeface="Poppins"/>
                <a:sym typeface="Poppins"/>
              </a:rPr>
              <a:t>Goal alignment and communication</a:t>
            </a:r>
            <a:endParaRPr sz="1100">
              <a:latin typeface="Poppins"/>
              <a:ea typeface="Poppins"/>
              <a:cs typeface="Poppins"/>
              <a:sym typeface="Poppins"/>
            </a:endParaRPr>
          </a:p>
        </p:txBody>
      </p:sp>
      <p:pic>
        <p:nvPicPr>
          <p:cNvPr id="1143" name="Google Shape;1143;p145"/>
          <p:cNvPicPr preferRelativeResize="0"/>
          <p:nvPr/>
        </p:nvPicPr>
        <p:blipFill rotWithShape="1">
          <a:blip r:embed="rId4">
            <a:alphaModFix/>
          </a:blip>
          <a:srcRect/>
          <a:stretch/>
        </p:blipFill>
        <p:spPr>
          <a:xfrm>
            <a:off x="484975" y="1770263"/>
            <a:ext cx="982550" cy="982550"/>
          </a:xfrm>
          <a:prstGeom prst="rect">
            <a:avLst/>
          </a:prstGeom>
          <a:noFill/>
          <a:ln>
            <a:noFill/>
          </a:ln>
        </p:spPr>
      </p:pic>
      <p:sp>
        <p:nvSpPr>
          <p:cNvPr id="1144" name="Google Shape;1144;p145"/>
          <p:cNvSpPr/>
          <p:nvPr/>
        </p:nvSpPr>
        <p:spPr>
          <a:xfrm>
            <a:off x="3731393" y="1734750"/>
            <a:ext cx="1645800" cy="1674000"/>
          </a:xfrm>
          <a:prstGeom prst="rect">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145" name="Google Shape;1145;p145"/>
          <p:cNvSpPr txBox="1"/>
          <p:nvPr/>
        </p:nvSpPr>
        <p:spPr>
          <a:xfrm>
            <a:off x="3673793" y="2752825"/>
            <a:ext cx="1761000" cy="523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100" b="1">
                <a:solidFill>
                  <a:srgbClr val="172B4D"/>
                </a:solidFill>
                <a:latin typeface="Poppins"/>
                <a:ea typeface="Poppins"/>
                <a:cs typeface="Poppins"/>
                <a:sym typeface="Poppins"/>
              </a:rPr>
              <a:t>Missed deadlines or exceeding budgets</a:t>
            </a:r>
            <a:endParaRPr sz="1100" b="1">
              <a:solidFill>
                <a:srgbClr val="172B4D"/>
              </a:solidFill>
              <a:latin typeface="Poppins"/>
              <a:ea typeface="Poppins"/>
              <a:cs typeface="Poppins"/>
              <a:sym typeface="Poppins"/>
            </a:endParaRPr>
          </a:p>
        </p:txBody>
      </p:sp>
      <p:pic>
        <p:nvPicPr>
          <p:cNvPr id="1146" name="Google Shape;1146;p145"/>
          <p:cNvPicPr preferRelativeResize="0"/>
          <p:nvPr/>
        </p:nvPicPr>
        <p:blipFill rotWithShape="1">
          <a:blip r:embed="rId5">
            <a:alphaModFix/>
          </a:blip>
          <a:srcRect/>
          <a:stretch/>
        </p:blipFill>
        <p:spPr>
          <a:xfrm>
            <a:off x="4063018" y="1770263"/>
            <a:ext cx="982550" cy="982550"/>
          </a:xfrm>
          <a:prstGeom prst="rect">
            <a:avLst/>
          </a:prstGeom>
          <a:noFill/>
          <a:ln>
            <a:noFill/>
          </a:ln>
        </p:spPr>
      </p:pic>
      <p:sp>
        <p:nvSpPr>
          <p:cNvPr id="1147" name="Google Shape;1147;p145"/>
          <p:cNvSpPr/>
          <p:nvPr/>
        </p:nvSpPr>
        <p:spPr>
          <a:xfrm>
            <a:off x="7327136" y="1734750"/>
            <a:ext cx="1645800" cy="1674000"/>
          </a:xfrm>
          <a:prstGeom prst="rect">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148" name="Google Shape;1148;p145"/>
          <p:cNvSpPr txBox="1"/>
          <p:nvPr/>
        </p:nvSpPr>
        <p:spPr>
          <a:xfrm>
            <a:off x="7269536" y="2752825"/>
            <a:ext cx="1761000" cy="523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100" b="1">
                <a:solidFill>
                  <a:srgbClr val="172B4D"/>
                </a:solidFill>
                <a:latin typeface="Poppins"/>
                <a:ea typeface="Poppins"/>
                <a:cs typeface="Poppins"/>
                <a:sym typeface="Poppins"/>
              </a:rPr>
              <a:t>Lack information to make decisions</a:t>
            </a:r>
            <a:endParaRPr sz="1100" b="1">
              <a:solidFill>
                <a:srgbClr val="172B4D"/>
              </a:solidFill>
              <a:latin typeface="Poppins"/>
              <a:ea typeface="Poppins"/>
              <a:cs typeface="Poppins"/>
              <a:sym typeface="Poppins"/>
            </a:endParaRPr>
          </a:p>
        </p:txBody>
      </p:sp>
      <p:pic>
        <p:nvPicPr>
          <p:cNvPr id="1149" name="Google Shape;1149;p145"/>
          <p:cNvPicPr preferRelativeResize="0"/>
          <p:nvPr/>
        </p:nvPicPr>
        <p:blipFill rotWithShape="1">
          <a:blip r:embed="rId6">
            <a:alphaModFix/>
          </a:blip>
          <a:srcRect/>
          <a:stretch/>
        </p:blipFill>
        <p:spPr>
          <a:xfrm>
            <a:off x="7658761" y="1770263"/>
            <a:ext cx="982550" cy="982550"/>
          </a:xfrm>
          <a:prstGeom prst="rect">
            <a:avLst/>
          </a:prstGeom>
          <a:noFill/>
          <a:ln>
            <a:noFill/>
          </a:ln>
        </p:spPr>
      </p:pic>
      <p:sp>
        <p:nvSpPr>
          <p:cNvPr id="1150" name="Google Shape;1150;p145"/>
          <p:cNvSpPr/>
          <p:nvPr/>
        </p:nvSpPr>
        <p:spPr>
          <a:xfrm>
            <a:off x="5529264" y="1734750"/>
            <a:ext cx="1645800" cy="1674000"/>
          </a:xfrm>
          <a:prstGeom prst="rect">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151" name="Google Shape;1151;p145"/>
          <p:cNvSpPr txBox="1"/>
          <p:nvPr/>
        </p:nvSpPr>
        <p:spPr>
          <a:xfrm>
            <a:off x="5471664" y="2752825"/>
            <a:ext cx="1761000" cy="523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100" b="1">
                <a:solidFill>
                  <a:srgbClr val="172B4D"/>
                </a:solidFill>
                <a:latin typeface="Poppins"/>
                <a:ea typeface="Poppins"/>
                <a:cs typeface="Poppins"/>
                <a:sym typeface="Poppins"/>
              </a:rPr>
              <a:t>Unnecessary and unsustainable risks</a:t>
            </a:r>
            <a:endParaRPr sz="1100" b="1">
              <a:solidFill>
                <a:srgbClr val="172B4D"/>
              </a:solidFill>
              <a:latin typeface="Poppins"/>
              <a:ea typeface="Poppins"/>
              <a:cs typeface="Poppins"/>
              <a:sym typeface="Poppins"/>
            </a:endParaRPr>
          </a:p>
        </p:txBody>
      </p:sp>
      <p:pic>
        <p:nvPicPr>
          <p:cNvPr id="1152" name="Google Shape;1152;p145"/>
          <p:cNvPicPr preferRelativeResize="0"/>
          <p:nvPr/>
        </p:nvPicPr>
        <p:blipFill rotWithShape="1">
          <a:blip r:embed="rId7">
            <a:alphaModFix/>
          </a:blip>
          <a:srcRect/>
          <a:stretch/>
        </p:blipFill>
        <p:spPr>
          <a:xfrm>
            <a:off x="5860889" y="1734738"/>
            <a:ext cx="982550" cy="982550"/>
          </a:xfrm>
          <a:prstGeom prst="rect">
            <a:avLst/>
          </a:prstGeom>
          <a:noFill/>
          <a:ln>
            <a:noFill/>
          </a:ln>
        </p:spPr>
      </p:pic>
      <p:sp>
        <p:nvSpPr>
          <p:cNvPr id="1153" name="Google Shape;1153;p145"/>
          <p:cNvSpPr/>
          <p:nvPr/>
        </p:nvSpPr>
        <p:spPr>
          <a:xfrm>
            <a:off x="1933521" y="1734750"/>
            <a:ext cx="1645800" cy="1674000"/>
          </a:xfrm>
          <a:prstGeom prst="rect">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154" name="Google Shape;1154;p145"/>
          <p:cNvSpPr txBox="1"/>
          <p:nvPr/>
        </p:nvSpPr>
        <p:spPr>
          <a:xfrm>
            <a:off x="1875921" y="2752825"/>
            <a:ext cx="1761000" cy="523200"/>
          </a:xfrm>
          <a:prstGeom prst="rect">
            <a:avLst/>
          </a:prstGeom>
          <a:noFill/>
          <a:ln>
            <a:noFill/>
          </a:ln>
        </p:spPr>
        <p:txBody>
          <a:bodyPr spcFirstLastPara="1" wrap="square" lIns="91425" tIns="91425" rIns="91425" bIns="91425" anchor="b" anchorCtr="0">
            <a:noAutofit/>
          </a:bodyPr>
          <a:lstStyle/>
          <a:p>
            <a:pPr marL="0" lvl="0" indent="0" algn="ctr" rtl="0">
              <a:spcBef>
                <a:spcPts val="0"/>
              </a:spcBef>
              <a:spcAft>
                <a:spcPts val="0"/>
              </a:spcAft>
              <a:buNone/>
            </a:pPr>
            <a:r>
              <a:rPr lang="en" sz="1100" b="1">
                <a:solidFill>
                  <a:srgbClr val="172B4D"/>
                </a:solidFill>
                <a:latin typeface="Poppins"/>
                <a:ea typeface="Poppins"/>
                <a:cs typeface="Poppins"/>
                <a:sym typeface="Poppins"/>
              </a:rPr>
              <a:t>High costs and overhead</a:t>
            </a:r>
            <a:endParaRPr sz="1100" b="1">
              <a:solidFill>
                <a:srgbClr val="172B4D"/>
              </a:solidFill>
              <a:latin typeface="Poppins"/>
              <a:ea typeface="Poppins"/>
              <a:cs typeface="Poppins"/>
              <a:sym typeface="Poppins"/>
            </a:endParaRPr>
          </a:p>
        </p:txBody>
      </p:sp>
      <p:pic>
        <p:nvPicPr>
          <p:cNvPr id="1155" name="Google Shape;1155;p145"/>
          <p:cNvPicPr preferRelativeResize="0"/>
          <p:nvPr/>
        </p:nvPicPr>
        <p:blipFill rotWithShape="1">
          <a:blip r:embed="rId8">
            <a:alphaModFix/>
          </a:blip>
          <a:srcRect/>
          <a:stretch/>
        </p:blipFill>
        <p:spPr>
          <a:xfrm>
            <a:off x="2265146" y="1734738"/>
            <a:ext cx="982550" cy="982550"/>
          </a:xfrm>
          <a:prstGeom prst="rect">
            <a:avLst/>
          </a:prstGeom>
          <a:noFill/>
          <a:ln>
            <a:noFill/>
          </a:ln>
        </p:spPr>
      </p:pic>
      <p:sp>
        <p:nvSpPr>
          <p:cNvPr id="1156" name="Google Shape;1156;p145"/>
          <p:cNvSpPr txBox="1">
            <a:spLocks noGrp="1"/>
          </p:cNvSpPr>
          <p:nvPr>
            <p:ph type="title" idx="4294967295"/>
          </p:nvPr>
        </p:nvSpPr>
        <p:spPr>
          <a:xfrm>
            <a:off x="977550" y="676475"/>
            <a:ext cx="7188900" cy="773100"/>
          </a:xfrm>
          <a:prstGeom prst="rect">
            <a:avLst/>
          </a:prstGeom>
        </p:spPr>
        <p:txBody>
          <a:bodyPr spcFirstLastPara="1" wrap="square" lIns="91425" tIns="91425" rIns="91425" bIns="91425" anchor="t" anchorCtr="0">
            <a:spAutoFit/>
          </a:bodyPr>
          <a:lstStyle/>
          <a:p>
            <a:pPr marL="0" lvl="0" indent="0" algn="ctr" rtl="0">
              <a:spcBef>
                <a:spcPts val="0"/>
              </a:spcBef>
              <a:spcAft>
                <a:spcPts val="0"/>
              </a:spcAft>
              <a:buNone/>
            </a:pPr>
            <a:r>
              <a:rPr lang="en" sz="1911"/>
              <a:t>Overcome major business challenges and nurture effective teamwork with better work practices</a:t>
            </a:r>
            <a:endParaRPr sz="1911"/>
          </a:p>
        </p:txBody>
      </p:sp>
      <p:sp>
        <p:nvSpPr>
          <p:cNvPr id="1157" name="Google Shape;1157;p145"/>
          <p:cNvSpPr txBox="1"/>
          <p:nvPr/>
        </p:nvSpPr>
        <p:spPr>
          <a:xfrm>
            <a:off x="213500" y="3408750"/>
            <a:ext cx="1525500" cy="1051800"/>
          </a:xfrm>
          <a:prstGeom prst="rect">
            <a:avLst/>
          </a:prstGeom>
          <a:noFill/>
          <a:ln>
            <a:noFill/>
          </a:ln>
        </p:spPr>
        <p:txBody>
          <a:bodyPr spcFirstLastPara="1" wrap="square" lIns="91425" tIns="91425" rIns="91425" bIns="91425" anchor="t" anchorCtr="0">
            <a:spAutoFit/>
          </a:bodyPr>
          <a:lstStyle/>
          <a:p>
            <a:pPr marL="91440" lvl="0" indent="-96520" algn="l" rtl="0">
              <a:spcBef>
                <a:spcPts val="0"/>
              </a:spcBef>
              <a:spcAft>
                <a:spcPts val="0"/>
              </a:spcAft>
              <a:buSzPts val="800"/>
              <a:buFont typeface="Poppins"/>
              <a:buAutoNum type="arabicPeriod"/>
            </a:pPr>
            <a:r>
              <a:rPr lang="en" sz="800">
                <a:latin typeface="Poppins"/>
                <a:ea typeface="Poppins"/>
                <a:cs typeface="Poppins"/>
                <a:sym typeface="Poppins"/>
              </a:rPr>
              <a:t>Create and evolve high quality goals</a:t>
            </a:r>
            <a:endParaRPr sz="800">
              <a:latin typeface="Poppins"/>
              <a:ea typeface="Poppins"/>
              <a:cs typeface="Poppins"/>
              <a:sym typeface="Poppins"/>
            </a:endParaRPr>
          </a:p>
          <a:p>
            <a:pPr marL="91440" lvl="0" indent="-96520" algn="l" rtl="0">
              <a:spcBef>
                <a:spcPts val="500"/>
              </a:spcBef>
              <a:spcAft>
                <a:spcPts val="0"/>
              </a:spcAft>
              <a:buSzPts val="800"/>
              <a:buFont typeface="Poppins"/>
              <a:buAutoNum type="arabicPeriod"/>
            </a:pPr>
            <a:r>
              <a:rPr lang="en" sz="800">
                <a:latin typeface="Poppins"/>
                <a:ea typeface="Poppins"/>
                <a:cs typeface="Poppins"/>
                <a:sym typeface="Poppins"/>
              </a:rPr>
              <a:t>Use goals to set priorities and align work</a:t>
            </a:r>
            <a:endParaRPr sz="800">
              <a:latin typeface="Poppins"/>
              <a:ea typeface="Poppins"/>
              <a:cs typeface="Poppins"/>
              <a:sym typeface="Poppins"/>
            </a:endParaRPr>
          </a:p>
          <a:p>
            <a:pPr marL="91440" lvl="0" indent="-96520" algn="l" rtl="0">
              <a:spcBef>
                <a:spcPts val="500"/>
              </a:spcBef>
              <a:spcAft>
                <a:spcPts val="500"/>
              </a:spcAft>
              <a:buSzPts val="800"/>
              <a:buFont typeface="Poppins"/>
              <a:buAutoNum type="arabicPeriod"/>
            </a:pPr>
            <a:r>
              <a:rPr lang="en" sz="800">
                <a:latin typeface="Poppins"/>
                <a:ea typeface="Poppins"/>
                <a:cs typeface="Poppins"/>
                <a:sym typeface="Poppins"/>
              </a:rPr>
              <a:t>Make goals and regular progress updates visible</a:t>
            </a:r>
            <a:endParaRPr sz="800">
              <a:latin typeface="Poppins"/>
              <a:ea typeface="Poppins"/>
              <a:cs typeface="Poppins"/>
              <a:sym typeface="Poppins"/>
            </a:endParaRPr>
          </a:p>
        </p:txBody>
      </p:sp>
      <p:sp>
        <p:nvSpPr>
          <p:cNvPr id="1158" name="Google Shape;1158;p145"/>
          <p:cNvSpPr txBox="1"/>
          <p:nvPr/>
        </p:nvSpPr>
        <p:spPr>
          <a:xfrm>
            <a:off x="1993675" y="3408750"/>
            <a:ext cx="1525500" cy="554100"/>
          </a:xfrm>
          <a:prstGeom prst="rect">
            <a:avLst/>
          </a:prstGeom>
          <a:noFill/>
          <a:ln>
            <a:noFill/>
          </a:ln>
        </p:spPr>
        <p:txBody>
          <a:bodyPr spcFirstLastPara="1" wrap="square" lIns="91425" tIns="91425" rIns="91425" bIns="91425" anchor="t" anchorCtr="0">
            <a:spAutoFit/>
          </a:bodyPr>
          <a:lstStyle/>
          <a:p>
            <a:pPr marL="91440" lvl="0" indent="-96520" algn="l" rtl="0">
              <a:spcBef>
                <a:spcPts val="0"/>
              </a:spcBef>
              <a:spcAft>
                <a:spcPts val="500"/>
              </a:spcAft>
              <a:buSzPts val="800"/>
              <a:buFont typeface="Poppins"/>
              <a:buAutoNum type="arabicPeriod"/>
            </a:pPr>
            <a:r>
              <a:rPr lang="en" sz="800">
                <a:latin typeface="Poppins"/>
                <a:ea typeface="Poppins"/>
                <a:cs typeface="Poppins"/>
                <a:sym typeface="Poppins"/>
              </a:rPr>
              <a:t>Consolidate redundant tools, standardize across teams</a:t>
            </a:r>
            <a:endParaRPr sz="800">
              <a:latin typeface="Poppins"/>
              <a:ea typeface="Poppins"/>
              <a:cs typeface="Poppins"/>
              <a:sym typeface="Poppins"/>
            </a:endParaRPr>
          </a:p>
        </p:txBody>
      </p:sp>
      <p:sp>
        <p:nvSpPr>
          <p:cNvPr id="1159" name="Google Shape;1159;p145"/>
          <p:cNvSpPr txBox="1"/>
          <p:nvPr/>
        </p:nvSpPr>
        <p:spPr>
          <a:xfrm>
            <a:off x="3715175" y="3408750"/>
            <a:ext cx="1694700" cy="1608600"/>
          </a:xfrm>
          <a:prstGeom prst="rect">
            <a:avLst/>
          </a:prstGeom>
          <a:noFill/>
          <a:ln>
            <a:noFill/>
          </a:ln>
        </p:spPr>
        <p:txBody>
          <a:bodyPr spcFirstLastPara="1" wrap="square" lIns="91425" tIns="91425" rIns="91425" bIns="91425" anchor="t" anchorCtr="0">
            <a:spAutoFit/>
          </a:bodyPr>
          <a:lstStyle/>
          <a:p>
            <a:pPr marL="91440" lvl="0" indent="-96520" algn="l" rtl="0">
              <a:spcBef>
                <a:spcPts val="0"/>
              </a:spcBef>
              <a:spcAft>
                <a:spcPts val="0"/>
              </a:spcAft>
              <a:buSzPts val="800"/>
              <a:buFont typeface="Poppins"/>
              <a:buAutoNum type="arabicPeriod"/>
            </a:pPr>
            <a:r>
              <a:rPr lang="en" sz="800">
                <a:latin typeface="Poppins"/>
                <a:ea typeface="Poppins"/>
                <a:cs typeface="Poppins"/>
                <a:sym typeface="Poppins"/>
              </a:rPr>
              <a:t>Standardize work hierarchy, unify and integrate project planning and tracking</a:t>
            </a:r>
            <a:endParaRPr sz="800">
              <a:latin typeface="Poppins"/>
              <a:ea typeface="Poppins"/>
              <a:cs typeface="Poppins"/>
              <a:sym typeface="Poppins"/>
            </a:endParaRPr>
          </a:p>
          <a:p>
            <a:pPr marL="91440" lvl="0" indent="-96520" algn="l" rtl="0">
              <a:spcBef>
                <a:spcPts val="500"/>
              </a:spcBef>
              <a:spcAft>
                <a:spcPts val="0"/>
              </a:spcAft>
              <a:buSzPts val="800"/>
              <a:buFont typeface="Poppins"/>
              <a:buAutoNum type="arabicPeriod"/>
            </a:pPr>
            <a:r>
              <a:rPr lang="en" sz="800">
                <a:latin typeface="Poppins"/>
                <a:ea typeface="Poppins"/>
                <a:cs typeface="Poppins"/>
                <a:sym typeface="Poppins"/>
              </a:rPr>
              <a:t>Define clear R&amp;Rs and dependencies</a:t>
            </a:r>
            <a:endParaRPr sz="800">
              <a:latin typeface="Poppins"/>
              <a:ea typeface="Poppins"/>
              <a:cs typeface="Poppins"/>
              <a:sym typeface="Poppins"/>
            </a:endParaRPr>
          </a:p>
          <a:p>
            <a:pPr marL="91440" lvl="0" indent="-96520" algn="l" rtl="0">
              <a:spcBef>
                <a:spcPts val="500"/>
              </a:spcBef>
              <a:spcAft>
                <a:spcPts val="0"/>
              </a:spcAft>
              <a:buSzPts val="800"/>
              <a:buFont typeface="Poppins"/>
              <a:buAutoNum type="arabicPeriod"/>
            </a:pPr>
            <a:r>
              <a:rPr lang="en" sz="800">
                <a:latin typeface="Poppins"/>
                <a:ea typeface="Poppins"/>
                <a:cs typeface="Poppins"/>
                <a:sym typeface="Poppins"/>
              </a:rPr>
              <a:t>Break projects into tasks and milestones and make it visible</a:t>
            </a:r>
            <a:endParaRPr sz="800">
              <a:latin typeface="Poppins"/>
              <a:ea typeface="Poppins"/>
              <a:cs typeface="Poppins"/>
              <a:sym typeface="Poppins"/>
            </a:endParaRPr>
          </a:p>
          <a:p>
            <a:pPr marL="91440" lvl="0" indent="-96520" algn="l" rtl="0">
              <a:spcBef>
                <a:spcPts val="500"/>
              </a:spcBef>
              <a:spcAft>
                <a:spcPts val="500"/>
              </a:spcAft>
              <a:buSzPts val="800"/>
              <a:buFont typeface="Poppins"/>
              <a:buAutoNum type="arabicPeriod"/>
            </a:pPr>
            <a:r>
              <a:rPr lang="en" sz="800">
                <a:latin typeface="Poppins"/>
                <a:ea typeface="Poppins"/>
                <a:cs typeface="Poppins"/>
                <a:sym typeface="Poppins"/>
              </a:rPr>
              <a:t>Use iterative processes to move fast</a:t>
            </a:r>
            <a:endParaRPr sz="800">
              <a:latin typeface="Poppins"/>
              <a:ea typeface="Poppins"/>
              <a:cs typeface="Poppins"/>
              <a:sym typeface="Poppins"/>
            </a:endParaRPr>
          </a:p>
        </p:txBody>
      </p:sp>
      <p:sp>
        <p:nvSpPr>
          <p:cNvPr id="1160" name="Google Shape;1160;p145"/>
          <p:cNvSpPr txBox="1"/>
          <p:nvPr/>
        </p:nvSpPr>
        <p:spPr>
          <a:xfrm>
            <a:off x="5589425" y="3408750"/>
            <a:ext cx="1525500" cy="1174800"/>
          </a:xfrm>
          <a:prstGeom prst="rect">
            <a:avLst/>
          </a:prstGeom>
          <a:noFill/>
          <a:ln>
            <a:noFill/>
          </a:ln>
        </p:spPr>
        <p:txBody>
          <a:bodyPr spcFirstLastPara="1" wrap="square" lIns="91425" tIns="91425" rIns="91425" bIns="91425" anchor="t" anchorCtr="0">
            <a:spAutoFit/>
          </a:bodyPr>
          <a:lstStyle/>
          <a:p>
            <a:pPr marL="91440" lvl="0" indent="-96520" algn="l" rtl="0">
              <a:spcBef>
                <a:spcPts val="0"/>
              </a:spcBef>
              <a:spcAft>
                <a:spcPts val="0"/>
              </a:spcAft>
              <a:buSzPts val="800"/>
              <a:buFont typeface="Poppins"/>
              <a:buAutoNum type="arabicPeriod"/>
            </a:pPr>
            <a:r>
              <a:rPr lang="en" sz="800">
                <a:latin typeface="Poppins"/>
                <a:ea typeface="Poppins"/>
                <a:cs typeface="Poppins"/>
                <a:sym typeface="Poppins"/>
              </a:rPr>
              <a:t>Implement security and data controls</a:t>
            </a:r>
            <a:endParaRPr sz="800">
              <a:latin typeface="Poppins"/>
              <a:ea typeface="Poppins"/>
              <a:cs typeface="Poppins"/>
              <a:sym typeface="Poppins"/>
            </a:endParaRPr>
          </a:p>
          <a:p>
            <a:pPr marL="91440" lvl="0" indent="-96520" algn="l" rtl="0">
              <a:spcBef>
                <a:spcPts val="500"/>
              </a:spcBef>
              <a:spcAft>
                <a:spcPts val="0"/>
              </a:spcAft>
              <a:buSzPts val="800"/>
              <a:buFont typeface="Poppins"/>
              <a:buAutoNum type="arabicPeriod"/>
            </a:pPr>
            <a:r>
              <a:rPr lang="en" sz="800">
                <a:latin typeface="Poppins"/>
                <a:ea typeface="Poppins"/>
                <a:cs typeface="Poppins"/>
                <a:sym typeface="Poppins"/>
              </a:rPr>
              <a:t>Detect and respond to suspicious activity and data misuse</a:t>
            </a:r>
            <a:endParaRPr sz="800">
              <a:latin typeface="Poppins"/>
              <a:ea typeface="Poppins"/>
              <a:cs typeface="Poppins"/>
              <a:sym typeface="Poppins"/>
            </a:endParaRPr>
          </a:p>
          <a:p>
            <a:pPr marL="91440" lvl="0" indent="-96520" algn="l" rtl="0">
              <a:spcBef>
                <a:spcPts val="500"/>
              </a:spcBef>
              <a:spcAft>
                <a:spcPts val="500"/>
              </a:spcAft>
              <a:buSzPts val="800"/>
              <a:buFont typeface="Poppins"/>
              <a:buAutoNum type="arabicPeriod"/>
            </a:pPr>
            <a:r>
              <a:rPr lang="en" sz="800">
                <a:latin typeface="Poppins"/>
                <a:ea typeface="Poppins"/>
                <a:cs typeface="Poppins"/>
                <a:sym typeface="Poppins"/>
              </a:rPr>
              <a:t>Effective change management</a:t>
            </a:r>
            <a:endParaRPr sz="800">
              <a:latin typeface="Poppins"/>
              <a:ea typeface="Poppins"/>
              <a:cs typeface="Poppins"/>
              <a:sym typeface="Poppins"/>
            </a:endParaRPr>
          </a:p>
        </p:txBody>
      </p:sp>
      <p:sp>
        <p:nvSpPr>
          <p:cNvPr id="1161" name="Google Shape;1161;p145"/>
          <p:cNvSpPr txBox="1"/>
          <p:nvPr/>
        </p:nvSpPr>
        <p:spPr>
          <a:xfrm>
            <a:off x="7387286" y="3408750"/>
            <a:ext cx="1525500" cy="928500"/>
          </a:xfrm>
          <a:prstGeom prst="rect">
            <a:avLst/>
          </a:prstGeom>
          <a:noFill/>
          <a:ln>
            <a:noFill/>
          </a:ln>
        </p:spPr>
        <p:txBody>
          <a:bodyPr spcFirstLastPara="1" wrap="square" lIns="91425" tIns="91425" rIns="91425" bIns="91425" anchor="t" anchorCtr="0">
            <a:spAutoFit/>
          </a:bodyPr>
          <a:lstStyle/>
          <a:p>
            <a:pPr marL="91440" lvl="0" indent="-96520" algn="l" rtl="0">
              <a:spcBef>
                <a:spcPts val="0"/>
              </a:spcBef>
              <a:spcAft>
                <a:spcPts val="0"/>
              </a:spcAft>
              <a:buSzPts val="800"/>
              <a:buFont typeface="Poppins"/>
              <a:buAutoNum type="arabicPeriod"/>
            </a:pPr>
            <a:r>
              <a:rPr lang="en" sz="800">
                <a:latin typeface="Poppins"/>
                <a:ea typeface="Poppins"/>
                <a:cs typeface="Poppins"/>
                <a:sym typeface="Poppins"/>
              </a:rPr>
              <a:t>Share information async</a:t>
            </a:r>
            <a:endParaRPr sz="800">
              <a:latin typeface="Poppins"/>
              <a:ea typeface="Poppins"/>
              <a:cs typeface="Poppins"/>
              <a:sym typeface="Poppins"/>
            </a:endParaRPr>
          </a:p>
          <a:p>
            <a:pPr marL="91440" lvl="0" indent="-96520" algn="l" rtl="0">
              <a:spcBef>
                <a:spcPts val="500"/>
              </a:spcBef>
              <a:spcAft>
                <a:spcPts val="0"/>
              </a:spcAft>
              <a:buSzPts val="800"/>
              <a:buFont typeface="Poppins"/>
              <a:buAutoNum type="arabicPeriod"/>
            </a:pPr>
            <a:r>
              <a:rPr lang="en" sz="800">
                <a:latin typeface="Poppins"/>
                <a:ea typeface="Poppins"/>
                <a:cs typeface="Poppins"/>
                <a:sym typeface="Poppins"/>
              </a:rPr>
              <a:t>Content quality over quantity</a:t>
            </a:r>
            <a:endParaRPr sz="800">
              <a:latin typeface="Poppins"/>
              <a:ea typeface="Poppins"/>
              <a:cs typeface="Poppins"/>
              <a:sym typeface="Poppins"/>
            </a:endParaRPr>
          </a:p>
          <a:p>
            <a:pPr marL="91440" lvl="0" indent="-96520" algn="l" rtl="0">
              <a:spcBef>
                <a:spcPts val="500"/>
              </a:spcBef>
              <a:spcAft>
                <a:spcPts val="500"/>
              </a:spcAft>
              <a:buSzPts val="800"/>
              <a:buFont typeface="Poppins"/>
              <a:buAutoNum type="arabicPeriod"/>
            </a:pPr>
            <a:r>
              <a:rPr lang="en" sz="800">
                <a:latin typeface="Poppins"/>
                <a:ea typeface="Poppins"/>
                <a:cs typeface="Poppins"/>
                <a:sym typeface="Poppins"/>
              </a:rPr>
              <a:t>Use AI to manage and discover knowledge</a:t>
            </a:r>
            <a:endParaRPr sz="800">
              <a:latin typeface="Poppins"/>
              <a:ea typeface="Poppins"/>
              <a:cs typeface="Poppins"/>
              <a:sym typeface="Poppi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65"/>
        <p:cNvGrpSpPr/>
        <p:nvPr/>
      </p:nvGrpSpPr>
      <p:grpSpPr>
        <a:xfrm>
          <a:off x="0" y="0"/>
          <a:ext cx="0" cy="0"/>
          <a:chOff x="0" y="0"/>
          <a:chExt cx="0" cy="0"/>
        </a:xfrm>
      </p:grpSpPr>
      <p:sp>
        <p:nvSpPr>
          <p:cNvPr id="1166" name="Google Shape;1166;p146"/>
          <p:cNvSpPr/>
          <p:nvPr/>
        </p:nvSpPr>
        <p:spPr>
          <a:xfrm>
            <a:off x="400950" y="3945151"/>
            <a:ext cx="8457817" cy="1028700"/>
          </a:xfrm>
          <a:custGeom>
            <a:avLst/>
            <a:gdLst/>
            <a:ahLst/>
            <a:cxnLst/>
            <a:rect l="l" t="t" r="r" b="b"/>
            <a:pathLst>
              <a:path w="312039" h="46411" extrusionOk="0">
                <a:moveTo>
                  <a:pt x="0" y="1143"/>
                </a:moveTo>
                <a:lnTo>
                  <a:pt x="607" y="42982"/>
                </a:lnTo>
                <a:lnTo>
                  <a:pt x="309217" y="46411"/>
                </a:lnTo>
                <a:lnTo>
                  <a:pt x="312039" y="0"/>
                </a:lnTo>
                <a:close/>
              </a:path>
            </a:pathLst>
          </a:custGeom>
          <a:solidFill>
            <a:schemeClr val="accent1"/>
          </a:solidFill>
          <a:ln>
            <a:noFill/>
          </a:ln>
        </p:spPr>
        <p:txBody>
          <a:bodyPr/>
          <a:lstStyle/>
          <a:p>
            <a:endParaRPr lang="ko-KR" altLang="en-US"/>
          </a:p>
        </p:txBody>
      </p:sp>
      <p:sp>
        <p:nvSpPr>
          <p:cNvPr id="1167" name="Google Shape;1167;p146"/>
          <p:cNvSpPr txBox="1"/>
          <p:nvPr/>
        </p:nvSpPr>
        <p:spPr>
          <a:xfrm>
            <a:off x="666750" y="403921"/>
            <a:ext cx="7810500" cy="869700"/>
          </a:xfrm>
          <a:prstGeom prst="rect">
            <a:avLst/>
          </a:prstGeom>
          <a:noFill/>
          <a:ln>
            <a:noFill/>
          </a:ln>
        </p:spPr>
        <p:txBody>
          <a:bodyPr spcFirstLastPara="1" wrap="square" lIns="19050" tIns="19050" rIns="19050" bIns="19050" anchor="t" anchorCtr="0">
            <a:spAutoFit/>
          </a:bodyPr>
          <a:lstStyle/>
          <a:p>
            <a:pPr marL="0" lvl="0" indent="0" algn="ctr" rtl="0">
              <a:lnSpc>
                <a:spcPct val="90000"/>
              </a:lnSpc>
              <a:spcBef>
                <a:spcPts val="0"/>
              </a:spcBef>
              <a:spcAft>
                <a:spcPts val="0"/>
              </a:spcAft>
              <a:buNone/>
            </a:pPr>
            <a:r>
              <a:rPr lang="en" sz="3000" b="1">
                <a:solidFill>
                  <a:schemeClr val="dk1"/>
                </a:solidFill>
                <a:latin typeface="Poppins"/>
                <a:ea typeface="Poppins"/>
                <a:cs typeface="Poppins"/>
                <a:sym typeface="Poppins"/>
              </a:rPr>
              <a:t>Build the foundation </a:t>
            </a:r>
            <a:endParaRPr sz="3000" b="1">
              <a:solidFill>
                <a:schemeClr val="dk1"/>
              </a:solidFill>
              <a:latin typeface="Poppins"/>
              <a:ea typeface="Poppins"/>
              <a:cs typeface="Poppins"/>
              <a:sym typeface="Poppins"/>
            </a:endParaRPr>
          </a:p>
          <a:p>
            <a:pPr marL="0" lvl="0" indent="0" algn="ctr" rtl="0">
              <a:lnSpc>
                <a:spcPct val="90000"/>
              </a:lnSpc>
              <a:spcBef>
                <a:spcPts val="0"/>
              </a:spcBef>
              <a:spcAft>
                <a:spcPts val="0"/>
              </a:spcAft>
              <a:buNone/>
            </a:pPr>
            <a:r>
              <a:rPr lang="en" sz="3000" b="1">
                <a:solidFill>
                  <a:schemeClr val="dk1"/>
                </a:solidFill>
                <a:latin typeface="Poppins"/>
                <a:ea typeface="Poppins"/>
                <a:cs typeface="Poppins"/>
                <a:sym typeface="Poppins"/>
              </a:rPr>
              <a:t>for the new way of work</a:t>
            </a:r>
            <a:endParaRPr sz="3000" b="1">
              <a:solidFill>
                <a:schemeClr val="dk1"/>
              </a:solidFill>
              <a:latin typeface="Poppins"/>
              <a:ea typeface="Poppins"/>
              <a:cs typeface="Poppins"/>
              <a:sym typeface="Poppins"/>
            </a:endParaRPr>
          </a:p>
        </p:txBody>
      </p:sp>
      <p:sp>
        <p:nvSpPr>
          <p:cNvPr id="1168" name="Google Shape;1168;p146"/>
          <p:cNvSpPr txBox="1"/>
          <p:nvPr/>
        </p:nvSpPr>
        <p:spPr>
          <a:xfrm>
            <a:off x="595400" y="3279763"/>
            <a:ext cx="23814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1000"/>
              </a:spcAft>
              <a:buNone/>
            </a:pPr>
            <a:r>
              <a:rPr lang="en" sz="1800" b="1">
                <a:solidFill>
                  <a:schemeClr val="accent1"/>
                </a:solidFill>
                <a:latin typeface="Poppins"/>
                <a:ea typeface="Poppins"/>
                <a:cs typeface="Poppins"/>
                <a:sym typeface="Poppins"/>
              </a:rPr>
              <a:t>Unite teams</a:t>
            </a:r>
            <a:endParaRPr sz="1700">
              <a:solidFill>
                <a:schemeClr val="accent1"/>
              </a:solidFill>
              <a:latin typeface="Poppins SemiBold"/>
              <a:ea typeface="Poppins SemiBold"/>
              <a:cs typeface="Poppins SemiBold"/>
              <a:sym typeface="Poppins SemiBold"/>
            </a:endParaRPr>
          </a:p>
        </p:txBody>
      </p:sp>
      <p:sp>
        <p:nvSpPr>
          <p:cNvPr id="1169" name="Google Shape;1169;p146"/>
          <p:cNvSpPr txBox="1"/>
          <p:nvPr/>
        </p:nvSpPr>
        <p:spPr>
          <a:xfrm>
            <a:off x="3381290" y="3279763"/>
            <a:ext cx="23814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1000"/>
              </a:spcAft>
              <a:buNone/>
            </a:pPr>
            <a:r>
              <a:rPr lang="en" sz="1800" b="1">
                <a:solidFill>
                  <a:schemeClr val="accent1"/>
                </a:solidFill>
                <a:latin typeface="Poppins"/>
                <a:ea typeface="Poppins"/>
                <a:cs typeface="Poppins"/>
                <a:sym typeface="Poppins"/>
              </a:rPr>
              <a:t>Get to value faster</a:t>
            </a:r>
            <a:endParaRPr sz="1800" b="1">
              <a:solidFill>
                <a:schemeClr val="accent1"/>
              </a:solidFill>
              <a:latin typeface="Poppins"/>
              <a:ea typeface="Poppins"/>
              <a:cs typeface="Poppins"/>
              <a:sym typeface="Poppins"/>
            </a:endParaRPr>
          </a:p>
        </p:txBody>
      </p:sp>
      <p:sp>
        <p:nvSpPr>
          <p:cNvPr id="1170" name="Google Shape;1170;p146"/>
          <p:cNvSpPr txBox="1"/>
          <p:nvPr/>
        </p:nvSpPr>
        <p:spPr>
          <a:xfrm>
            <a:off x="5929363" y="3279763"/>
            <a:ext cx="26067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1000"/>
              </a:spcAft>
              <a:buNone/>
            </a:pPr>
            <a:r>
              <a:rPr lang="en" sz="1800" b="1">
                <a:solidFill>
                  <a:schemeClr val="accent1"/>
                </a:solidFill>
                <a:latin typeface="Poppins"/>
                <a:ea typeface="Poppins"/>
                <a:cs typeface="Poppins"/>
                <a:sym typeface="Poppins"/>
              </a:rPr>
              <a:t>Inspire innovation</a:t>
            </a:r>
            <a:endParaRPr sz="1800" b="1">
              <a:solidFill>
                <a:schemeClr val="accent1"/>
              </a:solidFill>
              <a:latin typeface="Poppins"/>
              <a:ea typeface="Poppins"/>
              <a:cs typeface="Poppins"/>
              <a:sym typeface="Poppins"/>
            </a:endParaRPr>
          </a:p>
        </p:txBody>
      </p:sp>
      <p:cxnSp>
        <p:nvCxnSpPr>
          <p:cNvPr id="1171" name="Google Shape;1171;p146"/>
          <p:cNvCxnSpPr/>
          <p:nvPr/>
        </p:nvCxnSpPr>
        <p:spPr>
          <a:xfrm rot="10800000">
            <a:off x="4572003" y="2148575"/>
            <a:ext cx="0" cy="289800"/>
          </a:xfrm>
          <a:prstGeom prst="straightConnector1">
            <a:avLst/>
          </a:prstGeom>
          <a:noFill/>
          <a:ln w="19050" cap="flat" cmpd="sng">
            <a:solidFill>
              <a:schemeClr val="accent1"/>
            </a:solidFill>
            <a:prstDash val="solid"/>
            <a:round/>
            <a:headEnd type="none" w="med" len="med"/>
            <a:tailEnd type="triangle" w="med" len="med"/>
          </a:ln>
        </p:spPr>
      </p:cxnSp>
      <p:cxnSp>
        <p:nvCxnSpPr>
          <p:cNvPr id="1172" name="Google Shape;1172;p146"/>
          <p:cNvCxnSpPr/>
          <p:nvPr/>
        </p:nvCxnSpPr>
        <p:spPr>
          <a:xfrm rot="10800000">
            <a:off x="7232713" y="2153388"/>
            <a:ext cx="0" cy="285000"/>
          </a:xfrm>
          <a:prstGeom prst="straightConnector1">
            <a:avLst/>
          </a:prstGeom>
          <a:noFill/>
          <a:ln w="19050" cap="flat" cmpd="sng">
            <a:solidFill>
              <a:schemeClr val="accent1"/>
            </a:solidFill>
            <a:prstDash val="solid"/>
            <a:round/>
            <a:headEnd type="none" w="med" len="med"/>
            <a:tailEnd type="triangle" w="med" len="med"/>
          </a:ln>
        </p:spPr>
      </p:cxnSp>
      <p:sp>
        <p:nvSpPr>
          <p:cNvPr id="1173" name="Google Shape;1173;p146"/>
          <p:cNvSpPr txBox="1"/>
          <p:nvPr/>
        </p:nvSpPr>
        <p:spPr>
          <a:xfrm>
            <a:off x="643088" y="1385525"/>
            <a:ext cx="2286000" cy="646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en" sz="1200">
                <a:solidFill>
                  <a:schemeClr val="dk2"/>
                </a:solidFill>
                <a:latin typeface="Poppins"/>
                <a:ea typeface="Poppins"/>
                <a:cs typeface="Poppins"/>
                <a:sym typeface="Poppins"/>
              </a:rPr>
              <a:t>Free your people from excess tools and meetings. Save a ton of money too.</a:t>
            </a:r>
            <a:endParaRPr sz="1200">
              <a:solidFill>
                <a:schemeClr val="dk2"/>
              </a:solidFill>
              <a:latin typeface="Poppins"/>
              <a:ea typeface="Poppins"/>
              <a:cs typeface="Poppins"/>
              <a:sym typeface="Poppins"/>
            </a:endParaRPr>
          </a:p>
        </p:txBody>
      </p:sp>
      <p:sp>
        <p:nvSpPr>
          <p:cNvPr id="1174" name="Google Shape;1174;p146"/>
          <p:cNvSpPr txBox="1"/>
          <p:nvPr/>
        </p:nvSpPr>
        <p:spPr>
          <a:xfrm>
            <a:off x="3429003" y="1385525"/>
            <a:ext cx="2286000" cy="646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200">
                <a:solidFill>
                  <a:schemeClr val="dk2"/>
                </a:solidFill>
                <a:latin typeface="Poppins"/>
                <a:ea typeface="Poppins"/>
                <a:cs typeface="Poppins"/>
                <a:sym typeface="Poppins"/>
              </a:rPr>
              <a:t>Focus teams on what matters. Move faster in the right direction.</a:t>
            </a:r>
            <a:endParaRPr sz="1300">
              <a:solidFill>
                <a:schemeClr val="dk2"/>
              </a:solidFill>
              <a:latin typeface="Poppins"/>
              <a:ea typeface="Poppins"/>
              <a:cs typeface="Poppins"/>
              <a:sym typeface="Poppins"/>
            </a:endParaRPr>
          </a:p>
        </p:txBody>
      </p:sp>
      <p:sp>
        <p:nvSpPr>
          <p:cNvPr id="1175" name="Google Shape;1175;p146"/>
          <p:cNvSpPr txBox="1"/>
          <p:nvPr/>
        </p:nvSpPr>
        <p:spPr>
          <a:xfrm>
            <a:off x="6009474" y="1385525"/>
            <a:ext cx="2446500" cy="646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None/>
            </a:pPr>
            <a:r>
              <a:rPr lang="en" sz="1200">
                <a:solidFill>
                  <a:schemeClr val="dk2"/>
                </a:solidFill>
                <a:latin typeface="Poppins"/>
                <a:ea typeface="Poppins"/>
                <a:cs typeface="Poppins"/>
                <a:sym typeface="Poppins"/>
              </a:rPr>
              <a:t>Give teams autonomy to innovate. Empower outcomes, not box checking.</a:t>
            </a:r>
            <a:endParaRPr sz="1200">
              <a:solidFill>
                <a:schemeClr val="dk2"/>
              </a:solidFill>
              <a:latin typeface="Poppins"/>
              <a:ea typeface="Poppins"/>
              <a:cs typeface="Poppins"/>
              <a:sym typeface="Poppins"/>
            </a:endParaRPr>
          </a:p>
        </p:txBody>
      </p:sp>
      <p:sp>
        <p:nvSpPr>
          <p:cNvPr id="1176" name="Google Shape;1176;p146"/>
          <p:cNvSpPr txBox="1"/>
          <p:nvPr/>
        </p:nvSpPr>
        <p:spPr>
          <a:xfrm>
            <a:off x="3" y="4211788"/>
            <a:ext cx="9144000" cy="363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900" b="1">
                <a:solidFill>
                  <a:schemeClr val="lt1"/>
                </a:solidFill>
                <a:latin typeface="Poppins"/>
                <a:ea typeface="Poppins"/>
                <a:cs typeface="Poppins"/>
                <a:sym typeface="Poppins"/>
              </a:rPr>
              <a:t>Atlassian Teamwork Foundation</a:t>
            </a:r>
            <a:endParaRPr sz="1900" b="1">
              <a:solidFill>
                <a:schemeClr val="lt1"/>
              </a:solidFill>
              <a:latin typeface="Poppins"/>
              <a:ea typeface="Poppins"/>
              <a:cs typeface="Poppins"/>
              <a:sym typeface="Poppins"/>
            </a:endParaRPr>
          </a:p>
        </p:txBody>
      </p:sp>
      <p:cxnSp>
        <p:nvCxnSpPr>
          <p:cNvPr id="1177" name="Google Shape;1177;p146"/>
          <p:cNvCxnSpPr/>
          <p:nvPr/>
        </p:nvCxnSpPr>
        <p:spPr>
          <a:xfrm rot="10800000">
            <a:off x="1786088" y="2148575"/>
            <a:ext cx="0" cy="289800"/>
          </a:xfrm>
          <a:prstGeom prst="straightConnector1">
            <a:avLst/>
          </a:prstGeom>
          <a:noFill/>
          <a:ln w="19050" cap="flat" cmpd="sng">
            <a:solidFill>
              <a:schemeClr val="accent1"/>
            </a:solidFill>
            <a:prstDash val="solid"/>
            <a:round/>
            <a:headEnd type="none" w="med" len="med"/>
            <a:tailEnd type="triangle" w="med" len="med"/>
          </a:ln>
        </p:spPr>
      </p:cxnSp>
      <p:pic>
        <p:nvPicPr>
          <p:cNvPr id="1178" name="Google Shape;1178;p146"/>
          <p:cNvPicPr preferRelativeResize="0"/>
          <p:nvPr/>
        </p:nvPicPr>
        <p:blipFill>
          <a:blip r:embed="rId3">
            <a:alphaModFix/>
          </a:blip>
          <a:stretch>
            <a:fillRect/>
          </a:stretch>
        </p:blipFill>
        <p:spPr>
          <a:xfrm>
            <a:off x="1294825" y="2392450"/>
            <a:ext cx="982550" cy="982550"/>
          </a:xfrm>
          <a:prstGeom prst="rect">
            <a:avLst/>
          </a:prstGeom>
          <a:noFill/>
          <a:ln>
            <a:noFill/>
          </a:ln>
        </p:spPr>
      </p:pic>
      <p:pic>
        <p:nvPicPr>
          <p:cNvPr id="1179" name="Google Shape;1179;p146"/>
          <p:cNvPicPr preferRelativeResize="0"/>
          <p:nvPr/>
        </p:nvPicPr>
        <p:blipFill>
          <a:blip r:embed="rId4">
            <a:alphaModFix/>
          </a:blip>
          <a:stretch>
            <a:fillRect/>
          </a:stretch>
        </p:blipFill>
        <p:spPr>
          <a:xfrm>
            <a:off x="4235538" y="2464737"/>
            <a:ext cx="788650" cy="788650"/>
          </a:xfrm>
          <a:prstGeom prst="rect">
            <a:avLst/>
          </a:prstGeom>
          <a:noFill/>
          <a:ln>
            <a:noFill/>
          </a:ln>
        </p:spPr>
      </p:pic>
      <p:pic>
        <p:nvPicPr>
          <p:cNvPr id="1180" name="Google Shape;1180;p146"/>
          <p:cNvPicPr preferRelativeResize="0"/>
          <p:nvPr/>
        </p:nvPicPr>
        <p:blipFill rotWithShape="1">
          <a:blip r:embed="rId5">
            <a:alphaModFix/>
          </a:blip>
          <a:srcRect/>
          <a:stretch/>
        </p:blipFill>
        <p:spPr>
          <a:xfrm>
            <a:off x="6727261" y="2353614"/>
            <a:ext cx="1010925" cy="1010901"/>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184"/>
        <p:cNvGrpSpPr/>
        <p:nvPr/>
      </p:nvGrpSpPr>
      <p:grpSpPr>
        <a:xfrm>
          <a:off x="0" y="0"/>
          <a:ext cx="0" cy="0"/>
          <a:chOff x="0" y="0"/>
          <a:chExt cx="0" cy="0"/>
        </a:xfrm>
      </p:grpSpPr>
      <p:sp>
        <p:nvSpPr>
          <p:cNvPr id="1185" name="Google Shape;1185;p147"/>
          <p:cNvSpPr/>
          <p:nvPr/>
        </p:nvSpPr>
        <p:spPr>
          <a:xfrm>
            <a:off x="0" y="1384875"/>
            <a:ext cx="9144303" cy="1028700"/>
          </a:xfrm>
          <a:custGeom>
            <a:avLst/>
            <a:gdLst/>
            <a:ahLst/>
            <a:cxnLst/>
            <a:rect l="l" t="t" r="r" b="b"/>
            <a:pathLst>
              <a:path w="312039" h="46411" extrusionOk="0">
                <a:moveTo>
                  <a:pt x="0" y="1143"/>
                </a:moveTo>
                <a:lnTo>
                  <a:pt x="607" y="42982"/>
                </a:lnTo>
                <a:lnTo>
                  <a:pt x="309217" y="46411"/>
                </a:lnTo>
                <a:lnTo>
                  <a:pt x="312039" y="0"/>
                </a:lnTo>
                <a:close/>
              </a:path>
            </a:pathLst>
          </a:custGeom>
          <a:solidFill>
            <a:schemeClr val="accent1"/>
          </a:solidFill>
          <a:ln>
            <a:noFill/>
          </a:ln>
        </p:spPr>
        <p:txBody>
          <a:bodyPr/>
          <a:lstStyle/>
          <a:p>
            <a:endParaRPr lang="ko-KR" altLang="en-US"/>
          </a:p>
        </p:txBody>
      </p:sp>
      <p:sp>
        <p:nvSpPr>
          <p:cNvPr id="1186" name="Google Shape;1186;p147"/>
          <p:cNvSpPr/>
          <p:nvPr/>
        </p:nvSpPr>
        <p:spPr>
          <a:xfrm>
            <a:off x="595400" y="2722575"/>
            <a:ext cx="7940675" cy="1402750"/>
          </a:xfrm>
          <a:prstGeom prst="flowChartOffpageConnector">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187" name="Google Shape;1187;p147"/>
          <p:cNvSpPr txBox="1"/>
          <p:nvPr/>
        </p:nvSpPr>
        <p:spPr>
          <a:xfrm>
            <a:off x="415300" y="290575"/>
            <a:ext cx="54276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THE TEAMWORK FOUNDATION</a:t>
            </a:r>
            <a:r>
              <a:rPr lang="en" sz="1000">
                <a:solidFill>
                  <a:schemeClr val="dk2"/>
                </a:solidFill>
                <a:latin typeface="Poppins"/>
                <a:ea typeface="Poppins"/>
                <a:cs typeface="Poppins"/>
                <a:sym typeface="Poppins"/>
              </a:rPr>
              <a:t> | EFFECTIVE COLLABORATION FOR THE WHOLE ORG</a:t>
            </a:r>
            <a:endParaRPr sz="1000">
              <a:solidFill>
                <a:schemeClr val="dk2"/>
              </a:solidFill>
              <a:latin typeface="Poppins"/>
              <a:ea typeface="Poppins"/>
              <a:cs typeface="Poppins"/>
              <a:sym typeface="Poppins"/>
            </a:endParaRPr>
          </a:p>
        </p:txBody>
      </p:sp>
      <p:sp>
        <p:nvSpPr>
          <p:cNvPr id="1188" name="Google Shape;1188;p147"/>
          <p:cNvSpPr/>
          <p:nvPr/>
        </p:nvSpPr>
        <p:spPr>
          <a:xfrm>
            <a:off x="539100" y="1042575"/>
            <a:ext cx="8065800" cy="1713300"/>
          </a:xfrm>
          <a:prstGeom prst="roundRect">
            <a:avLst>
              <a:gd name="adj" fmla="val 1222"/>
            </a:avLst>
          </a:prstGeom>
          <a:solidFill>
            <a:schemeClr val="lt1"/>
          </a:solidFill>
          <a:ln w="38100" cap="flat" cmpd="sng">
            <a:solidFill>
              <a:srgbClr val="FFA927"/>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189" name="Google Shape;1189;p147"/>
          <p:cNvSpPr txBox="1"/>
          <p:nvPr/>
        </p:nvSpPr>
        <p:spPr>
          <a:xfrm>
            <a:off x="2590237" y="3550725"/>
            <a:ext cx="3951000" cy="35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solidFill>
                  <a:schemeClr val="dk2"/>
                </a:solidFill>
                <a:latin typeface="Poppins Medium"/>
                <a:ea typeface="Poppins Medium"/>
                <a:cs typeface="Poppins Medium"/>
                <a:sym typeface="Poppins Medium"/>
              </a:rPr>
              <a:t>The foundation for effective collaborative work</a:t>
            </a:r>
            <a:endParaRPr sz="1100">
              <a:solidFill>
                <a:schemeClr val="dk2"/>
              </a:solidFill>
              <a:latin typeface="Poppins Medium"/>
              <a:ea typeface="Poppins Medium"/>
              <a:cs typeface="Poppins Medium"/>
              <a:sym typeface="Poppins Medium"/>
            </a:endParaRPr>
          </a:p>
        </p:txBody>
      </p:sp>
      <p:sp>
        <p:nvSpPr>
          <p:cNvPr id="1190" name="Google Shape;1190;p147"/>
          <p:cNvSpPr txBox="1"/>
          <p:nvPr/>
        </p:nvSpPr>
        <p:spPr>
          <a:xfrm>
            <a:off x="2675250" y="4185050"/>
            <a:ext cx="37935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chemeClr val="accent1"/>
                </a:solidFill>
                <a:latin typeface="Poppins Black"/>
                <a:ea typeface="Poppins Black"/>
                <a:cs typeface="Poppins Black"/>
                <a:sym typeface="Poppins Black"/>
              </a:rPr>
              <a:t>Teamwork Collection</a:t>
            </a:r>
            <a:endParaRPr sz="1800">
              <a:solidFill>
                <a:schemeClr val="accent1"/>
              </a:solidFill>
              <a:latin typeface="Poppins Black"/>
              <a:ea typeface="Poppins Black"/>
              <a:cs typeface="Poppins Black"/>
              <a:sym typeface="Poppins Black"/>
            </a:endParaRPr>
          </a:p>
        </p:txBody>
      </p:sp>
      <p:sp>
        <p:nvSpPr>
          <p:cNvPr id="1191" name="Google Shape;1191;p147"/>
          <p:cNvSpPr txBox="1"/>
          <p:nvPr/>
        </p:nvSpPr>
        <p:spPr>
          <a:xfrm>
            <a:off x="595400" y="2761175"/>
            <a:ext cx="16134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solidFill>
                  <a:schemeClr val="dk2"/>
                </a:solidFill>
                <a:latin typeface="Poppins"/>
                <a:ea typeface="Poppins"/>
                <a:cs typeface="Poppins"/>
                <a:sym typeface="Poppins"/>
              </a:rPr>
              <a:t>Powered by</a:t>
            </a:r>
            <a:endParaRPr sz="800">
              <a:solidFill>
                <a:schemeClr val="dk2"/>
              </a:solidFill>
              <a:latin typeface="Poppins"/>
              <a:ea typeface="Poppins"/>
              <a:cs typeface="Poppins"/>
              <a:sym typeface="Poppins"/>
            </a:endParaRPr>
          </a:p>
        </p:txBody>
      </p:sp>
      <p:sp>
        <p:nvSpPr>
          <p:cNvPr id="1192" name="Google Shape;1192;p147"/>
          <p:cNvSpPr txBox="1"/>
          <p:nvPr/>
        </p:nvSpPr>
        <p:spPr>
          <a:xfrm>
            <a:off x="595400" y="2121350"/>
            <a:ext cx="23814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1000"/>
              </a:spcAft>
              <a:buNone/>
            </a:pPr>
            <a:r>
              <a:rPr lang="en" sz="1800" b="1">
                <a:solidFill>
                  <a:schemeClr val="accent1"/>
                </a:solidFill>
                <a:latin typeface="Poppins"/>
                <a:ea typeface="Poppins"/>
                <a:cs typeface="Poppins"/>
                <a:sym typeface="Poppins"/>
              </a:rPr>
              <a:t>Unite teams</a:t>
            </a:r>
            <a:endParaRPr sz="1700">
              <a:solidFill>
                <a:schemeClr val="accent1"/>
              </a:solidFill>
              <a:latin typeface="Poppins SemiBold"/>
              <a:ea typeface="Poppins SemiBold"/>
              <a:cs typeface="Poppins SemiBold"/>
              <a:sym typeface="Poppins SemiBold"/>
            </a:endParaRPr>
          </a:p>
        </p:txBody>
      </p:sp>
      <p:sp>
        <p:nvSpPr>
          <p:cNvPr id="1193" name="Google Shape;1193;p147"/>
          <p:cNvSpPr txBox="1"/>
          <p:nvPr/>
        </p:nvSpPr>
        <p:spPr>
          <a:xfrm>
            <a:off x="3381290" y="2121350"/>
            <a:ext cx="23814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1000"/>
              </a:spcAft>
              <a:buNone/>
            </a:pPr>
            <a:r>
              <a:rPr lang="en" sz="1800" b="1">
                <a:solidFill>
                  <a:schemeClr val="accent1"/>
                </a:solidFill>
                <a:latin typeface="Poppins"/>
                <a:ea typeface="Poppins"/>
                <a:cs typeface="Poppins"/>
                <a:sym typeface="Poppins"/>
              </a:rPr>
              <a:t>Get to value faster</a:t>
            </a:r>
            <a:endParaRPr sz="1800" b="1">
              <a:solidFill>
                <a:schemeClr val="accent1"/>
              </a:solidFill>
              <a:latin typeface="Poppins"/>
              <a:ea typeface="Poppins"/>
              <a:cs typeface="Poppins"/>
              <a:sym typeface="Poppins"/>
            </a:endParaRPr>
          </a:p>
        </p:txBody>
      </p:sp>
      <p:sp>
        <p:nvSpPr>
          <p:cNvPr id="1194" name="Google Shape;1194;p147"/>
          <p:cNvSpPr txBox="1"/>
          <p:nvPr/>
        </p:nvSpPr>
        <p:spPr>
          <a:xfrm>
            <a:off x="5929363" y="2121350"/>
            <a:ext cx="26067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1000"/>
              </a:spcAft>
              <a:buNone/>
            </a:pPr>
            <a:r>
              <a:rPr lang="en" sz="1800" b="1">
                <a:solidFill>
                  <a:schemeClr val="accent1"/>
                </a:solidFill>
                <a:latin typeface="Poppins"/>
                <a:ea typeface="Poppins"/>
                <a:cs typeface="Poppins"/>
                <a:sym typeface="Poppins"/>
              </a:rPr>
              <a:t>Inspire innovation</a:t>
            </a:r>
            <a:endParaRPr sz="1800" b="1">
              <a:solidFill>
                <a:schemeClr val="accent1"/>
              </a:solidFill>
              <a:latin typeface="Poppins"/>
              <a:ea typeface="Poppins"/>
              <a:cs typeface="Poppins"/>
              <a:sym typeface="Poppins"/>
            </a:endParaRPr>
          </a:p>
        </p:txBody>
      </p:sp>
      <p:pic>
        <p:nvPicPr>
          <p:cNvPr id="1195" name="Google Shape;1195;p147"/>
          <p:cNvPicPr preferRelativeResize="0"/>
          <p:nvPr/>
        </p:nvPicPr>
        <p:blipFill>
          <a:blip r:embed="rId3">
            <a:alphaModFix/>
          </a:blip>
          <a:stretch>
            <a:fillRect/>
          </a:stretch>
        </p:blipFill>
        <p:spPr>
          <a:xfrm>
            <a:off x="1294825" y="1234038"/>
            <a:ext cx="982550" cy="982550"/>
          </a:xfrm>
          <a:prstGeom prst="rect">
            <a:avLst/>
          </a:prstGeom>
          <a:noFill/>
          <a:ln>
            <a:noFill/>
          </a:ln>
        </p:spPr>
      </p:pic>
      <p:pic>
        <p:nvPicPr>
          <p:cNvPr id="1196" name="Google Shape;1196;p147"/>
          <p:cNvPicPr preferRelativeResize="0"/>
          <p:nvPr/>
        </p:nvPicPr>
        <p:blipFill>
          <a:blip r:embed="rId4">
            <a:alphaModFix/>
          </a:blip>
          <a:stretch>
            <a:fillRect/>
          </a:stretch>
        </p:blipFill>
        <p:spPr>
          <a:xfrm>
            <a:off x="4235538" y="1306325"/>
            <a:ext cx="788650" cy="788650"/>
          </a:xfrm>
          <a:prstGeom prst="rect">
            <a:avLst/>
          </a:prstGeom>
          <a:noFill/>
          <a:ln>
            <a:noFill/>
          </a:ln>
        </p:spPr>
      </p:pic>
      <p:pic>
        <p:nvPicPr>
          <p:cNvPr id="1197" name="Google Shape;1197;p147"/>
          <p:cNvPicPr preferRelativeResize="0"/>
          <p:nvPr/>
        </p:nvPicPr>
        <p:blipFill rotWithShape="1">
          <a:blip r:embed="rId5">
            <a:alphaModFix/>
          </a:blip>
          <a:srcRect/>
          <a:stretch/>
        </p:blipFill>
        <p:spPr>
          <a:xfrm>
            <a:off x="6727261" y="1195201"/>
            <a:ext cx="1010925" cy="1010901"/>
          </a:xfrm>
          <a:prstGeom prst="rect">
            <a:avLst/>
          </a:prstGeom>
          <a:noFill/>
          <a:ln>
            <a:noFill/>
          </a:ln>
        </p:spPr>
      </p:pic>
      <p:sp>
        <p:nvSpPr>
          <p:cNvPr id="1198" name="Google Shape;1198;p147"/>
          <p:cNvSpPr txBox="1"/>
          <p:nvPr/>
        </p:nvSpPr>
        <p:spPr>
          <a:xfrm>
            <a:off x="7937327" y="3013359"/>
            <a:ext cx="222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rgbClr val="9E9E9E"/>
                </a:solidFill>
                <a:latin typeface="Poppins"/>
                <a:ea typeface="Poppins"/>
                <a:cs typeface="Poppins"/>
                <a:sym typeface="Poppins"/>
              </a:rPr>
              <a:t>*</a:t>
            </a:r>
            <a:endParaRPr>
              <a:solidFill>
                <a:srgbClr val="9E9E9E"/>
              </a:solidFill>
            </a:endParaRPr>
          </a:p>
        </p:txBody>
      </p:sp>
      <p:sp>
        <p:nvSpPr>
          <p:cNvPr id="1199" name="Google Shape;1199;p147"/>
          <p:cNvSpPr txBox="1"/>
          <p:nvPr/>
        </p:nvSpPr>
        <p:spPr>
          <a:xfrm>
            <a:off x="595375" y="4727550"/>
            <a:ext cx="49389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rgbClr val="9E9E9E"/>
                </a:solidFill>
                <a:latin typeface="Poppins"/>
                <a:ea typeface="Poppins"/>
                <a:cs typeface="Poppins"/>
                <a:sym typeface="Poppins"/>
              </a:rPr>
              <a:t>* </a:t>
            </a:r>
            <a:r>
              <a:rPr lang="en" sz="700">
                <a:solidFill>
                  <a:srgbClr val="9E9E9E"/>
                </a:solidFill>
                <a:latin typeface="Poppins"/>
                <a:ea typeface="Poppins"/>
                <a:cs typeface="Poppins"/>
                <a:sym typeface="Poppins"/>
              </a:rPr>
              <a:t>Rovo (free) included, but Rovo Enterprise must be purchased separately from Teamwork Collection</a:t>
            </a:r>
            <a:endParaRPr sz="1100">
              <a:solidFill>
                <a:srgbClr val="9E9E9E"/>
              </a:solidFill>
            </a:endParaRPr>
          </a:p>
        </p:txBody>
      </p:sp>
      <p:pic>
        <p:nvPicPr>
          <p:cNvPr id="1200" name="Google Shape;1200;p147"/>
          <p:cNvPicPr preferRelativeResize="0"/>
          <p:nvPr/>
        </p:nvPicPr>
        <p:blipFill rotWithShape="1">
          <a:blip r:embed="rId6">
            <a:alphaModFix/>
          </a:blip>
          <a:srcRect t="27235"/>
          <a:stretch/>
        </p:blipFill>
        <p:spPr>
          <a:xfrm>
            <a:off x="1114187" y="3095922"/>
            <a:ext cx="1077630" cy="339979"/>
          </a:xfrm>
          <a:prstGeom prst="rect">
            <a:avLst/>
          </a:prstGeom>
          <a:noFill/>
          <a:ln>
            <a:noFill/>
          </a:ln>
        </p:spPr>
      </p:pic>
      <p:pic>
        <p:nvPicPr>
          <p:cNvPr id="1201" name="Google Shape;1201;p147"/>
          <p:cNvPicPr preferRelativeResize="0"/>
          <p:nvPr/>
        </p:nvPicPr>
        <p:blipFill rotWithShape="1">
          <a:blip r:embed="rId7">
            <a:alphaModFix/>
          </a:blip>
          <a:srcRect t="27235"/>
          <a:stretch/>
        </p:blipFill>
        <p:spPr>
          <a:xfrm>
            <a:off x="2566317" y="3095922"/>
            <a:ext cx="2027150" cy="339979"/>
          </a:xfrm>
          <a:prstGeom prst="rect">
            <a:avLst/>
          </a:prstGeom>
          <a:noFill/>
          <a:ln>
            <a:noFill/>
          </a:ln>
        </p:spPr>
      </p:pic>
      <p:pic>
        <p:nvPicPr>
          <p:cNvPr id="1202" name="Google Shape;1202;p147"/>
          <p:cNvPicPr preferRelativeResize="0"/>
          <p:nvPr/>
        </p:nvPicPr>
        <p:blipFill>
          <a:blip r:embed="rId8">
            <a:alphaModFix/>
          </a:blip>
          <a:stretch>
            <a:fillRect/>
          </a:stretch>
        </p:blipFill>
        <p:spPr>
          <a:xfrm>
            <a:off x="4896954" y="3096748"/>
            <a:ext cx="1219725" cy="338328"/>
          </a:xfrm>
          <a:prstGeom prst="rect">
            <a:avLst/>
          </a:prstGeom>
          <a:noFill/>
          <a:ln>
            <a:noFill/>
          </a:ln>
        </p:spPr>
      </p:pic>
      <p:pic>
        <p:nvPicPr>
          <p:cNvPr id="1203" name="Google Shape;1203;p147"/>
          <p:cNvPicPr preferRelativeResize="0"/>
          <p:nvPr/>
        </p:nvPicPr>
        <p:blipFill>
          <a:blip r:embed="rId9">
            <a:alphaModFix/>
          </a:blip>
          <a:stretch>
            <a:fillRect/>
          </a:stretch>
        </p:blipFill>
        <p:spPr>
          <a:xfrm>
            <a:off x="6888065" y="3096748"/>
            <a:ext cx="1091277" cy="33832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99"/>
        <p:cNvGrpSpPr/>
        <p:nvPr/>
      </p:nvGrpSpPr>
      <p:grpSpPr>
        <a:xfrm>
          <a:off x="0" y="0"/>
          <a:ext cx="0" cy="0"/>
          <a:chOff x="0" y="0"/>
          <a:chExt cx="0" cy="0"/>
        </a:xfrm>
      </p:grpSpPr>
      <p:sp>
        <p:nvSpPr>
          <p:cNvPr id="900" name="Google Shape;900;p130"/>
          <p:cNvSpPr/>
          <p:nvPr/>
        </p:nvSpPr>
        <p:spPr>
          <a:xfrm>
            <a:off x="666750" y="1196432"/>
            <a:ext cx="7810500" cy="666900"/>
          </a:xfrm>
          <a:prstGeom prst="rect">
            <a:avLst/>
          </a:prstGeom>
          <a:noFill/>
          <a:ln>
            <a:noFill/>
          </a:ln>
        </p:spPr>
        <p:txBody>
          <a:bodyPr spcFirstLastPara="1" wrap="square" lIns="19050" tIns="19050" rIns="19050" bIns="19050" anchor="t" anchorCtr="0">
            <a:noAutofit/>
          </a:bodyPr>
          <a:lstStyle/>
          <a:p>
            <a:pPr marL="0" marR="0" lvl="0" indent="0" algn="ctr" rtl="0">
              <a:lnSpc>
                <a:spcPct val="90000"/>
              </a:lnSpc>
              <a:spcBef>
                <a:spcPts val="0"/>
              </a:spcBef>
              <a:spcAft>
                <a:spcPts val="0"/>
              </a:spcAft>
              <a:buClr>
                <a:srgbClr val="0E1113"/>
              </a:buClr>
              <a:buSzPts val="4100"/>
              <a:buFont typeface="Play"/>
              <a:buNone/>
            </a:pPr>
            <a:r>
              <a:rPr lang="en" sz="4100" b="0" i="0" u="none" strike="noStrike" cap="none">
                <a:solidFill>
                  <a:srgbClr val="0E1113"/>
                </a:solidFill>
                <a:latin typeface="Poppins ExtraBold"/>
                <a:ea typeface="Poppins ExtraBold"/>
                <a:cs typeface="Poppins ExtraBold"/>
                <a:sym typeface="Poppins ExtraBold"/>
              </a:rPr>
              <a:t>New realities shaping work</a:t>
            </a:r>
            <a:endParaRPr sz="500" b="0" i="0" u="none" strike="noStrike" cap="none">
              <a:solidFill>
                <a:srgbClr val="000000"/>
              </a:solidFill>
              <a:latin typeface="Poppins ExtraBold"/>
              <a:ea typeface="Poppins ExtraBold"/>
              <a:cs typeface="Poppins ExtraBold"/>
              <a:sym typeface="Poppins ExtraBold"/>
            </a:endParaRPr>
          </a:p>
        </p:txBody>
      </p:sp>
      <p:sp>
        <p:nvSpPr>
          <p:cNvPr id="901" name="Google Shape;901;p130"/>
          <p:cNvSpPr txBox="1"/>
          <p:nvPr/>
        </p:nvSpPr>
        <p:spPr>
          <a:xfrm>
            <a:off x="5815708" y="3111995"/>
            <a:ext cx="1299300" cy="531000"/>
          </a:xfrm>
          <a:prstGeom prst="rect">
            <a:avLst/>
          </a:prstGeom>
          <a:noFill/>
          <a:ln>
            <a:noFill/>
          </a:ln>
        </p:spPr>
        <p:txBody>
          <a:bodyPr spcFirstLastPara="1" wrap="square" lIns="19050" tIns="19050" rIns="19050" bIns="19050" anchor="t" anchorCtr="0">
            <a:spAutoFit/>
          </a:bodyPr>
          <a:lstStyle/>
          <a:p>
            <a:pPr marL="0" marR="0" lvl="0" indent="0" algn="ctr" rtl="0">
              <a:lnSpc>
                <a:spcPct val="100000"/>
              </a:lnSpc>
              <a:spcBef>
                <a:spcPts val="0"/>
              </a:spcBef>
              <a:spcAft>
                <a:spcPts val="0"/>
              </a:spcAft>
              <a:buClr>
                <a:srgbClr val="0E1113"/>
              </a:buClr>
              <a:buSzPts val="1600"/>
              <a:buFont typeface="Play"/>
              <a:buNone/>
            </a:pPr>
            <a:r>
              <a:rPr lang="en" sz="1600" b="0" i="0" u="none" strike="noStrike" cap="none">
                <a:solidFill>
                  <a:srgbClr val="0E1113"/>
                </a:solidFill>
                <a:latin typeface="Poppins Medium"/>
                <a:ea typeface="Poppins Medium"/>
                <a:cs typeface="Poppins Medium"/>
                <a:sym typeface="Poppins Medium"/>
              </a:rPr>
              <a:t>Tool &amp; data silos</a:t>
            </a:r>
            <a:endParaRPr sz="500" b="0" i="0" u="none" strike="noStrike" cap="none">
              <a:solidFill>
                <a:srgbClr val="000000"/>
              </a:solidFill>
              <a:latin typeface="Poppins Medium"/>
              <a:ea typeface="Poppins Medium"/>
              <a:cs typeface="Poppins Medium"/>
              <a:sym typeface="Poppins Medium"/>
            </a:endParaRPr>
          </a:p>
        </p:txBody>
      </p:sp>
      <p:sp>
        <p:nvSpPr>
          <p:cNvPr id="902" name="Google Shape;902;p130"/>
          <p:cNvSpPr txBox="1"/>
          <p:nvPr/>
        </p:nvSpPr>
        <p:spPr>
          <a:xfrm>
            <a:off x="1641188" y="3111994"/>
            <a:ext cx="1784400" cy="531000"/>
          </a:xfrm>
          <a:prstGeom prst="rect">
            <a:avLst/>
          </a:prstGeom>
          <a:noFill/>
          <a:ln>
            <a:noFill/>
          </a:ln>
        </p:spPr>
        <p:txBody>
          <a:bodyPr spcFirstLastPara="1" wrap="square" lIns="19050" tIns="19050" rIns="19050" bIns="19050" anchor="t" anchorCtr="0">
            <a:spAutoFit/>
          </a:bodyPr>
          <a:lstStyle/>
          <a:p>
            <a:pPr marL="0" marR="0" lvl="0" indent="0" algn="ctr" rtl="0">
              <a:lnSpc>
                <a:spcPct val="100000"/>
              </a:lnSpc>
              <a:spcBef>
                <a:spcPts val="0"/>
              </a:spcBef>
              <a:spcAft>
                <a:spcPts val="0"/>
              </a:spcAft>
              <a:buClr>
                <a:srgbClr val="0E1113"/>
              </a:buClr>
              <a:buSzPts val="1600"/>
              <a:buFont typeface="Play"/>
              <a:buNone/>
            </a:pPr>
            <a:r>
              <a:rPr lang="en" sz="1600" b="0" i="0" u="none" strike="noStrike" cap="none">
                <a:solidFill>
                  <a:srgbClr val="0E1113"/>
                </a:solidFill>
                <a:latin typeface="Poppins Medium"/>
                <a:ea typeface="Poppins Medium"/>
                <a:cs typeface="Poppins Medium"/>
                <a:sym typeface="Poppins Medium"/>
              </a:rPr>
              <a:t>Harnessing generative AI</a:t>
            </a:r>
            <a:endParaRPr sz="500" b="0" i="0" u="none" strike="noStrike" cap="none">
              <a:solidFill>
                <a:srgbClr val="000000"/>
              </a:solidFill>
              <a:latin typeface="Poppins Medium"/>
              <a:ea typeface="Poppins Medium"/>
              <a:cs typeface="Poppins Medium"/>
              <a:sym typeface="Poppins Medium"/>
            </a:endParaRPr>
          </a:p>
        </p:txBody>
      </p:sp>
      <p:sp>
        <p:nvSpPr>
          <p:cNvPr id="903" name="Google Shape;903;p130"/>
          <p:cNvSpPr txBox="1"/>
          <p:nvPr/>
        </p:nvSpPr>
        <p:spPr>
          <a:xfrm>
            <a:off x="3679875" y="3111994"/>
            <a:ext cx="1784400" cy="531000"/>
          </a:xfrm>
          <a:prstGeom prst="rect">
            <a:avLst/>
          </a:prstGeom>
          <a:noFill/>
          <a:ln>
            <a:noFill/>
          </a:ln>
        </p:spPr>
        <p:txBody>
          <a:bodyPr spcFirstLastPara="1" wrap="square" lIns="19050" tIns="19050" rIns="19050" bIns="19050" anchor="t" anchorCtr="0">
            <a:spAutoFit/>
          </a:bodyPr>
          <a:lstStyle/>
          <a:p>
            <a:pPr marL="0" marR="0" lvl="0" indent="0" algn="ctr" rtl="0">
              <a:lnSpc>
                <a:spcPct val="100000"/>
              </a:lnSpc>
              <a:spcBef>
                <a:spcPts val="0"/>
              </a:spcBef>
              <a:spcAft>
                <a:spcPts val="0"/>
              </a:spcAft>
              <a:buClr>
                <a:srgbClr val="0E1113"/>
              </a:buClr>
              <a:buSzPts val="1600"/>
              <a:buFont typeface="Play"/>
              <a:buNone/>
            </a:pPr>
            <a:r>
              <a:rPr lang="en" sz="1600" b="0" i="0" u="none" strike="noStrike" cap="none">
                <a:solidFill>
                  <a:srgbClr val="0E1113"/>
                </a:solidFill>
                <a:latin typeface="Poppins Medium"/>
                <a:ea typeface="Poppins Medium"/>
                <a:cs typeface="Poppins Medium"/>
                <a:sym typeface="Poppins Medium"/>
              </a:rPr>
              <a:t>Distributed team productivity</a:t>
            </a:r>
            <a:endParaRPr sz="500" b="0" i="0" u="none" strike="noStrike" cap="none">
              <a:solidFill>
                <a:srgbClr val="000000"/>
              </a:solidFill>
              <a:latin typeface="Poppins Medium"/>
              <a:ea typeface="Poppins Medium"/>
              <a:cs typeface="Poppins Medium"/>
              <a:sym typeface="Poppins Medium"/>
            </a:endParaRPr>
          </a:p>
        </p:txBody>
      </p:sp>
      <p:grpSp>
        <p:nvGrpSpPr>
          <p:cNvPr id="904" name="Google Shape;904;p130"/>
          <p:cNvGrpSpPr/>
          <p:nvPr/>
        </p:nvGrpSpPr>
        <p:grpSpPr>
          <a:xfrm>
            <a:off x="6149858" y="2223358"/>
            <a:ext cx="691299" cy="682796"/>
            <a:chOff x="0" y="-35921"/>
            <a:chExt cx="1843465" cy="1820790"/>
          </a:xfrm>
        </p:grpSpPr>
        <p:sp>
          <p:nvSpPr>
            <p:cNvPr id="905" name="Google Shape;905;p130"/>
            <p:cNvSpPr/>
            <p:nvPr/>
          </p:nvSpPr>
          <p:spPr>
            <a:xfrm>
              <a:off x="829021" y="509153"/>
              <a:ext cx="1014444" cy="1275696"/>
            </a:xfrm>
            <a:custGeom>
              <a:avLst/>
              <a:gdLst/>
              <a:ahLst/>
              <a:cxnLst/>
              <a:rect l="l" t="t" r="r" b="b"/>
              <a:pathLst>
                <a:path w="21600" h="21600" extrusionOk="0">
                  <a:moveTo>
                    <a:pt x="21600" y="0"/>
                  </a:moveTo>
                  <a:lnTo>
                    <a:pt x="8471" y="0"/>
                  </a:lnTo>
                  <a:lnTo>
                    <a:pt x="0" y="21600"/>
                  </a:lnTo>
                  <a:lnTo>
                    <a:pt x="13129" y="21600"/>
                  </a:lnTo>
                  <a:lnTo>
                    <a:pt x="21600" y="0"/>
                  </a:lnTo>
                  <a:close/>
                </a:path>
              </a:pathLst>
            </a:custGeom>
            <a:solidFill>
              <a:srgbClr val="FEA800"/>
            </a:solidFill>
            <a:ln>
              <a:noFill/>
            </a:ln>
          </p:spPr>
          <p:txBody>
            <a:bodyPr spcFirstLastPara="1" wrap="square" lIns="17150" tIns="17150" rIns="17150" bIns="17150" anchor="t" anchorCtr="0">
              <a:noAutofit/>
            </a:bodyPr>
            <a:lstStyle/>
            <a:p>
              <a:pPr marL="0" marR="0" lvl="0" indent="0" algn="l" rtl="0">
                <a:lnSpc>
                  <a:spcPct val="100000"/>
                </a:lnSpc>
                <a:spcBef>
                  <a:spcPts val="0"/>
                </a:spcBef>
                <a:spcAft>
                  <a:spcPts val="0"/>
                </a:spcAft>
                <a:buClr>
                  <a:srgbClr val="000000"/>
                </a:buClr>
                <a:buSzPts val="700"/>
                <a:buFont typeface="Play"/>
                <a:buNone/>
              </a:pPr>
              <a:endParaRPr sz="700" b="0" i="0" u="none" strike="noStrike" cap="none">
                <a:solidFill>
                  <a:srgbClr val="000000"/>
                </a:solidFill>
                <a:latin typeface="Play"/>
                <a:ea typeface="Play"/>
                <a:cs typeface="Play"/>
                <a:sym typeface="Play"/>
              </a:endParaRPr>
            </a:p>
          </p:txBody>
        </p:sp>
        <p:sp>
          <p:nvSpPr>
            <p:cNvPr id="906" name="Google Shape;906;p130"/>
            <p:cNvSpPr/>
            <p:nvPr/>
          </p:nvSpPr>
          <p:spPr>
            <a:xfrm>
              <a:off x="412851" y="961619"/>
              <a:ext cx="873342" cy="823230"/>
            </a:xfrm>
            <a:custGeom>
              <a:avLst/>
              <a:gdLst/>
              <a:ahLst/>
              <a:cxnLst/>
              <a:rect l="l" t="t" r="r" b="b"/>
              <a:pathLst>
                <a:path w="21600" h="21600" extrusionOk="0">
                  <a:moveTo>
                    <a:pt x="21600" y="0"/>
                  </a:moveTo>
                  <a:lnTo>
                    <a:pt x="6349" y="0"/>
                  </a:lnTo>
                  <a:lnTo>
                    <a:pt x="0" y="21600"/>
                  </a:lnTo>
                  <a:lnTo>
                    <a:pt x="15251" y="21600"/>
                  </a:lnTo>
                  <a:lnTo>
                    <a:pt x="21600" y="0"/>
                  </a:lnTo>
                  <a:close/>
                </a:path>
              </a:pathLst>
            </a:custGeom>
            <a:solidFill>
              <a:srgbClr val="BE61F3"/>
            </a:solidFill>
            <a:ln>
              <a:noFill/>
            </a:ln>
          </p:spPr>
          <p:txBody>
            <a:bodyPr spcFirstLastPara="1" wrap="square" lIns="17150" tIns="17150" rIns="17150" bIns="17150" anchor="t" anchorCtr="0">
              <a:noAutofit/>
            </a:bodyPr>
            <a:lstStyle/>
            <a:p>
              <a:pPr marL="0" marR="0" lvl="0" indent="0" algn="l" rtl="0">
                <a:lnSpc>
                  <a:spcPct val="100000"/>
                </a:lnSpc>
                <a:spcBef>
                  <a:spcPts val="0"/>
                </a:spcBef>
                <a:spcAft>
                  <a:spcPts val="0"/>
                </a:spcAft>
                <a:buClr>
                  <a:srgbClr val="000000"/>
                </a:buClr>
                <a:buSzPts val="700"/>
                <a:buFont typeface="Play"/>
                <a:buNone/>
              </a:pPr>
              <a:endParaRPr sz="700" b="0" i="0" u="none" strike="noStrike" cap="none">
                <a:solidFill>
                  <a:srgbClr val="000000"/>
                </a:solidFill>
                <a:latin typeface="Play"/>
                <a:ea typeface="Play"/>
                <a:cs typeface="Play"/>
                <a:sym typeface="Play"/>
              </a:endParaRPr>
            </a:p>
          </p:txBody>
        </p:sp>
        <p:sp>
          <p:nvSpPr>
            <p:cNvPr id="907" name="Google Shape;907;p130"/>
            <p:cNvSpPr/>
            <p:nvPr/>
          </p:nvSpPr>
          <p:spPr>
            <a:xfrm>
              <a:off x="0" y="1199185"/>
              <a:ext cx="799254" cy="585684"/>
            </a:xfrm>
            <a:custGeom>
              <a:avLst/>
              <a:gdLst/>
              <a:ahLst/>
              <a:cxnLst/>
              <a:rect l="l" t="t" r="r" b="b"/>
              <a:pathLst>
                <a:path w="21600" h="21600" extrusionOk="0">
                  <a:moveTo>
                    <a:pt x="21600" y="0"/>
                  </a:moveTo>
                  <a:lnTo>
                    <a:pt x="4936" y="0"/>
                  </a:lnTo>
                  <a:lnTo>
                    <a:pt x="0" y="21600"/>
                  </a:lnTo>
                  <a:lnTo>
                    <a:pt x="16664" y="21600"/>
                  </a:lnTo>
                  <a:lnTo>
                    <a:pt x="21600" y="0"/>
                  </a:lnTo>
                  <a:close/>
                </a:path>
              </a:pathLst>
            </a:custGeom>
            <a:solidFill>
              <a:srgbClr val="1767DA"/>
            </a:solidFill>
            <a:ln>
              <a:noFill/>
            </a:ln>
          </p:spPr>
          <p:txBody>
            <a:bodyPr spcFirstLastPara="1" wrap="square" lIns="17150" tIns="17150" rIns="17150" bIns="17150" anchor="t" anchorCtr="0">
              <a:noAutofit/>
            </a:bodyPr>
            <a:lstStyle/>
            <a:p>
              <a:pPr marL="0" marR="0" lvl="0" indent="0" algn="l" rtl="0">
                <a:lnSpc>
                  <a:spcPct val="100000"/>
                </a:lnSpc>
                <a:spcBef>
                  <a:spcPts val="0"/>
                </a:spcBef>
                <a:spcAft>
                  <a:spcPts val="0"/>
                </a:spcAft>
                <a:buClr>
                  <a:srgbClr val="000000"/>
                </a:buClr>
                <a:buSzPts val="700"/>
                <a:buFont typeface="Play"/>
                <a:buNone/>
              </a:pPr>
              <a:endParaRPr sz="700" b="0" i="0" u="none" strike="noStrike" cap="none">
                <a:solidFill>
                  <a:srgbClr val="000000"/>
                </a:solidFill>
                <a:latin typeface="Play"/>
                <a:ea typeface="Play"/>
                <a:cs typeface="Play"/>
                <a:sym typeface="Play"/>
              </a:endParaRPr>
            </a:p>
          </p:txBody>
        </p:sp>
        <p:sp>
          <p:nvSpPr>
            <p:cNvPr id="908" name="Google Shape;908;p130"/>
            <p:cNvSpPr/>
            <p:nvPr/>
          </p:nvSpPr>
          <p:spPr>
            <a:xfrm>
              <a:off x="412855" y="1199185"/>
              <a:ext cx="386370" cy="585684"/>
            </a:xfrm>
            <a:custGeom>
              <a:avLst/>
              <a:gdLst/>
              <a:ahLst/>
              <a:cxnLst/>
              <a:rect l="l" t="t" r="r" b="b"/>
              <a:pathLst>
                <a:path w="21600" h="21600" extrusionOk="0">
                  <a:moveTo>
                    <a:pt x="21600" y="0"/>
                  </a:moveTo>
                  <a:lnTo>
                    <a:pt x="10209" y="0"/>
                  </a:lnTo>
                  <a:lnTo>
                    <a:pt x="0" y="21600"/>
                  </a:lnTo>
                  <a:lnTo>
                    <a:pt x="11391" y="21600"/>
                  </a:lnTo>
                  <a:lnTo>
                    <a:pt x="21600" y="0"/>
                  </a:lnTo>
                  <a:close/>
                </a:path>
              </a:pathLst>
            </a:custGeom>
            <a:solidFill>
              <a:schemeClr val="accent6"/>
            </a:solidFill>
            <a:ln>
              <a:noFill/>
            </a:ln>
          </p:spPr>
          <p:txBody>
            <a:bodyPr spcFirstLastPara="1" wrap="square" lIns="17150" tIns="17150" rIns="17150" bIns="17150" anchor="t" anchorCtr="0">
              <a:noAutofit/>
            </a:bodyPr>
            <a:lstStyle/>
            <a:p>
              <a:pPr marL="0" marR="0" lvl="0" indent="0" algn="l" rtl="0">
                <a:lnSpc>
                  <a:spcPct val="100000"/>
                </a:lnSpc>
                <a:spcBef>
                  <a:spcPts val="0"/>
                </a:spcBef>
                <a:spcAft>
                  <a:spcPts val="0"/>
                </a:spcAft>
                <a:buClr>
                  <a:srgbClr val="000000"/>
                </a:buClr>
                <a:buSzPts val="700"/>
                <a:buFont typeface="Play"/>
                <a:buNone/>
              </a:pPr>
              <a:endParaRPr sz="700" b="0" i="0" u="none" strike="noStrike" cap="none">
                <a:solidFill>
                  <a:srgbClr val="000000"/>
                </a:solidFill>
                <a:latin typeface="Play"/>
                <a:ea typeface="Play"/>
                <a:cs typeface="Play"/>
                <a:sym typeface="Play"/>
              </a:endParaRPr>
            </a:p>
          </p:txBody>
        </p:sp>
        <p:sp>
          <p:nvSpPr>
            <p:cNvPr id="909" name="Google Shape;909;p130"/>
            <p:cNvSpPr/>
            <p:nvPr/>
          </p:nvSpPr>
          <p:spPr>
            <a:xfrm>
              <a:off x="829016" y="961623"/>
              <a:ext cx="457164" cy="823230"/>
            </a:xfrm>
            <a:custGeom>
              <a:avLst/>
              <a:gdLst/>
              <a:ahLst/>
              <a:cxnLst/>
              <a:rect l="l" t="t" r="r" b="b"/>
              <a:pathLst>
                <a:path w="21600" h="21600" extrusionOk="0">
                  <a:moveTo>
                    <a:pt x="21600" y="0"/>
                  </a:moveTo>
                  <a:lnTo>
                    <a:pt x="12129" y="0"/>
                  </a:lnTo>
                  <a:lnTo>
                    <a:pt x="0" y="21600"/>
                  </a:lnTo>
                  <a:lnTo>
                    <a:pt x="9471" y="21600"/>
                  </a:lnTo>
                  <a:lnTo>
                    <a:pt x="21600" y="0"/>
                  </a:lnTo>
                  <a:close/>
                </a:path>
              </a:pathLst>
            </a:custGeom>
            <a:solidFill>
              <a:srgbClr val="AE2916"/>
            </a:solidFill>
            <a:ln>
              <a:noFill/>
            </a:ln>
          </p:spPr>
          <p:txBody>
            <a:bodyPr spcFirstLastPara="1" wrap="square" lIns="17150" tIns="17150" rIns="17150" bIns="17150" anchor="t" anchorCtr="0">
              <a:noAutofit/>
            </a:bodyPr>
            <a:lstStyle/>
            <a:p>
              <a:pPr marL="0" marR="0" lvl="0" indent="0" algn="l" rtl="0">
                <a:lnSpc>
                  <a:spcPct val="100000"/>
                </a:lnSpc>
                <a:spcBef>
                  <a:spcPts val="0"/>
                </a:spcBef>
                <a:spcAft>
                  <a:spcPts val="0"/>
                </a:spcAft>
                <a:buClr>
                  <a:srgbClr val="000000"/>
                </a:buClr>
                <a:buSzPts val="700"/>
                <a:buFont typeface="Play"/>
                <a:buNone/>
              </a:pPr>
              <a:endParaRPr sz="700" b="0" i="0" u="none" strike="noStrike" cap="none">
                <a:solidFill>
                  <a:srgbClr val="000000"/>
                </a:solidFill>
                <a:latin typeface="Play"/>
                <a:ea typeface="Play"/>
                <a:cs typeface="Play"/>
                <a:sym typeface="Play"/>
              </a:endParaRPr>
            </a:p>
          </p:txBody>
        </p:sp>
        <p:pic>
          <p:nvPicPr>
            <p:cNvPr id="910" name="Google Shape;910;p130" descr="Line Line"/>
            <p:cNvPicPr preferRelativeResize="0"/>
            <p:nvPr/>
          </p:nvPicPr>
          <p:blipFill rotWithShape="1">
            <a:blip r:embed="rId3">
              <a:alphaModFix/>
            </a:blip>
            <a:srcRect/>
            <a:stretch/>
          </p:blipFill>
          <p:spPr>
            <a:xfrm rot="-2700000">
              <a:off x="185186" y="413062"/>
              <a:ext cx="1452476" cy="440736"/>
            </a:xfrm>
            <a:prstGeom prst="rect">
              <a:avLst/>
            </a:prstGeom>
            <a:noFill/>
            <a:ln>
              <a:noFill/>
            </a:ln>
          </p:spPr>
        </p:pic>
      </p:grpSp>
      <p:grpSp>
        <p:nvGrpSpPr>
          <p:cNvPr id="911" name="Google Shape;911;p130"/>
          <p:cNvGrpSpPr/>
          <p:nvPr/>
        </p:nvGrpSpPr>
        <p:grpSpPr>
          <a:xfrm>
            <a:off x="2141994" y="2183262"/>
            <a:ext cx="782564" cy="771381"/>
            <a:chOff x="-34415" y="-31524"/>
            <a:chExt cx="2086837" cy="2057017"/>
          </a:xfrm>
        </p:grpSpPr>
        <p:sp>
          <p:nvSpPr>
            <p:cNvPr id="912" name="Google Shape;912;p130"/>
            <p:cNvSpPr/>
            <p:nvPr/>
          </p:nvSpPr>
          <p:spPr>
            <a:xfrm>
              <a:off x="426057" y="447131"/>
              <a:ext cx="1186979" cy="1158806"/>
            </a:xfrm>
            <a:custGeom>
              <a:avLst/>
              <a:gdLst/>
              <a:ahLst/>
              <a:cxnLst/>
              <a:rect l="l" t="t" r="r" b="b"/>
              <a:pathLst>
                <a:path w="20489" h="19586" extrusionOk="0">
                  <a:moveTo>
                    <a:pt x="17585" y="2798"/>
                  </a:moveTo>
                  <a:cubicBezTo>
                    <a:pt x="21590" y="6570"/>
                    <a:pt x="21386" y="13082"/>
                    <a:pt x="17381" y="16854"/>
                  </a:cubicBezTo>
                  <a:cubicBezTo>
                    <a:pt x="13376" y="20626"/>
                    <a:pt x="6665" y="20428"/>
                    <a:pt x="2660" y="16656"/>
                  </a:cubicBezTo>
                  <a:cubicBezTo>
                    <a:pt x="658" y="14770"/>
                    <a:pt x="10" y="12229"/>
                    <a:pt x="0" y="9723"/>
                  </a:cubicBezTo>
                  <a:cubicBezTo>
                    <a:pt x="-10" y="7217"/>
                    <a:pt x="618" y="4747"/>
                    <a:pt x="2620" y="2861"/>
                  </a:cubicBezTo>
                  <a:cubicBezTo>
                    <a:pt x="6625" y="-911"/>
                    <a:pt x="13580" y="-974"/>
                    <a:pt x="17585" y="2798"/>
                  </a:cubicBezTo>
                  <a:close/>
                </a:path>
              </a:pathLst>
            </a:custGeom>
            <a:solidFill>
              <a:srgbClr val="FEA800"/>
            </a:solidFill>
            <a:ln w="25400" cap="flat" cmpd="sng">
              <a:solidFill>
                <a:srgbClr val="FEA800"/>
              </a:solidFill>
              <a:prstDash val="solid"/>
              <a:miter lim="400000"/>
              <a:headEnd type="none" w="sm" len="sm"/>
              <a:tailEnd type="none" w="sm" len="sm"/>
            </a:ln>
          </p:spPr>
          <p:txBody>
            <a:bodyPr spcFirstLastPara="1" wrap="square" lIns="19050" tIns="19050" rIns="19050" bIns="19050" anchor="ctr" anchorCtr="0">
              <a:noAutofit/>
            </a:bodyPr>
            <a:lstStyle/>
            <a:p>
              <a:pPr marL="0" marR="0" lvl="0" indent="0" algn="l" rtl="0">
                <a:lnSpc>
                  <a:spcPct val="110000"/>
                </a:lnSpc>
                <a:spcBef>
                  <a:spcPts val="0"/>
                </a:spcBef>
                <a:spcAft>
                  <a:spcPts val="0"/>
                </a:spcAft>
                <a:buClr>
                  <a:srgbClr val="14171A"/>
                </a:buClr>
                <a:buSzPts val="1400"/>
                <a:buFont typeface="Play"/>
                <a:buNone/>
              </a:pPr>
              <a:endParaRPr sz="1400" b="0" i="0" u="none" strike="noStrike" cap="none">
                <a:solidFill>
                  <a:srgbClr val="14171A"/>
                </a:solidFill>
                <a:latin typeface="Play"/>
                <a:ea typeface="Play"/>
                <a:cs typeface="Play"/>
                <a:sym typeface="Play"/>
              </a:endParaRPr>
            </a:p>
          </p:txBody>
        </p:sp>
        <p:sp>
          <p:nvSpPr>
            <p:cNvPr id="913" name="Google Shape;913;p130"/>
            <p:cNvSpPr/>
            <p:nvPr/>
          </p:nvSpPr>
          <p:spPr>
            <a:xfrm>
              <a:off x="822943" y="1480239"/>
              <a:ext cx="385331" cy="385314"/>
            </a:xfrm>
            <a:custGeom>
              <a:avLst/>
              <a:gdLst/>
              <a:ahLst/>
              <a:cxnLst/>
              <a:rect l="l" t="t" r="r" b="b"/>
              <a:pathLst>
                <a:path w="21446" h="20594" extrusionOk="0">
                  <a:moveTo>
                    <a:pt x="0" y="0"/>
                  </a:moveTo>
                  <a:lnTo>
                    <a:pt x="0" y="9874"/>
                  </a:lnTo>
                  <a:lnTo>
                    <a:pt x="41" y="9874"/>
                  </a:lnTo>
                  <a:cubicBezTo>
                    <a:pt x="-77" y="12650"/>
                    <a:pt x="936" y="15458"/>
                    <a:pt x="3143" y="17577"/>
                  </a:cubicBezTo>
                  <a:cubicBezTo>
                    <a:pt x="7331" y="21600"/>
                    <a:pt x="14115" y="21600"/>
                    <a:pt x="18303" y="17577"/>
                  </a:cubicBezTo>
                  <a:cubicBezTo>
                    <a:pt x="20510" y="15458"/>
                    <a:pt x="21523" y="12650"/>
                    <a:pt x="21405" y="9874"/>
                  </a:cubicBezTo>
                  <a:lnTo>
                    <a:pt x="21446" y="9874"/>
                  </a:lnTo>
                  <a:lnTo>
                    <a:pt x="21446" y="0"/>
                  </a:lnTo>
                  <a:lnTo>
                    <a:pt x="10723" y="0"/>
                  </a:lnTo>
                  <a:lnTo>
                    <a:pt x="0" y="0"/>
                  </a:lnTo>
                  <a:close/>
                </a:path>
              </a:pathLst>
            </a:custGeom>
            <a:solidFill>
              <a:srgbClr val="0067FF"/>
            </a:solidFill>
            <a:ln w="25400" cap="flat" cmpd="sng">
              <a:solidFill>
                <a:srgbClr val="0067FF"/>
              </a:solidFill>
              <a:prstDash val="solid"/>
              <a:miter lim="400000"/>
              <a:headEnd type="none" w="sm" len="sm"/>
              <a:tailEnd type="none" w="sm" len="sm"/>
            </a:ln>
          </p:spPr>
          <p:txBody>
            <a:bodyPr spcFirstLastPara="1" wrap="square" lIns="19050" tIns="19050" rIns="19050" bIns="19050" anchor="ctr" anchorCtr="0">
              <a:noAutofit/>
            </a:bodyPr>
            <a:lstStyle/>
            <a:p>
              <a:pPr marL="0" marR="0" lvl="0" indent="0" algn="l" rtl="0">
                <a:lnSpc>
                  <a:spcPct val="110000"/>
                </a:lnSpc>
                <a:spcBef>
                  <a:spcPts val="0"/>
                </a:spcBef>
                <a:spcAft>
                  <a:spcPts val="0"/>
                </a:spcAft>
                <a:buClr>
                  <a:srgbClr val="14171A"/>
                </a:buClr>
                <a:buSzPts val="1400"/>
                <a:buFont typeface="Play"/>
                <a:buNone/>
              </a:pPr>
              <a:endParaRPr sz="1400" b="0" i="0" u="none" strike="noStrike" cap="none">
                <a:solidFill>
                  <a:srgbClr val="14171A"/>
                </a:solidFill>
                <a:latin typeface="Play"/>
                <a:ea typeface="Play"/>
                <a:cs typeface="Play"/>
                <a:sym typeface="Play"/>
              </a:endParaRPr>
            </a:p>
          </p:txBody>
        </p:sp>
        <p:sp>
          <p:nvSpPr>
            <p:cNvPr id="914" name="Google Shape;914;p130"/>
            <p:cNvSpPr/>
            <p:nvPr/>
          </p:nvSpPr>
          <p:spPr>
            <a:xfrm>
              <a:off x="822943" y="1480239"/>
              <a:ext cx="385344" cy="125187"/>
            </a:xfrm>
            <a:custGeom>
              <a:avLst/>
              <a:gdLst/>
              <a:ahLst/>
              <a:cxnLst/>
              <a:rect l="l" t="t" r="r" b="b"/>
              <a:pathLst>
                <a:path w="21600" h="19966" extrusionOk="0">
                  <a:moveTo>
                    <a:pt x="0" y="0"/>
                  </a:moveTo>
                  <a:lnTo>
                    <a:pt x="0" y="15164"/>
                  </a:lnTo>
                  <a:cubicBezTo>
                    <a:pt x="7019" y="21479"/>
                    <a:pt x="14644" y="21600"/>
                    <a:pt x="21600" y="15322"/>
                  </a:cubicBezTo>
                  <a:lnTo>
                    <a:pt x="21600" y="0"/>
                  </a:lnTo>
                  <a:lnTo>
                    <a:pt x="0" y="0"/>
                  </a:lnTo>
                  <a:close/>
                </a:path>
              </a:pathLst>
            </a:custGeom>
            <a:solidFill>
              <a:schemeClr val="accent6"/>
            </a:solidFill>
            <a:ln w="25400" cap="flat" cmpd="sng">
              <a:solidFill>
                <a:schemeClr val="accent6"/>
              </a:solidFill>
              <a:prstDash val="solid"/>
              <a:miter lim="400000"/>
              <a:headEnd type="none" w="sm" len="sm"/>
              <a:tailEnd type="none" w="sm" len="sm"/>
            </a:ln>
          </p:spPr>
          <p:txBody>
            <a:bodyPr spcFirstLastPara="1" wrap="square" lIns="19050" tIns="19050" rIns="19050" bIns="19050" anchor="ctr" anchorCtr="0">
              <a:noAutofit/>
            </a:bodyPr>
            <a:lstStyle/>
            <a:p>
              <a:pPr marL="0" marR="0" lvl="0" indent="0" algn="l" rtl="0">
                <a:lnSpc>
                  <a:spcPct val="110000"/>
                </a:lnSpc>
                <a:spcBef>
                  <a:spcPts val="0"/>
                </a:spcBef>
                <a:spcAft>
                  <a:spcPts val="0"/>
                </a:spcAft>
                <a:buClr>
                  <a:srgbClr val="14171A"/>
                </a:buClr>
                <a:buSzPts val="1400"/>
                <a:buFont typeface="Play"/>
                <a:buNone/>
              </a:pPr>
              <a:endParaRPr sz="1400" b="0" i="0" u="none" strike="noStrike" cap="none">
                <a:solidFill>
                  <a:srgbClr val="14171A"/>
                </a:solidFill>
                <a:latin typeface="Play"/>
                <a:ea typeface="Play"/>
                <a:cs typeface="Play"/>
                <a:sym typeface="Play"/>
              </a:endParaRPr>
            </a:p>
          </p:txBody>
        </p:sp>
        <p:pic>
          <p:nvPicPr>
            <p:cNvPr id="915" name="Google Shape;915;p130" descr="Line Shape"/>
            <p:cNvPicPr preferRelativeResize="0"/>
            <p:nvPr/>
          </p:nvPicPr>
          <p:blipFill rotWithShape="1">
            <a:blip r:embed="rId4">
              <a:alphaModFix/>
            </a:blip>
            <a:srcRect/>
            <a:stretch/>
          </p:blipFill>
          <p:spPr>
            <a:xfrm rot="-4418939">
              <a:off x="83159" y="478092"/>
              <a:ext cx="1839247" cy="1037785"/>
            </a:xfrm>
            <a:prstGeom prst="rect">
              <a:avLst/>
            </a:prstGeom>
            <a:noFill/>
            <a:ln>
              <a:noFill/>
            </a:ln>
          </p:spPr>
        </p:pic>
        <p:pic>
          <p:nvPicPr>
            <p:cNvPr id="916" name="Google Shape;916;p130" descr="Line Shape"/>
            <p:cNvPicPr preferRelativeResize="0"/>
            <p:nvPr/>
          </p:nvPicPr>
          <p:blipFill rotWithShape="1">
            <a:blip r:embed="rId5">
              <a:alphaModFix/>
            </a:blip>
            <a:srcRect/>
            <a:stretch/>
          </p:blipFill>
          <p:spPr>
            <a:xfrm rot="900408">
              <a:off x="111520" y="482187"/>
              <a:ext cx="1777074" cy="1039158"/>
            </a:xfrm>
            <a:prstGeom prst="rect">
              <a:avLst/>
            </a:prstGeom>
            <a:noFill/>
            <a:ln>
              <a:noFill/>
            </a:ln>
          </p:spPr>
        </p:pic>
        <p:pic>
          <p:nvPicPr>
            <p:cNvPr id="917" name="Google Shape;917;p130" descr="Line Shape"/>
            <p:cNvPicPr preferRelativeResize="0"/>
            <p:nvPr/>
          </p:nvPicPr>
          <p:blipFill rotWithShape="1">
            <a:blip r:embed="rId6">
              <a:alphaModFix/>
            </a:blip>
            <a:srcRect/>
            <a:stretch/>
          </p:blipFill>
          <p:spPr>
            <a:xfrm rot="-1700781">
              <a:off x="91633" y="492088"/>
              <a:ext cx="1834741" cy="994298"/>
            </a:xfrm>
            <a:prstGeom prst="rect">
              <a:avLst/>
            </a:prstGeom>
            <a:noFill/>
            <a:ln>
              <a:noFill/>
            </a:ln>
          </p:spPr>
        </p:pic>
      </p:grpSp>
      <p:sp>
        <p:nvSpPr>
          <p:cNvPr id="918" name="Google Shape;918;p130"/>
          <p:cNvSpPr/>
          <p:nvPr/>
        </p:nvSpPr>
        <p:spPr>
          <a:xfrm>
            <a:off x="4122787" y="2602253"/>
            <a:ext cx="820144" cy="238189"/>
          </a:xfrm>
          <a:custGeom>
            <a:avLst/>
            <a:gdLst/>
            <a:ahLst/>
            <a:cxnLst/>
            <a:rect l="l" t="t" r="r" b="b"/>
            <a:pathLst>
              <a:path w="21135" h="21580" extrusionOk="0">
                <a:moveTo>
                  <a:pt x="17038" y="4945"/>
                </a:moveTo>
                <a:cubicBezTo>
                  <a:pt x="19523" y="9131"/>
                  <a:pt x="21422" y="21600"/>
                  <a:pt x="21100" y="21534"/>
                </a:cubicBezTo>
                <a:cubicBezTo>
                  <a:pt x="20777" y="21468"/>
                  <a:pt x="502" y="21560"/>
                  <a:pt x="49" y="21580"/>
                </a:cubicBezTo>
                <a:cubicBezTo>
                  <a:pt x="-178" y="21589"/>
                  <a:pt x="417" y="17084"/>
                  <a:pt x="1193" y="13509"/>
                </a:cubicBezTo>
                <a:cubicBezTo>
                  <a:pt x="1969" y="9934"/>
                  <a:pt x="2925" y="7289"/>
                  <a:pt x="3923" y="5444"/>
                </a:cubicBezTo>
                <a:cubicBezTo>
                  <a:pt x="5920" y="1753"/>
                  <a:pt x="7603" y="0"/>
                  <a:pt x="10323" y="0"/>
                </a:cubicBezTo>
                <a:cubicBezTo>
                  <a:pt x="13043" y="0"/>
                  <a:pt x="14552" y="759"/>
                  <a:pt x="17038" y="4945"/>
                </a:cubicBezTo>
                <a:close/>
              </a:path>
            </a:pathLst>
          </a:custGeom>
          <a:solidFill>
            <a:srgbClr val="0067FF"/>
          </a:solidFill>
          <a:ln>
            <a:noFill/>
          </a:ln>
        </p:spPr>
        <p:txBody>
          <a:bodyPr spcFirstLastPara="1" wrap="square" lIns="19050" tIns="19050" rIns="19050" bIns="19050" anchor="ctr" anchorCtr="0">
            <a:noAutofit/>
          </a:bodyPr>
          <a:lstStyle/>
          <a:p>
            <a:pPr marL="0" marR="0" lvl="0" indent="0" algn="l" rtl="0">
              <a:lnSpc>
                <a:spcPct val="110000"/>
              </a:lnSpc>
              <a:spcBef>
                <a:spcPts val="0"/>
              </a:spcBef>
              <a:spcAft>
                <a:spcPts val="0"/>
              </a:spcAft>
              <a:buClr>
                <a:srgbClr val="14171A"/>
              </a:buClr>
              <a:buSzPts val="1400"/>
              <a:buFont typeface="Play"/>
              <a:buNone/>
            </a:pPr>
            <a:endParaRPr sz="1400" b="0" i="0" u="none" strike="noStrike" cap="none">
              <a:solidFill>
                <a:srgbClr val="14171A"/>
              </a:solidFill>
              <a:latin typeface="Play"/>
              <a:ea typeface="Play"/>
              <a:cs typeface="Play"/>
              <a:sym typeface="Play"/>
            </a:endParaRPr>
          </a:p>
        </p:txBody>
      </p:sp>
      <p:sp>
        <p:nvSpPr>
          <p:cNvPr id="919" name="Google Shape;919;p130"/>
          <p:cNvSpPr/>
          <p:nvPr/>
        </p:nvSpPr>
        <p:spPr>
          <a:xfrm>
            <a:off x="4344570" y="2282942"/>
            <a:ext cx="360412" cy="475794"/>
          </a:xfrm>
          <a:custGeom>
            <a:avLst/>
            <a:gdLst/>
            <a:ahLst/>
            <a:cxnLst/>
            <a:rect l="l" t="t" r="r" b="b"/>
            <a:pathLst>
              <a:path w="19754" h="21600" extrusionOk="0">
                <a:moveTo>
                  <a:pt x="9876" y="0"/>
                </a:moveTo>
                <a:cubicBezTo>
                  <a:pt x="7347" y="0"/>
                  <a:pt x="4820" y="817"/>
                  <a:pt x="2890" y="2443"/>
                </a:cubicBezTo>
                <a:cubicBezTo>
                  <a:pt x="-575" y="5363"/>
                  <a:pt x="-921" y="9907"/>
                  <a:pt x="1834" y="13160"/>
                </a:cubicBezTo>
                <a:cubicBezTo>
                  <a:pt x="2498" y="14248"/>
                  <a:pt x="3239" y="15302"/>
                  <a:pt x="4076" y="16308"/>
                </a:cubicBezTo>
                <a:cubicBezTo>
                  <a:pt x="5717" y="18277"/>
                  <a:pt x="7673" y="20058"/>
                  <a:pt x="9882" y="21600"/>
                </a:cubicBezTo>
                <a:cubicBezTo>
                  <a:pt x="11972" y="20086"/>
                  <a:pt x="13840" y="18374"/>
                  <a:pt x="15446" y="16498"/>
                </a:cubicBezTo>
                <a:cubicBezTo>
                  <a:pt x="16333" y="15463"/>
                  <a:pt x="17120" y="14373"/>
                  <a:pt x="17836" y="13253"/>
                </a:cubicBezTo>
                <a:cubicBezTo>
                  <a:pt x="20679" y="9994"/>
                  <a:pt x="20367" y="5392"/>
                  <a:pt x="16868" y="2443"/>
                </a:cubicBezTo>
                <a:cubicBezTo>
                  <a:pt x="14938" y="817"/>
                  <a:pt x="12406" y="0"/>
                  <a:pt x="9876" y="0"/>
                </a:cubicBezTo>
                <a:close/>
                <a:moveTo>
                  <a:pt x="9811" y="3836"/>
                </a:moveTo>
                <a:cubicBezTo>
                  <a:pt x="11224" y="3836"/>
                  <a:pt x="12634" y="4282"/>
                  <a:pt x="13711" y="5175"/>
                </a:cubicBezTo>
                <a:cubicBezTo>
                  <a:pt x="15867" y="6961"/>
                  <a:pt x="15867" y="9855"/>
                  <a:pt x="13711" y="11641"/>
                </a:cubicBezTo>
                <a:cubicBezTo>
                  <a:pt x="11556" y="13426"/>
                  <a:pt x="8061" y="13426"/>
                  <a:pt x="5905" y="11641"/>
                </a:cubicBezTo>
                <a:cubicBezTo>
                  <a:pt x="3750" y="9855"/>
                  <a:pt x="3750" y="6961"/>
                  <a:pt x="5905" y="5175"/>
                </a:cubicBezTo>
                <a:cubicBezTo>
                  <a:pt x="6983" y="4282"/>
                  <a:pt x="8399" y="3836"/>
                  <a:pt x="9811" y="3836"/>
                </a:cubicBezTo>
                <a:close/>
              </a:path>
            </a:pathLst>
          </a:custGeom>
          <a:solidFill>
            <a:srgbClr val="FFA700"/>
          </a:solidFill>
          <a:ln>
            <a:noFill/>
          </a:ln>
        </p:spPr>
        <p:txBody>
          <a:bodyPr spcFirstLastPara="1" wrap="square" lIns="19050" tIns="19050" rIns="19050" bIns="19050" anchor="ctr" anchorCtr="0">
            <a:noAutofit/>
          </a:bodyPr>
          <a:lstStyle/>
          <a:p>
            <a:pPr marL="0" marR="0" lvl="0" indent="0" algn="l" rtl="0">
              <a:lnSpc>
                <a:spcPct val="110000"/>
              </a:lnSpc>
              <a:spcBef>
                <a:spcPts val="0"/>
              </a:spcBef>
              <a:spcAft>
                <a:spcPts val="0"/>
              </a:spcAft>
              <a:buClr>
                <a:srgbClr val="14171A"/>
              </a:buClr>
              <a:buSzPts val="1400"/>
              <a:buFont typeface="Play"/>
              <a:buNone/>
            </a:pPr>
            <a:endParaRPr sz="1400" b="0" i="0" u="none" strike="noStrike" cap="none">
              <a:solidFill>
                <a:srgbClr val="14171A"/>
              </a:solidFill>
              <a:latin typeface="Play"/>
              <a:ea typeface="Play"/>
              <a:cs typeface="Play"/>
              <a:sym typeface="Play"/>
            </a:endParaRPr>
          </a:p>
        </p:txBody>
      </p:sp>
      <p:pic>
        <p:nvPicPr>
          <p:cNvPr id="920" name="Google Shape;920;p130" descr="Line Shape"/>
          <p:cNvPicPr preferRelativeResize="0"/>
          <p:nvPr/>
        </p:nvPicPr>
        <p:blipFill rotWithShape="1">
          <a:blip r:embed="rId7">
            <a:alphaModFix/>
          </a:blip>
          <a:srcRect/>
          <a:stretch/>
        </p:blipFill>
        <p:spPr>
          <a:xfrm rot="-1797030">
            <a:off x="4482494" y="2685995"/>
            <a:ext cx="382698" cy="127927"/>
          </a:xfrm>
          <a:prstGeom prst="rect">
            <a:avLst/>
          </a:prstGeom>
          <a:noFill/>
          <a:ln>
            <a:noFill/>
          </a:ln>
        </p:spPr>
      </p:pic>
      <p:pic>
        <p:nvPicPr>
          <p:cNvPr id="921" name="Google Shape;921;p130" descr="Line Shape"/>
          <p:cNvPicPr preferRelativeResize="0"/>
          <p:nvPr/>
        </p:nvPicPr>
        <p:blipFill rotWithShape="1">
          <a:blip r:embed="rId8">
            <a:alphaModFix/>
          </a:blip>
          <a:srcRect/>
          <a:stretch/>
        </p:blipFill>
        <p:spPr>
          <a:xfrm rot="-1797030" flipH="1">
            <a:off x="4283212" y="2614494"/>
            <a:ext cx="142118" cy="300283"/>
          </a:xfrm>
          <a:prstGeom prst="rect">
            <a:avLst/>
          </a:prstGeom>
          <a:noFill/>
          <a:ln>
            <a:noFill/>
          </a:ln>
        </p:spPr>
      </p:pic>
      <p:grpSp>
        <p:nvGrpSpPr>
          <p:cNvPr id="922" name="Google Shape;922;p130"/>
          <p:cNvGrpSpPr/>
          <p:nvPr/>
        </p:nvGrpSpPr>
        <p:grpSpPr>
          <a:xfrm>
            <a:off x="4122787" y="2282942"/>
            <a:ext cx="820163" cy="647261"/>
            <a:chOff x="-1" y="0"/>
            <a:chExt cx="2187103" cy="1726030"/>
          </a:xfrm>
        </p:grpSpPr>
        <p:sp>
          <p:nvSpPr>
            <p:cNvPr id="923" name="Google Shape;923;p130"/>
            <p:cNvSpPr/>
            <p:nvPr/>
          </p:nvSpPr>
          <p:spPr>
            <a:xfrm>
              <a:off x="-1" y="851496"/>
              <a:ext cx="2187103" cy="635207"/>
            </a:xfrm>
            <a:custGeom>
              <a:avLst/>
              <a:gdLst/>
              <a:ahLst/>
              <a:cxnLst/>
              <a:rect l="l" t="t" r="r" b="b"/>
              <a:pathLst>
                <a:path w="21135" h="21580" extrusionOk="0">
                  <a:moveTo>
                    <a:pt x="17038" y="4945"/>
                  </a:moveTo>
                  <a:cubicBezTo>
                    <a:pt x="19523" y="9131"/>
                    <a:pt x="21422" y="21600"/>
                    <a:pt x="21100" y="21534"/>
                  </a:cubicBezTo>
                  <a:cubicBezTo>
                    <a:pt x="20777" y="21468"/>
                    <a:pt x="502" y="21560"/>
                    <a:pt x="49" y="21580"/>
                  </a:cubicBezTo>
                  <a:cubicBezTo>
                    <a:pt x="-178" y="21589"/>
                    <a:pt x="417" y="17084"/>
                    <a:pt x="1193" y="13509"/>
                  </a:cubicBezTo>
                  <a:cubicBezTo>
                    <a:pt x="1969" y="9934"/>
                    <a:pt x="2925" y="7289"/>
                    <a:pt x="3923" y="5444"/>
                  </a:cubicBezTo>
                  <a:cubicBezTo>
                    <a:pt x="5920" y="1753"/>
                    <a:pt x="7603" y="0"/>
                    <a:pt x="10323" y="0"/>
                  </a:cubicBezTo>
                  <a:cubicBezTo>
                    <a:pt x="13043" y="0"/>
                    <a:pt x="14552" y="759"/>
                    <a:pt x="17038" y="4945"/>
                  </a:cubicBezTo>
                  <a:close/>
                </a:path>
              </a:pathLst>
            </a:custGeom>
            <a:solidFill>
              <a:srgbClr val="0067FF"/>
            </a:solidFill>
            <a:ln>
              <a:noFill/>
            </a:ln>
          </p:spPr>
          <p:txBody>
            <a:bodyPr spcFirstLastPara="1" wrap="square" lIns="19050" tIns="19050" rIns="19050" bIns="19050" anchor="ctr" anchorCtr="0">
              <a:noAutofit/>
            </a:bodyPr>
            <a:lstStyle/>
            <a:p>
              <a:pPr marL="0" marR="0" lvl="0" indent="0" algn="l" rtl="0">
                <a:lnSpc>
                  <a:spcPct val="110000"/>
                </a:lnSpc>
                <a:spcBef>
                  <a:spcPts val="0"/>
                </a:spcBef>
                <a:spcAft>
                  <a:spcPts val="0"/>
                </a:spcAft>
                <a:buClr>
                  <a:srgbClr val="14171A"/>
                </a:buClr>
                <a:buSzPts val="1400"/>
                <a:buFont typeface="Play"/>
                <a:buNone/>
              </a:pPr>
              <a:endParaRPr sz="1400" b="0" i="0" u="none" strike="noStrike" cap="none">
                <a:solidFill>
                  <a:srgbClr val="14171A"/>
                </a:solidFill>
                <a:latin typeface="Play"/>
                <a:ea typeface="Play"/>
                <a:cs typeface="Play"/>
                <a:sym typeface="Play"/>
              </a:endParaRPr>
            </a:p>
          </p:txBody>
        </p:sp>
        <p:sp>
          <p:nvSpPr>
            <p:cNvPr id="924" name="Google Shape;924;p130"/>
            <p:cNvSpPr/>
            <p:nvPr/>
          </p:nvSpPr>
          <p:spPr>
            <a:xfrm>
              <a:off x="591421" y="0"/>
              <a:ext cx="961081" cy="1268838"/>
            </a:xfrm>
            <a:custGeom>
              <a:avLst/>
              <a:gdLst/>
              <a:ahLst/>
              <a:cxnLst/>
              <a:rect l="l" t="t" r="r" b="b"/>
              <a:pathLst>
                <a:path w="19754" h="21600" extrusionOk="0">
                  <a:moveTo>
                    <a:pt x="9876" y="0"/>
                  </a:moveTo>
                  <a:cubicBezTo>
                    <a:pt x="7347" y="0"/>
                    <a:pt x="4820" y="817"/>
                    <a:pt x="2890" y="2443"/>
                  </a:cubicBezTo>
                  <a:cubicBezTo>
                    <a:pt x="-575" y="5363"/>
                    <a:pt x="-921" y="9907"/>
                    <a:pt x="1834" y="13160"/>
                  </a:cubicBezTo>
                  <a:cubicBezTo>
                    <a:pt x="2498" y="14248"/>
                    <a:pt x="3239" y="15302"/>
                    <a:pt x="4076" y="16308"/>
                  </a:cubicBezTo>
                  <a:cubicBezTo>
                    <a:pt x="5717" y="18277"/>
                    <a:pt x="7673" y="20058"/>
                    <a:pt x="9882" y="21600"/>
                  </a:cubicBezTo>
                  <a:cubicBezTo>
                    <a:pt x="11972" y="20086"/>
                    <a:pt x="13840" y="18374"/>
                    <a:pt x="15446" y="16498"/>
                  </a:cubicBezTo>
                  <a:cubicBezTo>
                    <a:pt x="16333" y="15463"/>
                    <a:pt x="17120" y="14373"/>
                    <a:pt x="17836" y="13253"/>
                  </a:cubicBezTo>
                  <a:cubicBezTo>
                    <a:pt x="20679" y="9994"/>
                    <a:pt x="20367" y="5392"/>
                    <a:pt x="16868" y="2443"/>
                  </a:cubicBezTo>
                  <a:cubicBezTo>
                    <a:pt x="14938" y="817"/>
                    <a:pt x="12406" y="0"/>
                    <a:pt x="9876" y="0"/>
                  </a:cubicBezTo>
                  <a:close/>
                  <a:moveTo>
                    <a:pt x="9811" y="3836"/>
                  </a:moveTo>
                  <a:cubicBezTo>
                    <a:pt x="11224" y="3836"/>
                    <a:pt x="12634" y="4282"/>
                    <a:pt x="13711" y="5175"/>
                  </a:cubicBezTo>
                  <a:cubicBezTo>
                    <a:pt x="15867" y="6961"/>
                    <a:pt x="15867" y="9855"/>
                    <a:pt x="13711" y="11641"/>
                  </a:cubicBezTo>
                  <a:cubicBezTo>
                    <a:pt x="11556" y="13426"/>
                    <a:pt x="8061" y="13426"/>
                    <a:pt x="5905" y="11641"/>
                  </a:cubicBezTo>
                  <a:cubicBezTo>
                    <a:pt x="3750" y="9855"/>
                    <a:pt x="3750" y="6961"/>
                    <a:pt x="5905" y="5175"/>
                  </a:cubicBezTo>
                  <a:cubicBezTo>
                    <a:pt x="6983" y="4282"/>
                    <a:pt x="8399" y="3836"/>
                    <a:pt x="9811" y="3836"/>
                  </a:cubicBezTo>
                  <a:close/>
                </a:path>
              </a:pathLst>
            </a:custGeom>
            <a:solidFill>
              <a:srgbClr val="FEA800"/>
            </a:solidFill>
            <a:ln>
              <a:noFill/>
            </a:ln>
          </p:spPr>
          <p:txBody>
            <a:bodyPr spcFirstLastPara="1" wrap="square" lIns="19050" tIns="19050" rIns="19050" bIns="19050" anchor="ctr" anchorCtr="0">
              <a:noAutofit/>
            </a:bodyPr>
            <a:lstStyle/>
            <a:p>
              <a:pPr marL="0" marR="0" lvl="0" indent="0" algn="l" rtl="0">
                <a:lnSpc>
                  <a:spcPct val="110000"/>
                </a:lnSpc>
                <a:spcBef>
                  <a:spcPts val="0"/>
                </a:spcBef>
                <a:spcAft>
                  <a:spcPts val="0"/>
                </a:spcAft>
                <a:buClr>
                  <a:srgbClr val="14171A"/>
                </a:buClr>
                <a:buSzPts val="1400"/>
                <a:buFont typeface="Play"/>
                <a:buNone/>
              </a:pPr>
              <a:endParaRPr sz="1400" b="0" i="0" u="none" strike="noStrike" cap="none">
                <a:solidFill>
                  <a:srgbClr val="14171A"/>
                </a:solidFill>
                <a:latin typeface="Play"/>
                <a:ea typeface="Play"/>
                <a:cs typeface="Play"/>
                <a:sym typeface="Play"/>
              </a:endParaRPr>
            </a:p>
          </p:txBody>
        </p:sp>
        <p:pic>
          <p:nvPicPr>
            <p:cNvPr id="925" name="Google Shape;925;p130" descr="Line Shape"/>
            <p:cNvPicPr preferRelativeResize="0"/>
            <p:nvPr/>
          </p:nvPicPr>
          <p:blipFill rotWithShape="1">
            <a:blip r:embed="rId7">
              <a:alphaModFix/>
            </a:blip>
            <a:srcRect/>
            <a:stretch/>
          </p:blipFill>
          <p:spPr>
            <a:xfrm rot="-1797030">
              <a:off x="959219" y="1074808"/>
              <a:ext cx="1020528" cy="341140"/>
            </a:xfrm>
            <a:prstGeom prst="rect">
              <a:avLst/>
            </a:prstGeom>
            <a:noFill/>
            <a:ln>
              <a:noFill/>
            </a:ln>
          </p:spPr>
        </p:pic>
        <p:pic>
          <p:nvPicPr>
            <p:cNvPr id="926" name="Google Shape;926;p130" descr="Line Shape"/>
            <p:cNvPicPr preferRelativeResize="0"/>
            <p:nvPr/>
          </p:nvPicPr>
          <p:blipFill rotWithShape="1">
            <a:blip r:embed="rId8">
              <a:alphaModFix/>
            </a:blip>
            <a:srcRect/>
            <a:stretch/>
          </p:blipFill>
          <p:spPr>
            <a:xfrm rot="-1797030" flipH="1">
              <a:off x="427801" y="884138"/>
              <a:ext cx="378982" cy="800756"/>
            </a:xfrm>
            <a:prstGeom prst="rect">
              <a:avLst/>
            </a:prstGeom>
            <a:noFill/>
            <a:ln>
              <a:noFill/>
            </a:ln>
          </p:spPr>
        </p:pic>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207"/>
        <p:cNvGrpSpPr/>
        <p:nvPr/>
      </p:nvGrpSpPr>
      <p:grpSpPr>
        <a:xfrm>
          <a:off x="0" y="0"/>
          <a:ext cx="0" cy="0"/>
          <a:chOff x="0" y="0"/>
          <a:chExt cx="0" cy="0"/>
        </a:xfrm>
      </p:grpSpPr>
      <p:sp>
        <p:nvSpPr>
          <p:cNvPr id="1208" name="Google Shape;1208;p148"/>
          <p:cNvSpPr/>
          <p:nvPr/>
        </p:nvSpPr>
        <p:spPr>
          <a:xfrm>
            <a:off x="0" y="1384875"/>
            <a:ext cx="9144303" cy="1028700"/>
          </a:xfrm>
          <a:custGeom>
            <a:avLst/>
            <a:gdLst/>
            <a:ahLst/>
            <a:cxnLst/>
            <a:rect l="l" t="t" r="r" b="b"/>
            <a:pathLst>
              <a:path w="312039" h="46411" extrusionOk="0">
                <a:moveTo>
                  <a:pt x="0" y="1143"/>
                </a:moveTo>
                <a:lnTo>
                  <a:pt x="607" y="42982"/>
                </a:lnTo>
                <a:lnTo>
                  <a:pt x="309217" y="46411"/>
                </a:lnTo>
                <a:lnTo>
                  <a:pt x="312039" y="0"/>
                </a:lnTo>
                <a:close/>
              </a:path>
            </a:pathLst>
          </a:custGeom>
          <a:solidFill>
            <a:schemeClr val="accent1"/>
          </a:solidFill>
          <a:ln>
            <a:noFill/>
          </a:ln>
        </p:spPr>
        <p:txBody>
          <a:bodyPr/>
          <a:lstStyle/>
          <a:p>
            <a:endParaRPr lang="ko-KR" altLang="en-US"/>
          </a:p>
        </p:txBody>
      </p:sp>
      <p:sp>
        <p:nvSpPr>
          <p:cNvPr id="1209" name="Google Shape;1209;p148"/>
          <p:cNvSpPr/>
          <p:nvPr/>
        </p:nvSpPr>
        <p:spPr>
          <a:xfrm>
            <a:off x="846300" y="1116597"/>
            <a:ext cx="1613400" cy="1644600"/>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900">
                <a:latin typeface="Poppins"/>
                <a:ea typeface="Poppins"/>
                <a:cs typeface="Poppins"/>
                <a:sym typeface="Poppins"/>
              </a:rPr>
              <a:t>Unify your teams’ efforts for enhanced planning and insights, seamless collaboration, and </a:t>
            </a:r>
            <a:r>
              <a:rPr lang="en" sz="900" b="1">
                <a:latin typeface="Poppins"/>
                <a:ea typeface="Poppins"/>
                <a:cs typeface="Poppins"/>
                <a:sym typeface="Poppins"/>
              </a:rPr>
              <a:t>flexible workflows</a:t>
            </a:r>
            <a:r>
              <a:rPr lang="en" sz="900">
                <a:latin typeface="Poppins"/>
                <a:ea typeface="Poppins"/>
                <a:cs typeface="Poppins"/>
                <a:sym typeface="Poppins"/>
              </a:rPr>
              <a:t> while scaling from </a:t>
            </a:r>
            <a:r>
              <a:rPr lang="en" sz="900" b="1">
                <a:latin typeface="Poppins"/>
                <a:ea typeface="Poppins"/>
                <a:cs typeface="Poppins"/>
                <a:sym typeface="Poppins"/>
              </a:rPr>
              <a:t>simple tasks to complex projects</a:t>
            </a:r>
            <a:r>
              <a:rPr lang="en" sz="900">
                <a:latin typeface="Poppins"/>
                <a:ea typeface="Poppins"/>
                <a:cs typeface="Poppins"/>
                <a:sym typeface="Poppins"/>
              </a:rPr>
              <a:t>.</a:t>
            </a:r>
            <a:endParaRPr sz="900">
              <a:latin typeface="Poppins"/>
              <a:ea typeface="Poppins"/>
              <a:cs typeface="Poppins"/>
              <a:sym typeface="Poppins"/>
            </a:endParaRPr>
          </a:p>
        </p:txBody>
      </p:sp>
      <p:sp>
        <p:nvSpPr>
          <p:cNvPr id="1210" name="Google Shape;1210;p148"/>
          <p:cNvSpPr/>
          <p:nvPr/>
        </p:nvSpPr>
        <p:spPr>
          <a:xfrm>
            <a:off x="2773207" y="1116597"/>
            <a:ext cx="1613400" cy="1644600"/>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900">
                <a:latin typeface="Poppins"/>
                <a:ea typeface="Poppins"/>
                <a:cs typeface="Poppins"/>
                <a:sym typeface="Poppins"/>
              </a:rPr>
              <a:t>Enhance visibility, </a:t>
            </a:r>
            <a:r>
              <a:rPr lang="en" sz="900" b="1">
                <a:latin typeface="Poppins"/>
                <a:ea typeface="Poppins"/>
                <a:cs typeface="Poppins"/>
                <a:sym typeface="Poppins"/>
              </a:rPr>
              <a:t>simplify knowledge management</a:t>
            </a:r>
            <a:r>
              <a:rPr lang="en" sz="900">
                <a:latin typeface="Poppins"/>
                <a:ea typeface="Poppins"/>
                <a:cs typeface="Poppins"/>
                <a:sym typeface="Poppins"/>
              </a:rPr>
              <a:t>, and motivate efficient cross-team collaboration and </a:t>
            </a:r>
            <a:r>
              <a:rPr lang="en" sz="900" b="1">
                <a:latin typeface="Poppins"/>
                <a:ea typeface="Poppins"/>
                <a:cs typeface="Poppins"/>
                <a:sym typeface="Poppins"/>
              </a:rPr>
              <a:t>content sharing</a:t>
            </a:r>
            <a:r>
              <a:rPr lang="en" sz="900">
                <a:latin typeface="Poppins"/>
                <a:ea typeface="Poppins"/>
                <a:cs typeface="Poppins"/>
                <a:sym typeface="Poppins"/>
              </a:rPr>
              <a:t> with the power of AI.</a:t>
            </a:r>
            <a:endParaRPr sz="900">
              <a:latin typeface="Poppins"/>
              <a:ea typeface="Poppins"/>
              <a:cs typeface="Poppins"/>
              <a:sym typeface="Poppins"/>
            </a:endParaRPr>
          </a:p>
        </p:txBody>
      </p:sp>
      <p:sp>
        <p:nvSpPr>
          <p:cNvPr id="1211" name="Google Shape;1211;p148"/>
          <p:cNvSpPr/>
          <p:nvPr/>
        </p:nvSpPr>
        <p:spPr>
          <a:xfrm>
            <a:off x="4700115" y="1116597"/>
            <a:ext cx="1613400" cy="1644600"/>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900">
                <a:latin typeface="Poppins"/>
                <a:ea typeface="Poppins"/>
                <a:cs typeface="Poppins"/>
                <a:sym typeface="Poppins"/>
              </a:rPr>
              <a:t>Improve communication and collaboration through </a:t>
            </a:r>
            <a:r>
              <a:rPr lang="en" sz="900" b="1">
                <a:latin typeface="Poppins"/>
                <a:ea typeface="Poppins"/>
                <a:cs typeface="Poppins"/>
                <a:sym typeface="Poppins"/>
              </a:rPr>
              <a:t>personal video</a:t>
            </a:r>
            <a:r>
              <a:rPr lang="en" sz="900">
                <a:latin typeface="Poppins"/>
                <a:ea typeface="Poppins"/>
                <a:cs typeface="Poppins"/>
                <a:sym typeface="Poppins"/>
              </a:rPr>
              <a:t> interactions and </a:t>
            </a:r>
            <a:r>
              <a:rPr lang="en" sz="900" b="1">
                <a:latin typeface="Poppins"/>
                <a:ea typeface="Poppins"/>
                <a:cs typeface="Poppins"/>
                <a:sym typeface="Poppins"/>
              </a:rPr>
              <a:t>async information sharing</a:t>
            </a:r>
            <a:r>
              <a:rPr lang="en" sz="900">
                <a:latin typeface="Poppins"/>
                <a:ea typeface="Poppins"/>
                <a:cs typeface="Poppins"/>
                <a:sym typeface="Poppins"/>
              </a:rPr>
              <a:t> that integrates seamlessly across platforms. </a:t>
            </a:r>
            <a:endParaRPr sz="900">
              <a:latin typeface="Poppins"/>
              <a:ea typeface="Poppins"/>
              <a:cs typeface="Poppins"/>
              <a:sym typeface="Poppins"/>
            </a:endParaRPr>
          </a:p>
        </p:txBody>
      </p:sp>
      <p:sp>
        <p:nvSpPr>
          <p:cNvPr id="1212" name="Google Shape;1212;p148"/>
          <p:cNvSpPr/>
          <p:nvPr/>
        </p:nvSpPr>
        <p:spPr>
          <a:xfrm>
            <a:off x="6627022" y="1111275"/>
            <a:ext cx="1613400" cy="1644600"/>
          </a:xfrm>
          <a:prstGeom prst="rect">
            <a:avLst/>
          </a:prstGeom>
          <a:solidFill>
            <a:schemeClr val="lt1"/>
          </a:solid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900">
                <a:latin typeface="Poppins"/>
                <a:ea typeface="Poppins"/>
                <a:cs typeface="Poppins"/>
                <a:sym typeface="Poppins"/>
              </a:rPr>
              <a:t>Leverage AI to enhance teamwork by providing </a:t>
            </a:r>
            <a:r>
              <a:rPr lang="en" sz="900" b="1">
                <a:latin typeface="Poppins"/>
                <a:ea typeface="Poppins"/>
                <a:cs typeface="Poppins"/>
                <a:sym typeface="Poppins"/>
              </a:rPr>
              <a:t>connected insights</a:t>
            </a:r>
            <a:r>
              <a:rPr lang="en" sz="900">
                <a:latin typeface="Poppins"/>
                <a:ea typeface="Poppins"/>
                <a:cs typeface="Poppins"/>
                <a:sym typeface="Poppins"/>
              </a:rPr>
              <a:t>, and streamlining workflows that enable teams to focus on strategic work and </a:t>
            </a:r>
            <a:r>
              <a:rPr lang="en" sz="900" b="1">
                <a:latin typeface="Poppins"/>
                <a:ea typeface="Poppins"/>
                <a:cs typeface="Poppins"/>
                <a:sym typeface="Poppins"/>
              </a:rPr>
              <a:t>boost productivity</a:t>
            </a:r>
            <a:r>
              <a:rPr lang="en" sz="900">
                <a:latin typeface="Poppins"/>
                <a:ea typeface="Poppins"/>
                <a:cs typeface="Poppins"/>
                <a:sym typeface="Poppins"/>
              </a:rPr>
              <a:t> and innovation.</a:t>
            </a:r>
            <a:endParaRPr sz="900">
              <a:latin typeface="Poppins"/>
              <a:ea typeface="Poppins"/>
              <a:cs typeface="Poppins"/>
              <a:sym typeface="Poppins"/>
            </a:endParaRPr>
          </a:p>
        </p:txBody>
      </p:sp>
      <p:sp>
        <p:nvSpPr>
          <p:cNvPr id="1213" name="Google Shape;1213;p148"/>
          <p:cNvSpPr/>
          <p:nvPr/>
        </p:nvSpPr>
        <p:spPr>
          <a:xfrm>
            <a:off x="595400" y="2722575"/>
            <a:ext cx="7940675" cy="1402750"/>
          </a:xfrm>
          <a:prstGeom prst="flowChartOffpageConnector">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214" name="Google Shape;1214;p148"/>
          <p:cNvSpPr txBox="1"/>
          <p:nvPr/>
        </p:nvSpPr>
        <p:spPr>
          <a:xfrm>
            <a:off x="415300" y="290575"/>
            <a:ext cx="54276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THE TEAMWORK FOUNDATION</a:t>
            </a:r>
            <a:r>
              <a:rPr lang="en" sz="1000">
                <a:solidFill>
                  <a:schemeClr val="dk2"/>
                </a:solidFill>
                <a:latin typeface="Poppins"/>
                <a:ea typeface="Poppins"/>
                <a:cs typeface="Poppins"/>
                <a:sym typeface="Poppins"/>
              </a:rPr>
              <a:t> | EFFECTIVE COLLABORATION FOR THE WHOLE ORG</a:t>
            </a:r>
            <a:endParaRPr sz="1000">
              <a:solidFill>
                <a:schemeClr val="dk2"/>
              </a:solidFill>
              <a:latin typeface="Poppins"/>
              <a:ea typeface="Poppins"/>
              <a:cs typeface="Poppins"/>
              <a:sym typeface="Poppins"/>
            </a:endParaRPr>
          </a:p>
        </p:txBody>
      </p:sp>
      <p:sp>
        <p:nvSpPr>
          <p:cNvPr id="1215" name="Google Shape;1215;p148"/>
          <p:cNvSpPr txBox="1"/>
          <p:nvPr/>
        </p:nvSpPr>
        <p:spPr>
          <a:xfrm>
            <a:off x="2590237" y="3550725"/>
            <a:ext cx="3951000" cy="35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solidFill>
                  <a:schemeClr val="dk2"/>
                </a:solidFill>
                <a:latin typeface="Poppins Medium"/>
                <a:ea typeface="Poppins Medium"/>
                <a:cs typeface="Poppins Medium"/>
                <a:sym typeface="Poppins Medium"/>
              </a:rPr>
              <a:t>The foundation for effective collaborative work</a:t>
            </a:r>
            <a:endParaRPr sz="1100">
              <a:solidFill>
                <a:schemeClr val="dk2"/>
              </a:solidFill>
              <a:latin typeface="Poppins Medium"/>
              <a:ea typeface="Poppins Medium"/>
              <a:cs typeface="Poppins Medium"/>
              <a:sym typeface="Poppins Medium"/>
            </a:endParaRPr>
          </a:p>
        </p:txBody>
      </p:sp>
      <p:pic>
        <p:nvPicPr>
          <p:cNvPr id="1216" name="Google Shape;1216;p148"/>
          <p:cNvPicPr preferRelativeResize="0"/>
          <p:nvPr/>
        </p:nvPicPr>
        <p:blipFill rotWithShape="1">
          <a:blip r:embed="rId3">
            <a:alphaModFix/>
          </a:blip>
          <a:srcRect t="27235"/>
          <a:stretch/>
        </p:blipFill>
        <p:spPr>
          <a:xfrm>
            <a:off x="1114187" y="3095922"/>
            <a:ext cx="1077630" cy="339979"/>
          </a:xfrm>
          <a:prstGeom prst="rect">
            <a:avLst/>
          </a:prstGeom>
          <a:noFill/>
          <a:ln>
            <a:noFill/>
          </a:ln>
        </p:spPr>
      </p:pic>
      <p:pic>
        <p:nvPicPr>
          <p:cNvPr id="1217" name="Google Shape;1217;p148"/>
          <p:cNvPicPr preferRelativeResize="0"/>
          <p:nvPr/>
        </p:nvPicPr>
        <p:blipFill rotWithShape="1">
          <a:blip r:embed="rId4">
            <a:alphaModFix/>
          </a:blip>
          <a:srcRect t="27235"/>
          <a:stretch/>
        </p:blipFill>
        <p:spPr>
          <a:xfrm>
            <a:off x="2566317" y="3095922"/>
            <a:ext cx="2027150" cy="339979"/>
          </a:xfrm>
          <a:prstGeom prst="rect">
            <a:avLst/>
          </a:prstGeom>
          <a:noFill/>
          <a:ln>
            <a:noFill/>
          </a:ln>
        </p:spPr>
      </p:pic>
      <p:sp>
        <p:nvSpPr>
          <p:cNvPr id="1218" name="Google Shape;1218;p148"/>
          <p:cNvSpPr txBox="1"/>
          <p:nvPr/>
        </p:nvSpPr>
        <p:spPr>
          <a:xfrm>
            <a:off x="2675250" y="4185050"/>
            <a:ext cx="37935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chemeClr val="accent1"/>
                </a:solidFill>
                <a:latin typeface="Poppins Black"/>
                <a:ea typeface="Poppins Black"/>
                <a:cs typeface="Poppins Black"/>
                <a:sym typeface="Poppins Black"/>
              </a:rPr>
              <a:t>Teamwork Collection</a:t>
            </a:r>
            <a:endParaRPr sz="1800">
              <a:solidFill>
                <a:schemeClr val="accent1"/>
              </a:solidFill>
              <a:latin typeface="Poppins Black"/>
              <a:ea typeface="Poppins Black"/>
              <a:cs typeface="Poppins Black"/>
              <a:sym typeface="Poppins Black"/>
            </a:endParaRPr>
          </a:p>
        </p:txBody>
      </p:sp>
      <p:sp>
        <p:nvSpPr>
          <p:cNvPr id="1219" name="Google Shape;1219;p148"/>
          <p:cNvSpPr txBox="1"/>
          <p:nvPr/>
        </p:nvSpPr>
        <p:spPr>
          <a:xfrm>
            <a:off x="595400" y="2761175"/>
            <a:ext cx="16134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solidFill>
                  <a:schemeClr val="dk2"/>
                </a:solidFill>
                <a:latin typeface="Poppins"/>
                <a:ea typeface="Poppins"/>
                <a:cs typeface="Poppins"/>
                <a:sym typeface="Poppins"/>
              </a:rPr>
              <a:t>Powered by</a:t>
            </a:r>
            <a:endParaRPr sz="800">
              <a:solidFill>
                <a:schemeClr val="dk2"/>
              </a:solidFill>
              <a:latin typeface="Poppins"/>
              <a:ea typeface="Poppins"/>
              <a:cs typeface="Poppins"/>
              <a:sym typeface="Poppins"/>
            </a:endParaRPr>
          </a:p>
        </p:txBody>
      </p:sp>
      <p:pic>
        <p:nvPicPr>
          <p:cNvPr id="1220" name="Google Shape;1220;p148"/>
          <p:cNvPicPr preferRelativeResize="0"/>
          <p:nvPr/>
        </p:nvPicPr>
        <p:blipFill>
          <a:blip r:embed="rId5">
            <a:alphaModFix/>
          </a:blip>
          <a:stretch>
            <a:fillRect/>
          </a:stretch>
        </p:blipFill>
        <p:spPr>
          <a:xfrm>
            <a:off x="4896954" y="3096748"/>
            <a:ext cx="1219725" cy="338328"/>
          </a:xfrm>
          <a:prstGeom prst="rect">
            <a:avLst/>
          </a:prstGeom>
          <a:noFill/>
          <a:ln>
            <a:noFill/>
          </a:ln>
        </p:spPr>
      </p:pic>
      <p:pic>
        <p:nvPicPr>
          <p:cNvPr id="1221" name="Google Shape;1221;p148"/>
          <p:cNvPicPr preferRelativeResize="0"/>
          <p:nvPr/>
        </p:nvPicPr>
        <p:blipFill>
          <a:blip r:embed="rId6">
            <a:alphaModFix/>
          </a:blip>
          <a:stretch>
            <a:fillRect/>
          </a:stretch>
        </p:blipFill>
        <p:spPr>
          <a:xfrm>
            <a:off x="6888065" y="3096748"/>
            <a:ext cx="1091277" cy="338328"/>
          </a:xfrm>
          <a:prstGeom prst="rect">
            <a:avLst/>
          </a:prstGeom>
          <a:noFill/>
          <a:ln>
            <a:noFill/>
          </a:ln>
        </p:spPr>
      </p:pic>
      <p:sp>
        <p:nvSpPr>
          <p:cNvPr id="1222" name="Google Shape;1222;p148"/>
          <p:cNvSpPr txBox="1"/>
          <p:nvPr/>
        </p:nvSpPr>
        <p:spPr>
          <a:xfrm>
            <a:off x="7937327" y="3013359"/>
            <a:ext cx="222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rgbClr val="9E9E9E"/>
                </a:solidFill>
                <a:latin typeface="Poppins"/>
                <a:ea typeface="Poppins"/>
                <a:cs typeface="Poppins"/>
                <a:sym typeface="Poppins"/>
              </a:rPr>
              <a:t>*</a:t>
            </a:r>
            <a:endParaRPr>
              <a:solidFill>
                <a:srgbClr val="9E9E9E"/>
              </a:solidFill>
            </a:endParaRPr>
          </a:p>
        </p:txBody>
      </p:sp>
      <p:sp>
        <p:nvSpPr>
          <p:cNvPr id="1223" name="Google Shape;1223;p148"/>
          <p:cNvSpPr txBox="1"/>
          <p:nvPr/>
        </p:nvSpPr>
        <p:spPr>
          <a:xfrm>
            <a:off x="595375" y="4727550"/>
            <a:ext cx="49389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rgbClr val="9E9E9E"/>
                </a:solidFill>
                <a:latin typeface="Poppins"/>
                <a:ea typeface="Poppins"/>
                <a:cs typeface="Poppins"/>
                <a:sym typeface="Poppins"/>
              </a:rPr>
              <a:t>* </a:t>
            </a:r>
            <a:r>
              <a:rPr lang="en" sz="700">
                <a:solidFill>
                  <a:srgbClr val="9E9E9E"/>
                </a:solidFill>
                <a:latin typeface="Poppins"/>
                <a:ea typeface="Poppins"/>
                <a:cs typeface="Poppins"/>
                <a:sym typeface="Poppins"/>
              </a:rPr>
              <a:t>Rovo (free) included, but Rovo Enterprise must be purchased separately from Teamwork Collection</a:t>
            </a:r>
            <a:endParaRPr sz="1100">
              <a:solidFill>
                <a:srgbClr val="9E9E9E"/>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227"/>
        <p:cNvGrpSpPr/>
        <p:nvPr/>
      </p:nvGrpSpPr>
      <p:grpSpPr>
        <a:xfrm>
          <a:off x="0" y="0"/>
          <a:ext cx="0" cy="0"/>
          <a:chOff x="0" y="0"/>
          <a:chExt cx="0" cy="0"/>
        </a:xfrm>
      </p:grpSpPr>
      <p:sp>
        <p:nvSpPr>
          <p:cNvPr id="1228" name="Google Shape;1228;p149"/>
          <p:cNvSpPr txBox="1"/>
          <p:nvPr/>
        </p:nvSpPr>
        <p:spPr>
          <a:xfrm>
            <a:off x="415300" y="290575"/>
            <a:ext cx="54276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JIRA</a:t>
            </a:r>
            <a:r>
              <a:rPr lang="en" sz="1000">
                <a:solidFill>
                  <a:schemeClr val="dk2"/>
                </a:solidFill>
                <a:latin typeface="Poppins"/>
                <a:ea typeface="Poppins"/>
                <a:cs typeface="Poppins"/>
                <a:sym typeface="Poppins"/>
              </a:rPr>
              <a:t> | PLAN AND EXECUTE WORK ACROSS </a:t>
            </a:r>
            <a:r>
              <a:rPr lang="en" sz="1000" b="1">
                <a:solidFill>
                  <a:srgbClr val="1868DB"/>
                </a:solidFill>
                <a:latin typeface="Poppins"/>
                <a:ea typeface="Poppins"/>
                <a:cs typeface="Poppins"/>
                <a:sym typeface="Poppins"/>
              </a:rPr>
              <a:t>ALL TEAMS</a:t>
            </a:r>
            <a:endParaRPr sz="1000" b="1">
              <a:solidFill>
                <a:srgbClr val="1868DB"/>
              </a:solidFill>
              <a:latin typeface="Poppins"/>
              <a:ea typeface="Poppins"/>
              <a:cs typeface="Poppins"/>
              <a:sym typeface="Poppins"/>
            </a:endParaRPr>
          </a:p>
        </p:txBody>
      </p:sp>
      <p:pic>
        <p:nvPicPr>
          <p:cNvPr id="1229" name="Google Shape;1229;p149"/>
          <p:cNvPicPr preferRelativeResize="0"/>
          <p:nvPr/>
        </p:nvPicPr>
        <p:blipFill rotWithShape="1">
          <a:blip r:embed="rId3">
            <a:alphaModFix/>
          </a:blip>
          <a:srcRect t="27235"/>
          <a:stretch/>
        </p:blipFill>
        <p:spPr>
          <a:xfrm>
            <a:off x="7790237" y="289945"/>
            <a:ext cx="1077630" cy="339979"/>
          </a:xfrm>
          <a:prstGeom prst="rect">
            <a:avLst/>
          </a:prstGeom>
          <a:noFill/>
          <a:ln>
            <a:noFill/>
          </a:ln>
        </p:spPr>
      </p:pic>
      <p:sp>
        <p:nvSpPr>
          <p:cNvPr id="1230" name="Google Shape;1230;p149"/>
          <p:cNvSpPr/>
          <p:nvPr/>
        </p:nvSpPr>
        <p:spPr>
          <a:xfrm rot="73830">
            <a:off x="3169542" y="1062583"/>
            <a:ext cx="6160721" cy="4015223"/>
          </a:xfrm>
          <a:prstGeom prst="roundRect">
            <a:avLst>
              <a:gd name="adj" fmla="val 0"/>
            </a:avLst>
          </a:prstGeom>
          <a:solidFill>
            <a:srgbClr val="1868D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pic>
        <p:nvPicPr>
          <p:cNvPr id="1231" name="Google Shape;1231;p149"/>
          <p:cNvPicPr preferRelativeResize="0"/>
          <p:nvPr/>
        </p:nvPicPr>
        <p:blipFill>
          <a:blip r:embed="rId4">
            <a:alphaModFix/>
          </a:blip>
          <a:stretch>
            <a:fillRect/>
          </a:stretch>
        </p:blipFill>
        <p:spPr>
          <a:xfrm>
            <a:off x="3079113" y="1207200"/>
            <a:ext cx="6059100" cy="3726000"/>
          </a:xfrm>
          <a:prstGeom prst="roundRect">
            <a:avLst>
              <a:gd name="adj" fmla="val 1561"/>
            </a:avLst>
          </a:prstGeom>
          <a:noFill/>
          <a:ln w="9525" cap="flat" cmpd="sng">
            <a:solidFill>
              <a:srgbClr val="F0F1F2"/>
            </a:solidFill>
            <a:prstDash val="solid"/>
            <a:round/>
            <a:headEnd type="none" w="sm" len="sm"/>
            <a:tailEnd type="none" w="sm" len="sm"/>
          </a:ln>
          <a:effectLst>
            <a:outerShdw blurRad="57150" dist="19050" dir="5400000" algn="bl" rotWithShape="0">
              <a:srgbClr val="000000">
                <a:alpha val="50000"/>
              </a:srgbClr>
            </a:outerShdw>
          </a:effectLst>
        </p:spPr>
      </p:pic>
      <p:sp>
        <p:nvSpPr>
          <p:cNvPr id="1232" name="Google Shape;1232;p149"/>
          <p:cNvSpPr txBox="1"/>
          <p:nvPr/>
        </p:nvSpPr>
        <p:spPr>
          <a:xfrm>
            <a:off x="415300" y="1084650"/>
            <a:ext cx="2607900" cy="39711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2"/>
              </a:buClr>
              <a:buSzPts val="1400"/>
              <a:buFont typeface="Poppins"/>
              <a:buChar char="●"/>
            </a:pPr>
            <a:r>
              <a:rPr lang="en">
                <a:solidFill>
                  <a:schemeClr val="dk2"/>
                </a:solidFill>
                <a:latin typeface="Poppins"/>
                <a:ea typeface="Poppins"/>
                <a:cs typeface="Poppins"/>
                <a:sym typeface="Poppins"/>
              </a:rPr>
              <a:t>Designed for </a:t>
            </a:r>
            <a:r>
              <a:rPr lang="en" i="1">
                <a:solidFill>
                  <a:schemeClr val="dk2"/>
                </a:solidFill>
                <a:latin typeface="Poppins"/>
                <a:ea typeface="Poppins"/>
                <a:cs typeface="Poppins"/>
                <a:sym typeface="Poppins"/>
              </a:rPr>
              <a:t>ALL TEAMS</a:t>
            </a:r>
            <a:r>
              <a:rPr lang="en">
                <a:solidFill>
                  <a:schemeClr val="dk2"/>
                </a:solidFill>
                <a:latin typeface="Poppins"/>
                <a:ea typeface="Poppins"/>
                <a:cs typeface="Poppins"/>
                <a:sym typeface="Poppins"/>
              </a:rPr>
              <a:t> to collaborate</a:t>
            </a:r>
            <a:endParaRPr>
              <a:solidFill>
                <a:schemeClr val="dk2"/>
              </a:solidFill>
              <a:latin typeface="Poppins"/>
              <a:ea typeface="Poppins"/>
              <a:cs typeface="Poppins"/>
              <a:sym typeface="Poppins"/>
            </a:endParaRPr>
          </a:p>
          <a:p>
            <a:pPr marL="457200" lvl="0" indent="-317500" algn="l" rtl="0">
              <a:spcBef>
                <a:spcPts val="1500"/>
              </a:spcBef>
              <a:spcAft>
                <a:spcPts val="0"/>
              </a:spcAft>
              <a:buClr>
                <a:schemeClr val="dk2"/>
              </a:buClr>
              <a:buSzPts val="1400"/>
              <a:buFont typeface="Poppins"/>
              <a:buChar char="●"/>
            </a:pPr>
            <a:r>
              <a:rPr lang="en">
                <a:solidFill>
                  <a:schemeClr val="dk2"/>
                </a:solidFill>
                <a:latin typeface="Poppins"/>
                <a:ea typeface="Poppins"/>
                <a:cs typeface="Poppins"/>
                <a:sym typeface="Poppins"/>
              </a:rPr>
              <a:t>Connect planning and execution to goals at every level</a:t>
            </a:r>
            <a:endParaRPr>
              <a:solidFill>
                <a:schemeClr val="dk2"/>
              </a:solidFill>
              <a:latin typeface="Poppins"/>
              <a:ea typeface="Poppins"/>
              <a:cs typeface="Poppins"/>
              <a:sym typeface="Poppins"/>
            </a:endParaRPr>
          </a:p>
          <a:p>
            <a:pPr marL="457200" lvl="0" indent="-317500" algn="l" rtl="0">
              <a:spcBef>
                <a:spcPts val="1500"/>
              </a:spcBef>
              <a:spcAft>
                <a:spcPts val="0"/>
              </a:spcAft>
              <a:buClr>
                <a:schemeClr val="dk2"/>
              </a:buClr>
              <a:buSzPts val="1400"/>
              <a:buFont typeface="Poppins"/>
              <a:buChar char="●"/>
            </a:pPr>
            <a:r>
              <a:rPr lang="en">
                <a:solidFill>
                  <a:schemeClr val="dk2"/>
                </a:solidFill>
                <a:latin typeface="Poppins"/>
                <a:ea typeface="Poppins"/>
                <a:cs typeface="Poppins"/>
                <a:sym typeface="Poppins"/>
              </a:rPr>
              <a:t>Collaborate seamlessly across all teams</a:t>
            </a:r>
            <a:endParaRPr>
              <a:solidFill>
                <a:schemeClr val="dk2"/>
              </a:solidFill>
              <a:latin typeface="Poppins"/>
              <a:ea typeface="Poppins"/>
              <a:cs typeface="Poppins"/>
              <a:sym typeface="Poppins"/>
            </a:endParaRPr>
          </a:p>
          <a:p>
            <a:pPr marL="457200" lvl="0" indent="-317500" algn="l" rtl="0">
              <a:spcBef>
                <a:spcPts val="1500"/>
              </a:spcBef>
              <a:spcAft>
                <a:spcPts val="0"/>
              </a:spcAft>
              <a:buClr>
                <a:schemeClr val="dk2"/>
              </a:buClr>
              <a:buSzPts val="1400"/>
              <a:buFont typeface="Poppins"/>
              <a:buChar char="●"/>
            </a:pPr>
            <a:r>
              <a:rPr lang="en">
                <a:solidFill>
                  <a:schemeClr val="dk2"/>
                </a:solidFill>
                <a:latin typeface="Poppins"/>
                <a:ea typeface="Poppins"/>
                <a:cs typeface="Poppins"/>
                <a:sym typeface="Poppins"/>
              </a:rPr>
              <a:t>Gain visibility up, down, and across the organization</a:t>
            </a:r>
            <a:endParaRPr>
              <a:solidFill>
                <a:schemeClr val="dk2"/>
              </a:solidFill>
              <a:latin typeface="Poppins"/>
              <a:ea typeface="Poppins"/>
              <a:cs typeface="Poppins"/>
              <a:sym typeface="Poppins"/>
            </a:endParaRPr>
          </a:p>
          <a:p>
            <a:pPr marL="457200" lvl="0" indent="-317500" algn="l" rtl="0">
              <a:spcBef>
                <a:spcPts val="1500"/>
              </a:spcBef>
              <a:spcAft>
                <a:spcPts val="1500"/>
              </a:spcAft>
              <a:buClr>
                <a:schemeClr val="dk2"/>
              </a:buClr>
              <a:buSzPts val="1400"/>
              <a:buFont typeface="Poppins"/>
              <a:buChar char="●"/>
            </a:pPr>
            <a:r>
              <a:rPr lang="en">
                <a:solidFill>
                  <a:schemeClr val="dk2"/>
                </a:solidFill>
                <a:latin typeface="Poppins"/>
                <a:ea typeface="Poppins"/>
                <a:cs typeface="Poppins"/>
                <a:sym typeface="Poppins"/>
              </a:rPr>
              <a:t>Increase productivity with AI and automation </a:t>
            </a:r>
            <a:endParaRPr>
              <a:solidFill>
                <a:schemeClr val="dk2"/>
              </a:solidFill>
              <a:latin typeface="Poppins"/>
              <a:ea typeface="Poppins"/>
              <a:cs typeface="Poppins"/>
              <a:sym typeface="Poppi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236"/>
        <p:cNvGrpSpPr/>
        <p:nvPr/>
      </p:nvGrpSpPr>
      <p:grpSpPr>
        <a:xfrm>
          <a:off x="0" y="0"/>
          <a:ext cx="0" cy="0"/>
          <a:chOff x="0" y="0"/>
          <a:chExt cx="0" cy="0"/>
        </a:xfrm>
      </p:grpSpPr>
      <p:sp>
        <p:nvSpPr>
          <p:cNvPr id="1237" name="Google Shape;1237;p150"/>
          <p:cNvSpPr txBox="1"/>
          <p:nvPr/>
        </p:nvSpPr>
        <p:spPr>
          <a:xfrm>
            <a:off x="415300" y="290575"/>
            <a:ext cx="6059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CONFLUENCE</a:t>
            </a:r>
            <a:r>
              <a:rPr lang="en" sz="1000">
                <a:solidFill>
                  <a:schemeClr val="dk2"/>
                </a:solidFill>
                <a:latin typeface="Poppins"/>
                <a:ea typeface="Poppins"/>
                <a:cs typeface="Poppins"/>
                <a:sym typeface="Poppins"/>
              </a:rPr>
              <a:t> | CREATE, SHARE, MANAGE, &amp; DISCOVER </a:t>
            </a:r>
            <a:r>
              <a:rPr lang="en" sz="1000" b="1">
                <a:solidFill>
                  <a:srgbClr val="1868DB"/>
                </a:solidFill>
                <a:latin typeface="Poppins"/>
                <a:ea typeface="Poppins"/>
                <a:cs typeface="Poppins"/>
                <a:sym typeface="Poppins"/>
              </a:rPr>
              <a:t>KNOWLEDGE</a:t>
            </a:r>
            <a:r>
              <a:rPr lang="en" sz="1000">
                <a:solidFill>
                  <a:schemeClr val="dk2"/>
                </a:solidFill>
                <a:latin typeface="Poppins"/>
                <a:ea typeface="Poppins"/>
                <a:cs typeface="Poppins"/>
                <a:sym typeface="Poppins"/>
              </a:rPr>
              <a:t> </a:t>
            </a:r>
            <a:endParaRPr sz="1000">
              <a:solidFill>
                <a:schemeClr val="dk2"/>
              </a:solidFill>
              <a:latin typeface="Poppins"/>
              <a:ea typeface="Poppins"/>
              <a:cs typeface="Poppins"/>
              <a:sym typeface="Poppins"/>
            </a:endParaRPr>
          </a:p>
        </p:txBody>
      </p:sp>
      <p:sp>
        <p:nvSpPr>
          <p:cNvPr id="1238" name="Google Shape;1238;p150"/>
          <p:cNvSpPr/>
          <p:nvPr/>
        </p:nvSpPr>
        <p:spPr>
          <a:xfrm rot="73830">
            <a:off x="3169542" y="1062583"/>
            <a:ext cx="6160721" cy="4015223"/>
          </a:xfrm>
          <a:prstGeom prst="roundRect">
            <a:avLst>
              <a:gd name="adj" fmla="val 0"/>
            </a:avLst>
          </a:prstGeom>
          <a:solidFill>
            <a:srgbClr val="1868D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239" name="Google Shape;1239;p150"/>
          <p:cNvSpPr txBox="1"/>
          <p:nvPr/>
        </p:nvSpPr>
        <p:spPr>
          <a:xfrm>
            <a:off x="415300" y="1207200"/>
            <a:ext cx="2675100" cy="31554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2"/>
              </a:buClr>
              <a:buSzPts val="1400"/>
              <a:buFont typeface="Poppins"/>
              <a:buChar char="●"/>
            </a:pPr>
            <a:r>
              <a:rPr lang="en" b="1">
                <a:solidFill>
                  <a:schemeClr val="dk2"/>
                </a:solidFill>
                <a:latin typeface="Poppins"/>
                <a:ea typeface="Poppins"/>
                <a:cs typeface="Poppins"/>
                <a:sym typeface="Poppins"/>
              </a:rPr>
              <a:t>Create with flexibility. </a:t>
            </a:r>
            <a:r>
              <a:rPr lang="en">
                <a:solidFill>
                  <a:schemeClr val="dk2"/>
                </a:solidFill>
                <a:latin typeface="Poppins"/>
                <a:ea typeface="Poppins"/>
                <a:cs typeface="Poppins"/>
                <a:sym typeface="Poppins"/>
              </a:rPr>
              <a:t>Databases, whiteboards, pages, smart links</a:t>
            </a:r>
            <a:endParaRPr>
              <a:solidFill>
                <a:schemeClr val="dk2"/>
              </a:solidFill>
              <a:latin typeface="Poppins"/>
              <a:ea typeface="Poppins"/>
              <a:cs typeface="Poppins"/>
              <a:sym typeface="Poppins"/>
            </a:endParaRPr>
          </a:p>
          <a:p>
            <a:pPr marL="457200" lvl="0" indent="-317500" algn="l" rtl="0">
              <a:spcBef>
                <a:spcPts val="1500"/>
              </a:spcBef>
              <a:spcAft>
                <a:spcPts val="0"/>
              </a:spcAft>
              <a:buClr>
                <a:schemeClr val="dk2"/>
              </a:buClr>
              <a:buSzPts val="1400"/>
              <a:buFont typeface="Poppins"/>
              <a:buChar char="●"/>
            </a:pPr>
            <a:r>
              <a:rPr lang="en" b="1">
                <a:solidFill>
                  <a:schemeClr val="dk2"/>
                </a:solidFill>
                <a:latin typeface="Poppins"/>
                <a:ea typeface="Poppins"/>
                <a:cs typeface="Poppins"/>
                <a:sym typeface="Poppins"/>
              </a:rPr>
              <a:t>Motivate sharing.</a:t>
            </a:r>
            <a:r>
              <a:rPr lang="en">
                <a:solidFill>
                  <a:schemeClr val="dk2"/>
                </a:solidFill>
                <a:latin typeface="Poppins"/>
                <a:ea typeface="Poppins"/>
                <a:cs typeface="Poppins"/>
                <a:sym typeface="Poppins"/>
              </a:rPr>
              <a:t> Page insights, engagement, public links, AI + automation</a:t>
            </a:r>
            <a:endParaRPr>
              <a:solidFill>
                <a:schemeClr val="dk2"/>
              </a:solidFill>
              <a:latin typeface="Poppins"/>
              <a:ea typeface="Poppins"/>
              <a:cs typeface="Poppins"/>
              <a:sym typeface="Poppins"/>
            </a:endParaRPr>
          </a:p>
          <a:p>
            <a:pPr marL="457200" lvl="0" indent="-317500" algn="l" rtl="0">
              <a:spcBef>
                <a:spcPts val="1500"/>
              </a:spcBef>
              <a:spcAft>
                <a:spcPts val="1500"/>
              </a:spcAft>
              <a:buClr>
                <a:schemeClr val="dk2"/>
              </a:buClr>
              <a:buSzPts val="1400"/>
              <a:buFont typeface="Poppins"/>
              <a:buChar char="●"/>
            </a:pPr>
            <a:r>
              <a:rPr lang="en" b="1">
                <a:solidFill>
                  <a:schemeClr val="dk2"/>
                </a:solidFill>
                <a:latin typeface="Poppins"/>
                <a:ea typeface="Poppins"/>
                <a:cs typeface="Poppins"/>
                <a:sym typeface="Poppins"/>
              </a:rPr>
              <a:t>Discover what you need. </a:t>
            </a:r>
            <a:r>
              <a:rPr lang="en">
                <a:solidFill>
                  <a:schemeClr val="dk2"/>
                </a:solidFill>
                <a:latin typeface="Poppins"/>
                <a:ea typeface="Poppins"/>
                <a:cs typeface="Poppins"/>
                <a:sym typeface="Poppins"/>
              </a:rPr>
              <a:t>Dynamic hub for your org, AI-assisted powerful search</a:t>
            </a:r>
            <a:endParaRPr>
              <a:solidFill>
                <a:schemeClr val="dk2"/>
              </a:solidFill>
              <a:latin typeface="Poppins"/>
              <a:ea typeface="Poppins"/>
              <a:cs typeface="Poppins"/>
              <a:sym typeface="Poppins"/>
            </a:endParaRPr>
          </a:p>
        </p:txBody>
      </p:sp>
      <p:pic>
        <p:nvPicPr>
          <p:cNvPr id="1240" name="Google Shape;1240;p150"/>
          <p:cNvPicPr preferRelativeResize="0"/>
          <p:nvPr/>
        </p:nvPicPr>
        <p:blipFill rotWithShape="1">
          <a:blip r:embed="rId3">
            <a:alphaModFix/>
          </a:blip>
          <a:srcRect t="27235"/>
          <a:stretch/>
        </p:blipFill>
        <p:spPr>
          <a:xfrm>
            <a:off x="6623624" y="289945"/>
            <a:ext cx="2027150" cy="339979"/>
          </a:xfrm>
          <a:prstGeom prst="rect">
            <a:avLst/>
          </a:prstGeom>
          <a:noFill/>
          <a:ln>
            <a:noFill/>
          </a:ln>
        </p:spPr>
      </p:pic>
      <p:pic>
        <p:nvPicPr>
          <p:cNvPr id="1241" name="Google Shape;1241;p150"/>
          <p:cNvPicPr preferRelativeResize="0"/>
          <p:nvPr/>
        </p:nvPicPr>
        <p:blipFill/>
        <p:spPr>
          <a:xfrm>
            <a:off x="3090400" y="1292975"/>
            <a:ext cx="6245396" cy="3513041"/>
          </a:xfrm>
          <a:prstGeom prst="rect">
            <a:avLst/>
          </a:prstGeom>
          <a:noFill/>
          <a:ln>
            <a:noFill/>
          </a:ln>
          <a:effectLst>
            <a:outerShdw blurRad="57150" dist="19050" dir="5400000" algn="bl" rotWithShape="0">
              <a:srgbClr val="000000">
                <a:alpha val="50000"/>
              </a:srgbClr>
            </a:outerShdw>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245"/>
        <p:cNvGrpSpPr/>
        <p:nvPr/>
      </p:nvGrpSpPr>
      <p:grpSpPr>
        <a:xfrm>
          <a:off x="0" y="0"/>
          <a:ext cx="0" cy="0"/>
          <a:chOff x="0" y="0"/>
          <a:chExt cx="0" cy="0"/>
        </a:xfrm>
      </p:grpSpPr>
      <p:sp>
        <p:nvSpPr>
          <p:cNvPr id="1246" name="Google Shape;1246;p151"/>
          <p:cNvSpPr txBox="1"/>
          <p:nvPr/>
        </p:nvSpPr>
        <p:spPr>
          <a:xfrm>
            <a:off x="415300" y="290575"/>
            <a:ext cx="6059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LOOM</a:t>
            </a:r>
            <a:r>
              <a:rPr lang="en" sz="1000">
                <a:solidFill>
                  <a:schemeClr val="dk2"/>
                </a:solidFill>
                <a:latin typeface="Poppins"/>
                <a:ea typeface="Poppins"/>
                <a:cs typeface="Poppins"/>
                <a:sym typeface="Poppins"/>
              </a:rPr>
              <a:t> | GET MORE DONE FASTER WITH ASYNC </a:t>
            </a:r>
            <a:r>
              <a:rPr lang="en" sz="1000" b="1">
                <a:solidFill>
                  <a:srgbClr val="1868DB"/>
                </a:solidFill>
                <a:latin typeface="Poppins"/>
                <a:ea typeface="Poppins"/>
                <a:cs typeface="Poppins"/>
                <a:sym typeface="Poppins"/>
              </a:rPr>
              <a:t>VIDEO</a:t>
            </a:r>
            <a:endParaRPr sz="1000" b="1">
              <a:solidFill>
                <a:srgbClr val="1868DB"/>
              </a:solidFill>
              <a:latin typeface="Poppins"/>
              <a:ea typeface="Poppins"/>
              <a:cs typeface="Poppins"/>
              <a:sym typeface="Poppins"/>
            </a:endParaRPr>
          </a:p>
        </p:txBody>
      </p:sp>
      <p:sp>
        <p:nvSpPr>
          <p:cNvPr id="1247" name="Google Shape;1247;p151"/>
          <p:cNvSpPr/>
          <p:nvPr/>
        </p:nvSpPr>
        <p:spPr>
          <a:xfrm rot="73830">
            <a:off x="3169542" y="1062583"/>
            <a:ext cx="6160721" cy="4015223"/>
          </a:xfrm>
          <a:prstGeom prst="roundRect">
            <a:avLst>
              <a:gd name="adj" fmla="val 0"/>
            </a:avLst>
          </a:prstGeom>
          <a:solidFill>
            <a:srgbClr val="1868DB"/>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248" name="Google Shape;1248;p151"/>
          <p:cNvSpPr txBox="1"/>
          <p:nvPr/>
        </p:nvSpPr>
        <p:spPr>
          <a:xfrm>
            <a:off x="415300" y="1207200"/>
            <a:ext cx="2675100" cy="35172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chemeClr val="dk2"/>
              </a:buClr>
              <a:buSzPts val="1400"/>
              <a:buFont typeface="Poppins"/>
              <a:buChar char="●"/>
            </a:pPr>
            <a:r>
              <a:rPr lang="en">
                <a:solidFill>
                  <a:schemeClr val="dk2"/>
                </a:solidFill>
                <a:latin typeface="Poppins"/>
                <a:ea typeface="Poppins"/>
                <a:cs typeface="Poppins"/>
                <a:sym typeface="Poppins"/>
              </a:rPr>
              <a:t>Improve “distributed work” experience</a:t>
            </a:r>
            <a:endParaRPr>
              <a:solidFill>
                <a:schemeClr val="dk2"/>
              </a:solidFill>
              <a:latin typeface="Poppins"/>
              <a:ea typeface="Poppins"/>
              <a:cs typeface="Poppins"/>
              <a:sym typeface="Poppins"/>
            </a:endParaRPr>
          </a:p>
          <a:p>
            <a:pPr marL="457200" lvl="0" indent="-317500" algn="l" rtl="0">
              <a:spcBef>
                <a:spcPts val="1500"/>
              </a:spcBef>
              <a:spcAft>
                <a:spcPts val="0"/>
              </a:spcAft>
              <a:buClr>
                <a:schemeClr val="dk2"/>
              </a:buClr>
              <a:buSzPts val="1400"/>
              <a:buFont typeface="Poppins"/>
              <a:buChar char="●"/>
            </a:pPr>
            <a:r>
              <a:rPr lang="en">
                <a:solidFill>
                  <a:schemeClr val="dk2"/>
                </a:solidFill>
                <a:latin typeface="Poppins"/>
                <a:ea typeface="Poppins"/>
                <a:cs typeface="Poppins"/>
                <a:sym typeface="Poppins"/>
              </a:rPr>
              <a:t>Reduce meetings</a:t>
            </a:r>
            <a:endParaRPr>
              <a:solidFill>
                <a:schemeClr val="dk2"/>
              </a:solidFill>
              <a:latin typeface="Poppins"/>
              <a:ea typeface="Poppins"/>
              <a:cs typeface="Poppins"/>
              <a:sym typeface="Poppins"/>
            </a:endParaRPr>
          </a:p>
          <a:p>
            <a:pPr marL="457200" lvl="0" indent="-317500" algn="l" rtl="0">
              <a:spcBef>
                <a:spcPts val="1500"/>
              </a:spcBef>
              <a:spcAft>
                <a:spcPts val="0"/>
              </a:spcAft>
              <a:buClr>
                <a:schemeClr val="dk2"/>
              </a:buClr>
              <a:buSzPts val="1400"/>
              <a:buFont typeface="Poppins"/>
              <a:buChar char="●"/>
            </a:pPr>
            <a:r>
              <a:rPr lang="en">
                <a:solidFill>
                  <a:schemeClr val="dk2"/>
                </a:solidFill>
                <a:latin typeface="Poppins"/>
                <a:ea typeface="Poppins"/>
                <a:cs typeface="Poppins"/>
                <a:sym typeface="Poppins"/>
              </a:rPr>
              <a:t>Complete projects faster</a:t>
            </a:r>
            <a:endParaRPr>
              <a:solidFill>
                <a:schemeClr val="dk2"/>
              </a:solidFill>
              <a:latin typeface="Poppins"/>
              <a:ea typeface="Poppins"/>
              <a:cs typeface="Poppins"/>
              <a:sym typeface="Poppins"/>
            </a:endParaRPr>
          </a:p>
          <a:p>
            <a:pPr marL="457200" lvl="0" indent="-317500" algn="l" rtl="0">
              <a:spcBef>
                <a:spcPts val="1500"/>
              </a:spcBef>
              <a:spcAft>
                <a:spcPts val="0"/>
              </a:spcAft>
              <a:buClr>
                <a:schemeClr val="dk2"/>
              </a:buClr>
              <a:buSzPts val="1400"/>
              <a:buFont typeface="Poppins"/>
              <a:buChar char="●"/>
            </a:pPr>
            <a:r>
              <a:rPr lang="en">
                <a:solidFill>
                  <a:schemeClr val="dk2"/>
                </a:solidFill>
                <a:latin typeface="Poppins"/>
                <a:ea typeface="Poppins"/>
                <a:cs typeface="Poppins"/>
                <a:sym typeface="Poppins"/>
              </a:rPr>
              <a:t>Boost individual and team efficiency</a:t>
            </a:r>
            <a:endParaRPr>
              <a:solidFill>
                <a:schemeClr val="dk2"/>
              </a:solidFill>
              <a:latin typeface="Poppins"/>
              <a:ea typeface="Poppins"/>
              <a:cs typeface="Poppins"/>
              <a:sym typeface="Poppins"/>
            </a:endParaRPr>
          </a:p>
          <a:p>
            <a:pPr marL="457200" lvl="0" indent="-317500" algn="l" rtl="0">
              <a:spcBef>
                <a:spcPts val="1500"/>
              </a:spcBef>
              <a:spcAft>
                <a:spcPts val="0"/>
              </a:spcAft>
              <a:buClr>
                <a:schemeClr val="dk2"/>
              </a:buClr>
              <a:buSzPts val="1400"/>
              <a:buFont typeface="Poppins"/>
              <a:buChar char="●"/>
            </a:pPr>
            <a:r>
              <a:rPr lang="en">
                <a:solidFill>
                  <a:schemeClr val="dk2"/>
                </a:solidFill>
                <a:latin typeface="Poppins"/>
                <a:ea typeface="Poppins"/>
                <a:cs typeface="Poppins"/>
                <a:sym typeface="Poppins"/>
              </a:rPr>
              <a:t>Increase team connectedness</a:t>
            </a:r>
            <a:endParaRPr>
              <a:solidFill>
                <a:schemeClr val="dk2"/>
              </a:solidFill>
              <a:latin typeface="Poppins"/>
              <a:ea typeface="Poppins"/>
              <a:cs typeface="Poppins"/>
              <a:sym typeface="Poppins"/>
            </a:endParaRPr>
          </a:p>
          <a:p>
            <a:pPr marL="457200" lvl="0" indent="-317500" algn="l" rtl="0">
              <a:spcBef>
                <a:spcPts val="1500"/>
              </a:spcBef>
              <a:spcAft>
                <a:spcPts val="1500"/>
              </a:spcAft>
              <a:buClr>
                <a:schemeClr val="dk2"/>
              </a:buClr>
              <a:buSzPts val="1400"/>
              <a:buFont typeface="Poppins"/>
              <a:buChar char="●"/>
            </a:pPr>
            <a:r>
              <a:rPr lang="en">
                <a:solidFill>
                  <a:schemeClr val="dk2"/>
                </a:solidFill>
                <a:latin typeface="Poppins"/>
                <a:ea typeface="Poppins"/>
                <a:cs typeface="Poppins"/>
                <a:sym typeface="Poppins"/>
              </a:rPr>
              <a:t>Higher prospecting response rates</a:t>
            </a:r>
            <a:endParaRPr>
              <a:solidFill>
                <a:schemeClr val="dk2"/>
              </a:solidFill>
              <a:latin typeface="Poppins"/>
              <a:ea typeface="Poppins"/>
              <a:cs typeface="Poppins"/>
              <a:sym typeface="Poppins"/>
            </a:endParaRPr>
          </a:p>
        </p:txBody>
      </p:sp>
      <p:pic>
        <p:nvPicPr>
          <p:cNvPr id="1249" name="Google Shape;1249;p151"/>
          <p:cNvPicPr preferRelativeResize="0"/>
          <p:nvPr/>
        </p:nvPicPr>
        <p:blipFill rotWithShape="1">
          <a:blip r:embed="rId3">
            <a:alphaModFix/>
          </a:blip>
          <a:srcRect t="19948"/>
          <a:stretch/>
        </p:blipFill>
        <p:spPr>
          <a:xfrm>
            <a:off x="7522044" y="261434"/>
            <a:ext cx="1107774" cy="374008"/>
          </a:xfrm>
          <a:prstGeom prst="rect">
            <a:avLst/>
          </a:prstGeom>
          <a:noFill/>
          <a:ln>
            <a:noFill/>
          </a:ln>
        </p:spPr>
      </p:pic>
      <p:pic>
        <p:nvPicPr>
          <p:cNvPr id="1250" name="Google Shape;1250;p151"/>
          <p:cNvPicPr preferRelativeResize="0"/>
          <p:nvPr/>
        </p:nvPicPr>
        <p:blipFill rotWithShape="1">
          <a:blip r:embed="rId4">
            <a:alphaModFix/>
          </a:blip>
          <a:srcRect t="189" b="189"/>
          <a:stretch/>
        </p:blipFill>
        <p:spPr>
          <a:xfrm>
            <a:off x="3013125" y="1352375"/>
            <a:ext cx="6130877" cy="3435650"/>
          </a:xfrm>
          <a:prstGeom prst="rect">
            <a:avLst/>
          </a:prstGeom>
          <a:noFill/>
          <a:ln>
            <a:noFill/>
          </a:ln>
          <a:effectLst>
            <a:outerShdw blurRad="57150" dist="19050" dir="5400000" algn="bl" rotWithShape="0">
              <a:srgbClr val="9E9E9E">
                <a:alpha val="50000"/>
              </a:srgbClr>
            </a:outerShdw>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0F1F2"/>
        </a:solidFill>
        <a:effectLst/>
      </p:bgPr>
    </p:bg>
    <p:spTree>
      <p:nvGrpSpPr>
        <p:cNvPr id="1" name="Shape 1254"/>
        <p:cNvGrpSpPr/>
        <p:nvPr/>
      </p:nvGrpSpPr>
      <p:grpSpPr>
        <a:xfrm>
          <a:off x="0" y="0"/>
          <a:ext cx="0" cy="0"/>
          <a:chOff x="0" y="0"/>
          <a:chExt cx="0" cy="0"/>
        </a:xfrm>
      </p:grpSpPr>
      <p:cxnSp>
        <p:nvCxnSpPr>
          <p:cNvPr id="1255" name="Google Shape;1255;p152"/>
          <p:cNvCxnSpPr/>
          <p:nvPr/>
        </p:nvCxnSpPr>
        <p:spPr>
          <a:xfrm>
            <a:off x="6149106" y="2353898"/>
            <a:ext cx="317100" cy="0"/>
          </a:xfrm>
          <a:prstGeom prst="straightConnector1">
            <a:avLst/>
          </a:prstGeom>
          <a:noFill/>
          <a:ln w="25400" cap="flat" cmpd="sng">
            <a:solidFill>
              <a:srgbClr val="0E1113">
                <a:alpha val="49800"/>
              </a:srgbClr>
            </a:solidFill>
            <a:prstDash val="solid"/>
            <a:miter lim="400000"/>
            <a:headEnd type="none" w="sm" len="sm"/>
            <a:tailEnd type="stealth" w="med" len="med"/>
          </a:ln>
        </p:spPr>
      </p:cxnSp>
      <p:cxnSp>
        <p:nvCxnSpPr>
          <p:cNvPr id="1256" name="Google Shape;1256;p152"/>
          <p:cNvCxnSpPr/>
          <p:nvPr/>
        </p:nvCxnSpPr>
        <p:spPr>
          <a:xfrm>
            <a:off x="2669672" y="2353898"/>
            <a:ext cx="332400" cy="0"/>
          </a:xfrm>
          <a:prstGeom prst="straightConnector1">
            <a:avLst/>
          </a:prstGeom>
          <a:noFill/>
          <a:ln w="25400" cap="flat" cmpd="sng">
            <a:solidFill>
              <a:srgbClr val="0E1113">
                <a:alpha val="49800"/>
              </a:srgbClr>
            </a:solidFill>
            <a:prstDash val="solid"/>
            <a:miter lim="400000"/>
            <a:headEnd type="none" w="sm" len="sm"/>
            <a:tailEnd type="stealth" w="med" len="med"/>
          </a:ln>
        </p:spPr>
      </p:cxnSp>
      <p:sp>
        <p:nvSpPr>
          <p:cNvPr id="1257" name="Google Shape;1257;p152"/>
          <p:cNvSpPr txBox="1"/>
          <p:nvPr/>
        </p:nvSpPr>
        <p:spPr>
          <a:xfrm>
            <a:off x="562412" y="1763347"/>
            <a:ext cx="1830300" cy="1331400"/>
          </a:xfrm>
          <a:prstGeom prst="rect">
            <a:avLst/>
          </a:prstGeom>
          <a:noFill/>
          <a:ln>
            <a:noFill/>
          </a:ln>
        </p:spPr>
        <p:txBody>
          <a:bodyPr spcFirstLastPara="1" wrap="square" lIns="19050" tIns="19050" rIns="19050" bIns="19050" anchor="ctr" anchorCtr="0">
            <a:spAutoFit/>
          </a:bodyPr>
          <a:lstStyle/>
          <a:p>
            <a:pPr marL="0" marR="0" lvl="0" indent="0" algn="l" rtl="0">
              <a:lnSpc>
                <a:spcPct val="100000"/>
              </a:lnSpc>
              <a:spcBef>
                <a:spcPts val="0"/>
              </a:spcBef>
              <a:spcAft>
                <a:spcPts val="0"/>
              </a:spcAft>
              <a:buClr>
                <a:srgbClr val="0E1113"/>
              </a:buClr>
              <a:buSzPts val="1200"/>
              <a:buFont typeface="Play"/>
              <a:buNone/>
            </a:pPr>
            <a:r>
              <a:rPr lang="en" sz="1200" i="1" u="none" strike="noStrike" cap="none">
                <a:solidFill>
                  <a:srgbClr val="0E1113"/>
                </a:solidFill>
                <a:latin typeface="Poppins"/>
                <a:ea typeface="Poppins"/>
                <a:cs typeface="Poppins"/>
                <a:sym typeface="Poppins"/>
              </a:rPr>
              <a:t>I’ve been on vacation for two weeks — please catch me up on progress my team has made that will impact our upcoming campaign</a:t>
            </a:r>
            <a:endParaRPr sz="500">
              <a:latin typeface="Poppins"/>
              <a:ea typeface="Poppins"/>
              <a:cs typeface="Poppins"/>
              <a:sym typeface="Poppins"/>
            </a:endParaRPr>
          </a:p>
        </p:txBody>
      </p:sp>
      <p:sp>
        <p:nvSpPr>
          <p:cNvPr id="1258" name="Google Shape;1258;p152"/>
          <p:cNvSpPr txBox="1"/>
          <p:nvPr/>
        </p:nvSpPr>
        <p:spPr>
          <a:xfrm>
            <a:off x="6751272" y="1953847"/>
            <a:ext cx="1765500" cy="777300"/>
          </a:xfrm>
          <a:prstGeom prst="rect">
            <a:avLst/>
          </a:prstGeom>
          <a:noFill/>
          <a:ln>
            <a:noFill/>
          </a:ln>
        </p:spPr>
        <p:txBody>
          <a:bodyPr spcFirstLastPara="1" wrap="square" lIns="19050" tIns="19050" rIns="19050" bIns="19050" anchor="ctr" anchorCtr="0">
            <a:spAutoFit/>
          </a:bodyPr>
          <a:lstStyle/>
          <a:p>
            <a:pPr marL="0" marR="0" lvl="0" indent="0" algn="l" rtl="0">
              <a:lnSpc>
                <a:spcPct val="100000"/>
              </a:lnSpc>
              <a:spcBef>
                <a:spcPts val="0"/>
              </a:spcBef>
              <a:spcAft>
                <a:spcPts val="0"/>
              </a:spcAft>
              <a:buClr>
                <a:srgbClr val="1767DA"/>
              </a:buClr>
              <a:buSzPts val="1200"/>
              <a:buFont typeface="Play"/>
              <a:buNone/>
            </a:pPr>
            <a:r>
              <a:rPr lang="en" sz="1200" i="1" u="none" strike="noStrike" cap="none">
                <a:solidFill>
                  <a:srgbClr val="1767DA"/>
                </a:solidFill>
                <a:latin typeface="Poppins"/>
                <a:ea typeface="Poppins"/>
                <a:cs typeface="Poppins"/>
                <a:sym typeface="Poppins"/>
              </a:rPr>
              <a:t>Your team finished a sprint, completed epic EPIC-123, and closed three bugs</a:t>
            </a:r>
            <a:endParaRPr sz="500">
              <a:latin typeface="Poppins"/>
              <a:ea typeface="Poppins"/>
              <a:cs typeface="Poppins"/>
              <a:sym typeface="Poppins"/>
            </a:endParaRPr>
          </a:p>
        </p:txBody>
      </p:sp>
      <p:cxnSp>
        <p:nvCxnSpPr>
          <p:cNvPr id="1259" name="Google Shape;1259;p152"/>
          <p:cNvCxnSpPr>
            <a:stCxn id="1260" idx="5"/>
            <a:endCxn id="1261" idx="0"/>
          </p:cNvCxnSpPr>
          <p:nvPr/>
        </p:nvCxnSpPr>
        <p:spPr>
          <a:xfrm>
            <a:off x="4164127" y="1339369"/>
            <a:ext cx="394500" cy="476400"/>
          </a:xfrm>
          <a:prstGeom prst="straightConnector1">
            <a:avLst/>
          </a:prstGeom>
          <a:noFill/>
          <a:ln w="25400" cap="flat" cmpd="sng">
            <a:solidFill>
              <a:schemeClr val="accent5"/>
            </a:solidFill>
            <a:prstDash val="solid"/>
            <a:miter lim="400000"/>
            <a:headEnd type="none" w="sm" len="sm"/>
            <a:tailEnd type="none" w="sm" len="sm"/>
          </a:ln>
        </p:spPr>
      </p:cxnSp>
      <p:cxnSp>
        <p:nvCxnSpPr>
          <p:cNvPr id="1262" name="Google Shape;1262;p152"/>
          <p:cNvCxnSpPr>
            <a:stCxn id="1261" idx="0"/>
            <a:endCxn id="1263" idx="3"/>
          </p:cNvCxnSpPr>
          <p:nvPr/>
        </p:nvCxnSpPr>
        <p:spPr>
          <a:xfrm rot="10800000" flipH="1">
            <a:off x="4558689" y="1547235"/>
            <a:ext cx="378900" cy="268500"/>
          </a:xfrm>
          <a:prstGeom prst="straightConnector1">
            <a:avLst/>
          </a:prstGeom>
          <a:noFill/>
          <a:ln w="25400" cap="flat" cmpd="sng">
            <a:solidFill>
              <a:schemeClr val="accent5"/>
            </a:solidFill>
            <a:prstDash val="solid"/>
            <a:miter lim="400000"/>
            <a:headEnd type="none" w="sm" len="sm"/>
            <a:tailEnd type="none" w="sm" len="sm"/>
          </a:ln>
        </p:spPr>
      </p:cxnSp>
      <p:cxnSp>
        <p:nvCxnSpPr>
          <p:cNvPr id="1264" name="Google Shape;1264;p152"/>
          <p:cNvCxnSpPr>
            <a:stCxn id="1261" idx="0"/>
            <a:endCxn id="1265" idx="7"/>
          </p:cNvCxnSpPr>
          <p:nvPr/>
        </p:nvCxnSpPr>
        <p:spPr>
          <a:xfrm flipH="1">
            <a:off x="3814089" y="1815735"/>
            <a:ext cx="744600" cy="1375200"/>
          </a:xfrm>
          <a:prstGeom prst="straightConnector1">
            <a:avLst/>
          </a:prstGeom>
          <a:noFill/>
          <a:ln w="25400" cap="flat" cmpd="sng">
            <a:solidFill>
              <a:schemeClr val="accent5"/>
            </a:solidFill>
            <a:prstDash val="solid"/>
            <a:miter lim="400000"/>
            <a:headEnd type="none" w="sm" len="sm"/>
            <a:tailEnd type="none" w="sm" len="sm"/>
          </a:ln>
        </p:spPr>
      </p:cxnSp>
      <p:cxnSp>
        <p:nvCxnSpPr>
          <p:cNvPr id="1266" name="Google Shape;1266;p152"/>
          <p:cNvCxnSpPr>
            <a:stCxn id="1261" idx="0"/>
            <a:endCxn id="1267" idx="0"/>
          </p:cNvCxnSpPr>
          <p:nvPr/>
        </p:nvCxnSpPr>
        <p:spPr>
          <a:xfrm>
            <a:off x="4558689" y="1815735"/>
            <a:ext cx="13500" cy="1832700"/>
          </a:xfrm>
          <a:prstGeom prst="straightConnector1">
            <a:avLst/>
          </a:prstGeom>
          <a:noFill/>
          <a:ln w="25400" cap="flat" cmpd="sng">
            <a:solidFill>
              <a:schemeClr val="accent5"/>
            </a:solidFill>
            <a:prstDash val="solid"/>
            <a:miter lim="400000"/>
            <a:headEnd type="none" w="sm" len="sm"/>
            <a:tailEnd type="none" w="sm" len="sm"/>
          </a:ln>
        </p:spPr>
      </p:cxnSp>
      <p:cxnSp>
        <p:nvCxnSpPr>
          <p:cNvPr id="1268" name="Google Shape;1268;p152"/>
          <p:cNvCxnSpPr>
            <a:stCxn id="1261" idx="0"/>
            <a:endCxn id="1269" idx="1"/>
          </p:cNvCxnSpPr>
          <p:nvPr/>
        </p:nvCxnSpPr>
        <p:spPr>
          <a:xfrm>
            <a:off x="4558689" y="1815735"/>
            <a:ext cx="1045800" cy="1214100"/>
          </a:xfrm>
          <a:prstGeom prst="straightConnector1">
            <a:avLst/>
          </a:prstGeom>
          <a:noFill/>
          <a:ln w="25400" cap="flat" cmpd="sng">
            <a:solidFill>
              <a:schemeClr val="accent5"/>
            </a:solidFill>
            <a:prstDash val="solid"/>
            <a:miter lim="400000"/>
            <a:headEnd type="none" w="sm" len="sm"/>
            <a:tailEnd type="none" w="sm" len="sm"/>
          </a:ln>
        </p:spPr>
      </p:cxnSp>
      <p:sp>
        <p:nvSpPr>
          <p:cNvPr id="1263" name="Google Shape;1263;p152"/>
          <p:cNvSpPr/>
          <p:nvPr/>
        </p:nvSpPr>
        <p:spPr>
          <a:xfrm>
            <a:off x="4917969" y="1432856"/>
            <a:ext cx="134100" cy="134100"/>
          </a:xfrm>
          <a:prstGeom prst="ellipse">
            <a:avLst/>
          </a:prstGeom>
          <a:solidFill>
            <a:schemeClr val="accent1"/>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60" name="Google Shape;1260;p152"/>
          <p:cNvSpPr/>
          <p:nvPr/>
        </p:nvSpPr>
        <p:spPr>
          <a:xfrm>
            <a:off x="4049666" y="1224908"/>
            <a:ext cx="134100" cy="134100"/>
          </a:xfrm>
          <a:prstGeom prst="ellipse">
            <a:avLst/>
          </a:prstGeom>
          <a:solidFill>
            <a:schemeClr val="accent1"/>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65" name="Google Shape;1265;p152"/>
          <p:cNvSpPr/>
          <p:nvPr/>
        </p:nvSpPr>
        <p:spPr>
          <a:xfrm>
            <a:off x="3699741" y="3171239"/>
            <a:ext cx="134100" cy="134100"/>
          </a:xfrm>
          <a:prstGeom prst="ellipse">
            <a:avLst/>
          </a:prstGeom>
          <a:solidFill>
            <a:schemeClr val="accent1"/>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67" name="Google Shape;1267;p152"/>
          <p:cNvSpPr/>
          <p:nvPr/>
        </p:nvSpPr>
        <p:spPr>
          <a:xfrm>
            <a:off x="4504989" y="3648454"/>
            <a:ext cx="134100" cy="134100"/>
          </a:xfrm>
          <a:prstGeom prst="ellipse">
            <a:avLst/>
          </a:prstGeom>
          <a:solidFill>
            <a:schemeClr val="accent1"/>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69" name="Google Shape;1269;p152"/>
          <p:cNvSpPr/>
          <p:nvPr/>
        </p:nvSpPr>
        <p:spPr>
          <a:xfrm>
            <a:off x="5584719" y="3010212"/>
            <a:ext cx="134100" cy="134100"/>
          </a:xfrm>
          <a:prstGeom prst="ellipse">
            <a:avLst/>
          </a:prstGeom>
          <a:solidFill>
            <a:schemeClr val="accent1"/>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61" name="Google Shape;1261;p152"/>
          <p:cNvSpPr/>
          <p:nvPr/>
        </p:nvSpPr>
        <p:spPr>
          <a:xfrm>
            <a:off x="3250239" y="1815735"/>
            <a:ext cx="2616900" cy="1076400"/>
          </a:xfrm>
          <a:prstGeom prst="roundRect">
            <a:avLst>
              <a:gd name="adj" fmla="val 8407"/>
            </a:avLst>
          </a:prstGeom>
          <a:solidFill>
            <a:srgbClr val="F0F1F2"/>
          </a:solidFill>
          <a:ln w="25400" cap="flat" cmpd="sng">
            <a:solidFill>
              <a:schemeClr val="accent5">
                <a:alpha val="49800"/>
              </a:schemeClr>
            </a:solidFill>
            <a:prstDash val="solid"/>
            <a:miter lim="400000"/>
            <a:headEnd type="none" w="sm" len="sm"/>
            <a:tailEnd type="none" w="sm" len="sm"/>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70" name="Google Shape;1270;p152"/>
          <p:cNvSpPr txBox="1"/>
          <p:nvPr/>
        </p:nvSpPr>
        <p:spPr>
          <a:xfrm>
            <a:off x="3817106" y="2232453"/>
            <a:ext cx="1509900" cy="254100"/>
          </a:xfrm>
          <a:prstGeom prst="rect">
            <a:avLst/>
          </a:prstGeom>
          <a:noFill/>
          <a:ln>
            <a:noFill/>
          </a:ln>
        </p:spPr>
        <p:txBody>
          <a:bodyPr spcFirstLastPara="1" wrap="square" lIns="19050" tIns="19050" rIns="19050" bIns="19050" anchor="ctr" anchorCtr="0">
            <a:spAutoFit/>
          </a:bodyPr>
          <a:lstStyle/>
          <a:p>
            <a:pPr marL="0" marR="0" lvl="0" indent="0" algn="ctr" rtl="0">
              <a:lnSpc>
                <a:spcPct val="100000"/>
              </a:lnSpc>
              <a:spcBef>
                <a:spcPts val="0"/>
              </a:spcBef>
              <a:spcAft>
                <a:spcPts val="0"/>
              </a:spcAft>
              <a:buClr>
                <a:srgbClr val="0E1113"/>
              </a:buClr>
              <a:buSzPts val="1400"/>
              <a:buFont typeface="Play"/>
              <a:buNone/>
            </a:pPr>
            <a:r>
              <a:rPr lang="en" sz="1400" b="1" i="0" u="none" strike="noStrike" cap="none">
                <a:solidFill>
                  <a:srgbClr val="0E1113"/>
                </a:solidFill>
                <a:latin typeface="Poppins"/>
                <a:ea typeface="Poppins"/>
                <a:cs typeface="Poppins"/>
                <a:sym typeface="Poppins"/>
              </a:rPr>
              <a:t>OTHER AI TOOLS</a:t>
            </a:r>
            <a:endParaRPr sz="500">
              <a:latin typeface="Poppins"/>
              <a:ea typeface="Poppins"/>
              <a:cs typeface="Poppins"/>
              <a:sym typeface="Poppins"/>
            </a:endParaRPr>
          </a:p>
        </p:txBody>
      </p:sp>
      <p:sp>
        <p:nvSpPr>
          <p:cNvPr id="1271" name="Google Shape;1271;p152"/>
          <p:cNvSpPr txBox="1"/>
          <p:nvPr/>
        </p:nvSpPr>
        <p:spPr>
          <a:xfrm>
            <a:off x="415300" y="290575"/>
            <a:ext cx="6059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ROVO</a:t>
            </a:r>
            <a:r>
              <a:rPr lang="en" sz="1000">
                <a:solidFill>
                  <a:schemeClr val="dk2"/>
                </a:solidFill>
                <a:latin typeface="Poppins"/>
                <a:ea typeface="Poppins"/>
                <a:cs typeface="Poppins"/>
                <a:sym typeface="Poppins"/>
              </a:rPr>
              <a:t> | GEN-AI TEAMWORK ASSISTANCE</a:t>
            </a:r>
            <a:endParaRPr sz="1000" b="1">
              <a:solidFill>
                <a:srgbClr val="1868DB"/>
              </a:solidFill>
              <a:latin typeface="Poppins"/>
              <a:ea typeface="Poppins"/>
              <a:cs typeface="Poppins"/>
              <a:sym typeface="Poppin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F0F1F2"/>
        </a:solidFill>
        <a:effectLst/>
      </p:bgPr>
    </p:bg>
    <p:spTree>
      <p:nvGrpSpPr>
        <p:cNvPr id="1" name="Shape 1275"/>
        <p:cNvGrpSpPr/>
        <p:nvPr/>
      </p:nvGrpSpPr>
      <p:grpSpPr>
        <a:xfrm>
          <a:off x="0" y="0"/>
          <a:ext cx="0" cy="0"/>
          <a:chOff x="0" y="0"/>
          <a:chExt cx="0" cy="0"/>
        </a:xfrm>
      </p:grpSpPr>
      <p:cxnSp>
        <p:nvCxnSpPr>
          <p:cNvPr id="1276" name="Google Shape;1276;p153"/>
          <p:cNvCxnSpPr>
            <a:stCxn id="1277" idx="0"/>
            <a:endCxn id="1278" idx="4"/>
          </p:cNvCxnSpPr>
          <p:nvPr/>
        </p:nvCxnSpPr>
        <p:spPr>
          <a:xfrm flipH="1">
            <a:off x="3828638" y="1819983"/>
            <a:ext cx="742200" cy="2736900"/>
          </a:xfrm>
          <a:prstGeom prst="straightConnector1">
            <a:avLst/>
          </a:prstGeom>
          <a:noFill/>
          <a:ln w="25400" cap="flat" cmpd="sng">
            <a:solidFill>
              <a:schemeClr val="accent5"/>
            </a:solidFill>
            <a:prstDash val="solid"/>
            <a:miter lim="400000"/>
            <a:headEnd type="none" w="sm" len="sm"/>
            <a:tailEnd type="none" w="sm" len="sm"/>
          </a:ln>
        </p:spPr>
      </p:cxnSp>
      <p:cxnSp>
        <p:nvCxnSpPr>
          <p:cNvPr id="1279" name="Google Shape;1279;p153"/>
          <p:cNvCxnSpPr>
            <a:stCxn id="1280" idx="1"/>
            <a:endCxn id="1281" idx="5"/>
          </p:cNvCxnSpPr>
          <p:nvPr/>
        </p:nvCxnSpPr>
        <p:spPr>
          <a:xfrm>
            <a:off x="5604358" y="3029850"/>
            <a:ext cx="615600" cy="684600"/>
          </a:xfrm>
          <a:prstGeom prst="straightConnector1">
            <a:avLst/>
          </a:prstGeom>
          <a:noFill/>
          <a:ln w="25400" cap="flat" cmpd="sng">
            <a:solidFill>
              <a:schemeClr val="accent5"/>
            </a:solidFill>
            <a:prstDash val="solid"/>
            <a:miter lim="400000"/>
            <a:headEnd type="none" w="sm" len="sm"/>
            <a:tailEnd type="none" w="sm" len="sm"/>
          </a:ln>
        </p:spPr>
      </p:cxnSp>
      <p:cxnSp>
        <p:nvCxnSpPr>
          <p:cNvPr id="1282" name="Google Shape;1282;p153"/>
          <p:cNvCxnSpPr>
            <a:stCxn id="1283" idx="4"/>
            <a:endCxn id="1277" idx="0"/>
          </p:cNvCxnSpPr>
          <p:nvPr/>
        </p:nvCxnSpPr>
        <p:spPr>
          <a:xfrm rot="10800000">
            <a:off x="4570934" y="1820107"/>
            <a:ext cx="877800" cy="2314800"/>
          </a:xfrm>
          <a:prstGeom prst="straightConnector1">
            <a:avLst/>
          </a:prstGeom>
          <a:noFill/>
          <a:ln w="25400" cap="flat" cmpd="sng">
            <a:solidFill>
              <a:schemeClr val="accent5"/>
            </a:solidFill>
            <a:prstDash val="solid"/>
            <a:miter lim="400000"/>
            <a:headEnd type="none" w="sm" len="sm"/>
            <a:tailEnd type="none" w="sm" len="sm"/>
          </a:ln>
        </p:spPr>
      </p:cxnSp>
      <p:cxnSp>
        <p:nvCxnSpPr>
          <p:cNvPr id="1284" name="Google Shape;1284;p153"/>
          <p:cNvCxnSpPr>
            <a:stCxn id="1285" idx="1"/>
            <a:endCxn id="1277" idx="0"/>
          </p:cNvCxnSpPr>
          <p:nvPr/>
        </p:nvCxnSpPr>
        <p:spPr>
          <a:xfrm>
            <a:off x="4064182" y="1241582"/>
            <a:ext cx="506700" cy="578400"/>
          </a:xfrm>
          <a:prstGeom prst="straightConnector1">
            <a:avLst/>
          </a:prstGeom>
          <a:noFill/>
          <a:ln w="25400" cap="flat" cmpd="sng">
            <a:solidFill>
              <a:schemeClr val="accent5"/>
            </a:solidFill>
            <a:prstDash val="solid"/>
            <a:miter lim="400000"/>
            <a:headEnd type="none" w="sm" len="sm"/>
            <a:tailEnd type="none" w="sm" len="sm"/>
          </a:ln>
        </p:spPr>
      </p:cxnSp>
      <p:cxnSp>
        <p:nvCxnSpPr>
          <p:cNvPr id="1286" name="Google Shape;1286;p153"/>
          <p:cNvCxnSpPr>
            <a:stCxn id="1277" idx="0"/>
            <a:endCxn id="1287" idx="3"/>
          </p:cNvCxnSpPr>
          <p:nvPr/>
        </p:nvCxnSpPr>
        <p:spPr>
          <a:xfrm flipH="1">
            <a:off x="3712838" y="1819983"/>
            <a:ext cx="858000" cy="1468800"/>
          </a:xfrm>
          <a:prstGeom prst="straightConnector1">
            <a:avLst/>
          </a:prstGeom>
          <a:noFill/>
          <a:ln w="25400" cap="flat" cmpd="sng">
            <a:solidFill>
              <a:schemeClr val="accent5"/>
            </a:solidFill>
            <a:prstDash val="solid"/>
            <a:miter lim="400000"/>
            <a:headEnd type="none" w="sm" len="sm"/>
            <a:tailEnd type="none" w="sm" len="sm"/>
          </a:ln>
        </p:spPr>
      </p:cxnSp>
      <p:cxnSp>
        <p:nvCxnSpPr>
          <p:cNvPr id="1288" name="Google Shape;1288;p153"/>
          <p:cNvCxnSpPr>
            <a:stCxn id="1277" idx="0"/>
            <a:endCxn id="1289" idx="3"/>
          </p:cNvCxnSpPr>
          <p:nvPr/>
        </p:nvCxnSpPr>
        <p:spPr>
          <a:xfrm rot="10800000" flipH="1">
            <a:off x="4570838" y="1544283"/>
            <a:ext cx="368700" cy="275700"/>
          </a:xfrm>
          <a:prstGeom prst="straightConnector1">
            <a:avLst/>
          </a:prstGeom>
          <a:noFill/>
          <a:ln w="25400" cap="flat" cmpd="sng">
            <a:solidFill>
              <a:schemeClr val="accent5"/>
            </a:solidFill>
            <a:prstDash val="solid"/>
            <a:miter lim="400000"/>
            <a:headEnd type="none" w="sm" len="sm"/>
            <a:tailEnd type="none" w="sm" len="sm"/>
          </a:ln>
        </p:spPr>
      </p:cxnSp>
      <p:sp>
        <p:nvSpPr>
          <p:cNvPr id="1287" name="Google Shape;1287;p153"/>
          <p:cNvSpPr/>
          <p:nvPr/>
        </p:nvSpPr>
        <p:spPr>
          <a:xfrm>
            <a:off x="3693025" y="3173868"/>
            <a:ext cx="135300" cy="134700"/>
          </a:xfrm>
          <a:prstGeom prst="ellipse">
            <a:avLst/>
          </a:prstGeom>
          <a:solidFill>
            <a:schemeClr val="accent1"/>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cxnSp>
        <p:nvCxnSpPr>
          <p:cNvPr id="1290" name="Google Shape;1290;p153"/>
          <p:cNvCxnSpPr>
            <a:stCxn id="1277" idx="0"/>
            <a:endCxn id="1291" idx="4"/>
          </p:cNvCxnSpPr>
          <p:nvPr/>
        </p:nvCxnSpPr>
        <p:spPr>
          <a:xfrm>
            <a:off x="4570838" y="1819983"/>
            <a:ext cx="3000" cy="1959600"/>
          </a:xfrm>
          <a:prstGeom prst="straightConnector1">
            <a:avLst/>
          </a:prstGeom>
          <a:noFill/>
          <a:ln w="25400" cap="flat" cmpd="sng">
            <a:solidFill>
              <a:schemeClr val="accent5"/>
            </a:solidFill>
            <a:prstDash val="solid"/>
            <a:miter lim="400000"/>
            <a:headEnd type="none" w="sm" len="sm"/>
            <a:tailEnd type="none" w="sm" len="sm"/>
          </a:ln>
        </p:spPr>
      </p:cxnSp>
      <p:cxnSp>
        <p:nvCxnSpPr>
          <p:cNvPr id="1292" name="Google Shape;1292;p153"/>
          <p:cNvCxnSpPr>
            <a:stCxn id="1277" idx="0"/>
            <a:endCxn id="1280" idx="5"/>
          </p:cNvCxnSpPr>
          <p:nvPr/>
        </p:nvCxnSpPr>
        <p:spPr>
          <a:xfrm>
            <a:off x="4570838" y="1819983"/>
            <a:ext cx="1128300" cy="1304700"/>
          </a:xfrm>
          <a:prstGeom prst="straightConnector1">
            <a:avLst/>
          </a:prstGeom>
          <a:noFill/>
          <a:ln w="25400" cap="flat" cmpd="sng">
            <a:solidFill>
              <a:schemeClr val="accent5"/>
            </a:solidFill>
            <a:prstDash val="solid"/>
            <a:miter lim="400000"/>
            <a:headEnd type="none" w="sm" len="sm"/>
            <a:tailEnd type="none" w="sm" len="sm"/>
          </a:ln>
        </p:spPr>
      </p:cxnSp>
      <p:sp>
        <p:nvSpPr>
          <p:cNvPr id="1293" name="Google Shape;1293;p153"/>
          <p:cNvSpPr txBox="1"/>
          <p:nvPr/>
        </p:nvSpPr>
        <p:spPr>
          <a:xfrm>
            <a:off x="6751272" y="1477597"/>
            <a:ext cx="1830300" cy="2070300"/>
          </a:xfrm>
          <a:prstGeom prst="rect">
            <a:avLst/>
          </a:prstGeom>
          <a:noFill/>
          <a:ln>
            <a:noFill/>
          </a:ln>
        </p:spPr>
        <p:txBody>
          <a:bodyPr spcFirstLastPara="1" wrap="square" lIns="19050" tIns="19050" rIns="19050" bIns="19050" anchor="ctr" anchorCtr="0">
            <a:spAutoFit/>
          </a:bodyPr>
          <a:lstStyle/>
          <a:p>
            <a:pPr marL="0" marR="0" lvl="0" indent="0" algn="l" rtl="0">
              <a:lnSpc>
                <a:spcPct val="100000"/>
              </a:lnSpc>
              <a:spcBef>
                <a:spcPts val="0"/>
              </a:spcBef>
              <a:spcAft>
                <a:spcPts val="0"/>
              </a:spcAft>
              <a:buClr>
                <a:srgbClr val="1767DA"/>
              </a:buClr>
              <a:buSzPts val="1200"/>
              <a:buFont typeface="Play"/>
              <a:buNone/>
            </a:pPr>
            <a:r>
              <a:rPr lang="en" sz="1200" i="1" u="none" strike="noStrike" cap="none">
                <a:solidFill>
                  <a:srgbClr val="1767DA"/>
                </a:solidFill>
                <a:latin typeface="Poppins"/>
                <a:ea typeface="Poppins"/>
                <a:cs typeface="Poppins"/>
                <a:sym typeface="Poppins"/>
              </a:rPr>
              <a:t>Your product team decided to</a:t>
            </a:r>
            <a:r>
              <a:rPr lang="en" sz="1200" i="1" u="none" strike="noStrike" cap="none">
                <a:solidFill>
                  <a:srgbClr val="649DF1"/>
                </a:solidFill>
                <a:latin typeface="Poppins"/>
                <a:ea typeface="Poppins"/>
                <a:cs typeface="Poppins"/>
                <a:sym typeface="Poppins"/>
              </a:rPr>
              <a:t> </a:t>
            </a:r>
            <a:r>
              <a:rPr lang="en" sz="1200" i="1" u="none" strike="noStrike" cap="none">
                <a:solidFill>
                  <a:srgbClr val="BE61F3"/>
                </a:solidFill>
                <a:latin typeface="Poppins"/>
                <a:ea typeface="Poppins"/>
                <a:cs typeface="Poppins"/>
                <a:sym typeface="Poppins"/>
              </a:rPr>
              <a:t>exclude the ‘Overseer’ persona</a:t>
            </a:r>
            <a:r>
              <a:rPr lang="en" sz="1200" i="1" u="none" strike="noStrike" cap="none">
                <a:solidFill>
                  <a:srgbClr val="649DF1"/>
                </a:solidFill>
                <a:latin typeface="Poppins"/>
                <a:ea typeface="Poppins"/>
                <a:cs typeface="Poppins"/>
                <a:sym typeface="Poppins"/>
              </a:rPr>
              <a:t>  </a:t>
            </a:r>
            <a:r>
              <a:rPr lang="en" sz="1200" i="1" u="none" strike="noStrike" cap="none">
                <a:solidFill>
                  <a:srgbClr val="E56E00"/>
                </a:solidFill>
                <a:latin typeface="Poppins"/>
                <a:ea typeface="Poppins"/>
                <a:cs typeface="Poppins"/>
                <a:sym typeface="Poppins"/>
              </a:rPr>
              <a:t>from the first milestone, change the ship date, </a:t>
            </a:r>
            <a:r>
              <a:rPr lang="en" sz="1200" i="1" u="none" strike="noStrike" cap="none">
                <a:solidFill>
                  <a:srgbClr val="81B435"/>
                </a:solidFill>
                <a:latin typeface="Poppins"/>
                <a:ea typeface="Poppins"/>
                <a:cs typeface="Poppins"/>
                <a:sym typeface="Poppins"/>
              </a:rPr>
              <a:t>and completed research that found</a:t>
            </a:r>
            <a:r>
              <a:rPr lang="en" sz="1200" i="1" u="none" strike="noStrike" cap="none">
                <a:solidFill>
                  <a:srgbClr val="649DF1"/>
                </a:solidFill>
                <a:latin typeface="Poppins"/>
                <a:ea typeface="Poppins"/>
                <a:cs typeface="Poppins"/>
                <a:sym typeface="Poppins"/>
              </a:rPr>
              <a:t> </a:t>
            </a:r>
            <a:r>
              <a:rPr lang="en" sz="1200" i="1" u="none" strike="noStrike" cap="none">
                <a:solidFill>
                  <a:srgbClr val="7C8089"/>
                </a:solidFill>
                <a:latin typeface="Poppins"/>
                <a:ea typeface="Poppins"/>
                <a:cs typeface="Poppins"/>
                <a:sym typeface="Poppins"/>
              </a:rPr>
              <a:t>the Automation feature is the</a:t>
            </a:r>
            <a:r>
              <a:rPr lang="en" sz="1200" i="1" u="none" strike="noStrike" cap="none">
                <a:solidFill>
                  <a:srgbClr val="649DF1"/>
                </a:solidFill>
                <a:latin typeface="Poppins"/>
                <a:ea typeface="Poppins"/>
                <a:cs typeface="Poppins"/>
                <a:sym typeface="Poppins"/>
              </a:rPr>
              <a:t> </a:t>
            </a:r>
            <a:r>
              <a:rPr lang="en" sz="1200" i="1" u="none" strike="noStrike" cap="none">
                <a:solidFill>
                  <a:srgbClr val="81B435"/>
                </a:solidFill>
                <a:latin typeface="Poppins"/>
                <a:ea typeface="Poppins"/>
                <a:cs typeface="Poppins"/>
                <a:sym typeface="Poppins"/>
              </a:rPr>
              <a:t>strongest value proposition</a:t>
            </a:r>
            <a:endParaRPr sz="500">
              <a:latin typeface="Poppins"/>
              <a:ea typeface="Poppins"/>
              <a:cs typeface="Poppins"/>
              <a:sym typeface="Poppins"/>
            </a:endParaRPr>
          </a:p>
        </p:txBody>
      </p:sp>
      <p:cxnSp>
        <p:nvCxnSpPr>
          <p:cNvPr id="1294" name="Google Shape;1294;p153"/>
          <p:cNvCxnSpPr>
            <a:stCxn id="1295" idx="2"/>
            <a:endCxn id="1277" idx="0"/>
          </p:cNvCxnSpPr>
          <p:nvPr/>
        </p:nvCxnSpPr>
        <p:spPr>
          <a:xfrm>
            <a:off x="2892588" y="1219054"/>
            <a:ext cx="1678200" cy="600900"/>
          </a:xfrm>
          <a:prstGeom prst="straightConnector1">
            <a:avLst/>
          </a:prstGeom>
          <a:noFill/>
          <a:ln w="25400" cap="flat" cmpd="sng">
            <a:solidFill>
              <a:schemeClr val="accent5"/>
            </a:solidFill>
            <a:prstDash val="solid"/>
            <a:miter lim="400000"/>
            <a:headEnd type="none" w="sm" len="sm"/>
            <a:tailEnd type="none" w="sm" len="sm"/>
          </a:ln>
        </p:spPr>
      </p:cxnSp>
      <p:cxnSp>
        <p:nvCxnSpPr>
          <p:cNvPr id="1296" name="Google Shape;1296;p153"/>
          <p:cNvCxnSpPr>
            <a:stCxn id="1277" idx="0"/>
            <a:endCxn id="1297" idx="3"/>
          </p:cNvCxnSpPr>
          <p:nvPr/>
        </p:nvCxnSpPr>
        <p:spPr>
          <a:xfrm flipH="1">
            <a:off x="2526938" y="1819983"/>
            <a:ext cx="2043900" cy="1894200"/>
          </a:xfrm>
          <a:prstGeom prst="straightConnector1">
            <a:avLst/>
          </a:prstGeom>
          <a:noFill/>
          <a:ln w="25400" cap="flat" cmpd="sng">
            <a:solidFill>
              <a:schemeClr val="accent5"/>
            </a:solidFill>
            <a:prstDash val="solid"/>
            <a:miter lim="400000"/>
            <a:headEnd type="none" w="sm" len="sm"/>
            <a:tailEnd type="none" w="sm" len="sm"/>
          </a:ln>
        </p:spPr>
      </p:cxnSp>
      <p:cxnSp>
        <p:nvCxnSpPr>
          <p:cNvPr id="1298" name="Google Shape;1298;p153"/>
          <p:cNvCxnSpPr>
            <a:stCxn id="1289" idx="6"/>
            <a:endCxn id="1299" idx="2"/>
          </p:cNvCxnSpPr>
          <p:nvPr/>
        </p:nvCxnSpPr>
        <p:spPr>
          <a:xfrm rot="10800000" flipH="1">
            <a:off x="5053973" y="1293242"/>
            <a:ext cx="703200" cy="203700"/>
          </a:xfrm>
          <a:prstGeom prst="straightConnector1">
            <a:avLst/>
          </a:prstGeom>
          <a:noFill/>
          <a:ln w="25400" cap="flat" cmpd="sng">
            <a:solidFill>
              <a:schemeClr val="accent5"/>
            </a:solidFill>
            <a:prstDash val="solid"/>
            <a:miter lim="400000"/>
            <a:headEnd type="none" w="sm" len="sm"/>
            <a:tailEnd type="none" w="sm" len="sm"/>
          </a:ln>
        </p:spPr>
      </p:cxnSp>
      <p:sp>
        <p:nvSpPr>
          <p:cNvPr id="1299" name="Google Shape;1299;p153"/>
          <p:cNvSpPr/>
          <p:nvPr/>
        </p:nvSpPr>
        <p:spPr>
          <a:xfrm>
            <a:off x="5757165" y="1226156"/>
            <a:ext cx="134100" cy="134100"/>
          </a:xfrm>
          <a:prstGeom prst="ellipse">
            <a:avLst/>
          </a:prstGeom>
          <a:solidFill>
            <a:srgbClr val="81B435"/>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97" name="Google Shape;1297;p153"/>
          <p:cNvSpPr/>
          <p:nvPr/>
        </p:nvSpPr>
        <p:spPr>
          <a:xfrm>
            <a:off x="2507359" y="3599864"/>
            <a:ext cx="134100" cy="134100"/>
          </a:xfrm>
          <a:prstGeom prst="ellipse">
            <a:avLst/>
          </a:prstGeom>
          <a:solidFill>
            <a:srgbClr val="81B435"/>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78" name="Google Shape;1278;p153"/>
          <p:cNvSpPr/>
          <p:nvPr/>
        </p:nvSpPr>
        <p:spPr>
          <a:xfrm>
            <a:off x="3761445" y="4422666"/>
            <a:ext cx="134100" cy="134100"/>
          </a:xfrm>
          <a:prstGeom prst="ellipse">
            <a:avLst/>
          </a:prstGeom>
          <a:solidFill>
            <a:srgbClr val="FEA800"/>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81" name="Google Shape;1281;p153"/>
          <p:cNvSpPr/>
          <p:nvPr/>
        </p:nvSpPr>
        <p:spPr>
          <a:xfrm>
            <a:off x="6105493" y="3599864"/>
            <a:ext cx="134100" cy="134100"/>
          </a:xfrm>
          <a:prstGeom prst="ellipse">
            <a:avLst/>
          </a:prstGeom>
          <a:solidFill>
            <a:srgbClr val="BE61F3"/>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cxnSp>
        <p:nvCxnSpPr>
          <p:cNvPr id="1300" name="Google Shape;1300;p153"/>
          <p:cNvCxnSpPr>
            <a:stCxn id="1285" idx="7"/>
          </p:cNvCxnSpPr>
          <p:nvPr/>
        </p:nvCxnSpPr>
        <p:spPr>
          <a:xfrm rot="10800000" flipH="1">
            <a:off x="4159005" y="691082"/>
            <a:ext cx="568800" cy="550500"/>
          </a:xfrm>
          <a:prstGeom prst="straightConnector1">
            <a:avLst/>
          </a:prstGeom>
          <a:noFill/>
          <a:ln w="25400" cap="flat" cmpd="sng">
            <a:solidFill>
              <a:schemeClr val="accent5"/>
            </a:solidFill>
            <a:prstDash val="solid"/>
            <a:miter lim="400000"/>
            <a:headEnd type="none" w="sm" len="sm"/>
            <a:tailEnd type="none" w="sm" len="sm"/>
          </a:ln>
        </p:spPr>
      </p:cxnSp>
      <p:sp>
        <p:nvSpPr>
          <p:cNvPr id="1301" name="Google Shape;1301;p153"/>
          <p:cNvSpPr/>
          <p:nvPr/>
        </p:nvSpPr>
        <p:spPr>
          <a:xfrm>
            <a:off x="4698840" y="575657"/>
            <a:ext cx="134100" cy="134100"/>
          </a:xfrm>
          <a:prstGeom prst="ellipse">
            <a:avLst/>
          </a:prstGeom>
          <a:solidFill>
            <a:srgbClr val="FEA800"/>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cxnSp>
        <p:nvCxnSpPr>
          <p:cNvPr id="1302" name="Google Shape;1302;p153"/>
          <p:cNvCxnSpPr>
            <a:stCxn id="1291" idx="2"/>
            <a:endCxn id="1283" idx="6"/>
          </p:cNvCxnSpPr>
          <p:nvPr/>
        </p:nvCxnSpPr>
        <p:spPr>
          <a:xfrm>
            <a:off x="4506893" y="3712539"/>
            <a:ext cx="1008900" cy="355200"/>
          </a:xfrm>
          <a:prstGeom prst="straightConnector1">
            <a:avLst/>
          </a:prstGeom>
          <a:noFill/>
          <a:ln w="25400" cap="flat" cmpd="sng">
            <a:solidFill>
              <a:schemeClr val="accent5"/>
            </a:solidFill>
            <a:prstDash val="solid"/>
            <a:miter lim="400000"/>
            <a:headEnd type="none" w="sm" len="sm"/>
            <a:tailEnd type="none" w="sm" len="sm"/>
          </a:ln>
        </p:spPr>
      </p:cxnSp>
      <p:sp>
        <p:nvSpPr>
          <p:cNvPr id="1283" name="Google Shape;1283;p153"/>
          <p:cNvSpPr/>
          <p:nvPr/>
        </p:nvSpPr>
        <p:spPr>
          <a:xfrm>
            <a:off x="5381684" y="4000808"/>
            <a:ext cx="134100" cy="134100"/>
          </a:xfrm>
          <a:prstGeom prst="ellipse">
            <a:avLst/>
          </a:prstGeom>
          <a:solidFill>
            <a:srgbClr val="7C8089"/>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cxnSp>
        <p:nvCxnSpPr>
          <p:cNvPr id="1303" name="Google Shape;1303;p153"/>
          <p:cNvCxnSpPr>
            <a:stCxn id="1285" idx="6"/>
            <a:endCxn id="1295" idx="2"/>
          </p:cNvCxnSpPr>
          <p:nvPr/>
        </p:nvCxnSpPr>
        <p:spPr>
          <a:xfrm rot="10800000">
            <a:off x="2892544" y="1219093"/>
            <a:ext cx="1286100" cy="69900"/>
          </a:xfrm>
          <a:prstGeom prst="straightConnector1">
            <a:avLst/>
          </a:prstGeom>
          <a:noFill/>
          <a:ln w="25400" cap="flat" cmpd="sng">
            <a:solidFill>
              <a:schemeClr val="accent5"/>
            </a:solidFill>
            <a:prstDash val="solid"/>
            <a:miter lim="400000"/>
            <a:headEnd type="none" w="sm" len="sm"/>
            <a:tailEnd type="none" w="sm" len="sm"/>
          </a:ln>
        </p:spPr>
      </p:cxnSp>
      <p:sp>
        <p:nvSpPr>
          <p:cNvPr id="1304" name="Google Shape;1304;p153"/>
          <p:cNvSpPr txBox="1"/>
          <p:nvPr/>
        </p:nvSpPr>
        <p:spPr>
          <a:xfrm>
            <a:off x="562412" y="1763347"/>
            <a:ext cx="1830300" cy="1331400"/>
          </a:xfrm>
          <a:prstGeom prst="rect">
            <a:avLst/>
          </a:prstGeom>
          <a:noFill/>
          <a:ln>
            <a:noFill/>
          </a:ln>
        </p:spPr>
        <p:txBody>
          <a:bodyPr spcFirstLastPara="1" wrap="square" lIns="19050" tIns="19050" rIns="19050" bIns="19050" anchor="ctr" anchorCtr="0">
            <a:spAutoFit/>
          </a:bodyPr>
          <a:lstStyle/>
          <a:p>
            <a:pPr marL="0" marR="0" lvl="0" indent="0" algn="l" rtl="0">
              <a:lnSpc>
                <a:spcPct val="100000"/>
              </a:lnSpc>
              <a:spcBef>
                <a:spcPts val="0"/>
              </a:spcBef>
              <a:spcAft>
                <a:spcPts val="0"/>
              </a:spcAft>
              <a:buClr>
                <a:srgbClr val="0E1113"/>
              </a:buClr>
              <a:buSzPts val="1200"/>
              <a:buFont typeface="Play"/>
              <a:buNone/>
            </a:pPr>
            <a:r>
              <a:rPr lang="en" sz="1200" i="1" u="none" strike="noStrike" cap="none">
                <a:solidFill>
                  <a:srgbClr val="0E1113"/>
                </a:solidFill>
                <a:latin typeface="Poppins"/>
                <a:ea typeface="Poppins"/>
                <a:cs typeface="Poppins"/>
                <a:sym typeface="Poppins"/>
              </a:rPr>
              <a:t>I’ve been on vacation for two weeks — please catch me up on progress my team has made that will impact our upcoming campaign</a:t>
            </a:r>
            <a:endParaRPr sz="500">
              <a:latin typeface="Poppins"/>
              <a:ea typeface="Poppins"/>
              <a:cs typeface="Poppins"/>
              <a:sym typeface="Poppins"/>
            </a:endParaRPr>
          </a:p>
        </p:txBody>
      </p:sp>
      <p:pic>
        <p:nvPicPr>
          <p:cNvPr id="1305" name="Google Shape;1305;p153" descr="ai-gradient.png"/>
          <p:cNvPicPr preferRelativeResize="0"/>
          <p:nvPr/>
        </p:nvPicPr>
        <p:blipFill rotWithShape="1">
          <a:blip r:embed="rId3">
            <a:alphaModFix/>
          </a:blip>
          <a:srcRect/>
          <a:stretch/>
        </p:blipFill>
        <p:spPr>
          <a:xfrm>
            <a:off x="3052762" y="1558461"/>
            <a:ext cx="3000374" cy="1580383"/>
          </a:xfrm>
          <a:prstGeom prst="rect">
            <a:avLst/>
          </a:prstGeom>
          <a:noFill/>
          <a:ln>
            <a:noFill/>
          </a:ln>
        </p:spPr>
      </p:pic>
      <p:sp>
        <p:nvSpPr>
          <p:cNvPr id="1277" name="Google Shape;1277;p153"/>
          <p:cNvSpPr/>
          <p:nvPr/>
        </p:nvSpPr>
        <p:spPr>
          <a:xfrm>
            <a:off x="3271838" y="1819983"/>
            <a:ext cx="2598000" cy="1068000"/>
          </a:xfrm>
          <a:prstGeom prst="roundRect">
            <a:avLst>
              <a:gd name="adj" fmla="val 8412"/>
            </a:avLst>
          </a:prstGeom>
          <a:solidFill>
            <a:schemeClr val="accent5">
              <a:alpha val="0"/>
            </a:schemeClr>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pic>
        <p:nvPicPr>
          <p:cNvPr id="1306" name="Google Shape;1306;p153" descr="Rovo logo brand.svg"/>
          <p:cNvPicPr preferRelativeResize="0"/>
          <p:nvPr/>
        </p:nvPicPr>
        <p:blipFill rotWithShape="1">
          <a:blip r:embed="rId4">
            <a:alphaModFix/>
          </a:blip>
          <a:srcRect t="1057" b="1057"/>
          <a:stretch/>
        </p:blipFill>
        <p:spPr>
          <a:xfrm>
            <a:off x="3956820" y="2075669"/>
            <a:ext cx="1192210" cy="375931"/>
          </a:xfrm>
          <a:prstGeom prst="rect">
            <a:avLst/>
          </a:prstGeom>
          <a:noFill/>
          <a:ln>
            <a:noFill/>
          </a:ln>
        </p:spPr>
      </p:pic>
      <p:sp>
        <p:nvSpPr>
          <p:cNvPr id="1307" name="Google Shape;1307;p153"/>
          <p:cNvSpPr txBox="1"/>
          <p:nvPr/>
        </p:nvSpPr>
        <p:spPr>
          <a:xfrm>
            <a:off x="3605255" y="2488406"/>
            <a:ext cx="1895400" cy="161700"/>
          </a:xfrm>
          <a:prstGeom prst="rect">
            <a:avLst/>
          </a:prstGeom>
          <a:noFill/>
          <a:ln>
            <a:noFill/>
          </a:ln>
        </p:spPr>
        <p:txBody>
          <a:bodyPr spcFirstLastPara="1" wrap="square" lIns="19050" tIns="19050" rIns="19050" bIns="19050" anchor="ctr" anchorCtr="0">
            <a:spAutoFit/>
          </a:bodyPr>
          <a:lstStyle/>
          <a:p>
            <a:pPr marL="0" marR="0" lvl="0" indent="0" algn="ctr" rtl="0">
              <a:lnSpc>
                <a:spcPct val="100000"/>
              </a:lnSpc>
              <a:spcBef>
                <a:spcPts val="0"/>
              </a:spcBef>
              <a:spcAft>
                <a:spcPts val="0"/>
              </a:spcAft>
              <a:buClr>
                <a:srgbClr val="0E1113"/>
              </a:buClr>
              <a:buSzPts val="800"/>
              <a:buFont typeface="Play"/>
              <a:buNone/>
            </a:pPr>
            <a:r>
              <a:rPr lang="en" sz="800" i="0" u="none" strike="noStrike" cap="none">
                <a:solidFill>
                  <a:srgbClr val="0E1113"/>
                </a:solidFill>
                <a:latin typeface="Poppins"/>
                <a:ea typeface="Poppins"/>
                <a:cs typeface="Poppins"/>
                <a:sym typeface="Poppins"/>
              </a:rPr>
              <a:t> POWERED BY TEAMWORK GRAPH</a:t>
            </a:r>
            <a:endParaRPr sz="500">
              <a:latin typeface="Poppins"/>
              <a:ea typeface="Poppins"/>
              <a:cs typeface="Poppins"/>
              <a:sym typeface="Poppins"/>
            </a:endParaRPr>
          </a:p>
        </p:txBody>
      </p:sp>
      <p:sp>
        <p:nvSpPr>
          <p:cNvPr id="1289" name="Google Shape;1289;p153"/>
          <p:cNvSpPr/>
          <p:nvPr/>
        </p:nvSpPr>
        <p:spPr>
          <a:xfrm>
            <a:off x="4919873" y="1429892"/>
            <a:ext cx="134100" cy="134100"/>
          </a:xfrm>
          <a:prstGeom prst="ellipse">
            <a:avLst/>
          </a:prstGeom>
          <a:solidFill>
            <a:schemeClr val="accent1"/>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85" name="Google Shape;1285;p153"/>
          <p:cNvSpPr/>
          <p:nvPr/>
        </p:nvSpPr>
        <p:spPr>
          <a:xfrm>
            <a:off x="4044544" y="1221943"/>
            <a:ext cx="134100" cy="134100"/>
          </a:xfrm>
          <a:prstGeom prst="ellipse">
            <a:avLst/>
          </a:prstGeom>
          <a:solidFill>
            <a:schemeClr val="accent1"/>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91" name="Google Shape;1291;p153"/>
          <p:cNvSpPr/>
          <p:nvPr/>
        </p:nvSpPr>
        <p:spPr>
          <a:xfrm>
            <a:off x="4506893" y="3645489"/>
            <a:ext cx="134100" cy="134100"/>
          </a:xfrm>
          <a:prstGeom prst="ellipse">
            <a:avLst/>
          </a:prstGeom>
          <a:solidFill>
            <a:schemeClr val="accent1"/>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80" name="Google Shape;1280;p153"/>
          <p:cNvSpPr/>
          <p:nvPr/>
        </p:nvSpPr>
        <p:spPr>
          <a:xfrm>
            <a:off x="5584719" y="3010212"/>
            <a:ext cx="134100" cy="134100"/>
          </a:xfrm>
          <a:prstGeom prst="ellipse">
            <a:avLst/>
          </a:prstGeom>
          <a:solidFill>
            <a:schemeClr val="accent1"/>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sp>
        <p:nvSpPr>
          <p:cNvPr id="1295" name="Google Shape;1295;p153"/>
          <p:cNvSpPr/>
          <p:nvPr/>
        </p:nvSpPr>
        <p:spPr>
          <a:xfrm>
            <a:off x="2892588" y="1152004"/>
            <a:ext cx="134100" cy="134100"/>
          </a:xfrm>
          <a:prstGeom prst="ellipse">
            <a:avLst/>
          </a:prstGeom>
          <a:solidFill>
            <a:srgbClr val="BE61F3"/>
          </a:solidFill>
          <a:ln>
            <a:noFill/>
          </a:ln>
        </p:spPr>
        <p:txBody>
          <a:bodyPr spcFirstLastPara="1" wrap="square" lIns="19050" tIns="19050" rIns="19050" bIns="19050" anchor="ctr" anchorCtr="0">
            <a:noAutofit/>
          </a:bodyPr>
          <a:lstStyle/>
          <a:p>
            <a:pPr marL="0" marR="0" lvl="0" indent="0" algn="l" rtl="0">
              <a:lnSpc>
                <a:spcPct val="100000"/>
              </a:lnSpc>
              <a:spcBef>
                <a:spcPts val="0"/>
              </a:spcBef>
              <a:spcAft>
                <a:spcPts val="0"/>
              </a:spcAft>
              <a:buClr>
                <a:srgbClr val="F8F8F8"/>
              </a:buClr>
              <a:buSzPts val="1100"/>
              <a:buFont typeface="Play"/>
              <a:buNone/>
            </a:pPr>
            <a:endParaRPr sz="1100" b="0" i="0" u="none" strike="noStrike" cap="none">
              <a:solidFill>
                <a:srgbClr val="292A2E"/>
              </a:solidFill>
              <a:latin typeface="Play"/>
              <a:ea typeface="Play"/>
              <a:cs typeface="Play"/>
              <a:sym typeface="Play"/>
            </a:endParaRPr>
          </a:p>
        </p:txBody>
      </p:sp>
      <p:cxnSp>
        <p:nvCxnSpPr>
          <p:cNvPr id="1308" name="Google Shape;1308;p153"/>
          <p:cNvCxnSpPr/>
          <p:nvPr/>
        </p:nvCxnSpPr>
        <p:spPr>
          <a:xfrm>
            <a:off x="6149106" y="2353898"/>
            <a:ext cx="317100" cy="0"/>
          </a:xfrm>
          <a:prstGeom prst="straightConnector1">
            <a:avLst/>
          </a:prstGeom>
          <a:noFill/>
          <a:ln w="25400" cap="flat" cmpd="sng">
            <a:solidFill>
              <a:srgbClr val="0E1113">
                <a:alpha val="49800"/>
              </a:srgbClr>
            </a:solidFill>
            <a:prstDash val="solid"/>
            <a:miter lim="400000"/>
            <a:headEnd type="none" w="sm" len="sm"/>
            <a:tailEnd type="stealth" w="med" len="med"/>
          </a:ln>
        </p:spPr>
      </p:cxnSp>
      <p:cxnSp>
        <p:nvCxnSpPr>
          <p:cNvPr id="1309" name="Google Shape;1309;p153"/>
          <p:cNvCxnSpPr/>
          <p:nvPr/>
        </p:nvCxnSpPr>
        <p:spPr>
          <a:xfrm>
            <a:off x="2669672" y="2353898"/>
            <a:ext cx="332400" cy="0"/>
          </a:xfrm>
          <a:prstGeom prst="straightConnector1">
            <a:avLst/>
          </a:prstGeom>
          <a:noFill/>
          <a:ln w="25400" cap="flat" cmpd="sng">
            <a:solidFill>
              <a:srgbClr val="0E1113">
                <a:alpha val="49800"/>
              </a:srgbClr>
            </a:solidFill>
            <a:prstDash val="solid"/>
            <a:miter lim="400000"/>
            <a:headEnd type="none" w="sm" len="sm"/>
            <a:tailEnd type="stealth" w="med" len="med"/>
          </a:ln>
        </p:spPr>
      </p:cxnSp>
      <p:sp>
        <p:nvSpPr>
          <p:cNvPr id="1310" name="Google Shape;1310;p153"/>
          <p:cNvSpPr txBox="1"/>
          <p:nvPr/>
        </p:nvSpPr>
        <p:spPr>
          <a:xfrm>
            <a:off x="415300" y="290575"/>
            <a:ext cx="60591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ROVO</a:t>
            </a:r>
            <a:r>
              <a:rPr lang="en" sz="1000">
                <a:solidFill>
                  <a:schemeClr val="dk2"/>
                </a:solidFill>
                <a:latin typeface="Poppins"/>
                <a:ea typeface="Poppins"/>
                <a:cs typeface="Poppins"/>
                <a:sym typeface="Poppins"/>
              </a:rPr>
              <a:t> | GEN-AI TEAMWORK ASSISTANCE</a:t>
            </a:r>
            <a:endParaRPr sz="1000" b="1">
              <a:solidFill>
                <a:srgbClr val="1868DB"/>
              </a:solidFill>
              <a:latin typeface="Poppins"/>
              <a:ea typeface="Poppins"/>
              <a:cs typeface="Poppins"/>
              <a:sym typeface="Poppins"/>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14"/>
        <p:cNvGrpSpPr/>
        <p:nvPr/>
      </p:nvGrpSpPr>
      <p:grpSpPr>
        <a:xfrm>
          <a:off x="0" y="0"/>
          <a:ext cx="0" cy="0"/>
          <a:chOff x="0" y="0"/>
          <a:chExt cx="0" cy="0"/>
        </a:xfrm>
      </p:grpSpPr>
      <p:sp>
        <p:nvSpPr>
          <p:cNvPr id="1315" name="Google Shape;1315;p154"/>
          <p:cNvSpPr/>
          <p:nvPr/>
        </p:nvSpPr>
        <p:spPr>
          <a:xfrm>
            <a:off x="595400" y="2722575"/>
            <a:ext cx="7940675" cy="1402750"/>
          </a:xfrm>
          <a:prstGeom prst="flowChartOffpageConnector">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316" name="Google Shape;1316;p154"/>
          <p:cNvSpPr txBox="1"/>
          <p:nvPr/>
        </p:nvSpPr>
        <p:spPr>
          <a:xfrm>
            <a:off x="2590237" y="3550725"/>
            <a:ext cx="3951000" cy="3540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100">
                <a:solidFill>
                  <a:schemeClr val="dk2"/>
                </a:solidFill>
                <a:latin typeface="Poppins Medium"/>
                <a:ea typeface="Poppins Medium"/>
                <a:cs typeface="Poppins Medium"/>
                <a:sym typeface="Poppins Medium"/>
              </a:rPr>
              <a:t>The foundation for effective collaborative work</a:t>
            </a:r>
            <a:endParaRPr sz="1100">
              <a:solidFill>
                <a:schemeClr val="dk2"/>
              </a:solidFill>
              <a:latin typeface="Poppins Medium"/>
              <a:ea typeface="Poppins Medium"/>
              <a:cs typeface="Poppins Medium"/>
              <a:sym typeface="Poppins Medium"/>
            </a:endParaRPr>
          </a:p>
        </p:txBody>
      </p:sp>
      <p:sp>
        <p:nvSpPr>
          <p:cNvPr id="1317" name="Google Shape;1317;p154"/>
          <p:cNvSpPr txBox="1"/>
          <p:nvPr/>
        </p:nvSpPr>
        <p:spPr>
          <a:xfrm>
            <a:off x="2675250" y="4185050"/>
            <a:ext cx="3793500" cy="461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a:solidFill>
                  <a:schemeClr val="accent1"/>
                </a:solidFill>
                <a:latin typeface="Poppins Black"/>
                <a:ea typeface="Poppins Black"/>
                <a:cs typeface="Poppins Black"/>
                <a:sym typeface="Poppins Black"/>
              </a:rPr>
              <a:t>Teamwork Collection</a:t>
            </a:r>
            <a:endParaRPr sz="1800">
              <a:solidFill>
                <a:schemeClr val="accent1"/>
              </a:solidFill>
              <a:latin typeface="Poppins Black"/>
              <a:ea typeface="Poppins Black"/>
              <a:cs typeface="Poppins Black"/>
              <a:sym typeface="Poppins Black"/>
            </a:endParaRPr>
          </a:p>
        </p:txBody>
      </p:sp>
      <p:sp>
        <p:nvSpPr>
          <p:cNvPr id="1318" name="Google Shape;1318;p154"/>
          <p:cNvSpPr txBox="1"/>
          <p:nvPr/>
        </p:nvSpPr>
        <p:spPr>
          <a:xfrm>
            <a:off x="595400" y="2761175"/>
            <a:ext cx="16134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800">
                <a:solidFill>
                  <a:schemeClr val="dk2"/>
                </a:solidFill>
                <a:latin typeface="Poppins"/>
                <a:ea typeface="Poppins"/>
                <a:cs typeface="Poppins"/>
                <a:sym typeface="Poppins"/>
              </a:rPr>
              <a:t>Powered by</a:t>
            </a:r>
            <a:endParaRPr sz="800">
              <a:solidFill>
                <a:schemeClr val="dk2"/>
              </a:solidFill>
              <a:latin typeface="Poppins"/>
              <a:ea typeface="Poppins"/>
              <a:cs typeface="Poppins"/>
              <a:sym typeface="Poppins"/>
            </a:endParaRPr>
          </a:p>
        </p:txBody>
      </p:sp>
      <p:sp>
        <p:nvSpPr>
          <p:cNvPr id="1319" name="Google Shape;1319;p154"/>
          <p:cNvSpPr txBox="1"/>
          <p:nvPr/>
        </p:nvSpPr>
        <p:spPr>
          <a:xfrm>
            <a:off x="7937327" y="3013359"/>
            <a:ext cx="2220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rgbClr val="9E9E9E"/>
                </a:solidFill>
                <a:latin typeface="Poppins"/>
                <a:ea typeface="Poppins"/>
                <a:cs typeface="Poppins"/>
                <a:sym typeface="Poppins"/>
              </a:rPr>
              <a:t>*</a:t>
            </a:r>
            <a:endParaRPr>
              <a:solidFill>
                <a:srgbClr val="9E9E9E"/>
              </a:solidFill>
            </a:endParaRPr>
          </a:p>
        </p:txBody>
      </p:sp>
      <p:sp>
        <p:nvSpPr>
          <p:cNvPr id="1320" name="Google Shape;1320;p154"/>
          <p:cNvSpPr/>
          <p:nvPr/>
        </p:nvSpPr>
        <p:spPr>
          <a:xfrm>
            <a:off x="595400" y="1041300"/>
            <a:ext cx="7940700" cy="1713300"/>
          </a:xfrm>
          <a:prstGeom prst="roundRect">
            <a:avLst>
              <a:gd name="adj" fmla="val 1222"/>
            </a:avLst>
          </a:prstGeom>
          <a:solidFill>
            <a:schemeClr val="lt1"/>
          </a:solidFill>
          <a:ln w="38100" cap="flat" cmpd="sng">
            <a:solidFill>
              <a:srgbClr val="FFA927"/>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321" name="Google Shape;1321;p154"/>
          <p:cNvSpPr txBox="1"/>
          <p:nvPr/>
        </p:nvSpPr>
        <p:spPr>
          <a:xfrm>
            <a:off x="415300" y="290575"/>
            <a:ext cx="54276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TEAMWORK COLLECTION</a:t>
            </a:r>
            <a:r>
              <a:rPr lang="en" sz="1000">
                <a:solidFill>
                  <a:schemeClr val="dk2"/>
                </a:solidFill>
                <a:latin typeface="Poppins"/>
                <a:ea typeface="Poppins"/>
                <a:cs typeface="Poppins"/>
                <a:sym typeface="Poppins"/>
              </a:rPr>
              <a:t> | EARLY ACCESS PROGRAM (EAP)</a:t>
            </a:r>
            <a:endParaRPr sz="1000">
              <a:solidFill>
                <a:schemeClr val="dk2"/>
              </a:solidFill>
              <a:latin typeface="Poppins"/>
              <a:ea typeface="Poppins"/>
              <a:cs typeface="Poppins"/>
              <a:sym typeface="Poppins"/>
            </a:endParaRPr>
          </a:p>
        </p:txBody>
      </p:sp>
      <p:sp>
        <p:nvSpPr>
          <p:cNvPr id="1322" name="Google Shape;1322;p154"/>
          <p:cNvSpPr/>
          <p:nvPr/>
        </p:nvSpPr>
        <p:spPr>
          <a:xfrm>
            <a:off x="1149075" y="1240625"/>
            <a:ext cx="3027900" cy="1327800"/>
          </a:xfrm>
          <a:prstGeom prst="roundRect">
            <a:avLst>
              <a:gd name="adj" fmla="val 3270"/>
            </a:avLst>
          </a:prstGeom>
          <a:noFill/>
          <a:ln w="952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323" name="Google Shape;1323;p154"/>
          <p:cNvSpPr txBox="1"/>
          <p:nvPr/>
        </p:nvSpPr>
        <p:spPr>
          <a:xfrm>
            <a:off x="1149075" y="1251075"/>
            <a:ext cx="1858500" cy="1077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5800" b="1">
                <a:solidFill>
                  <a:schemeClr val="dk1"/>
                </a:solidFill>
                <a:latin typeface="Roboto"/>
                <a:ea typeface="Roboto"/>
                <a:cs typeface="Roboto"/>
                <a:sym typeface="Roboto"/>
              </a:rPr>
              <a:t>$25</a:t>
            </a:r>
            <a:endParaRPr sz="5800" b="1">
              <a:solidFill>
                <a:schemeClr val="dk1"/>
              </a:solidFill>
              <a:latin typeface="Roboto"/>
              <a:ea typeface="Roboto"/>
              <a:cs typeface="Roboto"/>
              <a:sym typeface="Roboto"/>
            </a:endParaRPr>
          </a:p>
        </p:txBody>
      </p:sp>
      <p:sp>
        <p:nvSpPr>
          <p:cNvPr id="1324" name="Google Shape;1324;p154"/>
          <p:cNvSpPr txBox="1"/>
          <p:nvPr/>
        </p:nvSpPr>
        <p:spPr>
          <a:xfrm>
            <a:off x="2597275" y="1210858"/>
            <a:ext cx="1579800" cy="1200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000">
                <a:solidFill>
                  <a:schemeClr val="dk2"/>
                </a:solidFill>
                <a:latin typeface="Poppins"/>
                <a:ea typeface="Poppins"/>
                <a:cs typeface="Poppins"/>
                <a:sym typeface="Poppins"/>
              </a:rPr>
              <a:t>per user per month billed annually; includes </a:t>
            </a:r>
            <a:r>
              <a:rPr lang="en" sz="1000" b="1">
                <a:solidFill>
                  <a:schemeClr val="accent1"/>
                </a:solidFill>
                <a:latin typeface="Poppins"/>
                <a:ea typeface="Poppins"/>
                <a:cs typeface="Poppins"/>
                <a:sym typeface="Poppins"/>
              </a:rPr>
              <a:t>Enterprise</a:t>
            </a:r>
            <a:r>
              <a:rPr lang="en" sz="1000">
                <a:solidFill>
                  <a:schemeClr val="dk2"/>
                </a:solidFill>
                <a:latin typeface="Poppins"/>
                <a:ea typeface="Poppins"/>
                <a:cs typeface="Poppins"/>
                <a:sym typeface="Poppins"/>
              </a:rPr>
              <a:t> Editions of Jira, Confluence, and Loom</a:t>
            </a:r>
            <a:endParaRPr sz="1000">
              <a:solidFill>
                <a:schemeClr val="dk2"/>
              </a:solidFill>
              <a:latin typeface="Poppins"/>
              <a:ea typeface="Poppins"/>
              <a:cs typeface="Poppins"/>
              <a:sym typeface="Poppins"/>
            </a:endParaRPr>
          </a:p>
        </p:txBody>
      </p:sp>
      <p:sp>
        <p:nvSpPr>
          <p:cNvPr id="1325" name="Google Shape;1325;p154"/>
          <p:cNvSpPr/>
          <p:nvPr/>
        </p:nvSpPr>
        <p:spPr>
          <a:xfrm>
            <a:off x="4639475" y="1240625"/>
            <a:ext cx="3027900" cy="1327800"/>
          </a:xfrm>
          <a:prstGeom prst="roundRect">
            <a:avLst>
              <a:gd name="adj" fmla="val 3270"/>
            </a:avLst>
          </a:prstGeom>
          <a:noFill/>
          <a:ln w="9525" cap="flat" cmpd="sng">
            <a:solidFill>
              <a:schemeClr val="accent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326" name="Google Shape;1326;p154"/>
          <p:cNvSpPr txBox="1"/>
          <p:nvPr/>
        </p:nvSpPr>
        <p:spPr>
          <a:xfrm>
            <a:off x="4639475" y="1251075"/>
            <a:ext cx="1858500" cy="1077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5800" b="1">
                <a:solidFill>
                  <a:schemeClr val="dk1"/>
                </a:solidFill>
                <a:latin typeface="Roboto"/>
                <a:ea typeface="Roboto"/>
                <a:cs typeface="Roboto"/>
                <a:sym typeface="Roboto"/>
              </a:rPr>
              <a:t>$19</a:t>
            </a:r>
            <a:endParaRPr sz="5800" b="1">
              <a:solidFill>
                <a:schemeClr val="dk1"/>
              </a:solidFill>
              <a:latin typeface="Roboto"/>
              <a:ea typeface="Roboto"/>
              <a:cs typeface="Roboto"/>
              <a:sym typeface="Roboto"/>
            </a:endParaRPr>
          </a:p>
        </p:txBody>
      </p:sp>
      <p:sp>
        <p:nvSpPr>
          <p:cNvPr id="1327" name="Google Shape;1327;p154"/>
          <p:cNvSpPr txBox="1"/>
          <p:nvPr/>
        </p:nvSpPr>
        <p:spPr>
          <a:xfrm>
            <a:off x="1149075" y="2305396"/>
            <a:ext cx="2706600" cy="276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600">
                <a:solidFill>
                  <a:schemeClr val="dk2"/>
                </a:solidFill>
                <a:latin typeface="Poppins"/>
                <a:ea typeface="Poppins"/>
                <a:cs typeface="Poppins"/>
                <a:sym typeface="Poppins"/>
              </a:rPr>
              <a:t>EAP Pricing for TWC Enterprise at 1,000 users</a:t>
            </a:r>
            <a:endParaRPr sz="600">
              <a:solidFill>
                <a:schemeClr val="dk2"/>
              </a:solidFill>
              <a:latin typeface="Poppins"/>
              <a:ea typeface="Poppins"/>
              <a:cs typeface="Poppins"/>
              <a:sym typeface="Poppins"/>
            </a:endParaRPr>
          </a:p>
        </p:txBody>
      </p:sp>
      <p:sp>
        <p:nvSpPr>
          <p:cNvPr id="1328" name="Google Shape;1328;p154"/>
          <p:cNvSpPr txBox="1"/>
          <p:nvPr/>
        </p:nvSpPr>
        <p:spPr>
          <a:xfrm>
            <a:off x="4639475" y="2305396"/>
            <a:ext cx="2706600" cy="2769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600">
                <a:solidFill>
                  <a:schemeClr val="dk2"/>
                </a:solidFill>
                <a:latin typeface="Poppins"/>
                <a:ea typeface="Poppins"/>
                <a:cs typeface="Poppins"/>
                <a:sym typeface="Poppins"/>
              </a:rPr>
              <a:t>EAP Pricing for TWC Premium at 1,000 users</a:t>
            </a:r>
            <a:endParaRPr sz="600">
              <a:solidFill>
                <a:schemeClr val="dk2"/>
              </a:solidFill>
              <a:latin typeface="Poppins"/>
              <a:ea typeface="Poppins"/>
              <a:cs typeface="Poppins"/>
              <a:sym typeface="Poppins"/>
            </a:endParaRPr>
          </a:p>
        </p:txBody>
      </p:sp>
      <p:sp>
        <p:nvSpPr>
          <p:cNvPr id="1329" name="Google Shape;1329;p154"/>
          <p:cNvSpPr txBox="1"/>
          <p:nvPr/>
        </p:nvSpPr>
        <p:spPr>
          <a:xfrm>
            <a:off x="6087675" y="1210858"/>
            <a:ext cx="1579800" cy="12006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1000">
                <a:solidFill>
                  <a:schemeClr val="dk2"/>
                </a:solidFill>
                <a:latin typeface="Poppins"/>
                <a:ea typeface="Poppins"/>
                <a:cs typeface="Poppins"/>
                <a:sym typeface="Poppins"/>
              </a:rPr>
              <a:t>per user per month billed annually; includes </a:t>
            </a:r>
            <a:r>
              <a:rPr lang="en" sz="1000" b="1">
                <a:solidFill>
                  <a:schemeClr val="accent3"/>
                </a:solidFill>
                <a:latin typeface="Poppins"/>
                <a:ea typeface="Poppins"/>
                <a:cs typeface="Poppins"/>
                <a:sym typeface="Poppins"/>
              </a:rPr>
              <a:t>Premium</a:t>
            </a:r>
            <a:r>
              <a:rPr lang="en" sz="1000">
                <a:solidFill>
                  <a:schemeClr val="dk2"/>
                </a:solidFill>
                <a:latin typeface="Poppins"/>
                <a:ea typeface="Poppins"/>
                <a:cs typeface="Poppins"/>
                <a:sym typeface="Poppins"/>
              </a:rPr>
              <a:t> Editions of Jira, Confluence, and Loom</a:t>
            </a:r>
            <a:endParaRPr sz="1000">
              <a:solidFill>
                <a:schemeClr val="dk2"/>
              </a:solidFill>
              <a:latin typeface="Poppins"/>
              <a:ea typeface="Poppins"/>
              <a:cs typeface="Poppins"/>
              <a:sym typeface="Poppins"/>
            </a:endParaRPr>
          </a:p>
        </p:txBody>
      </p:sp>
      <p:pic>
        <p:nvPicPr>
          <p:cNvPr id="1330" name="Google Shape;1330;p154"/>
          <p:cNvPicPr preferRelativeResize="0"/>
          <p:nvPr/>
        </p:nvPicPr>
        <p:blipFill rotWithShape="1">
          <a:blip r:embed="rId3">
            <a:alphaModFix/>
          </a:blip>
          <a:srcRect t="27235"/>
          <a:stretch/>
        </p:blipFill>
        <p:spPr>
          <a:xfrm>
            <a:off x="1114187" y="3095922"/>
            <a:ext cx="1077630" cy="339979"/>
          </a:xfrm>
          <a:prstGeom prst="rect">
            <a:avLst/>
          </a:prstGeom>
          <a:noFill/>
          <a:ln>
            <a:noFill/>
          </a:ln>
        </p:spPr>
      </p:pic>
      <p:pic>
        <p:nvPicPr>
          <p:cNvPr id="1331" name="Google Shape;1331;p154"/>
          <p:cNvPicPr preferRelativeResize="0"/>
          <p:nvPr/>
        </p:nvPicPr>
        <p:blipFill rotWithShape="1">
          <a:blip r:embed="rId4">
            <a:alphaModFix/>
          </a:blip>
          <a:srcRect t="27235"/>
          <a:stretch/>
        </p:blipFill>
        <p:spPr>
          <a:xfrm>
            <a:off x="2566317" y="3095922"/>
            <a:ext cx="2027150" cy="339979"/>
          </a:xfrm>
          <a:prstGeom prst="rect">
            <a:avLst/>
          </a:prstGeom>
          <a:noFill/>
          <a:ln>
            <a:noFill/>
          </a:ln>
        </p:spPr>
      </p:pic>
      <p:pic>
        <p:nvPicPr>
          <p:cNvPr id="1332" name="Google Shape;1332;p154"/>
          <p:cNvPicPr preferRelativeResize="0"/>
          <p:nvPr/>
        </p:nvPicPr>
        <p:blipFill>
          <a:blip r:embed="rId5">
            <a:alphaModFix/>
          </a:blip>
          <a:stretch>
            <a:fillRect/>
          </a:stretch>
        </p:blipFill>
        <p:spPr>
          <a:xfrm>
            <a:off x="4896954" y="3096748"/>
            <a:ext cx="1219725" cy="338328"/>
          </a:xfrm>
          <a:prstGeom prst="rect">
            <a:avLst/>
          </a:prstGeom>
          <a:noFill/>
          <a:ln>
            <a:noFill/>
          </a:ln>
        </p:spPr>
      </p:pic>
      <p:pic>
        <p:nvPicPr>
          <p:cNvPr id="1333" name="Google Shape;1333;p154"/>
          <p:cNvPicPr preferRelativeResize="0"/>
          <p:nvPr/>
        </p:nvPicPr>
        <p:blipFill>
          <a:blip r:embed="rId6">
            <a:alphaModFix/>
          </a:blip>
          <a:stretch>
            <a:fillRect/>
          </a:stretch>
        </p:blipFill>
        <p:spPr>
          <a:xfrm>
            <a:off x="6888065" y="3096748"/>
            <a:ext cx="1091277" cy="33832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37"/>
        <p:cNvGrpSpPr/>
        <p:nvPr/>
      </p:nvGrpSpPr>
      <p:grpSpPr>
        <a:xfrm>
          <a:off x="0" y="0"/>
          <a:ext cx="0" cy="0"/>
          <a:chOff x="0" y="0"/>
          <a:chExt cx="0" cy="0"/>
        </a:xfrm>
      </p:grpSpPr>
      <p:sp>
        <p:nvSpPr>
          <p:cNvPr id="1338" name="Google Shape;1338;p155"/>
          <p:cNvSpPr/>
          <p:nvPr/>
        </p:nvSpPr>
        <p:spPr>
          <a:xfrm>
            <a:off x="666731" y="785121"/>
            <a:ext cx="7810500" cy="666900"/>
          </a:xfrm>
          <a:prstGeom prst="rect">
            <a:avLst/>
          </a:prstGeom>
          <a:noFill/>
          <a:ln>
            <a:noFill/>
          </a:ln>
        </p:spPr>
        <p:txBody>
          <a:bodyPr spcFirstLastPara="1" wrap="square" lIns="19050" tIns="19050" rIns="19050" bIns="19050" anchor="t" anchorCtr="0">
            <a:noAutofit/>
          </a:bodyPr>
          <a:lstStyle/>
          <a:p>
            <a:pPr marL="0" marR="0" lvl="0" indent="0" algn="ctr" rtl="0">
              <a:lnSpc>
                <a:spcPct val="90000"/>
              </a:lnSpc>
              <a:spcBef>
                <a:spcPts val="0"/>
              </a:spcBef>
              <a:spcAft>
                <a:spcPts val="0"/>
              </a:spcAft>
              <a:buClr>
                <a:srgbClr val="0E1113"/>
              </a:buClr>
              <a:buSzPts val="4100"/>
              <a:buFont typeface="Play"/>
              <a:buNone/>
            </a:pPr>
            <a:r>
              <a:rPr lang="en" sz="3800" b="0" i="0" u="none" strike="noStrike" cap="none">
                <a:solidFill>
                  <a:srgbClr val="0E1113"/>
                </a:solidFill>
                <a:latin typeface="Poppins ExtraBold"/>
                <a:ea typeface="Poppins ExtraBold"/>
                <a:cs typeface="Poppins ExtraBold"/>
                <a:sym typeface="Poppins ExtraBold"/>
              </a:rPr>
              <a:t>Why Atlassian?</a:t>
            </a:r>
            <a:endParaRPr sz="3800" b="0" i="0" u="none" strike="noStrike" cap="none">
              <a:solidFill>
                <a:srgbClr val="000000"/>
              </a:solidFill>
              <a:latin typeface="Poppins ExtraBold"/>
              <a:ea typeface="Poppins ExtraBold"/>
              <a:cs typeface="Poppins ExtraBold"/>
              <a:sym typeface="Poppins ExtraBold"/>
            </a:endParaRPr>
          </a:p>
        </p:txBody>
      </p:sp>
      <p:sp>
        <p:nvSpPr>
          <p:cNvPr id="1339" name="Google Shape;1339;p155"/>
          <p:cNvSpPr txBox="1"/>
          <p:nvPr/>
        </p:nvSpPr>
        <p:spPr>
          <a:xfrm>
            <a:off x="382389" y="214313"/>
            <a:ext cx="5826600" cy="1770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0E1113"/>
              </a:buClr>
              <a:buSzPts val="900"/>
              <a:buFont typeface="Play"/>
              <a:buNone/>
            </a:pPr>
            <a:r>
              <a:rPr lang="en" sz="900" b="0" i="0" u="none" strike="noStrike" cap="none">
                <a:solidFill>
                  <a:srgbClr val="0E1113"/>
                </a:solidFill>
                <a:latin typeface="Poppins ExtraBold"/>
                <a:ea typeface="Poppins ExtraBold"/>
                <a:cs typeface="Poppins ExtraBold"/>
                <a:sym typeface="Poppins ExtraBold"/>
              </a:rPr>
              <a:t>ATLASSIAN</a:t>
            </a:r>
            <a:r>
              <a:rPr lang="en" sz="900">
                <a:solidFill>
                  <a:srgbClr val="0E1113"/>
                </a:solidFill>
                <a:latin typeface="Poppins ExtraBold"/>
                <a:ea typeface="Poppins ExtraBold"/>
                <a:cs typeface="Poppins ExtraBold"/>
                <a:sym typeface="Poppins ExtraBold"/>
              </a:rPr>
              <a:t> </a:t>
            </a:r>
            <a:r>
              <a:rPr lang="en" sz="900" b="0" i="0" u="none" strike="noStrike" cap="none">
                <a:solidFill>
                  <a:srgbClr val="0E1113"/>
                </a:solidFill>
                <a:latin typeface="Poppins ExtraBold"/>
                <a:ea typeface="Poppins ExtraBold"/>
                <a:cs typeface="Poppins ExtraBold"/>
                <a:sym typeface="Poppins ExtraBold"/>
              </a:rPr>
              <a:t>SYSTEM OF WORK</a:t>
            </a:r>
            <a:r>
              <a:rPr lang="en" sz="900" b="0" i="0" u="none" strike="noStrike" cap="none">
                <a:solidFill>
                  <a:srgbClr val="0E1113"/>
                </a:solidFill>
                <a:latin typeface="Poppins"/>
                <a:ea typeface="Poppins"/>
                <a:cs typeface="Poppins"/>
                <a:sym typeface="Poppins"/>
              </a:rPr>
              <a:t> |  WHY BET ON US?</a:t>
            </a:r>
            <a:endParaRPr sz="500" b="0" i="0" u="none" strike="noStrike" cap="none">
              <a:solidFill>
                <a:srgbClr val="000000"/>
              </a:solidFill>
              <a:latin typeface="Poppins"/>
              <a:ea typeface="Poppins"/>
              <a:cs typeface="Poppins"/>
              <a:sym typeface="Poppins"/>
            </a:endParaRPr>
          </a:p>
        </p:txBody>
      </p:sp>
      <p:sp>
        <p:nvSpPr>
          <p:cNvPr id="1340" name="Google Shape;1340;p155"/>
          <p:cNvSpPr/>
          <p:nvPr/>
        </p:nvSpPr>
        <p:spPr>
          <a:xfrm>
            <a:off x="395574" y="1683263"/>
            <a:ext cx="2656200" cy="344100"/>
          </a:xfrm>
          <a:prstGeom prst="rect">
            <a:avLst/>
          </a:prstGeom>
          <a:solidFill>
            <a:srgbClr val="175FD0"/>
          </a:solidFill>
          <a:ln>
            <a:noFill/>
          </a:ln>
        </p:spPr>
        <p:txBody>
          <a:bodyPr spcFirstLastPara="1" wrap="square" lIns="34275" tIns="34275" rIns="342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chemeClr val="lt1"/>
                </a:solidFill>
                <a:latin typeface="Poppins SemiBold"/>
                <a:ea typeface="Poppins SemiBold"/>
                <a:cs typeface="Poppins SemiBold"/>
                <a:sym typeface="Poppins SemiBold"/>
              </a:rPr>
              <a:t>THE EXPERIENCE</a:t>
            </a:r>
            <a:endParaRPr sz="1200" b="0" i="0" u="none" strike="noStrike" cap="none">
              <a:solidFill>
                <a:schemeClr val="lt1"/>
              </a:solidFill>
              <a:latin typeface="Poppins SemiBold"/>
              <a:ea typeface="Poppins SemiBold"/>
              <a:cs typeface="Poppins SemiBold"/>
              <a:sym typeface="Poppins SemiBold"/>
            </a:endParaRPr>
          </a:p>
        </p:txBody>
      </p:sp>
      <p:sp>
        <p:nvSpPr>
          <p:cNvPr id="1341" name="Google Shape;1341;p155"/>
          <p:cNvSpPr/>
          <p:nvPr/>
        </p:nvSpPr>
        <p:spPr>
          <a:xfrm>
            <a:off x="3243880" y="1683263"/>
            <a:ext cx="2656200" cy="344100"/>
          </a:xfrm>
          <a:prstGeom prst="rect">
            <a:avLst/>
          </a:prstGeom>
          <a:solidFill>
            <a:srgbClr val="175FD0"/>
          </a:solidFill>
          <a:ln>
            <a:noFill/>
          </a:ln>
        </p:spPr>
        <p:txBody>
          <a:bodyPr spcFirstLastPara="1" wrap="square" lIns="34275" tIns="34275" rIns="342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chemeClr val="lt1"/>
                </a:solidFill>
                <a:latin typeface="Poppins SemiBold"/>
                <a:ea typeface="Poppins SemiBold"/>
                <a:cs typeface="Poppins SemiBold"/>
                <a:sym typeface="Poppins SemiBold"/>
              </a:rPr>
              <a:t>THE PORTFOLIO</a:t>
            </a:r>
            <a:endParaRPr sz="500" b="0" i="0" u="none" strike="noStrike" cap="none">
              <a:solidFill>
                <a:srgbClr val="000000"/>
              </a:solidFill>
              <a:latin typeface="Play"/>
              <a:ea typeface="Play"/>
              <a:cs typeface="Play"/>
              <a:sym typeface="Play"/>
            </a:endParaRPr>
          </a:p>
        </p:txBody>
      </p:sp>
      <p:sp>
        <p:nvSpPr>
          <p:cNvPr id="1342" name="Google Shape;1342;p155"/>
          <p:cNvSpPr/>
          <p:nvPr/>
        </p:nvSpPr>
        <p:spPr>
          <a:xfrm>
            <a:off x="6092186" y="1683263"/>
            <a:ext cx="2656200" cy="344100"/>
          </a:xfrm>
          <a:prstGeom prst="rect">
            <a:avLst/>
          </a:prstGeom>
          <a:solidFill>
            <a:srgbClr val="175FD0"/>
          </a:solidFill>
          <a:ln>
            <a:noFill/>
          </a:ln>
        </p:spPr>
        <p:txBody>
          <a:bodyPr spcFirstLastPara="1" wrap="square" lIns="34275" tIns="34275" rIns="34275" bIns="34275" anchor="ctr" anchorCtr="0">
            <a:noAutofit/>
          </a:bodyPr>
          <a:lstStyle/>
          <a:p>
            <a:pPr marL="0" marR="0" lvl="0" indent="0" algn="ctr" rtl="0">
              <a:lnSpc>
                <a:spcPct val="100000"/>
              </a:lnSpc>
              <a:spcBef>
                <a:spcPts val="0"/>
              </a:spcBef>
              <a:spcAft>
                <a:spcPts val="0"/>
              </a:spcAft>
              <a:buClr>
                <a:srgbClr val="000000"/>
              </a:buClr>
              <a:buSzPts val="1200"/>
              <a:buFont typeface="Arial"/>
              <a:buNone/>
            </a:pPr>
            <a:r>
              <a:rPr lang="en" sz="1200" b="0" i="0" u="none" strike="noStrike" cap="none">
                <a:solidFill>
                  <a:schemeClr val="lt1"/>
                </a:solidFill>
                <a:latin typeface="Poppins SemiBold"/>
                <a:ea typeface="Poppins SemiBold"/>
                <a:cs typeface="Poppins SemiBold"/>
                <a:sym typeface="Poppins SemiBold"/>
              </a:rPr>
              <a:t>THE PLATFORM</a:t>
            </a:r>
            <a:endParaRPr sz="500" b="0" i="0" u="none" strike="noStrike" cap="none">
              <a:solidFill>
                <a:srgbClr val="000000"/>
              </a:solidFill>
              <a:latin typeface="Play"/>
              <a:ea typeface="Play"/>
              <a:cs typeface="Play"/>
              <a:sym typeface="Play"/>
            </a:endParaRPr>
          </a:p>
        </p:txBody>
      </p:sp>
      <p:sp>
        <p:nvSpPr>
          <p:cNvPr id="1343" name="Google Shape;1343;p155"/>
          <p:cNvSpPr txBox="1"/>
          <p:nvPr/>
        </p:nvSpPr>
        <p:spPr>
          <a:xfrm>
            <a:off x="395578" y="2128425"/>
            <a:ext cx="2656200" cy="8376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rgbClr val="14171A"/>
                </a:solidFill>
                <a:latin typeface="Poppins"/>
                <a:ea typeface="Poppins"/>
                <a:cs typeface="Poppins"/>
                <a:sym typeface="Poppins"/>
              </a:rPr>
              <a:t>We’ve spent 23+ years studying the art and science of teams and how they work best to drive impact.</a:t>
            </a:r>
            <a:endParaRPr sz="1200" b="0" i="0" u="none" strike="noStrike" cap="none">
              <a:solidFill>
                <a:srgbClr val="14171A"/>
              </a:solidFill>
              <a:latin typeface="Poppins"/>
              <a:ea typeface="Poppins"/>
              <a:cs typeface="Poppins"/>
              <a:sym typeface="Poppins"/>
            </a:endParaRPr>
          </a:p>
        </p:txBody>
      </p:sp>
      <p:sp>
        <p:nvSpPr>
          <p:cNvPr id="1344" name="Google Shape;1344;p155"/>
          <p:cNvSpPr txBox="1"/>
          <p:nvPr/>
        </p:nvSpPr>
        <p:spPr>
          <a:xfrm>
            <a:off x="3243881" y="2128425"/>
            <a:ext cx="2656200" cy="8376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rgbClr val="14171A"/>
                </a:solidFill>
                <a:latin typeface="Poppins"/>
                <a:ea typeface="Poppins"/>
                <a:cs typeface="Poppins"/>
                <a:sym typeface="Poppins"/>
              </a:rPr>
              <a:t>We’ve translated that learning into a set of products indispensable to every tech-forward company today.</a:t>
            </a:r>
            <a:endParaRPr sz="1200" b="0" i="0" u="none" strike="noStrike" cap="none">
              <a:solidFill>
                <a:srgbClr val="14171A"/>
              </a:solidFill>
              <a:latin typeface="Poppins"/>
              <a:ea typeface="Poppins"/>
              <a:cs typeface="Poppins"/>
              <a:sym typeface="Poppins"/>
            </a:endParaRPr>
          </a:p>
        </p:txBody>
      </p:sp>
      <p:sp>
        <p:nvSpPr>
          <p:cNvPr id="1345" name="Google Shape;1345;p155"/>
          <p:cNvSpPr txBox="1"/>
          <p:nvPr/>
        </p:nvSpPr>
        <p:spPr>
          <a:xfrm>
            <a:off x="6092184" y="2128425"/>
            <a:ext cx="2656200" cy="8376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200"/>
              <a:buFont typeface="Arial"/>
              <a:buNone/>
            </a:pPr>
            <a:r>
              <a:rPr lang="en" sz="1200" b="0" i="0" u="none" strike="noStrike" cap="none">
                <a:solidFill>
                  <a:srgbClr val="14171A"/>
                </a:solidFill>
                <a:latin typeface="Poppins"/>
                <a:ea typeface="Poppins"/>
                <a:cs typeface="Poppins"/>
                <a:sym typeface="Poppins"/>
              </a:rPr>
              <a:t>We’ve built a platform powered by a Teamwork Graph that no other company can duplicate.</a:t>
            </a:r>
            <a:endParaRPr sz="1200" b="0" i="0" u="none" strike="noStrike" cap="none">
              <a:solidFill>
                <a:srgbClr val="14171A"/>
              </a:solidFill>
              <a:latin typeface="Poppins"/>
              <a:ea typeface="Poppins"/>
              <a:cs typeface="Poppins"/>
              <a:sym typeface="Poppins"/>
            </a:endParaRPr>
          </a:p>
        </p:txBody>
      </p:sp>
      <p:sp>
        <p:nvSpPr>
          <p:cNvPr id="1346" name="Google Shape;1346;p155"/>
          <p:cNvSpPr/>
          <p:nvPr/>
        </p:nvSpPr>
        <p:spPr>
          <a:xfrm>
            <a:off x="3896034" y="3847031"/>
            <a:ext cx="1139100" cy="9075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34275" tIns="34275" rIns="34275" bIns="34275" anchor="ctr" anchorCtr="0">
            <a:noAutofit/>
          </a:bodyPr>
          <a:lstStyle/>
          <a:p>
            <a:pPr marL="0" marR="0" lvl="0" indent="0" algn="ctr" rtl="0">
              <a:lnSpc>
                <a:spcPct val="100000"/>
              </a:lnSpc>
              <a:spcBef>
                <a:spcPts val="0"/>
              </a:spcBef>
              <a:spcAft>
                <a:spcPts val="0"/>
              </a:spcAft>
              <a:buClr>
                <a:srgbClr val="000000"/>
              </a:buClr>
              <a:buSzPts val="500"/>
              <a:buFont typeface="Arial"/>
              <a:buNone/>
            </a:pPr>
            <a:endParaRPr sz="500" b="0" i="0" u="none" strike="noStrike" cap="none">
              <a:solidFill>
                <a:srgbClr val="000000"/>
              </a:solidFill>
              <a:latin typeface="Play"/>
              <a:ea typeface="Play"/>
              <a:cs typeface="Play"/>
              <a:sym typeface="Play"/>
            </a:endParaRPr>
          </a:p>
        </p:txBody>
      </p:sp>
      <p:sp>
        <p:nvSpPr>
          <p:cNvPr id="1347" name="Google Shape;1347;p155"/>
          <p:cNvSpPr txBox="1"/>
          <p:nvPr/>
        </p:nvSpPr>
        <p:spPr>
          <a:xfrm>
            <a:off x="3243863" y="4264522"/>
            <a:ext cx="1139100" cy="284700"/>
          </a:xfrm>
          <a:prstGeom prst="rect">
            <a:avLst/>
          </a:prstGeom>
          <a:noFill/>
          <a:ln>
            <a:noFill/>
          </a:ln>
        </p:spPr>
        <p:txBody>
          <a:bodyPr spcFirstLastPara="1" wrap="square" lIns="34275" tIns="34275" rIns="34275" bIns="3427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14171A"/>
                </a:solidFill>
                <a:latin typeface="Poppins Medium"/>
                <a:ea typeface="Poppins Medium"/>
                <a:cs typeface="Poppins Medium"/>
                <a:sym typeface="Poppins Medium"/>
              </a:rPr>
              <a:t>2022 Magic Quadrant</a:t>
            </a:r>
            <a:r>
              <a:rPr lang="en" sz="700" b="0" i="0" u="none" strike="noStrike" cap="none">
                <a:solidFill>
                  <a:schemeClr val="dk1"/>
                </a:solidFill>
                <a:highlight>
                  <a:srgbClr val="FFFFFF"/>
                </a:highlight>
                <a:latin typeface="Poppins Medium"/>
                <a:ea typeface="Poppins Medium"/>
                <a:cs typeface="Poppins Medium"/>
                <a:sym typeface="Poppins Medium"/>
              </a:rPr>
              <a:t>™</a:t>
            </a:r>
            <a:r>
              <a:rPr lang="en" sz="700" b="0" i="0" u="none" strike="noStrike" cap="none">
                <a:solidFill>
                  <a:srgbClr val="14171A"/>
                </a:solidFill>
                <a:latin typeface="Poppins Medium"/>
                <a:ea typeface="Poppins Medium"/>
                <a:cs typeface="Poppins Medium"/>
                <a:sym typeface="Poppins Medium"/>
              </a:rPr>
              <a:t> for ITSM Platforms</a:t>
            </a:r>
            <a:endParaRPr sz="700" b="0" i="0" u="none" strike="noStrike" cap="none">
              <a:solidFill>
                <a:srgbClr val="14171A"/>
              </a:solidFill>
              <a:latin typeface="Poppins Medium"/>
              <a:ea typeface="Poppins Medium"/>
              <a:cs typeface="Poppins Medium"/>
              <a:sym typeface="Poppins Medium"/>
            </a:endParaRPr>
          </a:p>
        </p:txBody>
      </p:sp>
      <p:sp>
        <p:nvSpPr>
          <p:cNvPr id="1348" name="Google Shape;1348;p155"/>
          <p:cNvSpPr txBox="1"/>
          <p:nvPr/>
        </p:nvSpPr>
        <p:spPr>
          <a:xfrm>
            <a:off x="3243863" y="3958347"/>
            <a:ext cx="1206600" cy="284700"/>
          </a:xfrm>
          <a:prstGeom prst="rect">
            <a:avLst/>
          </a:prstGeom>
          <a:noFill/>
          <a:ln>
            <a:noFill/>
          </a:ln>
        </p:spPr>
        <p:txBody>
          <a:bodyPr spcFirstLastPara="1" wrap="square" lIns="34275" tIns="34275" rIns="34275" bIns="3427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14171A"/>
                </a:solidFill>
                <a:latin typeface="Poppins Medium"/>
                <a:ea typeface="Poppins Medium"/>
                <a:cs typeface="Poppins Medium"/>
                <a:sym typeface="Poppins Medium"/>
              </a:rPr>
              <a:t>2023 Magic Quadrant</a:t>
            </a:r>
            <a:r>
              <a:rPr lang="en" sz="700" b="0" i="0" u="none" strike="noStrike" cap="none">
                <a:solidFill>
                  <a:schemeClr val="dk1"/>
                </a:solidFill>
                <a:highlight>
                  <a:srgbClr val="FFFFFF"/>
                </a:highlight>
                <a:latin typeface="Poppins Medium"/>
                <a:ea typeface="Poppins Medium"/>
                <a:cs typeface="Poppins Medium"/>
                <a:sym typeface="Poppins Medium"/>
              </a:rPr>
              <a:t>™</a:t>
            </a:r>
            <a:r>
              <a:rPr lang="en" sz="700" b="0" i="0" u="none" strike="noStrike" cap="none">
                <a:solidFill>
                  <a:srgbClr val="14171A"/>
                </a:solidFill>
                <a:latin typeface="Poppins Medium"/>
                <a:ea typeface="Poppins Medium"/>
                <a:cs typeface="Poppins Medium"/>
                <a:sym typeface="Poppins Medium"/>
              </a:rPr>
              <a:t> for DevOps Platforms</a:t>
            </a:r>
            <a:endParaRPr sz="700" b="0" i="0" u="none" strike="noStrike" cap="none">
              <a:solidFill>
                <a:srgbClr val="14171A"/>
              </a:solidFill>
              <a:latin typeface="Poppins Medium"/>
              <a:ea typeface="Poppins Medium"/>
              <a:cs typeface="Poppins Medium"/>
              <a:sym typeface="Poppins Medium"/>
            </a:endParaRPr>
          </a:p>
        </p:txBody>
      </p:sp>
      <p:sp>
        <p:nvSpPr>
          <p:cNvPr id="1349" name="Google Shape;1349;p155"/>
          <p:cNvSpPr txBox="1"/>
          <p:nvPr/>
        </p:nvSpPr>
        <p:spPr>
          <a:xfrm>
            <a:off x="3243876" y="4570700"/>
            <a:ext cx="1451100" cy="284700"/>
          </a:xfrm>
          <a:prstGeom prst="rect">
            <a:avLst/>
          </a:prstGeom>
          <a:noFill/>
          <a:ln>
            <a:noFill/>
          </a:ln>
        </p:spPr>
        <p:txBody>
          <a:bodyPr spcFirstLastPara="1" wrap="square" lIns="34275" tIns="34275" rIns="34275" bIns="3427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14171A"/>
                </a:solidFill>
                <a:latin typeface="Poppins Medium"/>
                <a:ea typeface="Poppins Medium"/>
                <a:cs typeface="Poppins Medium"/>
                <a:sym typeface="Poppins Medium"/>
              </a:rPr>
              <a:t>2022 Magic Quadrant</a:t>
            </a:r>
            <a:r>
              <a:rPr lang="en" sz="700" b="0" i="0" u="none" strike="noStrike" cap="none">
                <a:solidFill>
                  <a:schemeClr val="dk1"/>
                </a:solidFill>
                <a:highlight>
                  <a:srgbClr val="FFFFFF"/>
                </a:highlight>
                <a:latin typeface="Poppins Medium"/>
                <a:ea typeface="Poppins Medium"/>
                <a:cs typeface="Poppins Medium"/>
                <a:sym typeface="Poppins Medium"/>
              </a:rPr>
              <a:t>™</a:t>
            </a:r>
            <a:r>
              <a:rPr lang="en" sz="700" b="0" i="0" u="none" strike="noStrike" cap="none">
                <a:solidFill>
                  <a:srgbClr val="14171A"/>
                </a:solidFill>
                <a:latin typeface="Poppins Medium"/>
                <a:ea typeface="Poppins Medium"/>
                <a:cs typeface="Poppins Medium"/>
                <a:sym typeface="Poppins Medium"/>
              </a:rPr>
              <a:t> </a:t>
            </a:r>
            <a:br>
              <a:rPr lang="en" sz="700" b="0" i="0" u="none" strike="noStrike" cap="none">
                <a:solidFill>
                  <a:srgbClr val="14171A"/>
                </a:solidFill>
                <a:latin typeface="Poppins Medium"/>
                <a:ea typeface="Poppins Medium"/>
                <a:cs typeface="Poppins Medium"/>
                <a:sym typeface="Poppins Medium"/>
              </a:rPr>
            </a:br>
            <a:r>
              <a:rPr lang="en" sz="700" b="0" i="0" u="none" strike="noStrike" cap="none">
                <a:solidFill>
                  <a:srgbClr val="14171A"/>
                </a:solidFill>
                <a:latin typeface="Poppins Medium"/>
                <a:ea typeface="Poppins Medium"/>
                <a:cs typeface="Poppins Medium"/>
                <a:sym typeface="Poppins Medium"/>
              </a:rPr>
              <a:t>for Enterprise Agile Planning</a:t>
            </a:r>
            <a:endParaRPr sz="700" b="0" i="0" u="none" strike="noStrike" cap="none">
              <a:solidFill>
                <a:srgbClr val="14171A"/>
              </a:solidFill>
              <a:latin typeface="Poppins Medium"/>
              <a:ea typeface="Poppins Medium"/>
              <a:cs typeface="Poppins Medium"/>
              <a:sym typeface="Poppins Medium"/>
            </a:endParaRPr>
          </a:p>
        </p:txBody>
      </p:sp>
      <p:pic>
        <p:nvPicPr>
          <p:cNvPr id="1350" name="Google Shape;1350;p155"/>
          <p:cNvPicPr preferRelativeResize="0"/>
          <p:nvPr/>
        </p:nvPicPr>
        <p:blipFill>
          <a:blip r:embed="rId3">
            <a:alphaModFix/>
          </a:blip>
          <a:stretch>
            <a:fillRect/>
          </a:stretch>
        </p:blipFill>
        <p:spPr>
          <a:xfrm>
            <a:off x="382400" y="3006350"/>
            <a:ext cx="1648026" cy="1281201"/>
          </a:xfrm>
          <a:prstGeom prst="rect">
            <a:avLst/>
          </a:prstGeom>
          <a:noFill/>
          <a:ln>
            <a:noFill/>
          </a:ln>
        </p:spPr>
      </p:pic>
      <p:pic>
        <p:nvPicPr>
          <p:cNvPr id="1351" name="Google Shape;1351;p155"/>
          <p:cNvPicPr preferRelativeResize="0"/>
          <p:nvPr/>
        </p:nvPicPr>
        <p:blipFill>
          <a:blip r:embed="rId4">
            <a:alphaModFix/>
          </a:blip>
          <a:stretch>
            <a:fillRect/>
          </a:stretch>
        </p:blipFill>
        <p:spPr>
          <a:xfrm>
            <a:off x="822125" y="3934475"/>
            <a:ext cx="1451200" cy="1052500"/>
          </a:xfrm>
          <a:prstGeom prst="rect">
            <a:avLst/>
          </a:prstGeom>
          <a:noFill/>
          <a:ln>
            <a:noFill/>
          </a:ln>
        </p:spPr>
      </p:pic>
      <p:pic>
        <p:nvPicPr>
          <p:cNvPr id="1352" name="Google Shape;1352;p155"/>
          <p:cNvPicPr preferRelativeResize="0"/>
          <p:nvPr/>
        </p:nvPicPr>
        <p:blipFill>
          <a:blip r:embed="rId5">
            <a:alphaModFix/>
          </a:blip>
          <a:stretch>
            <a:fillRect/>
          </a:stretch>
        </p:blipFill>
        <p:spPr>
          <a:xfrm>
            <a:off x="1679870" y="3319313"/>
            <a:ext cx="1371900" cy="1052519"/>
          </a:xfrm>
          <a:prstGeom prst="rect">
            <a:avLst/>
          </a:prstGeom>
          <a:noFill/>
          <a:ln>
            <a:noFill/>
          </a:ln>
        </p:spPr>
      </p:pic>
      <p:pic>
        <p:nvPicPr>
          <p:cNvPr id="1353" name="Google Shape;1353;p155"/>
          <p:cNvPicPr preferRelativeResize="0"/>
          <p:nvPr/>
        </p:nvPicPr>
        <p:blipFill rotWithShape="1">
          <a:blip r:embed="rId6">
            <a:alphaModFix/>
          </a:blip>
          <a:srcRect t="35208" b="37569"/>
          <a:stretch/>
        </p:blipFill>
        <p:spPr>
          <a:xfrm>
            <a:off x="3243875" y="3006350"/>
            <a:ext cx="1014998" cy="276301"/>
          </a:xfrm>
          <a:prstGeom prst="rect">
            <a:avLst/>
          </a:prstGeom>
          <a:noFill/>
          <a:ln>
            <a:noFill/>
          </a:ln>
        </p:spPr>
      </p:pic>
      <p:pic>
        <p:nvPicPr>
          <p:cNvPr id="1354" name="Google Shape;1354;p155"/>
          <p:cNvPicPr preferRelativeResize="0"/>
          <p:nvPr/>
        </p:nvPicPr>
        <p:blipFill rotWithShape="1">
          <a:blip r:embed="rId7">
            <a:alphaModFix/>
          </a:blip>
          <a:srcRect t="40820" b="33068"/>
          <a:stretch/>
        </p:blipFill>
        <p:spPr>
          <a:xfrm>
            <a:off x="4693475" y="3025921"/>
            <a:ext cx="1206600" cy="249726"/>
          </a:xfrm>
          <a:prstGeom prst="rect">
            <a:avLst/>
          </a:prstGeom>
          <a:noFill/>
          <a:ln>
            <a:noFill/>
          </a:ln>
        </p:spPr>
      </p:pic>
      <p:cxnSp>
        <p:nvCxnSpPr>
          <p:cNvPr id="1355" name="Google Shape;1355;p155"/>
          <p:cNvCxnSpPr/>
          <p:nvPr/>
        </p:nvCxnSpPr>
        <p:spPr>
          <a:xfrm>
            <a:off x="4571975" y="3077425"/>
            <a:ext cx="0" cy="1772100"/>
          </a:xfrm>
          <a:prstGeom prst="straightConnector1">
            <a:avLst/>
          </a:prstGeom>
          <a:noFill/>
          <a:ln w="9525" cap="flat" cmpd="sng">
            <a:solidFill>
              <a:srgbClr val="9E9E9E"/>
            </a:solidFill>
            <a:prstDash val="solid"/>
            <a:round/>
            <a:headEnd type="none" w="med" len="med"/>
            <a:tailEnd type="none" w="med" len="med"/>
          </a:ln>
        </p:spPr>
      </p:cxnSp>
      <p:sp>
        <p:nvSpPr>
          <p:cNvPr id="1356" name="Google Shape;1356;p155"/>
          <p:cNvSpPr txBox="1"/>
          <p:nvPr/>
        </p:nvSpPr>
        <p:spPr>
          <a:xfrm>
            <a:off x="3243879" y="3291310"/>
            <a:ext cx="928800" cy="2763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1100" b="1">
                <a:solidFill>
                  <a:srgbClr val="3A80B5"/>
                </a:solidFill>
                <a:latin typeface="Poppins"/>
                <a:ea typeface="Poppins"/>
                <a:cs typeface="Poppins"/>
                <a:sym typeface="Poppins"/>
              </a:rPr>
              <a:t>LEADER</a:t>
            </a:r>
            <a:endParaRPr sz="1100" b="1" i="0" u="none" strike="noStrike" cap="none">
              <a:solidFill>
                <a:srgbClr val="3A80B5"/>
              </a:solidFill>
              <a:latin typeface="Poppins"/>
              <a:ea typeface="Poppins"/>
              <a:cs typeface="Poppins"/>
              <a:sym typeface="Poppins"/>
            </a:endParaRPr>
          </a:p>
        </p:txBody>
      </p:sp>
      <p:sp>
        <p:nvSpPr>
          <p:cNvPr id="1357" name="Google Shape;1357;p155"/>
          <p:cNvSpPr txBox="1"/>
          <p:nvPr/>
        </p:nvSpPr>
        <p:spPr>
          <a:xfrm>
            <a:off x="3243863" y="3544472"/>
            <a:ext cx="1317600" cy="392400"/>
          </a:xfrm>
          <a:prstGeom prst="rect">
            <a:avLst/>
          </a:prstGeom>
          <a:noFill/>
          <a:ln>
            <a:noFill/>
          </a:ln>
        </p:spPr>
        <p:txBody>
          <a:bodyPr spcFirstLastPara="1" wrap="square" lIns="34275" tIns="34275" rIns="34275" bIns="3427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14171A"/>
                </a:solidFill>
                <a:latin typeface="Poppins Medium"/>
                <a:ea typeface="Poppins Medium"/>
                <a:cs typeface="Poppins Medium"/>
                <a:sym typeface="Poppins Medium"/>
              </a:rPr>
              <a:t>202</a:t>
            </a:r>
            <a:r>
              <a:rPr lang="en" sz="700">
                <a:solidFill>
                  <a:srgbClr val="14171A"/>
                </a:solidFill>
                <a:latin typeface="Poppins Medium"/>
                <a:ea typeface="Poppins Medium"/>
                <a:cs typeface="Poppins Medium"/>
                <a:sym typeface="Poppins Medium"/>
              </a:rPr>
              <a:t>4</a:t>
            </a:r>
            <a:r>
              <a:rPr lang="en" sz="700" b="0" i="0" u="none" strike="noStrike" cap="none">
                <a:solidFill>
                  <a:srgbClr val="14171A"/>
                </a:solidFill>
                <a:latin typeface="Poppins Medium"/>
                <a:ea typeface="Poppins Medium"/>
                <a:cs typeface="Poppins Medium"/>
                <a:sym typeface="Poppins Medium"/>
              </a:rPr>
              <a:t> Magic Quadrant</a:t>
            </a:r>
            <a:r>
              <a:rPr lang="en" sz="700" b="0" i="0" u="none" strike="noStrike" cap="none">
                <a:solidFill>
                  <a:schemeClr val="dk1"/>
                </a:solidFill>
                <a:highlight>
                  <a:srgbClr val="FFFFFF"/>
                </a:highlight>
                <a:latin typeface="Poppins Medium"/>
                <a:ea typeface="Poppins Medium"/>
                <a:cs typeface="Poppins Medium"/>
                <a:sym typeface="Poppins Medium"/>
              </a:rPr>
              <a:t>™</a:t>
            </a:r>
            <a:r>
              <a:rPr lang="en" sz="700" b="0" i="0" u="none" strike="noStrike" cap="none">
                <a:solidFill>
                  <a:srgbClr val="14171A"/>
                </a:solidFill>
                <a:latin typeface="Poppins Medium"/>
                <a:ea typeface="Poppins Medium"/>
                <a:cs typeface="Poppins Medium"/>
                <a:sym typeface="Poppins Medium"/>
              </a:rPr>
              <a:t> </a:t>
            </a:r>
            <a:br>
              <a:rPr lang="en" sz="700" b="0" i="0" u="none" strike="noStrike" cap="none">
                <a:solidFill>
                  <a:srgbClr val="14171A"/>
                </a:solidFill>
                <a:latin typeface="Poppins Medium"/>
                <a:ea typeface="Poppins Medium"/>
                <a:cs typeface="Poppins Medium"/>
                <a:sym typeface="Poppins Medium"/>
              </a:rPr>
            </a:br>
            <a:r>
              <a:rPr lang="en" sz="700" b="0" i="0" u="none" strike="noStrike" cap="none">
                <a:solidFill>
                  <a:srgbClr val="14171A"/>
                </a:solidFill>
                <a:latin typeface="Poppins Medium"/>
                <a:ea typeface="Poppins Medium"/>
                <a:cs typeface="Poppins Medium"/>
                <a:sym typeface="Poppins Medium"/>
              </a:rPr>
              <a:t>for </a:t>
            </a:r>
            <a:r>
              <a:rPr lang="en" sz="700">
                <a:solidFill>
                  <a:srgbClr val="14171A"/>
                </a:solidFill>
                <a:latin typeface="Poppins Medium"/>
                <a:ea typeface="Poppins Medium"/>
                <a:cs typeface="Poppins Medium"/>
                <a:sym typeface="Poppins Medium"/>
              </a:rPr>
              <a:t>Marketing Work Management</a:t>
            </a:r>
            <a:endParaRPr sz="700" b="0" i="0" u="none" strike="noStrike" cap="none">
              <a:solidFill>
                <a:srgbClr val="14171A"/>
              </a:solidFill>
              <a:latin typeface="Poppins Medium"/>
              <a:ea typeface="Poppins Medium"/>
              <a:cs typeface="Poppins Medium"/>
              <a:sym typeface="Poppins Medium"/>
            </a:endParaRPr>
          </a:p>
        </p:txBody>
      </p:sp>
      <p:sp>
        <p:nvSpPr>
          <p:cNvPr id="1358" name="Google Shape;1358;p155"/>
          <p:cNvSpPr txBox="1"/>
          <p:nvPr/>
        </p:nvSpPr>
        <p:spPr>
          <a:xfrm>
            <a:off x="4679472" y="3291310"/>
            <a:ext cx="928800" cy="2763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1100" b="1">
                <a:solidFill>
                  <a:srgbClr val="0D563F"/>
                </a:solidFill>
                <a:latin typeface="Poppins"/>
                <a:ea typeface="Poppins"/>
                <a:cs typeface="Poppins"/>
                <a:sym typeface="Poppins"/>
              </a:rPr>
              <a:t>LEADER</a:t>
            </a:r>
            <a:endParaRPr sz="1100" b="1" i="0" u="none" strike="noStrike" cap="none">
              <a:solidFill>
                <a:srgbClr val="0D563F"/>
              </a:solidFill>
              <a:latin typeface="Poppins"/>
              <a:ea typeface="Poppins"/>
              <a:cs typeface="Poppins"/>
              <a:sym typeface="Poppins"/>
            </a:endParaRPr>
          </a:p>
        </p:txBody>
      </p:sp>
      <p:sp>
        <p:nvSpPr>
          <p:cNvPr id="1359" name="Google Shape;1359;p155"/>
          <p:cNvSpPr txBox="1"/>
          <p:nvPr/>
        </p:nvSpPr>
        <p:spPr>
          <a:xfrm>
            <a:off x="4693463" y="3544472"/>
            <a:ext cx="1317600" cy="392400"/>
          </a:xfrm>
          <a:prstGeom prst="rect">
            <a:avLst/>
          </a:prstGeom>
          <a:noFill/>
          <a:ln>
            <a:noFill/>
          </a:ln>
        </p:spPr>
        <p:txBody>
          <a:bodyPr spcFirstLastPara="1" wrap="square" lIns="34275" tIns="34275" rIns="34275" bIns="3427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14171A"/>
                </a:solidFill>
                <a:latin typeface="Poppins Medium"/>
                <a:ea typeface="Poppins Medium"/>
                <a:cs typeface="Poppins Medium"/>
                <a:sym typeface="Poppins Medium"/>
              </a:rPr>
              <a:t>202</a:t>
            </a:r>
            <a:r>
              <a:rPr lang="en" sz="700">
                <a:solidFill>
                  <a:srgbClr val="14171A"/>
                </a:solidFill>
                <a:latin typeface="Poppins Medium"/>
                <a:ea typeface="Poppins Medium"/>
                <a:cs typeface="Poppins Medium"/>
                <a:sym typeface="Poppins Medium"/>
              </a:rPr>
              <a:t>4</a:t>
            </a:r>
            <a:r>
              <a:rPr lang="en" sz="700" b="0" i="0" u="none" strike="noStrike" cap="none">
                <a:solidFill>
                  <a:srgbClr val="14171A"/>
                </a:solidFill>
                <a:latin typeface="Poppins Medium"/>
                <a:ea typeface="Poppins Medium"/>
                <a:cs typeface="Poppins Medium"/>
                <a:sym typeface="Poppins Medium"/>
              </a:rPr>
              <a:t> </a:t>
            </a:r>
            <a:r>
              <a:rPr lang="en" sz="700">
                <a:solidFill>
                  <a:srgbClr val="14171A"/>
                </a:solidFill>
                <a:latin typeface="Poppins Medium"/>
                <a:ea typeface="Poppins Medium"/>
                <a:cs typeface="Poppins Medium"/>
                <a:sym typeface="Poppins Medium"/>
              </a:rPr>
              <a:t>Wave</a:t>
            </a:r>
            <a:r>
              <a:rPr lang="en" sz="700" b="0" i="0" u="none" strike="noStrike" cap="none">
                <a:solidFill>
                  <a:schemeClr val="dk1"/>
                </a:solidFill>
                <a:highlight>
                  <a:srgbClr val="FFFFFF"/>
                </a:highlight>
                <a:latin typeface="Poppins Medium"/>
                <a:ea typeface="Poppins Medium"/>
                <a:cs typeface="Poppins Medium"/>
                <a:sym typeface="Poppins Medium"/>
              </a:rPr>
              <a:t>™</a:t>
            </a:r>
            <a:r>
              <a:rPr lang="en" sz="700" b="0" i="0" u="none" strike="noStrike" cap="none">
                <a:solidFill>
                  <a:srgbClr val="14171A"/>
                </a:solidFill>
                <a:latin typeface="Poppins Medium"/>
                <a:ea typeface="Poppins Medium"/>
                <a:cs typeface="Poppins Medium"/>
                <a:sym typeface="Poppins Medium"/>
              </a:rPr>
              <a:t> </a:t>
            </a:r>
            <a:br>
              <a:rPr lang="en" sz="700" b="0" i="0" u="none" strike="noStrike" cap="none">
                <a:solidFill>
                  <a:srgbClr val="14171A"/>
                </a:solidFill>
                <a:latin typeface="Poppins Medium"/>
                <a:ea typeface="Poppins Medium"/>
                <a:cs typeface="Poppins Medium"/>
                <a:sym typeface="Poppins Medium"/>
              </a:rPr>
            </a:br>
            <a:r>
              <a:rPr lang="en" sz="700" b="0" i="0" u="none" strike="noStrike" cap="none">
                <a:solidFill>
                  <a:srgbClr val="14171A"/>
                </a:solidFill>
                <a:latin typeface="Poppins Medium"/>
                <a:ea typeface="Poppins Medium"/>
                <a:cs typeface="Poppins Medium"/>
                <a:sym typeface="Poppins Medium"/>
              </a:rPr>
              <a:t>for </a:t>
            </a:r>
            <a:r>
              <a:rPr lang="en" sz="700">
                <a:solidFill>
                  <a:srgbClr val="14171A"/>
                </a:solidFill>
                <a:latin typeface="Poppins Medium"/>
                <a:ea typeface="Poppins Medium"/>
                <a:cs typeface="Poppins Medium"/>
                <a:sym typeface="Poppins Medium"/>
              </a:rPr>
              <a:t>Knowledge Management</a:t>
            </a:r>
            <a:endParaRPr sz="700" b="0" i="0" u="none" strike="noStrike" cap="none">
              <a:solidFill>
                <a:srgbClr val="14171A"/>
              </a:solidFill>
              <a:latin typeface="Poppins Medium"/>
              <a:ea typeface="Poppins Medium"/>
              <a:cs typeface="Poppins Medium"/>
              <a:sym typeface="Poppins Medium"/>
            </a:endParaRPr>
          </a:p>
        </p:txBody>
      </p:sp>
      <p:sp>
        <p:nvSpPr>
          <p:cNvPr id="1360" name="Google Shape;1360;p155"/>
          <p:cNvSpPr txBox="1"/>
          <p:nvPr/>
        </p:nvSpPr>
        <p:spPr>
          <a:xfrm>
            <a:off x="4693463" y="3958347"/>
            <a:ext cx="1317600" cy="392400"/>
          </a:xfrm>
          <a:prstGeom prst="rect">
            <a:avLst/>
          </a:prstGeom>
          <a:noFill/>
          <a:ln>
            <a:noFill/>
          </a:ln>
        </p:spPr>
        <p:txBody>
          <a:bodyPr spcFirstLastPara="1" wrap="square" lIns="34275" tIns="34275" rIns="34275" bIns="34275"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 sz="700" b="0" i="0" u="none" strike="noStrike" cap="none">
                <a:solidFill>
                  <a:srgbClr val="14171A"/>
                </a:solidFill>
                <a:latin typeface="Poppins Medium"/>
                <a:ea typeface="Poppins Medium"/>
                <a:cs typeface="Poppins Medium"/>
                <a:sym typeface="Poppins Medium"/>
              </a:rPr>
              <a:t>202</a:t>
            </a:r>
            <a:r>
              <a:rPr lang="en" sz="700">
                <a:solidFill>
                  <a:srgbClr val="14171A"/>
                </a:solidFill>
                <a:latin typeface="Poppins Medium"/>
                <a:ea typeface="Poppins Medium"/>
                <a:cs typeface="Poppins Medium"/>
                <a:sym typeface="Poppins Medium"/>
              </a:rPr>
              <a:t>3</a:t>
            </a:r>
            <a:r>
              <a:rPr lang="en" sz="700" b="0" i="0" u="none" strike="noStrike" cap="none">
                <a:solidFill>
                  <a:srgbClr val="14171A"/>
                </a:solidFill>
                <a:latin typeface="Poppins Medium"/>
                <a:ea typeface="Poppins Medium"/>
                <a:cs typeface="Poppins Medium"/>
                <a:sym typeface="Poppins Medium"/>
              </a:rPr>
              <a:t> </a:t>
            </a:r>
            <a:r>
              <a:rPr lang="en" sz="700">
                <a:solidFill>
                  <a:srgbClr val="14171A"/>
                </a:solidFill>
                <a:latin typeface="Poppins Medium"/>
                <a:ea typeface="Poppins Medium"/>
                <a:cs typeface="Poppins Medium"/>
                <a:sym typeface="Poppins Medium"/>
              </a:rPr>
              <a:t>Wave</a:t>
            </a:r>
            <a:r>
              <a:rPr lang="en" sz="700" b="0" i="0" u="none" strike="noStrike" cap="none">
                <a:solidFill>
                  <a:schemeClr val="dk1"/>
                </a:solidFill>
                <a:highlight>
                  <a:srgbClr val="FFFFFF"/>
                </a:highlight>
                <a:latin typeface="Poppins Medium"/>
                <a:ea typeface="Poppins Medium"/>
                <a:cs typeface="Poppins Medium"/>
                <a:sym typeface="Poppins Medium"/>
              </a:rPr>
              <a:t>™</a:t>
            </a:r>
            <a:r>
              <a:rPr lang="en" sz="700" b="0" i="0" u="none" strike="noStrike" cap="none">
                <a:solidFill>
                  <a:srgbClr val="14171A"/>
                </a:solidFill>
                <a:latin typeface="Poppins Medium"/>
                <a:ea typeface="Poppins Medium"/>
                <a:cs typeface="Poppins Medium"/>
                <a:sym typeface="Poppins Medium"/>
              </a:rPr>
              <a:t> </a:t>
            </a:r>
            <a:br>
              <a:rPr lang="en" sz="700" b="0" i="0" u="none" strike="noStrike" cap="none">
                <a:solidFill>
                  <a:srgbClr val="14171A"/>
                </a:solidFill>
                <a:latin typeface="Poppins Medium"/>
                <a:ea typeface="Poppins Medium"/>
                <a:cs typeface="Poppins Medium"/>
                <a:sym typeface="Poppins Medium"/>
              </a:rPr>
            </a:br>
            <a:r>
              <a:rPr lang="en" sz="700" b="0" i="0" u="none" strike="noStrike" cap="none">
                <a:solidFill>
                  <a:srgbClr val="14171A"/>
                </a:solidFill>
                <a:latin typeface="Poppins Medium"/>
                <a:ea typeface="Poppins Medium"/>
                <a:cs typeface="Poppins Medium"/>
                <a:sym typeface="Poppins Medium"/>
              </a:rPr>
              <a:t>for </a:t>
            </a:r>
            <a:r>
              <a:rPr lang="en" sz="700">
                <a:solidFill>
                  <a:srgbClr val="14171A"/>
                </a:solidFill>
                <a:latin typeface="Poppins Medium"/>
                <a:ea typeface="Poppins Medium"/>
                <a:cs typeface="Poppins Medium"/>
                <a:sym typeface="Poppins Medium"/>
              </a:rPr>
              <a:t>Enterprise Service Management</a:t>
            </a:r>
            <a:endParaRPr sz="700" b="0" i="0" u="none" strike="noStrike" cap="none">
              <a:solidFill>
                <a:srgbClr val="14171A"/>
              </a:solidFill>
              <a:latin typeface="Poppins Medium"/>
              <a:ea typeface="Poppins Medium"/>
              <a:cs typeface="Poppins Medium"/>
              <a:sym typeface="Poppins Medium"/>
            </a:endParaRPr>
          </a:p>
        </p:txBody>
      </p:sp>
      <p:pic>
        <p:nvPicPr>
          <p:cNvPr id="1361" name="Google Shape;1361;p155"/>
          <p:cNvPicPr preferRelativeResize="0"/>
          <p:nvPr/>
        </p:nvPicPr>
        <p:blipFill>
          <a:blip r:embed="rId8">
            <a:alphaModFix/>
          </a:blip>
          <a:stretch>
            <a:fillRect/>
          </a:stretch>
        </p:blipFill>
        <p:spPr>
          <a:xfrm>
            <a:off x="6305600" y="2753050"/>
            <a:ext cx="2229356" cy="2233926"/>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65"/>
        <p:cNvGrpSpPr/>
        <p:nvPr/>
      </p:nvGrpSpPr>
      <p:grpSpPr>
        <a:xfrm>
          <a:off x="0" y="0"/>
          <a:ext cx="0" cy="0"/>
          <a:chOff x="0" y="0"/>
          <a:chExt cx="0" cy="0"/>
        </a:xfrm>
      </p:grpSpPr>
      <p:sp>
        <p:nvSpPr>
          <p:cNvPr id="1366" name="Google Shape;1366;p156"/>
          <p:cNvSpPr txBox="1"/>
          <p:nvPr/>
        </p:nvSpPr>
        <p:spPr>
          <a:xfrm>
            <a:off x="2753559" y="381000"/>
            <a:ext cx="3636900" cy="509400"/>
          </a:xfrm>
          <a:prstGeom prst="rect">
            <a:avLst/>
          </a:prstGeom>
          <a:noFill/>
          <a:ln>
            <a:noFill/>
          </a:ln>
        </p:spPr>
        <p:txBody>
          <a:bodyPr spcFirstLastPara="1" wrap="square" lIns="19050" tIns="19050" rIns="19050" bIns="19050" anchor="t" anchorCtr="0">
            <a:spAutoFit/>
          </a:bodyPr>
          <a:lstStyle/>
          <a:p>
            <a:pPr marL="0" marR="0" lvl="0" indent="0" algn="ctr" rtl="0">
              <a:lnSpc>
                <a:spcPct val="90000"/>
              </a:lnSpc>
              <a:spcBef>
                <a:spcPts val="0"/>
              </a:spcBef>
              <a:spcAft>
                <a:spcPts val="0"/>
              </a:spcAft>
              <a:buClr>
                <a:srgbClr val="0E1113"/>
              </a:buClr>
              <a:buSzPts val="3400"/>
              <a:buFont typeface="Play"/>
              <a:buNone/>
            </a:pPr>
            <a:r>
              <a:rPr lang="en" sz="3400" b="0" i="0" u="none" strike="noStrike" cap="none">
                <a:solidFill>
                  <a:srgbClr val="0E1113"/>
                </a:solidFill>
                <a:latin typeface="Poppins ExtraBold"/>
                <a:ea typeface="Poppins ExtraBold"/>
                <a:cs typeface="Poppins ExtraBold"/>
                <a:sym typeface="Poppins ExtraBold"/>
              </a:rPr>
              <a:t>When it works</a:t>
            </a:r>
            <a:endParaRPr sz="500" b="0" i="0" u="none" strike="noStrike" cap="none">
              <a:solidFill>
                <a:srgbClr val="000000"/>
              </a:solidFill>
              <a:latin typeface="Poppins ExtraBold"/>
              <a:ea typeface="Poppins ExtraBold"/>
              <a:cs typeface="Poppins ExtraBold"/>
              <a:sym typeface="Poppins ExtraBold"/>
            </a:endParaRPr>
          </a:p>
        </p:txBody>
      </p:sp>
      <p:grpSp>
        <p:nvGrpSpPr>
          <p:cNvPr id="1367" name="Google Shape;1367;p156"/>
          <p:cNvGrpSpPr/>
          <p:nvPr/>
        </p:nvGrpSpPr>
        <p:grpSpPr>
          <a:xfrm>
            <a:off x="1303992" y="3773268"/>
            <a:ext cx="6536046" cy="508758"/>
            <a:chOff x="0" y="33"/>
            <a:chExt cx="17429457" cy="1356687"/>
          </a:xfrm>
        </p:grpSpPr>
        <p:sp>
          <p:nvSpPr>
            <p:cNvPr id="1368" name="Google Shape;1368;p156"/>
            <p:cNvSpPr txBox="1"/>
            <p:nvPr/>
          </p:nvSpPr>
          <p:spPr>
            <a:xfrm>
              <a:off x="5337357" y="22620"/>
              <a:ext cx="12092100" cy="1334100"/>
            </a:xfrm>
            <a:prstGeom prst="rect">
              <a:avLst/>
            </a:prstGeom>
            <a:noFill/>
            <a:ln>
              <a:noFill/>
            </a:ln>
          </p:spPr>
          <p:txBody>
            <a:bodyPr spcFirstLastPara="1" wrap="square" lIns="19050" tIns="19050" rIns="19050" bIns="19050" anchor="ctr" anchorCtr="0">
              <a:spAutoFit/>
            </a:bodyPr>
            <a:lstStyle/>
            <a:p>
              <a:pPr marL="0" marR="0" lvl="0" indent="0" algn="l" rtl="0">
                <a:lnSpc>
                  <a:spcPct val="100000"/>
                </a:lnSpc>
                <a:spcBef>
                  <a:spcPts val="0"/>
                </a:spcBef>
                <a:spcAft>
                  <a:spcPts val="0"/>
                </a:spcAft>
                <a:buClr>
                  <a:srgbClr val="292A2E"/>
                </a:buClr>
                <a:buSzPts val="1500"/>
                <a:buFont typeface="Play"/>
                <a:buNone/>
              </a:pPr>
              <a:r>
                <a:rPr lang="en" sz="1500" b="0" i="0" u="none" strike="noStrike" cap="none">
                  <a:solidFill>
                    <a:srgbClr val="292A2E"/>
                  </a:solidFill>
                  <a:latin typeface="Poppins"/>
                  <a:ea typeface="Poppins"/>
                  <a:cs typeface="Poppins"/>
                  <a:sym typeface="Poppins"/>
                </a:rPr>
                <a:t>Report: Analyzing the Economic Benefits of Improving Work Management with Atlassian</a:t>
              </a:r>
              <a:endParaRPr sz="500" b="0" i="0" u="none" strike="noStrike" cap="none">
                <a:solidFill>
                  <a:srgbClr val="000000"/>
                </a:solidFill>
                <a:latin typeface="Poppins"/>
                <a:ea typeface="Poppins"/>
                <a:cs typeface="Poppins"/>
                <a:sym typeface="Poppins"/>
              </a:endParaRPr>
            </a:p>
          </p:txBody>
        </p:sp>
        <p:cxnSp>
          <p:nvCxnSpPr>
            <p:cNvPr id="1369" name="Google Shape;1369;p156"/>
            <p:cNvCxnSpPr/>
            <p:nvPr/>
          </p:nvCxnSpPr>
          <p:spPr>
            <a:xfrm rot="10800000">
              <a:off x="4660636" y="33"/>
              <a:ext cx="0" cy="1346700"/>
            </a:xfrm>
            <a:prstGeom prst="straightConnector1">
              <a:avLst/>
            </a:prstGeom>
            <a:noFill/>
            <a:ln w="50800" cap="flat" cmpd="sng">
              <a:solidFill>
                <a:srgbClr val="7C8089"/>
              </a:solidFill>
              <a:prstDash val="solid"/>
              <a:miter lim="400000"/>
              <a:headEnd type="none" w="sm" len="sm"/>
              <a:tailEnd type="none" w="sm" len="sm"/>
            </a:ln>
          </p:spPr>
        </p:cxnSp>
        <p:pic>
          <p:nvPicPr>
            <p:cNvPr id="1370" name="Google Shape;1370;p156" descr="Enterprise Strategy Group_idRGqqd6Db_2.svg"/>
            <p:cNvPicPr preferRelativeResize="0"/>
            <p:nvPr/>
          </p:nvPicPr>
          <p:blipFill rotWithShape="1">
            <a:blip r:embed="rId3">
              <a:alphaModFix/>
            </a:blip>
            <a:srcRect/>
            <a:stretch/>
          </p:blipFill>
          <p:spPr>
            <a:xfrm>
              <a:off x="0" y="124220"/>
              <a:ext cx="4187116" cy="1117601"/>
            </a:xfrm>
            <a:prstGeom prst="rect">
              <a:avLst/>
            </a:prstGeom>
            <a:noFill/>
            <a:ln>
              <a:noFill/>
            </a:ln>
          </p:spPr>
        </p:pic>
      </p:grpSp>
      <p:sp>
        <p:nvSpPr>
          <p:cNvPr id="1371" name="Google Shape;1371;p156"/>
          <p:cNvSpPr txBox="1"/>
          <p:nvPr/>
        </p:nvSpPr>
        <p:spPr>
          <a:xfrm>
            <a:off x="1093838" y="2536453"/>
            <a:ext cx="2085900" cy="280800"/>
          </a:xfrm>
          <a:prstGeom prst="rect">
            <a:avLst/>
          </a:prstGeom>
          <a:noFill/>
          <a:ln>
            <a:noFill/>
          </a:ln>
        </p:spPr>
        <p:txBody>
          <a:bodyPr spcFirstLastPara="1" wrap="square" lIns="19050" tIns="19050" rIns="19050" bIns="19050" anchor="t" anchorCtr="0">
            <a:noAutofit/>
          </a:bodyPr>
          <a:lstStyle/>
          <a:p>
            <a:pPr marL="0" marR="0" lvl="0" indent="0" algn="ctr" rtl="0">
              <a:lnSpc>
                <a:spcPct val="100000"/>
              </a:lnSpc>
              <a:spcBef>
                <a:spcPts val="0"/>
              </a:spcBef>
              <a:spcAft>
                <a:spcPts val="0"/>
              </a:spcAft>
              <a:buClr>
                <a:srgbClr val="0E1113"/>
              </a:buClr>
              <a:buSzPts val="1600"/>
              <a:buFont typeface="Play"/>
              <a:buNone/>
            </a:pPr>
            <a:r>
              <a:rPr lang="en" sz="1600" b="1" i="0" u="none" strike="noStrike" cap="none">
                <a:solidFill>
                  <a:srgbClr val="0E1113"/>
                </a:solidFill>
                <a:latin typeface="Poppins"/>
                <a:ea typeface="Poppins"/>
                <a:cs typeface="Poppins"/>
                <a:sym typeface="Poppins"/>
              </a:rPr>
              <a:t>faster time to value </a:t>
            </a:r>
            <a:endParaRPr sz="500" b="1" i="0" u="none" strike="noStrike" cap="none">
              <a:solidFill>
                <a:srgbClr val="000000"/>
              </a:solidFill>
              <a:latin typeface="Poppins"/>
              <a:ea typeface="Poppins"/>
              <a:cs typeface="Poppins"/>
              <a:sym typeface="Poppins"/>
            </a:endParaRPr>
          </a:p>
        </p:txBody>
      </p:sp>
      <p:sp>
        <p:nvSpPr>
          <p:cNvPr id="1372" name="Google Shape;1372;p156"/>
          <p:cNvSpPr txBox="1"/>
          <p:nvPr/>
        </p:nvSpPr>
        <p:spPr>
          <a:xfrm>
            <a:off x="1093953" y="1633566"/>
            <a:ext cx="2085900" cy="851100"/>
          </a:xfrm>
          <a:prstGeom prst="rect">
            <a:avLst/>
          </a:prstGeom>
          <a:noFill/>
          <a:ln>
            <a:noFill/>
          </a:ln>
        </p:spPr>
        <p:txBody>
          <a:bodyPr spcFirstLastPara="1" wrap="square" lIns="19050" tIns="19050" rIns="19050" bIns="19050" anchor="ctr" anchorCtr="0">
            <a:spAutoFit/>
          </a:bodyPr>
          <a:lstStyle/>
          <a:p>
            <a:pPr marL="0" marR="0" lvl="0" indent="0" algn="ctr" rtl="0">
              <a:lnSpc>
                <a:spcPct val="80000"/>
              </a:lnSpc>
              <a:spcBef>
                <a:spcPts val="0"/>
              </a:spcBef>
              <a:spcAft>
                <a:spcPts val="0"/>
              </a:spcAft>
              <a:buClr>
                <a:srgbClr val="1767DA"/>
              </a:buClr>
              <a:buSzPts val="6600"/>
              <a:buFont typeface="Play"/>
              <a:buNone/>
            </a:pPr>
            <a:r>
              <a:rPr lang="en" sz="6600" b="0" i="0" u="none" strike="noStrike" cap="none">
                <a:solidFill>
                  <a:srgbClr val="1767DA"/>
                </a:solidFill>
                <a:latin typeface="Poppins ExtraBold"/>
                <a:ea typeface="Poppins ExtraBold"/>
                <a:cs typeface="Poppins ExtraBold"/>
                <a:sym typeface="Poppins ExtraBold"/>
              </a:rPr>
              <a:t>40%</a:t>
            </a:r>
            <a:endParaRPr sz="500" b="0" i="0" u="none" strike="noStrike" cap="none">
              <a:solidFill>
                <a:srgbClr val="000000"/>
              </a:solidFill>
              <a:latin typeface="Poppins ExtraBold"/>
              <a:ea typeface="Poppins ExtraBold"/>
              <a:cs typeface="Poppins ExtraBold"/>
              <a:sym typeface="Poppins ExtraBold"/>
            </a:endParaRPr>
          </a:p>
        </p:txBody>
      </p:sp>
      <p:sp>
        <p:nvSpPr>
          <p:cNvPr id="1373" name="Google Shape;1373;p156"/>
          <p:cNvSpPr txBox="1"/>
          <p:nvPr/>
        </p:nvSpPr>
        <p:spPr>
          <a:xfrm>
            <a:off x="5780259" y="2536453"/>
            <a:ext cx="2461200" cy="280800"/>
          </a:xfrm>
          <a:prstGeom prst="rect">
            <a:avLst/>
          </a:prstGeom>
          <a:noFill/>
          <a:ln>
            <a:noFill/>
          </a:ln>
        </p:spPr>
        <p:txBody>
          <a:bodyPr spcFirstLastPara="1" wrap="square" lIns="19050" tIns="19050" rIns="19050" bIns="19050" anchor="t" anchorCtr="0">
            <a:noAutofit/>
          </a:bodyPr>
          <a:lstStyle/>
          <a:p>
            <a:pPr marL="0" marR="0" lvl="0" indent="0" algn="ctr" rtl="0">
              <a:lnSpc>
                <a:spcPct val="100000"/>
              </a:lnSpc>
              <a:spcBef>
                <a:spcPts val="0"/>
              </a:spcBef>
              <a:spcAft>
                <a:spcPts val="0"/>
              </a:spcAft>
              <a:buClr>
                <a:srgbClr val="0E1113"/>
              </a:buClr>
              <a:buSzPts val="1600"/>
              <a:buFont typeface="Play"/>
              <a:buNone/>
            </a:pPr>
            <a:r>
              <a:rPr lang="en" sz="1600" b="1" i="0" u="none" strike="noStrike" cap="none">
                <a:solidFill>
                  <a:srgbClr val="0E1113"/>
                </a:solidFill>
                <a:latin typeface="Poppins"/>
                <a:ea typeface="Poppins"/>
                <a:cs typeface="Poppins"/>
                <a:sym typeface="Poppins"/>
              </a:rPr>
              <a:t>reduced interruptions</a:t>
            </a:r>
            <a:endParaRPr sz="500" b="1" i="0" u="none" strike="noStrike" cap="none">
              <a:solidFill>
                <a:srgbClr val="000000"/>
              </a:solidFill>
              <a:latin typeface="Poppins"/>
              <a:ea typeface="Poppins"/>
              <a:cs typeface="Poppins"/>
              <a:sym typeface="Poppins"/>
            </a:endParaRPr>
          </a:p>
        </p:txBody>
      </p:sp>
      <p:sp>
        <p:nvSpPr>
          <p:cNvPr id="1374" name="Google Shape;1374;p156"/>
          <p:cNvSpPr txBox="1"/>
          <p:nvPr/>
        </p:nvSpPr>
        <p:spPr>
          <a:xfrm>
            <a:off x="5968007" y="1633566"/>
            <a:ext cx="2085900" cy="851100"/>
          </a:xfrm>
          <a:prstGeom prst="rect">
            <a:avLst/>
          </a:prstGeom>
          <a:noFill/>
          <a:ln>
            <a:noFill/>
          </a:ln>
        </p:spPr>
        <p:txBody>
          <a:bodyPr spcFirstLastPara="1" wrap="square" lIns="19050" tIns="19050" rIns="19050" bIns="19050" anchor="ctr" anchorCtr="0">
            <a:spAutoFit/>
          </a:bodyPr>
          <a:lstStyle/>
          <a:p>
            <a:pPr marL="0" marR="0" lvl="0" indent="0" algn="ctr" rtl="0">
              <a:lnSpc>
                <a:spcPct val="80000"/>
              </a:lnSpc>
              <a:spcBef>
                <a:spcPts val="0"/>
              </a:spcBef>
              <a:spcAft>
                <a:spcPts val="0"/>
              </a:spcAft>
              <a:buClr>
                <a:srgbClr val="1767DA"/>
              </a:buClr>
              <a:buSzPts val="6600"/>
              <a:buFont typeface="Play"/>
              <a:buNone/>
            </a:pPr>
            <a:r>
              <a:rPr lang="en" sz="6600" b="0" i="0" u="none" strike="noStrike" cap="none">
                <a:solidFill>
                  <a:srgbClr val="1767DA"/>
                </a:solidFill>
                <a:latin typeface="Poppins ExtraBold"/>
                <a:ea typeface="Poppins ExtraBold"/>
                <a:cs typeface="Poppins ExtraBold"/>
                <a:sym typeface="Poppins ExtraBold"/>
              </a:rPr>
              <a:t>35%</a:t>
            </a:r>
            <a:endParaRPr sz="500" b="0" i="0" u="none" strike="noStrike" cap="none">
              <a:solidFill>
                <a:srgbClr val="000000"/>
              </a:solidFill>
              <a:latin typeface="Poppins ExtraBold"/>
              <a:ea typeface="Poppins ExtraBold"/>
              <a:cs typeface="Poppins ExtraBold"/>
              <a:sym typeface="Poppins ExtraBold"/>
            </a:endParaRPr>
          </a:p>
        </p:txBody>
      </p:sp>
      <p:sp>
        <p:nvSpPr>
          <p:cNvPr id="1375" name="Google Shape;1375;p156"/>
          <p:cNvSpPr txBox="1"/>
          <p:nvPr/>
        </p:nvSpPr>
        <p:spPr>
          <a:xfrm>
            <a:off x="3691004" y="2536457"/>
            <a:ext cx="1761900" cy="523500"/>
          </a:xfrm>
          <a:prstGeom prst="rect">
            <a:avLst/>
          </a:prstGeom>
          <a:noFill/>
          <a:ln>
            <a:noFill/>
          </a:ln>
        </p:spPr>
        <p:txBody>
          <a:bodyPr spcFirstLastPara="1" wrap="square" lIns="19050" tIns="19050" rIns="19050" bIns="19050" anchor="t" anchorCtr="0">
            <a:noAutofit/>
          </a:bodyPr>
          <a:lstStyle/>
          <a:p>
            <a:pPr marL="0" marR="0" lvl="0" indent="0" algn="ctr" rtl="0">
              <a:lnSpc>
                <a:spcPct val="100000"/>
              </a:lnSpc>
              <a:spcBef>
                <a:spcPts val="0"/>
              </a:spcBef>
              <a:spcAft>
                <a:spcPts val="0"/>
              </a:spcAft>
              <a:buClr>
                <a:srgbClr val="0E1113"/>
              </a:buClr>
              <a:buSzPts val="1600"/>
              <a:buFont typeface="Play"/>
              <a:buNone/>
            </a:pPr>
            <a:r>
              <a:rPr lang="en" sz="1600" b="1" i="0" u="none" strike="noStrike" cap="none">
                <a:solidFill>
                  <a:srgbClr val="0E1113"/>
                </a:solidFill>
                <a:latin typeface="Poppins"/>
                <a:ea typeface="Poppins"/>
                <a:cs typeface="Poppins"/>
                <a:sym typeface="Poppins"/>
              </a:rPr>
              <a:t>up from 57% project success </a:t>
            </a:r>
            <a:endParaRPr sz="500" b="1" i="0" u="none" strike="noStrike" cap="none">
              <a:solidFill>
                <a:srgbClr val="000000"/>
              </a:solidFill>
              <a:latin typeface="Poppins"/>
              <a:ea typeface="Poppins"/>
              <a:cs typeface="Poppins"/>
              <a:sym typeface="Poppins"/>
            </a:endParaRPr>
          </a:p>
        </p:txBody>
      </p:sp>
      <p:sp>
        <p:nvSpPr>
          <p:cNvPr id="1376" name="Google Shape;1376;p156"/>
          <p:cNvSpPr txBox="1"/>
          <p:nvPr/>
        </p:nvSpPr>
        <p:spPr>
          <a:xfrm>
            <a:off x="3529146" y="1633566"/>
            <a:ext cx="2085900" cy="851100"/>
          </a:xfrm>
          <a:prstGeom prst="rect">
            <a:avLst/>
          </a:prstGeom>
          <a:noFill/>
          <a:ln>
            <a:noFill/>
          </a:ln>
        </p:spPr>
        <p:txBody>
          <a:bodyPr spcFirstLastPara="1" wrap="square" lIns="19050" tIns="19050" rIns="19050" bIns="19050" anchor="ctr" anchorCtr="0">
            <a:spAutoFit/>
          </a:bodyPr>
          <a:lstStyle/>
          <a:p>
            <a:pPr marL="0" marR="0" lvl="0" indent="0" algn="ctr" rtl="0">
              <a:lnSpc>
                <a:spcPct val="80000"/>
              </a:lnSpc>
              <a:spcBef>
                <a:spcPts val="0"/>
              </a:spcBef>
              <a:spcAft>
                <a:spcPts val="0"/>
              </a:spcAft>
              <a:buClr>
                <a:srgbClr val="1767DA"/>
              </a:buClr>
              <a:buSzPts val="6600"/>
              <a:buFont typeface="Play"/>
              <a:buNone/>
            </a:pPr>
            <a:r>
              <a:rPr lang="en" sz="6600" b="0" i="0" u="none" strike="noStrike" cap="none">
                <a:solidFill>
                  <a:srgbClr val="1767DA"/>
                </a:solidFill>
                <a:latin typeface="Poppins ExtraBold"/>
                <a:ea typeface="Poppins ExtraBold"/>
                <a:cs typeface="Poppins ExtraBold"/>
                <a:sym typeface="Poppins ExtraBold"/>
              </a:rPr>
              <a:t>75%</a:t>
            </a:r>
            <a:endParaRPr sz="500" b="0" i="0" u="none" strike="noStrike" cap="none">
              <a:solidFill>
                <a:srgbClr val="000000"/>
              </a:solidFill>
              <a:latin typeface="Poppins ExtraBold"/>
              <a:ea typeface="Poppins ExtraBold"/>
              <a:cs typeface="Poppins ExtraBold"/>
              <a:sym typeface="Poppins ExtraBold"/>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Shape 1380"/>
        <p:cNvGrpSpPr/>
        <p:nvPr/>
      </p:nvGrpSpPr>
      <p:grpSpPr>
        <a:xfrm>
          <a:off x="0" y="0"/>
          <a:ext cx="0" cy="0"/>
          <a:chOff x="0" y="0"/>
          <a:chExt cx="0" cy="0"/>
        </a:xfrm>
      </p:grpSpPr>
      <p:sp>
        <p:nvSpPr>
          <p:cNvPr id="1381" name="Google Shape;1381;p157"/>
          <p:cNvSpPr/>
          <p:nvPr/>
        </p:nvSpPr>
        <p:spPr>
          <a:xfrm flipH="1">
            <a:off x="3246865" y="1451265"/>
            <a:ext cx="2650266" cy="3021354"/>
          </a:xfrm>
          <a:custGeom>
            <a:avLst/>
            <a:gdLst/>
            <a:ahLst/>
            <a:cxnLst/>
            <a:rect l="l" t="t" r="r" b="b"/>
            <a:pathLst>
              <a:path w="21600" h="21600" extrusionOk="0">
                <a:moveTo>
                  <a:pt x="465" y="0"/>
                </a:moveTo>
                <a:lnTo>
                  <a:pt x="0" y="20601"/>
                </a:lnTo>
                <a:lnTo>
                  <a:pt x="21600" y="21600"/>
                </a:lnTo>
                <a:lnTo>
                  <a:pt x="21348" y="1320"/>
                </a:lnTo>
                <a:lnTo>
                  <a:pt x="465" y="0"/>
                </a:lnTo>
                <a:close/>
              </a:path>
            </a:pathLst>
          </a:custGeom>
          <a:solidFill>
            <a:schemeClr val="lt1"/>
          </a:solidFill>
          <a:ln>
            <a:noFill/>
          </a:ln>
        </p:spPr>
        <p:txBody>
          <a:bodyPr spcFirstLastPara="1" wrap="square" lIns="19050" tIns="19050" rIns="19050" bIns="19050" anchor="ctr" anchorCtr="0">
            <a:noAutofit/>
          </a:bodyPr>
          <a:lstStyle/>
          <a:p>
            <a:pPr marL="0" marR="0" lvl="0" indent="0" algn="l" rtl="0">
              <a:lnSpc>
                <a:spcPct val="110000"/>
              </a:lnSpc>
              <a:spcBef>
                <a:spcPts val="0"/>
              </a:spcBef>
              <a:spcAft>
                <a:spcPts val="0"/>
              </a:spcAft>
              <a:buClr>
                <a:srgbClr val="14171A"/>
              </a:buClr>
              <a:buSzPts val="1400"/>
              <a:buFont typeface="Poppins"/>
              <a:buNone/>
            </a:pPr>
            <a:endParaRPr sz="1400" b="0" i="0" u="none" strike="noStrike" cap="none">
              <a:solidFill>
                <a:srgbClr val="14171A"/>
              </a:solidFill>
              <a:latin typeface="Poppins"/>
              <a:ea typeface="Poppins"/>
              <a:cs typeface="Poppins"/>
              <a:sym typeface="Poppins"/>
            </a:endParaRPr>
          </a:p>
        </p:txBody>
      </p:sp>
      <p:grpSp>
        <p:nvGrpSpPr>
          <p:cNvPr id="1382" name="Google Shape;1382;p157"/>
          <p:cNvGrpSpPr/>
          <p:nvPr/>
        </p:nvGrpSpPr>
        <p:grpSpPr>
          <a:xfrm>
            <a:off x="6235003" y="1421600"/>
            <a:ext cx="2650266" cy="3128474"/>
            <a:chOff x="6234994" y="1040610"/>
            <a:chExt cx="2650266" cy="3429216"/>
          </a:xfrm>
        </p:grpSpPr>
        <p:sp>
          <p:nvSpPr>
            <p:cNvPr id="1383" name="Google Shape;1383;p157"/>
            <p:cNvSpPr/>
            <p:nvPr/>
          </p:nvSpPr>
          <p:spPr>
            <a:xfrm flipH="1">
              <a:off x="6234994" y="1040610"/>
              <a:ext cx="2650266" cy="3429216"/>
            </a:xfrm>
            <a:custGeom>
              <a:avLst/>
              <a:gdLst/>
              <a:ahLst/>
              <a:cxnLst/>
              <a:rect l="l" t="t" r="r" b="b"/>
              <a:pathLst>
                <a:path w="21600" h="21600" extrusionOk="0">
                  <a:moveTo>
                    <a:pt x="465" y="0"/>
                  </a:moveTo>
                  <a:lnTo>
                    <a:pt x="0" y="20601"/>
                  </a:lnTo>
                  <a:lnTo>
                    <a:pt x="21600" y="21600"/>
                  </a:lnTo>
                  <a:lnTo>
                    <a:pt x="21348" y="1320"/>
                  </a:lnTo>
                  <a:lnTo>
                    <a:pt x="465" y="0"/>
                  </a:lnTo>
                  <a:close/>
                </a:path>
              </a:pathLst>
            </a:custGeom>
            <a:solidFill>
              <a:schemeClr val="lt1"/>
            </a:solidFill>
            <a:ln>
              <a:noFill/>
            </a:ln>
          </p:spPr>
          <p:txBody>
            <a:bodyPr spcFirstLastPara="1" wrap="square" lIns="19050" tIns="19050" rIns="19050" bIns="19050" anchor="ctr" anchorCtr="0">
              <a:noAutofit/>
            </a:bodyPr>
            <a:lstStyle/>
            <a:p>
              <a:pPr marL="0" marR="0" lvl="0" indent="0" algn="l" rtl="0">
                <a:lnSpc>
                  <a:spcPct val="110000"/>
                </a:lnSpc>
                <a:spcBef>
                  <a:spcPts val="0"/>
                </a:spcBef>
                <a:spcAft>
                  <a:spcPts val="0"/>
                </a:spcAft>
                <a:buClr>
                  <a:srgbClr val="14171A"/>
                </a:buClr>
                <a:buSzPts val="1400"/>
                <a:buFont typeface="Poppins"/>
                <a:buNone/>
              </a:pPr>
              <a:endParaRPr sz="1400" b="0" i="0" u="none" strike="noStrike" cap="none">
                <a:solidFill>
                  <a:srgbClr val="14171A"/>
                </a:solidFill>
                <a:latin typeface="Poppins"/>
                <a:ea typeface="Poppins"/>
                <a:cs typeface="Poppins"/>
                <a:sym typeface="Poppins"/>
              </a:endParaRPr>
            </a:p>
          </p:txBody>
        </p:sp>
        <p:sp>
          <p:nvSpPr>
            <p:cNvPr id="1384" name="Google Shape;1384;p157"/>
            <p:cNvSpPr txBox="1"/>
            <p:nvPr/>
          </p:nvSpPr>
          <p:spPr>
            <a:xfrm>
              <a:off x="7156650" y="1560625"/>
              <a:ext cx="807000" cy="143700"/>
            </a:xfrm>
            <a:prstGeom prst="rect">
              <a:avLst/>
            </a:prstGeom>
            <a:noFill/>
            <a:ln>
              <a:noFill/>
            </a:ln>
          </p:spPr>
          <p:txBody>
            <a:bodyPr spcFirstLastPara="1" wrap="square" lIns="26775" tIns="26775" rIns="26775" bIns="26775" anchor="t" anchorCtr="0">
              <a:spAutoFit/>
            </a:bodyPr>
            <a:lstStyle/>
            <a:p>
              <a:pPr marL="0" marR="0" lvl="0" indent="0" algn="ctr" rtl="0">
                <a:lnSpc>
                  <a:spcPct val="100000"/>
                </a:lnSpc>
                <a:spcBef>
                  <a:spcPts val="0"/>
                </a:spcBef>
                <a:spcAft>
                  <a:spcPts val="0"/>
                </a:spcAft>
                <a:buClr>
                  <a:srgbClr val="0E1113"/>
                </a:buClr>
                <a:buSzPts val="1200"/>
                <a:buFont typeface="Poppins"/>
                <a:buNone/>
              </a:pPr>
              <a:endParaRPr sz="500"/>
            </a:p>
          </p:txBody>
        </p:sp>
      </p:grpSp>
      <p:sp>
        <p:nvSpPr>
          <p:cNvPr id="1385" name="Google Shape;1385;p157"/>
          <p:cNvSpPr/>
          <p:nvPr/>
        </p:nvSpPr>
        <p:spPr>
          <a:xfrm flipH="1">
            <a:off x="3153275" y="1738725"/>
            <a:ext cx="2837450" cy="488350"/>
          </a:xfrm>
          <a:prstGeom prst="flowChartManualInput">
            <a:avLst/>
          </a:prstGeom>
          <a:solidFill>
            <a:srgbClr val="FEA8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386" name="Google Shape;1386;p157"/>
          <p:cNvSpPr/>
          <p:nvPr/>
        </p:nvSpPr>
        <p:spPr>
          <a:xfrm flipH="1">
            <a:off x="6080775" y="1738725"/>
            <a:ext cx="2837450" cy="488350"/>
          </a:xfrm>
          <a:prstGeom prst="flowChartManualInput">
            <a:avLst/>
          </a:prstGeom>
          <a:solidFill>
            <a:srgbClr val="FEA8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387" name="Google Shape;1387;p157"/>
          <p:cNvSpPr/>
          <p:nvPr/>
        </p:nvSpPr>
        <p:spPr>
          <a:xfrm flipH="1">
            <a:off x="258726" y="1480099"/>
            <a:ext cx="2650266" cy="3128490"/>
          </a:xfrm>
          <a:custGeom>
            <a:avLst/>
            <a:gdLst/>
            <a:ahLst/>
            <a:cxnLst/>
            <a:rect l="l" t="t" r="r" b="b"/>
            <a:pathLst>
              <a:path w="21600" h="21600" extrusionOk="0">
                <a:moveTo>
                  <a:pt x="465" y="0"/>
                </a:moveTo>
                <a:lnTo>
                  <a:pt x="0" y="20601"/>
                </a:lnTo>
                <a:lnTo>
                  <a:pt x="21600" y="21600"/>
                </a:lnTo>
                <a:lnTo>
                  <a:pt x="21348" y="1320"/>
                </a:lnTo>
                <a:lnTo>
                  <a:pt x="465" y="0"/>
                </a:lnTo>
                <a:close/>
              </a:path>
            </a:pathLst>
          </a:custGeom>
          <a:solidFill>
            <a:schemeClr val="lt1"/>
          </a:solidFill>
          <a:ln>
            <a:noFill/>
          </a:ln>
        </p:spPr>
        <p:txBody>
          <a:bodyPr spcFirstLastPara="1" wrap="square" lIns="19050" tIns="19050" rIns="19050" bIns="19050" anchor="ctr" anchorCtr="0">
            <a:noAutofit/>
          </a:bodyPr>
          <a:lstStyle/>
          <a:p>
            <a:pPr marL="0" marR="0" lvl="0" indent="0" algn="l" rtl="0">
              <a:lnSpc>
                <a:spcPct val="110000"/>
              </a:lnSpc>
              <a:spcBef>
                <a:spcPts val="0"/>
              </a:spcBef>
              <a:spcAft>
                <a:spcPts val="0"/>
              </a:spcAft>
              <a:buClr>
                <a:srgbClr val="14171A"/>
              </a:buClr>
              <a:buSzPts val="1400"/>
              <a:buFont typeface="Poppins"/>
              <a:buNone/>
            </a:pPr>
            <a:endParaRPr sz="1400" b="0" i="0" u="none" strike="noStrike" cap="none">
              <a:solidFill>
                <a:srgbClr val="14171A"/>
              </a:solidFill>
              <a:latin typeface="Poppins"/>
              <a:ea typeface="Poppins"/>
              <a:cs typeface="Poppins"/>
              <a:sym typeface="Poppins"/>
            </a:endParaRPr>
          </a:p>
        </p:txBody>
      </p:sp>
      <p:sp>
        <p:nvSpPr>
          <p:cNvPr id="1388" name="Google Shape;1388;p157"/>
          <p:cNvSpPr/>
          <p:nvPr/>
        </p:nvSpPr>
        <p:spPr>
          <a:xfrm flipH="1">
            <a:off x="166700" y="1738725"/>
            <a:ext cx="2837450" cy="488350"/>
          </a:xfrm>
          <a:prstGeom prst="flowChartManualInput">
            <a:avLst/>
          </a:prstGeom>
          <a:solidFill>
            <a:srgbClr val="FEA8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389" name="Google Shape;1389;p157"/>
          <p:cNvSpPr txBox="1"/>
          <p:nvPr/>
        </p:nvSpPr>
        <p:spPr>
          <a:xfrm>
            <a:off x="3635287" y="1803475"/>
            <a:ext cx="1968600" cy="423600"/>
          </a:xfrm>
          <a:prstGeom prst="rect">
            <a:avLst/>
          </a:prstGeom>
          <a:noFill/>
          <a:ln>
            <a:noFill/>
          </a:ln>
        </p:spPr>
        <p:txBody>
          <a:bodyPr spcFirstLastPara="1" wrap="square" lIns="26775" tIns="26775" rIns="26775" bIns="26775" anchor="t" anchorCtr="0">
            <a:spAutoFit/>
          </a:bodyPr>
          <a:lstStyle/>
          <a:p>
            <a:pPr marL="0" marR="0" lvl="0" indent="0" algn="ctr" rtl="0">
              <a:lnSpc>
                <a:spcPct val="100000"/>
              </a:lnSpc>
              <a:spcBef>
                <a:spcPts val="0"/>
              </a:spcBef>
              <a:spcAft>
                <a:spcPts val="0"/>
              </a:spcAft>
              <a:buClr>
                <a:srgbClr val="0E1113"/>
              </a:buClr>
              <a:buSzPts val="1200"/>
              <a:buFont typeface="Poppins"/>
              <a:buNone/>
            </a:pPr>
            <a:r>
              <a:rPr lang="en" sz="1200" b="1">
                <a:solidFill>
                  <a:srgbClr val="0E1113"/>
                </a:solidFill>
                <a:latin typeface="Poppins"/>
                <a:ea typeface="Poppins"/>
                <a:cs typeface="Poppins"/>
                <a:sym typeface="Poppins"/>
              </a:rPr>
              <a:t>Improve  tool and process standardization</a:t>
            </a:r>
            <a:endParaRPr sz="500"/>
          </a:p>
        </p:txBody>
      </p:sp>
      <p:sp>
        <p:nvSpPr>
          <p:cNvPr id="1390" name="Google Shape;1390;p157"/>
          <p:cNvSpPr txBox="1"/>
          <p:nvPr/>
        </p:nvSpPr>
        <p:spPr>
          <a:xfrm>
            <a:off x="397700" y="1803475"/>
            <a:ext cx="2298300" cy="423600"/>
          </a:xfrm>
          <a:prstGeom prst="rect">
            <a:avLst/>
          </a:prstGeom>
          <a:noFill/>
          <a:ln>
            <a:noFill/>
          </a:ln>
        </p:spPr>
        <p:txBody>
          <a:bodyPr spcFirstLastPara="1" wrap="square" lIns="26775" tIns="26775" rIns="26775" bIns="26775" anchor="t" anchorCtr="0">
            <a:spAutoFit/>
          </a:bodyPr>
          <a:lstStyle/>
          <a:p>
            <a:pPr marL="0" marR="0" lvl="0" indent="0" algn="ctr" rtl="0">
              <a:lnSpc>
                <a:spcPct val="100000"/>
              </a:lnSpc>
              <a:spcBef>
                <a:spcPts val="0"/>
              </a:spcBef>
              <a:spcAft>
                <a:spcPts val="0"/>
              </a:spcAft>
              <a:buClr>
                <a:srgbClr val="0E1113"/>
              </a:buClr>
              <a:buSzPts val="1200"/>
              <a:buFont typeface="Poppins"/>
              <a:buNone/>
            </a:pPr>
            <a:r>
              <a:rPr lang="en" sz="1200" b="1">
                <a:solidFill>
                  <a:srgbClr val="0E1113"/>
                </a:solidFill>
                <a:latin typeface="Poppins"/>
                <a:ea typeface="Poppins"/>
                <a:cs typeface="Poppins"/>
                <a:sym typeface="Poppins"/>
              </a:rPr>
              <a:t>Improve team effectiveness and alignment</a:t>
            </a:r>
            <a:endParaRPr sz="1200" b="1">
              <a:solidFill>
                <a:srgbClr val="0E1113"/>
              </a:solidFill>
              <a:latin typeface="Poppins"/>
              <a:ea typeface="Poppins"/>
              <a:cs typeface="Poppins"/>
              <a:sym typeface="Poppins"/>
            </a:endParaRPr>
          </a:p>
        </p:txBody>
      </p:sp>
      <p:sp>
        <p:nvSpPr>
          <p:cNvPr id="1391" name="Google Shape;1391;p157"/>
          <p:cNvSpPr txBox="1"/>
          <p:nvPr/>
        </p:nvSpPr>
        <p:spPr>
          <a:xfrm>
            <a:off x="434693" y="2439017"/>
            <a:ext cx="2298300" cy="667800"/>
          </a:xfrm>
          <a:prstGeom prst="rect">
            <a:avLst/>
          </a:prstGeom>
          <a:noFill/>
          <a:ln>
            <a:noFill/>
          </a:ln>
        </p:spPr>
        <p:txBody>
          <a:bodyPr spcFirstLastPara="1" wrap="square" lIns="19050" tIns="19050" rIns="19050" bIns="19050" anchor="t" anchorCtr="0">
            <a:noAutofit/>
          </a:bodyPr>
          <a:lstStyle/>
          <a:p>
            <a:pPr marL="0" marR="0" lvl="0" indent="0" algn="ctr" rtl="0">
              <a:lnSpc>
                <a:spcPct val="100000"/>
              </a:lnSpc>
              <a:spcBef>
                <a:spcPts val="0"/>
              </a:spcBef>
              <a:spcAft>
                <a:spcPts val="0"/>
              </a:spcAft>
              <a:buClr>
                <a:srgbClr val="1767DA"/>
              </a:buClr>
              <a:buSzPts val="4500"/>
              <a:buFont typeface="Poppins"/>
              <a:buNone/>
            </a:pPr>
            <a:r>
              <a:rPr lang="en" sz="5500" b="1">
                <a:solidFill>
                  <a:schemeClr val="dk1"/>
                </a:solidFill>
                <a:latin typeface="Poppins"/>
                <a:ea typeface="Poppins"/>
                <a:cs typeface="Poppins"/>
                <a:sym typeface="Poppins"/>
              </a:rPr>
              <a:t>200%</a:t>
            </a:r>
            <a:endParaRPr sz="5500">
              <a:solidFill>
                <a:schemeClr val="dk1"/>
              </a:solidFill>
            </a:endParaRPr>
          </a:p>
        </p:txBody>
      </p:sp>
      <p:sp>
        <p:nvSpPr>
          <p:cNvPr id="1392" name="Google Shape;1392;p157"/>
          <p:cNvSpPr txBox="1"/>
          <p:nvPr/>
        </p:nvSpPr>
        <p:spPr>
          <a:xfrm>
            <a:off x="761999" y="3286600"/>
            <a:ext cx="1643700" cy="315600"/>
          </a:xfrm>
          <a:prstGeom prst="rect">
            <a:avLst/>
          </a:prstGeom>
          <a:noFill/>
          <a:ln>
            <a:noFill/>
          </a:ln>
        </p:spPr>
        <p:txBody>
          <a:bodyPr spcFirstLastPara="1" wrap="square" lIns="19050" tIns="19050" rIns="19050" bIns="19050" anchor="t" anchorCtr="0">
            <a:spAutoFit/>
          </a:bodyPr>
          <a:lstStyle/>
          <a:p>
            <a:pPr marL="0" marR="0" lvl="0" indent="0" algn="ctr" rtl="0">
              <a:lnSpc>
                <a:spcPct val="100000"/>
              </a:lnSpc>
              <a:spcBef>
                <a:spcPts val="0"/>
              </a:spcBef>
              <a:spcAft>
                <a:spcPts val="0"/>
              </a:spcAft>
              <a:buClr>
                <a:srgbClr val="0E1113"/>
              </a:buClr>
              <a:buSzPts val="800"/>
              <a:buFont typeface="Poppins"/>
              <a:buNone/>
            </a:pPr>
            <a:r>
              <a:rPr lang="en" sz="900">
                <a:solidFill>
                  <a:schemeClr val="dk1"/>
                </a:solidFill>
                <a:latin typeface="Poppins ExtraLight"/>
                <a:ea typeface="Poppins ExtraLight"/>
                <a:cs typeface="Poppins ExtraLight"/>
                <a:sym typeface="Poppins ExtraLight"/>
              </a:rPr>
              <a:t>increase in throughput with better tools and more focus </a:t>
            </a:r>
            <a:endParaRPr sz="900">
              <a:solidFill>
                <a:schemeClr val="dk1"/>
              </a:solidFill>
              <a:latin typeface="Poppins ExtraLight"/>
              <a:ea typeface="Poppins ExtraLight"/>
              <a:cs typeface="Poppins ExtraLight"/>
              <a:sym typeface="Poppins ExtraLight"/>
            </a:endParaRPr>
          </a:p>
        </p:txBody>
      </p:sp>
      <p:sp>
        <p:nvSpPr>
          <p:cNvPr id="1393" name="Google Shape;1393;p157"/>
          <p:cNvSpPr txBox="1"/>
          <p:nvPr/>
        </p:nvSpPr>
        <p:spPr>
          <a:xfrm>
            <a:off x="3422831" y="2439017"/>
            <a:ext cx="2298300" cy="667800"/>
          </a:xfrm>
          <a:prstGeom prst="rect">
            <a:avLst/>
          </a:prstGeom>
          <a:noFill/>
          <a:ln>
            <a:noFill/>
          </a:ln>
        </p:spPr>
        <p:txBody>
          <a:bodyPr spcFirstLastPara="1" wrap="square" lIns="19050" tIns="19050" rIns="19050" bIns="19050" anchor="t" anchorCtr="0">
            <a:noAutofit/>
          </a:bodyPr>
          <a:lstStyle/>
          <a:p>
            <a:pPr marL="0" marR="0" lvl="0" indent="0" algn="ctr" rtl="0">
              <a:lnSpc>
                <a:spcPct val="100000"/>
              </a:lnSpc>
              <a:spcBef>
                <a:spcPts val="0"/>
              </a:spcBef>
              <a:spcAft>
                <a:spcPts val="0"/>
              </a:spcAft>
              <a:buClr>
                <a:srgbClr val="1767DA"/>
              </a:buClr>
              <a:buSzPts val="4500"/>
              <a:buFont typeface="Poppins"/>
              <a:buNone/>
            </a:pPr>
            <a:r>
              <a:rPr lang="en" sz="5500" b="1">
                <a:solidFill>
                  <a:schemeClr val="dk1"/>
                </a:solidFill>
                <a:latin typeface="Poppins"/>
                <a:ea typeface="Poppins"/>
                <a:cs typeface="Poppins"/>
                <a:sym typeface="Poppins"/>
              </a:rPr>
              <a:t>$2.5M</a:t>
            </a:r>
            <a:endParaRPr sz="5500">
              <a:solidFill>
                <a:schemeClr val="dk1"/>
              </a:solidFill>
            </a:endParaRPr>
          </a:p>
        </p:txBody>
      </p:sp>
      <p:sp>
        <p:nvSpPr>
          <p:cNvPr id="1394" name="Google Shape;1394;p157"/>
          <p:cNvSpPr txBox="1"/>
          <p:nvPr/>
        </p:nvSpPr>
        <p:spPr>
          <a:xfrm>
            <a:off x="3623950" y="3286600"/>
            <a:ext cx="1993200" cy="346200"/>
          </a:xfrm>
          <a:prstGeom prst="rect">
            <a:avLst/>
          </a:prstGeom>
          <a:noFill/>
          <a:ln>
            <a:noFill/>
          </a:ln>
        </p:spPr>
        <p:txBody>
          <a:bodyPr spcFirstLastPara="1" wrap="square" lIns="19050" tIns="19050" rIns="19050" bIns="19050" anchor="t" anchorCtr="0">
            <a:spAutoFit/>
          </a:bodyPr>
          <a:lstStyle/>
          <a:p>
            <a:pPr marL="0" marR="0" lvl="0" indent="0" algn="ctr" rtl="0">
              <a:lnSpc>
                <a:spcPct val="100000"/>
              </a:lnSpc>
              <a:spcBef>
                <a:spcPts val="0"/>
              </a:spcBef>
              <a:spcAft>
                <a:spcPts val="0"/>
              </a:spcAft>
              <a:buClr>
                <a:srgbClr val="0E1113"/>
              </a:buClr>
              <a:buSzPts val="800"/>
              <a:buFont typeface="Poppins"/>
              <a:buNone/>
            </a:pPr>
            <a:r>
              <a:rPr lang="en" sz="1000">
                <a:solidFill>
                  <a:schemeClr val="dk1"/>
                </a:solidFill>
                <a:latin typeface="Poppins ExtraLight"/>
                <a:ea typeface="Poppins ExtraLight"/>
                <a:cs typeface="Poppins ExtraLight"/>
                <a:sym typeface="Poppins ExtraLight"/>
              </a:rPr>
              <a:t>saved annually by consolidating on Atlassian</a:t>
            </a:r>
            <a:endParaRPr sz="1000">
              <a:solidFill>
                <a:schemeClr val="dk1"/>
              </a:solidFill>
              <a:latin typeface="Poppins ExtraLight"/>
              <a:ea typeface="Poppins ExtraLight"/>
              <a:cs typeface="Poppins ExtraLight"/>
              <a:sym typeface="Poppins ExtraLight"/>
            </a:endParaRPr>
          </a:p>
        </p:txBody>
      </p:sp>
      <p:sp>
        <p:nvSpPr>
          <p:cNvPr id="1395" name="Google Shape;1395;p157"/>
          <p:cNvSpPr txBox="1">
            <a:spLocks noGrp="1"/>
          </p:cNvSpPr>
          <p:nvPr>
            <p:ph type="title" idx="4294967295"/>
          </p:nvPr>
        </p:nvSpPr>
        <p:spPr>
          <a:xfrm>
            <a:off x="1639950" y="185500"/>
            <a:ext cx="6202200" cy="10335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3000">
                <a:solidFill>
                  <a:schemeClr val="lt1"/>
                </a:solidFill>
              </a:rPr>
              <a:t>Driving Amazing Outcomes</a:t>
            </a:r>
            <a:endParaRPr sz="3000">
              <a:solidFill>
                <a:schemeClr val="lt1"/>
              </a:solidFill>
            </a:endParaRPr>
          </a:p>
        </p:txBody>
      </p:sp>
      <p:sp>
        <p:nvSpPr>
          <p:cNvPr id="1396" name="Google Shape;1396;p157"/>
          <p:cNvSpPr txBox="1"/>
          <p:nvPr/>
        </p:nvSpPr>
        <p:spPr>
          <a:xfrm>
            <a:off x="6410981" y="2439017"/>
            <a:ext cx="2298300" cy="667800"/>
          </a:xfrm>
          <a:prstGeom prst="rect">
            <a:avLst/>
          </a:prstGeom>
          <a:noFill/>
          <a:ln>
            <a:noFill/>
          </a:ln>
        </p:spPr>
        <p:txBody>
          <a:bodyPr spcFirstLastPara="1" wrap="square" lIns="19050" tIns="19050" rIns="19050" bIns="19050" anchor="t" anchorCtr="0">
            <a:noAutofit/>
          </a:bodyPr>
          <a:lstStyle/>
          <a:p>
            <a:pPr marL="0" marR="0" lvl="0" indent="0" algn="ctr" rtl="0">
              <a:lnSpc>
                <a:spcPct val="100000"/>
              </a:lnSpc>
              <a:spcBef>
                <a:spcPts val="0"/>
              </a:spcBef>
              <a:spcAft>
                <a:spcPts val="0"/>
              </a:spcAft>
              <a:buClr>
                <a:srgbClr val="1767DA"/>
              </a:buClr>
              <a:buSzPts val="4500"/>
              <a:buFont typeface="Poppins"/>
              <a:buNone/>
            </a:pPr>
            <a:r>
              <a:rPr lang="en" sz="5500" b="1">
                <a:solidFill>
                  <a:schemeClr val="dk1"/>
                </a:solidFill>
                <a:latin typeface="Poppins"/>
                <a:ea typeface="Poppins"/>
                <a:cs typeface="Poppins"/>
                <a:sym typeface="Poppins"/>
              </a:rPr>
              <a:t>500%</a:t>
            </a:r>
            <a:endParaRPr sz="5500">
              <a:solidFill>
                <a:schemeClr val="dk1"/>
              </a:solidFill>
            </a:endParaRPr>
          </a:p>
        </p:txBody>
      </p:sp>
      <p:sp>
        <p:nvSpPr>
          <p:cNvPr id="1397" name="Google Shape;1397;p157"/>
          <p:cNvSpPr txBox="1"/>
          <p:nvPr/>
        </p:nvSpPr>
        <p:spPr>
          <a:xfrm>
            <a:off x="6709752" y="3286600"/>
            <a:ext cx="1579500" cy="315600"/>
          </a:xfrm>
          <a:prstGeom prst="rect">
            <a:avLst/>
          </a:prstGeom>
          <a:noFill/>
          <a:ln>
            <a:noFill/>
          </a:ln>
        </p:spPr>
        <p:txBody>
          <a:bodyPr spcFirstLastPara="1" wrap="square" lIns="19050" tIns="19050" rIns="19050" bIns="19050" anchor="t" anchorCtr="0">
            <a:spAutoFit/>
          </a:bodyPr>
          <a:lstStyle/>
          <a:p>
            <a:pPr marL="0" marR="0" lvl="0" indent="0" algn="ctr" rtl="0">
              <a:lnSpc>
                <a:spcPct val="100000"/>
              </a:lnSpc>
              <a:spcBef>
                <a:spcPts val="0"/>
              </a:spcBef>
              <a:spcAft>
                <a:spcPts val="0"/>
              </a:spcAft>
              <a:buClr>
                <a:srgbClr val="0E1113"/>
              </a:buClr>
              <a:buSzPts val="800"/>
              <a:buFont typeface="Poppins"/>
              <a:buNone/>
            </a:pPr>
            <a:r>
              <a:rPr lang="en" sz="900">
                <a:solidFill>
                  <a:schemeClr val="dk1"/>
                </a:solidFill>
                <a:latin typeface="Poppins ExtraLight"/>
                <a:ea typeface="Poppins ExtraLight"/>
                <a:cs typeface="Poppins ExtraLight"/>
                <a:sym typeface="Poppins ExtraLight"/>
              </a:rPr>
              <a:t>faster deployments with 99.95% uptime</a:t>
            </a:r>
            <a:endParaRPr sz="800">
              <a:solidFill>
                <a:schemeClr val="dk1"/>
              </a:solidFill>
              <a:latin typeface="Poppins ExtraLight"/>
              <a:ea typeface="Poppins ExtraLight"/>
              <a:cs typeface="Poppins ExtraLight"/>
              <a:sym typeface="Poppins ExtraLight"/>
            </a:endParaRPr>
          </a:p>
        </p:txBody>
      </p:sp>
      <p:sp>
        <p:nvSpPr>
          <p:cNvPr id="1398" name="Google Shape;1398;p157"/>
          <p:cNvSpPr txBox="1"/>
          <p:nvPr/>
        </p:nvSpPr>
        <p:spPr>
          <a:xfrm>
            <a:off x="6410989" y="1803475"/>
            <a:ext cx="2298300" cy="423600"/>
          </a:xfrm>
          <a:prstGeom prst="rect">
            <a:avLst/>
          </a:prstGeom>
          <a:noFill/>
          <a:ln>
            <a:noFill/>
          </a:ln>
        </p:spPr>
        <p:txBody>
          <a:bodyPr spcFirstLastPara="1" wrap="square" lIns="26775" tIns="26775" rIns="26775" bIns="26775" anchor="t" anchorCtr="0">
            <a:spAutoFit/>
          </a:bodyPr>
          <a:lstStyle/>
          <a:p>
            <a:pPr marL="0" marR="0" lvl="0" indent="0" algn="ctr" rtl="0">
              <a:lnSpc>
                <a:spcPct val="100000"/>
              </a:lnSpc>
              <a:spcBef>
                <a:spcPts val="0"/>
              </a:spcBef>
              <a:spcAft>
                <a:spcPts val="0"/>
              </a:spcAft>
              <a:buClr>
                <a:srgbClr val="0E1113"/>
              </a:buClr>
              <a:buSzPts val="1200"/>
              <a:buFont typeface="Poppins"/>
              <a:buNone/>
            </a:pPr>
            <a:r>
              <a:rPr lang="en" sz="1200" b="1">
                <a:solidFill>
                  <a:srgbClr val="0E1113"/>
                </a:solidFill>
                <a:latin typeface="Poppins"/>
                <a:ea typeface="Poppins"/>
                <a:cs typeface="Poppins"/>
                <a:sym typeface="Poppins"/>
              </a:rPr>
              <a:t>Improve trust, security, and resiliency</a:t>
            </a:r>
            <a:endParaRPr sz="1200" b="1">
              <a:solidFill>
                <a:srgbClr val="0E1113"/>
              </a:solidFill>
              <a:latin typeface="Poppins"/>
              <a:ea typeface="Poppins"/>
              <a:cs typeface="Poppins"/>
              <a:sym typeface="Poppins"/>
            </a:endParaRPr>
          </a:p>
        </p:txBody>
      </p:sp>
      <p:pic>
        <p:nvPicPr>
          <p:cNvPr id="1399" name="Google Shape;1399;p157"/>
          <p:cNvPicPr preferRelativeResize="0"/>
          <p:nvPr/>
        </p:nvPicPr>
        <p:blipFill>
          <a:blip r:embed="rId3">
            <a:alphaModFix/>
          </a:blip>
          <a:stretch>
            <a:fillRect/>
          </a:stretch>
        </p:blipFill>
        <p:spPr>
          <a:xfrm>
            <a:off x="3906900" y="3632800"/>
            <a:ext cx="1330202" cy="748224"/>
          </a:xfrm>
          <a:prstGeom prst="rect">
            <a:avLst/>
          </a:prstGeom>
          <a:noFill/>
          <a:ln>
            <a:noFill/>
          </a:ln>
        </p:spPr>
      </p:pic>
      <p:pic>
        <p:nvPicPr>
          <p:cNvPr id="1400" name="Google Shape;1400;p157" descr="File:Lumen Technologies Logo.png"/>
          <p:cNvPicPr preferRelativeResize="0"/>
          <p:nvPr/>
        </p:nvPicPr>
        <p:blipFill>
          <a:blip r:embed="rId4">
            <a:alphaModFix/>
          </a:blip>
          <a:stretch>
            <a:fillRect/>
          </a:stretch>
        </p:blipFill>
        <p:spPr>
          <a:xfrm>
            <a:off x="950850" y="3849113"/>
            <a:ext cx="1191997" cy="315600"/>
          </a:xfrm>
          <a:prstGeom prst="rect">
            <a:avLst/>
          </a:prstGeom>
          <a:noFill/>
          <a:ln>
            <a:noFill/>
          </a:ln>
        </p:spPr>
      </p:pic>
      <p:pic>
        <p:nvPicPr>
          <p:cNvPr id="1401" name="Google Shape;1401;p157" descr="The United Airlines Logo: Its History &amp; Evolution"/>
          <p:cNvPicPr preferRelativeResize="0"/>
          <p:nvPr/>
        </p:nvPicPr>
        <p:blipFill>
          <a:blip r:embed="rId5">
            <a:alphaModFix/>
          </a:blip>
          <a:stretch>
            <a:fillRect/>
          </a:stretch>
        </p:blipFill>
        <p:spPr>
          <a:xfrm>
            <a:off x="6770375" y="3726785"/>
            <a:ext cx="1579500" cy="560263"/>
          </a:xfrm>
          <a:prstGeom prst="rect">
            <a:avLst/>
          </a:prstGeom>
          <a:noFill/>
          <a:ln>
            <a:noFill/>
          </a:ln>
        </p:spPr>
      </p:pic>
      <p:sp>
        <p:nvSpPr>
          <p:cNvPr id="1402" name="Google Shape;1402;p157"/>
          <p:cNvSpPr txBox="1"/>
          <p:nvPr/>
        </p:nvSpPr>
        <p:spPr>
          <a:xfrm>
            <a:off x="457200" y="457200"/>
            <a:ext cx="3000000" cy="30000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30"/>
        <p:cNvGrpSpPr/>
        <p:nvPr/>
      </p:nvGrpSpPr>
      <p:grpSpPr>
        <a:xfrm>
          <a:off x="0" y="0"/>
          <a:ext cx="0" cy="0"/>
          <a:chOff x="0" y="0"/>
          <a:chExt cx="0" cy="0"/>
        </a:xfrm>
      </p:grpSpPr>
      <p:pic>
        <p:nvPicPr>
          <p:cNvPr id="931" name="Google Shape;931;p131"/>
          <p:cNvPicPr preferRelativeResize="0"/>
          <p:nvPr/>
        </p:nvPicPr>
        <p:blipFill rotWithShape="1">
          <a:blip r:embed="rId3">
            <a:alphaModFix/>
          </a:blip>
          <a:srcRect t="20867"/>
          <a:stretch/>
        </p:blipFill>
        <p:spPr>
          <a:xfrm>
            <a:off x="152400" y="1162175"/>
            <a:ext cx="8602123" cy="3828924"/>
          </a:xfrm>
          <a:prstGeom prst="rect">
            <a:avLst/>
          </a:prstGeom>
          <a:noFill/>
          <a:ln>
            <a:noFill/>
          </a:ln>
        </p:spPr>
      </p:pic>
      <p:sp>
        <p:nvSpPr>
          <p:cNvPr id="932" name="Google Shape;932;p131"/>
          <p:cNvSpPr txBox="1"/>
          <p:nvPr/>
        </p:nvSpPr>
        <p:spPr>
          <a:xfrm>
            <a:off x="2151413" y="570700"/>
            <a:ext cx="4604100" cy="507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100" b="1">
                <a:solidFill>
                  <a:schemeClr val="dk2"/>
                </a:solidFill>
                <a:latin typeface="Poppins"/>
                <a:ea typeface="Poppins"/>
                <a:cs typeface="Poppins"/>
                <a:sym typeface="Poppins"/>
              </a:rPr>
              <a:t>Top Organizational Challenges</a:t>
            </a:r>
            <a:endParaRPr sz="2100" b="1">
              <a:solidFill>
                <a:schemeClr val="dk2"/>
              </a:solidFill>
              <a:latin typeface="Poppins"/>
              <a:ea typeface="Poppins"/>
              <a:cs typeface="Poppins"/>
              <a:sym typeface="Poppins"/>
            </a:endParaRPr>
          </a:p>
        </p:txBody>
      </p:sp>
      <p:sp>
        <p:nvSpPr>
          <p:cNvPr id="933" name="Google Shape;933;p131"/>
          <p:cNvSpPr/>
          <p:nvPr/>
        </p:nvSpPr>
        <p:spPr>
          <a:xfrm>
            <a:off x="1632175" y="1393975"/>
            <a:ext cx="5250000" cy="319800"/>
          </a:xfrm>
          <a:prstGeom prst="roundRect">
            <a:avLst>
              <a:gd name="adj" fmla="val 16667"/>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934" name="Google Shape;934;p131"/>
          <p:cNvSpPr/>
          <p:nvPr/>
        </p:nvSpPr>
        <p:spPr>
          <a:xfrm>
            <a:off x="833400" y="1906050"/>
            <a:ext cx="5850300" cy="319800"/>
          </a:xfrm>
          <a:prstGeom prst="roundRect">
            <a:avLst>
              <a:gd name="adj" fmla="val 16667"/>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935" name="Google Shape;935;p131"/>
          <p:cNvSpPr/>
          <p:nvPr/>
        </p:nvSpPr>
        <p:spPr>
          <a:xfrm>
            <a:off x="1093350" y="2916750"/>
            <a:ext cx="5203500" cy="319800"/>
          </a:xfrm>
          <a:prstGeom prst="roundRect">
            <a:avLst>
              <a:gd name="adj" fmla="val 16667"/>
            </a:avLst>
          </a:prstGeom>
          <a:noFill/>
          <a:ln w="9525"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936" name="Google Shape;936;p131"/>
          <p:cNvSpPr txBox="1"/>
          <p:nvPr/>
        </p:nvSpPr>
        <p:spPr>
          <a:xfrm>
            <a:off x="382389" y="214313"/>
            <a:ext cx="5826600" cy="177000"/>
          </a:xfrm>
          <a:prstGeom prst="rect">
            <a:avLst/>
          </a:prstGeom>
          <a:noFill/>
          <a:ln>
            <a:noFill/>
          </a:ln>
        </p:spPr>
        <p:txBody>
          <a:bodyPr spcFirstLastPara="1" wrap="square" lIns="19050" tIns="19050" rIns="19050" bIns="19050" anchor="t" anchorCtr="0">
            <a:spAutoFit/>
          </a:bodyPr>
          <a:lstStyle/>
          <a:p>
            <a:pPr marL="0" marR="0" lvl="0" indent="0" algn="l" rtl="0">
              <a:lnSpc>
                <a:spcPct val="110000"/>
              </a:lnSpc>
              <a:spcBef>
                <a:spcPts val="0"/>
              </a:spcBef>
              <a:spcAft>
                <a:spcPts val="0"/>
              </a:spcAft>
              <a:buClr>
                <a:srgbClr val="0E1113"/>
              </a:buClr>
              <a:buSzPts val="900"/>
              <a:buFont typeface="Play"/>
              <a:buNone/>
            </a:pPr>
            <a:r>
              <a:rPr lang="en" sz="900" b="0" i="0" u="none" strike="noStrike" cap="none">
                <a:solidFill>
                  <a:srgbClr val="0E1113"/>
                </a:solidFill>
                <a:latin typeface="Poppins ExtraBold"/>
                <a:ea typeface="Poppins ExtraBold"/>
                <a:cs typeface="Poppins ExtraBold"/>
                <a:sym typeface="Poppins ExtraBold"/>
              </a:rPr>
              <a:t>TEAM ANYWHERE</a:t>
            </a:r>
            <a:r>
              <a:rPr lang="en" sz="900" b="0" i="0" u="none" strike="noStrike" cap="none">
                <a:solidFill>
                  <a:srgbClr val="0E1113"/>
                </a:solidFill>
                <a:latin typeface="Poppins"/>
                <a:ea typeface="Poppins"/>
                <a:cs typeface="Poppins"/>
                <a:sym typeface="Poppins"/>
              </a:rPr>
              <a:t>  |  RESEARCH</a:t>
            </a:r>
            <a:endParaRPr sz="500" b="0" i="0" u="none" strike="noStrike" cap="none">
              <a:solidFill>
                <a:srgbClr val="000000"/>
              </a:solidFill>
              <a:latin typeface="Poppins"/>
              <a:ea typeface="Poppins"/>
              <a:cs typeface="Poppins"/>
              <a:sym typeface="Poppi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3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406"/>
        <p:cNvGrpSpPr/>
        <p:nvPr/>
      </p:nvGrpSpPr>
      <p:grpSpPr>
        <a:xfrm>
          <a:off x="0" y="0"/>
          <a:ext cx="0" cy="0"/>
          <a:chOff x="0" y="0"/>
          <a:chExt cx="0" cy="0"/>
        </a:xfrm>
      </p:grpSpPr>
      <p:sp>
        <p:nvSpPr>
          <p:cNvPr id="1407" name="Google Shape;1407;p158"/>
          <p:cNvSpPr txBox="1"/>
          <p:nvPr/>
        </p:nvSpPr>
        <p:spPr>
          <a:xfrm>
            <a:off x="415300" y="290575"/>
            <a:ext cx="54276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SERVICES</a:t>
            </a:r>
            <a:r>
              <a:rPr lang="en" sz="1000">
                <a:solidFill>
                  <a:schemeClr val="dk2"/>
                </a:solidFill>
                <a:latin typeface="Poppins"/>
                <a:ea typeface="Poppins"/>
                <a:cs typeface="Poppins"/>
                <a:sym typeface="Poppins"/>
              </a:rPr>
              <a:t> | IMPLEMENTATION, ONBOARDING, CHANGE MANAGEMENT</a:t>
            </a:r>
            <a:endParaRPr sz="1000">
              <a:solidFill>
                <a:schemeClr val="dk2"/>
              </a:solidFill>
              <a:latin typeface="Poppins"/>
              <a:ea typeface="Poppins"/>
              <a:cs typeface="Poppins"/>
              <a:sym typeface="Poppins"/>
            </a:endParaRPr>
          </a:p>
        </p:txBody>
      </p:sp>
      <p:sp>
        <p:nvSpPr>
          <p:cNvPr id="1408" name="Google Shape;1408;p158"/>
          <p:cNvSpPr/>
          <p:nvPr/>
        </p:nvSpPr>
        <p:spPr>
          <a:xfrm>
            <a:off x="570413" y="766575"/>
            <a:ext cx="3773700" cy="4142400"/>
          </a:xfrm>
          <a:prstGeom prst="roundRect">
            <a:avLst>
              <a:gd name="adj" fmla="val 1397"/>
            </a:avLst>
          </a:prstGeom>
          <a:solidFill>
            <a:srgbClr val="F8F8F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409" name="Google Shape;1409;p158"/>
          <p:cNvSpPr txBox="1"/>
          <p:nvPr/>
        </p:nvSpPr>
        <p:spPr>
          <a:xfrm>
            <a:off x="620925" y="865375"/>
            <a:ext cx="29490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chemeClr val="accent1"/>
                </a:solidFill>
                <a:latin typeface="Poppins"/>
                <a:ea typeface="Poppins"/>
                <a:cs typeface="Poppins"/>
                <a:sym typeface="Poppins"/>
              </a:rPr>
              <a:t>ATLASSIAN ADVISORY SERVICES</a:t>
            </a:r>
            <a:endParaRPr sz="1300" b="1">
              <a:solidFill>
                <a:schemeClr val="accent1"/>
              </a:solidFill>
              <a:latin typeface="Poppins"/>
              <a:ea typeface="Poppins"/>
              <a:cs typeface="Poppins"/>
              <a:sym typeface="Poppins"/>
            </a:endParaRPr>
          </a:p>
        </p:txBody>
      </p:sp>
      <p:sp>
        <p:nvSpPr>
          <p:cNvPr id="1410" name="Google Shape;1410;p158"/>
          <p:cNvSpPr txBox="1"/>
          <p:nvPr/>
        </p:nvSpPr>
        <p:spPr>
          <a:xfrm>
            <a:off x="620927" y="1429275"/>
            <a:ext cx="3453300" cy="834300"/>
          </a:xfrm>
          <a:prstGeom prst="rect">
            <a:avLst/>
          </a:prstGeom>
          <a:noFill/>
          <a:ln>
            <a:noFill/>
          </a:ln>
        </p:spPr>
        <p:txBody>
          <a:bodyPr spcFirstLastPara="1" wrap="square" lIns="50800" tIns="50800" rIns="50800" bIns="50800" anchor="ctr" anchorCtr="0">
            <a:spAutoFit/>
          </a:bodyPr>
          <a:lstStyle/>
          <a:p>
            <a:pPr marL="0" marR="0" lvl="0" indent="0" algn="l" rtl="0">
              <a:lnSpc>
                <a:spcPct val="100000"/>
              </a:lnSpc>
              <a:spcBef>
                <a:spcPts val="1000"/>
              </a:spcBef>
              <a:spcAft>
                <a:spcPts val="0"/>
              </a:spcAft>
              <a:buClr>
                <a:srgbClr val="253858"/>
              </a:buClr>
              <a:buSzPts val="2600"/>
              <a:buFont typeface="Helvetica Neue"/>
              <a:buNone/>
            </a:pPr>
            <a:r>
              <a:rPr lang="en">
                <a:solidFill>
                  <a:srgbClr val="1868DB"/>
                </a:solidFill>
                <a:latin typeface="Poppins"/>
                <a:ea typeface="Poppins"/>
                <a:cs typeface="Poppins"/>
                <a:sym typeface="Poppins"/>
              </a:rPr>
              <a:t>1. Subscription Plans</a:t>
            </a:r>
            <a:endParaRPr i="0" u="none" strike="noStrike" cap="none">
              <a:solidFill>
                <a:srgbClr val="1868DB"/>
              </a:solidFill>
              <a:latin typeface="Poppins"/>
              <a:ea typeface="Poppins"/>
              <a:cs typeface="Poppins"/>
              <a:sym typeface="Poppins"/>
            </a:endParaRPr>
          </a:p>
          <a:p>
            <a:pPr marL="0" lvl="0" indent="0" algn="l" rtl="0">
              <a:lnSpc>
                <a:spcPct val="110000"/>
              </a:lnSpc>
              <a:spcBef>
                <a:spcPts val="1000"/>
              </a:spcBef>
              <a:spcAft>
                <a:spcPts val="0"/>
              </a:spcAft>
              <a:buClr>
                <a:srgbClr val="091E42"/>
              </a:buClr>
              <a:buSzPts val="1800"/>
              <a:buFont typeface="Helvetica Neue"/>
              <a:buNone/>
            </a:pPr>
            <a:r>
              <a:rPr lang="en" sz="1200">
                <a:solidFill>
                  <a:schemeClr val="dk1"/>
                </a:solidFill>
                <a:latin typeface="Poppins"/>
                <a:ea typeface="Poppins"/>
                <a:cs typeface="Poppins"/>
                <a:sym typeface="Poppins"/>
              </a:rPr>
              <a:t>3-tier, consultative, outcome-based, covers all solution spaces and products </a:t>
            </a:r>
            <a:endParaRPr sz="1200" b="1">
              <a:solidFill>
                <a:srgbClr val="1868DB"/>
              </a:solidFill>
              <a:latin typeface="Poppins"/>
              <a:ea typeface="Poppins"/>
              <a:cs typeface="Poppins"/>
              <a:sym typeface="Poppins"/>
            </a:endParaRPr>
          </a:p>
        </p:txBody>
      </p:sp>
      <p:sp>
        <p:nvSpPr>
          <p:cNvPr id="1411" name="Google Shape;1411;p158"/>
          <p:cNvSpPr txBox="1"/>
          <p:nvPr/>
        </p:nvSpPr>
        <p:spPr>
          <a:xfrm>
            <a:off x="620927" y="2424838"/>
            <a:ext cx="3453300" cy="834300"/>
          </a:xfrm>
          <a:prstGeom prst="rect">
            <a:avLst/>
          </a:prstGeom>
          <a:noFill/>
          <a:ln>
            <a:noFill/>
          </a:ln>
        </p:spPr>
        <p:txBody>
          <a:bodyPr spcFirstLastPara="1" wrap="square" lIns="50800" tIns="50800" rIns="50800" bIns="50800" anchor="ctr" anchorCtr="0">
            <a:spAutoFit/>
          </a:bodyPr>
          <a:lstStyle/>
          <a:p>
            <a:pPr marL="0" marR="0" lvl="0" indent="0" algn="l" rtl="0">
              <a:lnSpc>
                <a:spcPct val="100000"/>
              </a:lnSpc>
              <a:spcBef>
                <a:spcPts val="1000"/>
              </a:spcBef>
              <a:spcAft>
                <a:spcPts val="0"/>
              </a:spcAft>
              <a:buClr>
                <a:srgbClr val="253858"/>
              </a:buClr>
              <a:buSzPts val="2600"/>
              <a:buFont typeface="Helvetica Neue"/>
              <a:buNone/>
            </a:pPr>
            <a:r>
              <a:rPr lang="en">
                <a:solidFill>
                  <a:srgbClr val="1868DB"/>
                </a:solidFill>
                <a:latin typeface="Poppins"/>
                <a:ea typeface="Poppins"/>
                <a:cs typeface="Poppins"/>
                <a:sym typeface="Poppins"/>
              </a:rPr>
              <a:t>2. Services Catalog</a:t>
            </a:r>
            <a:endParaRPr i="0" u="none" strike="noStrike" cap="none">
              <a:solidFill>
                <a:srgbClr val="1868DB"/>
              </a:solidFill>
              <a:latin typeface="Poppins"/>
              <a:ea typeface="Poppins"/>
              <a:cs typeface="Poppins"/>
              <a:sym typeface="Poppins"/>
            </a:endParaRPr>
          </a:p>
          <a:p>
            <a:pPr marL="0" lvl="0" indent="0" algn="l" rtl="0">
              <a:lnSpc>
                <a:spcPct val="110000"/>
              </a:lnSpc>
              <a:spcBef>
                <a:spcPts val="1000"/>
              </a:spcBef>
              <a:spcAft>
                <a:spcPts val="0"/>
              </a:spcAft>
              <a:buClr>
                <a:srgbClr val="091E42"/>
              </a:buClr>
              <a:buSzPts val="1800"/>
              <a:buFont typeface="Helvetica Neue"/>
              <a:buNone/>
            </a:pPr>
            <a:r>
              <a:rPr lang="en" sz="1200">
                <a:solidFill>
                  <a:schemeClr val="dk1"/>
                </a:solidFill>
                <a:latin typeface="Poppins"/>
                <a:ea typeface="Poppins"/>
                <a:cs typeface="Poppins"/>
                <a:sym typeface="Poppins"/>
              </a:rPr>
              <a:t>Shorter-term, domain-focused offerings to address critical team practices  </a:t>
            </a:r>
            <a:endParaRPr sz="1200" b="1">
              <a:solidFill>
                <a:srgbClr val="1868DB"/>
              </a:solidFill>
              <a:latin typeface="Poppins"/>
              <a:ea typeface="Poppins"/>
              <a:cs typeface="Poppins"/>
              <a:sym typeface="Poppins"/>
            </a:endParaRPr>
          </a:p>
        </p:txBody>
      </p:sp>
      <p:grpSp>
        <p:nvGrpSpPr>
          <p:cNvPr id="1412" name="Google Shape;1412;p158"/>
          <p:cNvGrpSpPr/>
          <p:nvPr/>
        </p:nvGrpSpPr>
        <p:grpSpPr>
          <a:xfrm>
            <a:off x="1313671" y="3945469"/>
            <a:ext cx="352349" cy="334326"/>
            <a:chOff x="0" y="0"/>
            <a:chExt cx="1397100" cy="1397100"/>
          </a:xfrm>
        </p:grpSpPr>
        <p:sp>
          <p:nvSpPr>
            <p:cNvPr id="1413" name="Google Shape;1413;p158"/>
            <p:cNvSpPr/>
            <p:nvPr/>
          </p:nvSpPr>
          <p:spPr>
            <a:xfrm>
              <a:off x="0" y="0"/>
              <a:ext cx="1397100" cy="1397100"/>
            </a:xfrm>
            <a:prstGeom prst="roundRect">
              <a:avLst>
                <a:gd name="adj" fmla="val 13851"/>
              </a:avLst>
            </a:prstGeom>
            <a:gradFill>
              <a:gsLst>
                <a:gs pos="0">
                  <a:srgbClr val="FE8E71"/>
                </a:gs>
                <a:gs pos="100000">
                  <a:srgbClr val="FF5630"/>
                </a:gs>
              </a:gsLst>
              <a:lin ang="8400134" scaled="0"/>
            </a:gradFill>
            <a:ln>
              <a:noFill/>
            </a:ln>
          </p:spPr>
          <p:txBody>
            <a:bodyPr spcFirstLastPara="1" wrap="square" lIns="50800" tIns="50800" rIns="50800" bIns="50800" anchor="ctr" anchorCtr="0">
              <a:noAutofit/>
            </a:bodyPr>
            <a:lstStyle/>
            <a:p>
              <a:pPr marL="0" marR="0" lvl="0" indent="0" algn="l" rtl="0">
                <a:lnSpc>
                  <a:spcPct val="100000"/>
                </a:lnSpc>
                <a:spcBef>
                  <a:spcPts val="0"/>
                </a:spcBef>
                <a:spcAft>
                  <a:spcPts val="0"/>
                </a:spcAft>
                <a:buClr>
                  <a:srgbClr val="091EB2"/>
                </a:buClr>
                <a:buSzPts val="3600"/>
                <a:buFont typeface="Helvetica Neue"/>
                <a:buNone/>
              </a:pPr>
              <a:endParaRPr sz="3600" b="0" i="0" u="none" strike="noStrike" cap="none">
                <a:solidFill>
                  <a:srgbClr val="091EB2"/>
                </a:solidFill>
                <a:latin typeface="Helvetica Neue"/>
                <a:ea typeface="Helvetica Neue"/>
                <a:cs typeface="Helvetica Neue"/>
                <a:sym typeface="Helvetica Neue"/>
              </a:endParaRPr>
            </a:p>
          </p:txBody>
        </p:sp>
        <p:pic>
          <p:nvPicPr>
            <p:cNvPr id="1414" name="Google Shape;1414;p158" descr="Square.png"/>
            <p:cNvPicPr preferRelativeResize="0"/>
            <p:nvPr/>
          </p:nvPicPr>
          <p:blipFill rotWithShape="1">
            <a:blip r:embed="rId3">
              <a:alphaModFix/>
            </a:blip>
            <a:srcRect/>
            <a:stretch/>
          </p:blipFill>
          <p:spPr>
            <a:xfrm>
              <a:off x="285750" y="285750"/>
              <a:ext cx="825499" cy="825499"/>
            </a:xfrm>
            <a:prstGeom prst="rect">
              <a:avLst/>
            </a:prstGeom>
            <a:noFill/>
            <a:ln>
              <a:noFill/>
            </a:ln>
          </p:spPr>
        </p:pic>
      </p:grpSp>
      <p:grpSp>
        <p:nvGrpSpPr>
          <p:cNvPr id="1415" name="Google Shape;1415;p158"/>
          <p:cNvGrpSpPr/>
          <p:nvPr/>
        </p:nvGrpSpPr>
        <p:grpSpPr>
          <a:xfrm>
            <a:off x="3004790" y="3387277"/>
            <a:ext cx="353321" cy="335816"/>
            <a:chOff x="-1" y="-136"/>
            <a:chExt cx="1400400" cy="1400400"/>
          </a:xfrm>
        </p:grpSpPr>
        <p:sp>
          <p:nvSpPr>
            <p:cNvPr id="1416" name="Google Shape;1416;p158"/>
            <p:cNvSpPr/>
            <p:nvPr/>
          </p:nvSpPr>
          <p:spPr>
            <a:xfrm rot="-8120">
              <a:off x="1647" y="1512"/>
              <a:ext cx="1397104" cy="1397104"/>
            </a:xfrm>
            <a:prstGeom prst="roundRect">
              <a:avLst>
                <a:gd name="adj" fmla="val 13526"/>
              </a:avLst>
            </a:prstGeom>
            <a:gradFill>
              <a:gsLst>
                <a:gs pos="0">
                  <a:srgbClr val="988CD8"/>
                </a:gs>
                <a:gs pos="100000">
                  <a:srgbClr val="6554C0"/>
                </a:gs>
              </a:gsLst>
              <a:lin ang="5356353" scaled="0"/>
            </a:gradFill>
            <a:ln>
              <a:noFill/>
            </a:ln>
          </p:spPr>
          <p:txBody>
            <a:bodyPr spcFirstLastPara="1" wrap="square" lIns="50800" tIns="50800" rIns="50800" bIns="50800" anchor="ctr" anchorCtr="0">
              <a:noAutofit/>
            </a:bodyPr>
            <a:lstStyle/>
            <a:p>
              <a:pPr marL="0" marR="0" lvl="0" indent="0" algn="l" rtl="0">
                <a:lnSpc>
                  <a:spcPct val="100000"/>
                </a:lnSpc>
                <a:spcBef>
                  <a:spcPts val="0"/>
                </a:spcBef>
                <a:spcAft>
                  <a:spcPts val="0"/>
                </a:spcAft>
                <a:buClr>
                  <a:srgbClr val="091EB2"/>
                </a:buClr>
                <a:buSzPts val="3600"/>
                <a:buFont typeface="Helvetica Neue"/>
                <a:buNone/>
              </a:pPr>
              <a:endParaRPr sz="3600" b="0" i="0" u="none" strike="noStrike" cap="none">
                <a:solidFill>
                  <a:srgbClr val="091EB2"/>
                </a:solidFill>
                <a:latin typeface="Helvetica Neue"/>
                <a:ea typeface="Helvetica Neue"/>
                <a:cs typeface="Helvetica Neue"/>
                <a:sym typeface="Helvetica Neue"/>
              </a:endParaRPr>
            </a:p>
          </p:txBody>
        </p:sp>
        <p:pic>
          <p:nvPicPr>
            <p:cNvPr id="1417" name="Google Shape;1417;p158" descr="Circle.png"/>
            <p:cNvPicPr preferRelativeResize="0"/>
            <p:nvPr/>
          </p:nvPicPr>
          <p:blipFill rotWithShape="1">
            <a:blip r:embed="rId4">
              <a:alphaModFix/>
            </a:blip>
            <a:srcRect/>
            <a:stretch/>
          </p:blipFill>
          <p:spPr>
            <a:xfrm>
              <a:off x="287330" y="287330"/>
              <a:ext cx="825501" cy="825501"/>
            </a:xfrm>
            <a:prstGeom prst="rect">
              <a:avLst/>
            </a:prstGeom>
            <a:noFill/>
            <a:ln>
              <a:noFill/>
            </a:ln>
          </p:spPr>
        </p:pic>
      </p:grpSp>
      <p:grpSp>
        <p:nvGrpSpPr>
          <p:cNvPr id="1418" name="Google Shape;1418;p158"/>
          <p:cNvGrpSpPr/>
          <p:nvPr/>
        </p:nvGrpSpPr>
        <p:grpSpPr>
          <a:xfrm>
            <a:off x="2158831" y="3387277"/>
            <a:ext cx="353187" cy="332650"/>
            <a:chOff x="0" y="0"/>
            <a:chExt cx="1397100" cy="1397100"/>
          </a:xfrm>
        </p:grpSpPr>
        <p:sp>
          <p:nvSpPr>
            <p:cNvPr id="1419" name="Google Shape;1419;p158"/>
            <p:cNvSpPr/>
            <p:nvPr/>
          </p:nvSpPr>
          <p:spPr>
            <a:xfrm>
              <a:off x="0" y="0"/>
              <a:ext cx="1397100" cy="1397100"/>
            </a:xfrm>
            <a:prstGeom prst="roundRect">
              <a:avLst>
                <a:gd name="adj" fmla="val 13851"/>
              </a:avLst>
            </a:prstGeom>
            <a:gradFill>
              <a:gsLst>
                <a:gs pos="0">
                  <a:srgbClr val="2582FE"/>
                </a:gs>
                <a:gs pos="100000">
                  <a:srgbClr val="0050CC"/>
                </a:gs>
              </a:gsLst>
              <a:lin ang="8400134" scaled="0"/>
            </a:gradFill>
            <a:ln>
              <a:noFill/>
            </a:ln>
          </p:spPr>
          <p:txBody>
            <a:bodyPr spcFirstLastPara="1" wrap="square" lIns="50800" tIns="50800" rIns="50800" bIns="50800" anchor="ctr" anchorCtr="0">
              <a:noAutofit/>
            </a:bodyPr>
            <a:lstStyle/>
            <a:p>
              <a:pPr marL="0" marR="0" lvl="0" indent="0" algn="l" rtl="0">
                <a:lnSpc>
                  <a:spcPct val="100000"/>
                </a:lnSpc>
                <a:spcBef>
                  <a:spcPts val="0"/>
                </a:spcBef>
                <a:spcAft>
                  <a:spcPts val="0"/>
                </a:spcAft>
                <a:buClr>
                  <a:srgbClr val="091EB2"/>
                </a:buClr>
                <a:buSzPts val="3600"/>
                <a:buFont typeface="Helvetica Neue"/>
                <a:buNone/>
              </a:pPr>
              <a:endParaRPr sz="3600" b="0" i="0" u="none" strike="noStrike" cap="none">
                <a:solidFill>
                  <a:srgbClr val="091EB2"/>
                </a:solidFill>
                <a:latin typeface="Helvetica Neue"/>
                <a:ea typeface="Helvetica Neue"/>
                <a:cs typeface="Helvetica Neue"/>
                <a:sym typeface="Helvetica Neue"/>
              </a:endParaRPr>
            </a:p>
          </p:txBody>
        </p:sp>
        <p:pic>
          <p:nvPicPr>
            <p:cNvPr id="1420" name="Google Shape;1420;p158" descr="8.png"/>
            <p:cNvPicPr preferRelativeResize="0"/>
            <p:nvPr/>
          </p:nvPicPr>
          <p:blipFill rotWithShape="1">
            <a:blip r:embed="rId5">
              <a:alphaModFix/>
            </a:blip>
            <a:srcRect/>
            <a:stretch/>
          </p:blipFill>
          <p:spPr>
            <a:xfrm>
              <a:off x="119571" y="445468"/>
              <a:ext cx="1157857" cy="508001"/>
            </a:xfrm>
            <a:prstGeom prst="rect">
              <a:avLst/>
            </a:prstGeom>
            <a:noFill/>
            <a:ln>
              <a:noFill/>
            </a:ln>
          </p:spPr>
        </p:pic>
      </p:grpSp>
      <p:grpSp>
        <p:nvGrpSpPr>
          <p:cNvPr id="1421" name="Google Shape;1421;p158"/>
          <p:cNvGrpSpPr/>
          <p:nvPr/>
        </p:nvGrpSpPr>
        <p:grpSpPr>
          <a:xfrm>
            <a:off x="1313631" y="3387277"/>
            <a:ext cx="352428" cy="332724"/>
            <a:chOff x="686874" y="2844050"/>
            <a:chExt cx="1137600" cy="1115400"/>
          </a:xfrm>
        </p:grpSpPr>
        <p:sp>
          <p:nvSpPr>
            <p:cNvPr id="1422" name="Google Shape;1422;p158"/>
            <p:cNvSpPr/>
            <p:nvPr/>
          </p:nvSpPr>
          <p:spPr>
            <a:xfrm>
              <a:off x="686874" y="2844050"/>
              <a:ext cx="1137600" cy="1115400"/>
            </a:xfrm>
            <a:prstGeom prst="roundRect">
              <a:avLst>
                <a:gd name="adj" fmla="val 13851"/>
              </a:avLst>
            </a:prstGeom>
            <a:gradFill>
              <a:gsLst>
                <a:gs pos="0">
                  <a:srgbClr val="988CD8"/>
                </a:gs>
                <a:gs pos="100000">
                  <a:srgbClr val="6554C0"/>
                </a:gs>
              </a:gsLst>
              <a:lin ang="5356353" scaled="0"/>
            </a:gradFill>
            <a:ln>
              <a:noFill/>
            </a:ln>
          </p:spPr>
          <p:txBody>
            <a:bodyPr spcFirstLastPara="1" wrap="square" lIns="50800" tIns="50800" rIns="50800" bIns="50800" anchor="ctr" anchorCtr="0">
              <a:noAutofit/>
            </a:bodyPr>
            <a:lstStyle/>
            <a:p>
              <a:pPr marL="0" marR="0" lvl="0" indent="0" algn="l" rtl="0">
                <a:lnSpc>
                  <a:spcPct val="100000"/>
                </a:lnSpc>
                <a:spcBef>
                  <a:spcPts val="0"/>
                </a:spcBef>
                <a:spcAft>
                  <a:spcPts val="0"/>
                </a:spcAft>
                <a:buClr>
                  <a:srgbClr val="091EB2"/>
                </a:buClr>
                <a:buSzPts val="3600"/>
                <a:buFont typeface="Helvetica Neue"/>
                <a:buNone/>
              </a:pPr>
              <a:endParaRPr sz="3600" b="0" i="0" u="none" strike="noStrike" cap="none">
                <a:solidFill>
                  <a:srgbClr val="091EB2"/>
                </a:solidFill>
                <a:latin typeface="Helvetica Neue"/>
                <a:ea typeface="Helvetica Neue"/>
                <a:cs typeface="Helvetica Neue"/>
                <a:sym typeface="Helvetica Neue"/>
              </a:endParaRPr>
            </a:p>
          </p:txBody>
        </p:sp>
        <p:pic>
          <p:nvPicPr>
            <p:cNvPr id="1423" name="Google Shape;1423;p158" descr="Asset 2.png"/>
            <p:cNvPicPr preferRelativeResize="0"/>
            <p:nvPr/>
          </p:nvPicPr>
          <p:blipFill rotWithShape="1">
            <a:blip r:embed="rId6">
              <a:alphaModFix/>
            </a:blip>
            <a:srcRect/>
            <a:stretch/>
          </p:blipFill>
          <p:spPr>
            <a:xfrm rot="-5400000">
              <a:off x="926117" y="2907925"/>
              <a:ext cx="659040" cy="987650"/>
            </a:xfrm>
            <a:prstGeom prst="rect">
              <a:avLst/>
            </a:prstGeom>
            <a:noFill/>
            <a:ln>
              <a:noFill/>
            </a:ln>
          </p:spPr>
        </p:pic>
      </p:grpSp>
      <p:grpSp>
        <p:nvGrpSpPr>
          <p:cNvPr id="1424" name="Google Shape;1424;p158"/>
          <p:cNvGrpSpPr/>
          <p:nvPr/>
        </p:nvGrpSpPr>
        <p:grpSpPr>
          <a:xfrm>
            <a:off x="3004799" y="3945469"/>
            <a:ext cx="353302" cy="335839"/>
            <a:chOff x="0" y="0"/>
            <a:chExt cx="1397001" cy="1397000"/>
          </a:xfrm>
        </p:grpSpPr>
        <p:pic>
          <p:nvPicPr>
            <p:cNvPr id="1425" name="Google Shape;1425;p158" descr="bg_WM.png"/>
            <p:cNvPicPr preferRelativeResize="0"/>
            <p:nvPr/>
          </p:nvPicPr>
          <p:blipFill rotWithShape="1">
            <a:blip r:embed="rId7">
              <a:alphaModFix/>
            </a:blip>
            <a:srcRect/>
            <a:stretch/>
          </p:blipFill>
          <p:spPr>
            <a:xfrm>
              <a:off x="0" y="0"/>
              <a:ext cx="1397001" cy="1397000"/>
            </a:xfrm>
            <a:prstGeom prst="rect">
              <a:avLst/>
            </a:prstGeom>
            <a:noFill/>
            <a:ln>
              <a:noFill/>
            </a:ln>
          </p:spPr>
        </p:pic>
        <p:pic>
          <p:nvPicPr>
            <p:cNvPr id="1426" name="Google Shape;1426;p158" descr="SolutionAreas-Icons_WM.png"/>
            <p:cNvPicPr preferRelativeResize="0"/>
            <p:nvPr/>
          </p:nvPicPr>
          <p:blipFill rotWithShape="1">
            <a:blip r:embed="rId8">
              <a:alphaModFix/>
            </a:blip>
            <a:srcRect/>
            <a:stretch/>
          </p:blipFill>
          <p:spPr>
            <a:xfrm>
              <a:off x="0" y="0"/>
              <a:ext cx="1397001" cy="1397000"/>
            </a:xfrm>
            <a:prstGeom prst="rect">
              <a:avLst/>
            </a:prstGeom>
            <a:noFill/>
            <a:ln>
              <a:noFill/>
            </a:ln>
          </p:spPr>
        </p:pic>
      </p:grpSp>
      <p:grpSp>
        <p:nvGrpSpPr>
          <p:cNvPr id="1427" name="Google Shape;1427;p158"/>
          <p:cNvGrpSpPr/>
          <p:nvPr/>
        </p:nvGrpSpPr>
        <p:grpSpPr>
          <a:xfrm>
            <a:off x="2159178" y="3945469"/>
            <a:ext cx="352463" cy="334302"/>
            <a:chOff x="0" y="0"/>
            <a:chExt cx="1397000" cy="1397000"/>
          </a:xfrm>
        </p:grpSpPr>
        <p:pic>
          <p:nvPicPr>
            <p:cNvPr id="1428" name="Google Shape;1428;p158" descr="bg_Cloud.png"/>
            <p:cNvPicPr preferRelativeResize="0"/>
            <p:nvPr/>
          </p:nvPicPr>
          <p:blipFill rotWithShape="1">
            <a:blip r:embed="rId9">
              <a:alphaModFix/>
            </a:blip>
            <a:srcRect/>
            <a:stretch/>
          </p:blipFill>
          <p:spPr>
            <a:xfrm>
              <a:off x="0" y="0"/>
              <a:ext cx="1397000" cy="1397000"/>
            </a:xfrm>
            <a:prstGeom prst="rect">
              <a:avLst/>
            </a:prstGeom>
            <a:noFill/>
            <a:ln>
              <a:noFill/>
            </a:ln>
          </p:spPr>
        </p:pic>
        <p:pic>
          <p:nvPicPr>
            <p:cNvPr id="1429" name="Google Shape;1429;p158" descr="SolutionAreas-Icons_Cloud.png"/>
            <p:cNvPicPr preferRelativeResize="0"/>
            <p:nvPr/>
          </p:nvPicPr>
          <p:blipFill rotWithShape="1">
            <a:blip r:embed="rId10">
              <a:alphaModFix/>
            </a:blip>
            <a:srcRect/>
            <a:stretch/>
          </p:blipFill>
          <p:spPr>
            <a:xfrm>
              <a:off x="0" y="0"/>
              <a:ext cx="1397000" cy="1397000"/>
            </a:xfrm>
            <a:prstGeom prst="rect">
              <a:avLst/>
            </a:prstGeom>
            <a:noFill/>
            <a:ln>
              <a:noFill/>
            </a:ln>
          </p:spPr>
        </p:pic>
      </p:grpSp>
      <p:sp>
        <p:nvSpPr>
          <p:cNvPr id="1430" name="Google Shape;1430;p158"/>
          <p:cNvSpPr txBox="1"/>
          <p:nvPr/>
        </p:nvSpPr>
        <p:spPr>
          <a:xfrm>
            <a:off x="1005046" y="3717447"/>
            <a:ext cx="969600" cy="210300"/>
          </a:xfrm>
          <a:prstGeom prst="rect">
            <a:avLst/>
          </a:prstGeom>
          <a:noFill/>
          <a:ln>
            <a:noFill/>
          </a:ln>
        </p:spPr>
        <p:txBody>
          <a:bodyPr spcFirstLastPara="1" wrap="square" lIns="50800" tIns="50800" rIns="50800" bIns="50800" anchor="t" anchorCtr="0">
            <a:spAutoFit/>
          </a:bodyPr>
          <a:lstStyle/>
          <a:p>
            <a:pPr marL="0" marR="0" lvl="0" indent="0" algn="ctr" rtl="0">
              <a:lnSpc>
                <a:spcPct val="100000"/>
              </a:lnSpc>
              <a:spcBef>
                <a:spcPts val="0"/>
              </a:spcBef>
              <a:spcAft>
                <a:spcPts val="0"/>
              </a:spcAft>
              <a:buClr>
                <a:srgbClr val="253858"/>
              </a:buClr>
              <a:buSzPts val="1500"/>
              <a:buFont typeface="Helvetica Neue"/>
              <a:buNone/>
            </a:pPr>
            <a:r>
              <a:rPr lang="en" sz="700">
                <a:solidFill>
                  <a:srgbClr val="101214"/>
                </a:solidFill>
                <a:latin typeface="Poppins Light"/>
                <a:ea typeface="Poppins Light"/>
                <a:cs typeface="Poppins Light"/>
                <a:sym typeface="Poppins Light"/>
              </a:rPr>
              <a:t>Agile-at-scale</a:t>
            </a:r>
            <a:endParaRPr sz="700">
              <a:solidFill>
                <a:srgbClr val="101214"/>
              </a:solidFill>
              <a:latin typeface="Poppins Light"/>
              <a:ea typeface="Poppins Light"/>
              <a:cs typeface="Poppins Light"/>
              <a:sym typeface="Poppins Light"/>
            </a:endParaRPr>
          </a:p>
        </p:txBody>
      </p:sp>
      <p:sp>
        <p:nvSpPr>
          <p:cNvPr id="1431" name="Google Shape;1431;p158"/>
          <p:cNvSpPr txBox="1"/>
          <p:nvPr/>
        </p:nvSpPr>
        <p:spPr>
          <a:xfrm>
            <a:off x="1850629" y="3717447"/>
            <a:ext cx="969600" cy="210300"/>
          </a:xfrm>
          <a:prstGeom prst="rect">
            <a:avLst/>
          </a:prstGeom>
          <a:noFill/>
          <a:ln>
            <a:noFill/>
          </a:ln>
        </p:spPr>
        <p:txBody>
          <a:bodyPr spcFirstLastPara="1" wrap="square" lIns="50800" tIns="50800" rIns="50800" bIns="50800" anchor="t" anchorCtr="0">
            <a:spAutoFit/>
          </a:bodyPr>
          <a:lstStyle/>
          <a:p>
            <a:pPr marL="0" marR="0" lvl="0" indent="0" algn="ctr" rtl="0">
              <a:lnSpc>
                <a:spcPct val="100000"/>
              </a:lnSpc>
              <a:spcBef>
                <a:spcPts val="0"/>
              </a:spcBef>
              <a:spcAft>
                <a:spcPts val="0"/>
              </a:spcAft>
              <a:buClr>
                <a:srgbClr val="253858"/>
              </a:buClr>
              <a:buSzPts val="1500"/>
              <a:buFont typeface="Helvetica Neue"/>
              <a:buNone/>
            </a:pPr>
            <a:r>
              <a:rPr lang="en" sz="700">
                <a:solidFill>
                  <a:srgbClr val="101214"/>
                </a:solidFill>
                <a:latin typeface="Poppins Light"/>
                <a:ea typeface="Poppins Light"/>
                <a:cs typeface="Poppins Light"/>
                <a:sym typeface="Poppins Light"/>
              </a:rPr>
              <a:t>DevOps</a:t>
            </a:r>
            <a:endParaRPr sz="700">
              <a:solidFill>
                <a:srgbClr val="101214"/>
              </a:solidFill>
              <a:latin typeface="Poppins Light"/>
              <a:ea typeface="Poppins Light"/>
              <a:cs typeface="Poppins Light"/>
              <a:sym typeface="Poppins Light"/>
            </a:endParaRPr>
          </a:p>
        </p:txBody>
      </p:sp>
      <p:sp>
        <p:nvSpPr>
          <p:cNvPr id="1432" name="Google Shape;1432;p158"/>
          <p:cNvSpPr txBox="1"/>
          <p:nvPr/>
        </p:nvSpPr>
        <p:spPr>
          <a:xfrm>
            <a:off x="1005046" y="4281288"/>
            <a:ext cx="969600" cy="318000"/>
          </a:xfrm>
          <a:prstGeom prst="rect">
            <a:avLst/>
          </a:prstGeom>
          <a:noFill/>
          <a:ln>
            <a:noFill/>
          </a:ln>
        </p:spPr>
        <p:txBody>
          <a:bodyPr spcFirstLastPara="1" wrap="square" lIns="50800" tIns="50800" rIns="50800" bIns="50800" anchor="t" anchorCtr="0">
            <a:spAutoFit/>
          </a:bodyPr>
          <a:lstStyle/>
          <a:p>
            <a:pPr marL="0" marR="0" lvl="0" indent="0" algn="ctr" rtl="0">
              <a:lnSpc>
                <a:spcPct val="100000"/>
              </a:lnSpc>
              <a:spcBef>
                <a:spcPts val="0"/>
              </a:spcBef>
              <a:spcAft>
                <a:spcPts val="0"/>
              </a:spcAft>
              <a:buClr>
                <a:srgbClr val="253858"/>
              </a:buClr>
              <a:buSzPts val="1500"/>
              <a:buFont typeface="Helvetica Neue"/>
              <a:buNone/>
            </a:pPr>
            <a:r>
              <a:rPr lang="en" sz="700">
                <a:solidFill>
                  <a:srgbClr val="101214"/>
                </a:solidFill>
                <a:latin typeface="Poppins Light"/>
                <a:ea typeface="Poppins Light"/>
                <a:cs typeface="Poppins Light"/>
                <a:sym typeface="Poppins Light"/>
              </a:rPr>
              <a:t>Service</a:t>
            </a:r>
            <a:endParaRPr sz="700">
              <a:solidFill>
                <a:srgbClr val="101214"/>
              </a:solidFill>
              <a:latin typeface="Poppins Light"/>
              <a:ea typeface="Poppins Light"/>
              <a:cs typeface="Poppins Light"/>
              <a:sym typeface="Poppins Light"/>
            </a:endParaRPr>
          </a:p>
          <a:p>
            <a:pPr marL="0" marR="0" lvl="0" indent="0" algn="ctr" rtl="0">
              <a:lnSpc>
                <a:spcPct val="100000"/>
              </a:lnSpc>
              <a:spcBef>
                <a:spcPts val="0"/>
              </a:spcBef>
              <a:spcAft>
                <a:spcPts val="0"/>
              </a:spcAft>
              <a:buClr>
                <a:srgbClr val="253858"/>
              </a:buClr>
              <a:buSzPts val="1500"/>
              <a:buFont typeface="Helvetica Neue"/>
              <a:buNone/>
            </a:pPr>
            <a:r>
              <a:rPr lang="en" sz="700">
                <a:solidFill>
                  <a:srgbClr val="101214"/>
                </a:solidFill>
                <a:latin typeface="Poppins Light"/>
                <a:ea typeface="Poppins Light"/>
                <a:cs typeface="Poppins Light"/>
                <a:sym typeface="Poppins Light"/>
              </a:rPr>
              <a:t>management</a:t>
            </a:r>
            <a:endParaRPr sz="700">
              <a:solidFill>
                <a:srgbClr val="101214"/>
              </a:solidFill>
              <a:latin typeface="Poppins Light"/>
              <a:ea typeface="Poppins Light"/>
              <a:cs typeface="Poppins Light"/>
              <a:sym typeface="Poppins Light"/>
            </a:endParaRPr>
          </a:p>
        </p:txBody>
      </p:sp>
      <p:sp>
        <p:nvSpPr>
          <p:cNvPr id="1433" name="Google Shape;1433;p158"/>
          <p:cNvSpPr txBox="1"/>
          <p:nvPr/>
        </p:nvSpPr>
        <p:spPr>
          <a:xfrm>
            <a:off x="2672800" y="3717450"/>
            <a:ext cx="1017300" cy="210300"/>
          </a:xfrm>
          <a:prstGeom prst="rect">
            <a:avLst/>
          </a:prstGeom>
          <a:noFill/>
          <a:ln>
            <a:noFill/>
          </a:ln>
        </p:spPr>
        <p:txBody>
          <a:bodyPr spcFirstLastPara="1" wrap="square" lIns="50800" tIns="50800" rIns="50800" bIns="50800" anchor="t" anchorCtr="0">
            <a:spAutoFit/>
          </a:bodyPr>
          <a:lstStyle/>
          <a:p>
            <a:pPr marL="0" marR="0" lvl="0" indent="0" algn="ctr" rtl="0">
              <a:lnSpc>
                <a:spcPct val="100000"/>
              </a:lnSpc>
              <a:spcBef>
                <a:spcPts val="0"/>
              </a:spcBef>
              <a:spcAft>
                <a:spcPts val="0"/>
              </a:spcAft>
              <a:buClr>
                <a:srgbClr val="253858"/>
              </a:buClr>
              <a:buSzPts val="1500"/>
              <a:buFont typeface="Helvetica Neue"/>
              <a:buNone/>
            </a:pPr>
            <a:r>
              <a:rPr lang="en" sz="700">
                <a:solidFill>
                  <a:srgbClr val="101214"/>
                </a:solidFill>
                <a:latin typeface="Poppins Light"/>
                <a:ea typeface="Poppins Light"/>
                <a:cs typeface="Poppins Light"/>
                <a:sym typeface="Poppins Light"/>
              </a:rPr>
              <a:t>Cross-team agility</a:t>
            </a:r>
            <a:endParaRPr sz="700">
              <a:solidFill>
                <a:srgbClr val="101214"/>
              </a:solidFill>
              <a:latin typeface="Poppins Light"/>
              <a:ea typeface="Poppins Light"/>
              <a:cs typeface="Poppins Light"/>
              <a:sym typeface="Poppins Light"/>
            </a:endParaRPr>
          </a:p>
        </p:txBody>
      </p:sp>
      <p:sp>
        <p:nvSpPr>
          <p:cNvPr id="1434" name="Google Shape;1434;p158"/>
          <p:cNvSpPr txBox="1"/>
          <p:nvPr/>
        </p:nvSpPr>
        <p:spPr>
          <a:xfrm>
            <a:off x="2696650" y="4281288"/>
            <a:ext cx="969600" cy="318000"/>
          </a:xfrm>
          <a:prstGeom prst="rect">
            <a:avLst/>
          </a:prstGeom>
          <a:noFill/>
          <a:ln>
            <a:noFill/>
          </a:ln>
        </p:spPr>
        <p:txBody>
          <a:bodyPr spcFirstLastPara="1" wrap="square" lIns="50800" tIns="50800" rIns="50800" bIns="50800" anchor="t" anchorCtr="0">
            <a:spAutoFit/>
          </a:bodyPr>
          <a:lstStyle/>
          <a:p>
            <a:pPr marL="0" marR="0" lvl="0" indent="0" algn="ctr" rtl="0">
              <a:lnSpc>
                <a:spcPct val="100000"/>
              </a:lnSpc>
              <a:spcBef>
                <a:spcPts val="0"/>
              </a:spcBef>
              <a:spcAft>
                <a:spcPts val="0"/>
              </a:spcAft>
              <a:buClr>
                <a:srgbClr val="253858"/>
              </a:buClr>
              <a:buSzPts val="1500"/>
              <a:buFont typeface="Helvetica Neue"/>
              <a:buNone/>
            </a:pPr>
            <a:r>
              <a:rPr lang="en" sz="700">
                <a:solidFill>
                  <a:srgbClr val="101214"/>
                </a:solidFill>
                <a:latin typeface="Poppins Light"/>
                <a:ea typeface="Poppins Light"/>
                <a:cs typeface="Poppins Light"/>
                <a:sym typeface="Poppins Light"/>
              </a:rPr>
              <a:t>Work </a:t>
            </a:r>
            <a:endParaRPr sz="700">
              <a:solidFill>
                <a:srgbClr val="101214"/>
              </a:solidFill>
              <a:latin typeface="Poppins Light"/>
              <a:ea typeface="Poppins Light"/>
              <a:cs typeface="Poppins Light"/>
              <a:sym typeface="Poppins Light"/>
            </a:endParaRPr>
          </a:p>
          <a:p>
            <a:pPr marL="0" marR="0" lvl="0" indent="0" algn="ctr" rtl="0">
              <a:lnSpc>
                <a:spcPct val="100000"/>
              </a:lnSpc>
              <a:spcBef>
                <a:spcPts val="0"/>
              </a:spcBef>
              <a:spcAft>
                <a:spcPts val="0"/>
              </a:spcAft>
              <a:buClr>
                <a:srgbClr val="253858"/>
              </a:buClr>
              <a:buSzPts val="1500"/>
              <a:buFont typeface="Helvetica Neue"/>
              <a:buNone/>
            </a:pPr>
            <a:r>
              <a:rPr lang="en" sz="700">
                <a:solidFill>
                  <a:srgbClr val="101214"/>
                </a:solidFill>
                <a:latin typeface="Poppins Light"/>
                <a:ea typeface="Poppins Light"/>
                <a:cs typeface="Poppins Light"/>
                <a:sym typeface="Poppins Light"/>
              </a:rPr>
              <a:t>management</a:t>
            </a:r>
            <a:endParaRPr sz="700">
              <a:solidFill>
                <a:srgbClr val="101214"/>
              </a:solidFill>
              <a:latin typeface="Poppins Light"/>
              <a:ea typeface="Poppins Light"/>
              <a:cs typeface="Poppins Light"/>
              <a:sym typeface="Poppins Light"/>
            </a:endParaRPr>
          </a:p>
        </p:txBody>
      </p:sp>
      <p:sp>
        <p:nvSpPr>
          <p:cNvPr id="1435" name="Google Shape;1435;p158"/>
          <p:cNvSpPr txBox="1"/>
          <p:nvPr/>
        </p:nvSpPr>
        <p:spPr>
          <a:xfrm>
            <a:off x="1850616" y="4281288"/>
            <a:ext cx="969600" cy="318000"/>
          </a:xfrm>
          <a:prstGeom prst="rect">
            <a:avLst/>
          </a:prstGeom>
          <a:noFill/>
          <a:ln>
            <a:noFill/>
          </a:ln>
        </p:spPr>
        <p:txBody>
          <a:bodyPr spcFirstLastPara="1" wrap="square" lIns="50800" tIns="50800" rIns="50800" bIns="50800" anchor="t" anchorCtr="0">
            <a:spAutoFit/>
          </a:bodyPr>
          <a:lstStyle/>
          <a:p>
            <a:pPr marL="0" marR="0" lvl="0" indent="0" algn="ctr" rtl="0">
              <a:lnSpc>
                <a:spcPct val="100000"/>
              </a:lnSpc>
              <a:spcBef>
                <a:spcPts val="0"/>
              </a:spcBef>
              <a:spcAft>
                <a:spcPts val="0"/>
              </a:spcAft>
              <a:buClr>
                <a:srgbClr val="253858"/>
              </a:buClr>
              <a:buSzPts val="1500"/>
              <a:buFont typeface="Helvetica Neue"/>
              <a:buNone/>
            </a:pPr>
            <a:r>
              <a:rPr lang="en" sz="700">
                <a:solidFill>
                  <a:srgbClr val="101214"/>
                </a:solidFill>
                <a:latin typeface="Poppins Light"/>
                <a:ea typeface="Poppins Light"/>
                <a:cs typeface="Poppins Light"/>
                <a:sym typeface="Poppins Light"/>
              </a:rPr>
              <a:t>Enterprise</a:t>
            </a:r>
            <a:endParaRPr sz="700">
              <a:solidFill>
                <a:srgbClr val="101214"/>
              </a:solidFill>
              <a:latin typeface="Poppins Light"/>
              <a:ea typeface="Poppins Light"/>
              <a:cs typeface="Poppins Light"/>
              <a:sym typeface="Poppins Light"/>
            </a:endParaRPr>
          </a:p>
          <a:p>
            <a:pPr marL="0" marR="0" lvl="0" indent="0" algn="ctr" rtl="0">
              <a:lnSpc>
                <a:spcPct val="100000"/>
              </a:lnSpc>
              <a:spcBef>
                <a:spcPts val="0"/>
              </a:spcBef>
              <a:spcAft>
                <a:spcPts val="0"/>
              </a:spcAft>
              <a:buClr>
                <a:srgbClr val="253858"/>
              </a:buClr>
              <a:buSzPts val="1500"/>
              <a:buFont typeface="Helvetica Neue"/>
              <a:buNone/>
            </a:pPr>
            <a:r>
              <a:rPr lang="en" sz="700">
                <a:solidFill>
                  <a:srgbClr val="101214"/>
                </a:solidFill>
                <a:latin typeface="Poppins Light"/>
                <a:ea typeface="Poppins Light"/>
                <a:cs typeface="Poppins Light"/>
                <a:sym typeface="Poppins Light"/>
              </a:rPr>
              <a:t>Platform</a:t>
            </a:r>
            <a:endParaRPr sz="700">
              <a:solidFill>
                <a:srgbClr val="101214"/>
              </a:solidFill>
              <a:latin typeface="Poppins Light"/>
              <a:ea typeface="Poppins Light"/>
              <a:cs typeface="Poppins Light"/>
              <a:sym typeface="Poppins Light"/>
            </a:endParaRPr>
          </a:p>
        </p:txBody>
      </p:sp>
      <p:sp>
        <p:nvSpPr>
          <p:cNvPr id="1436" name="Google Shape;1436;p158"/>
          <p:cNvSpPr/>
          <p:nvPr/>
        </p:nvSpPr>
        <p:spPr>
          <a:xfrm>
            <a:off x="4662250" y="766575"/>
            <a:ext cx="3897900" cy="4142400"/>
          </a:xfrm>
          <a:prstGeom prst="roundRect">
            <a:avLst>
              <a:gd name="adj" fmla="val 1397"/>
            </a:avLst>
          </a:prstGeom>
          <a:solidFill>
            <a:srgbClr val="F8F8F8"/>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437" name="Google Shape;1437;p158"/>
          <p:cNvSpPr txBox="1"/>
          <p:nvPr/>
        </p:nvSpPr>
        <p:spPr>
          <a:xfrm>
            <a:off x="4662250" y="865375"/>
            <a:ext cx="38979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chemeClr val="accent1"/>
                </a:solidFill>
                <a:latin typeface="Poppins"/>
                <a:ea typeface="Poppins"/>
                <a:cs typeface="Poppins"/>
                <a:sym typeface="Poppins"/>
              </a:rPr>
              <a:t>CHANNEL PARTNER TRAINING &amp; PRACTICES</a:t>
            </a:r>
            <a:endParaRPr sz="1300" b="1">
              <a:solidFill>
                <a:schemeClr val="accent1"/>
              </a:solidFill>
              <a:latin typeface="Poppins"/>
              <a:ea typeface="Poppins"/>
              <a:cs typeface="Poppins"/>
              <a:sym typeface="Poppins"/>
            </a:endParaRPr>
          </a:p>
        </p:txBody>
      </p:sp>
      <p:sp>
        <p:nvSpPr>
          <p:cNvPr id="1438" name="Google Shape;1438;p158"/>
          <p:cNvSpPr txBox="1"/>
          <p:nvPr/>
        </p:nvSpPr>
        <p:spPr>
          <a:xfrm>
            <a:off x="4793050" y="1429275"/>
            <a:ext cx="3629400" cy="1005600"/>
          </a:xfrm>
          <a:prstGeom prst="rect">
            <a:avLst/>
          </a:prstGeom>
          <a:noFill/>
          <a:ln>
            <a:noFill/>
          </a:ln>
        </p:spPr>
        <p:txBody>
          <a:bodyPr spcFirstLastPara="1" wrap="square" lIns="50800" tIns="50800" rIns="50800" bIns="50800" anchor="ctr" anchorCtr="0">
            <a:spAutoFit/>
          </a:bodyPr>
          <a:lstStyle/>
          <a:p>
            <a:pPr marL="274320" marR="0" lvl="0" indent="-226059" algn="l" rtl="0">
              <a:lnSpc>
                <a:spcPct val="100000"/>
              </a:lnSpc>
              <a:spcBef>
                <a:spcPts val="1000"/>
              </a:spcBef>
              <a:spcAft>
                <a:spcPts val="0"/>
              </a:spcAft>
              <a:buClr>
                <a:schemeClr val="dk1"/>
              </a:buClr>
              <a:buSzPts val="1400"/>
              <a:buFont typeface="Poppins"/>
              <a:buAutoNum type="arabicPeriod"/>
            </a:pPr>
            <a:r>
              <a:rPr lang="en">
                <a:solidFill>
                  <a:schemeClr val="dk1"/>
                </a:solidFill>
                <a:latin typeface="Poppins"/>
                <a:ea typeface="Poppins"/>
                <a:cs typeface="Poppins"/>
                <a:sym typeface="Poppins"/>
              </a:rPr>
              <a:t>Implementation services</a:t>
            </a:r>
            <a:endParaRPr>
              <a:solidFill>
                <a:schemeClr val="dk1"/>
              </a:solidFill>
              <a:latin typeface="Poppins"/>
              <a:ea typeface="Poppins"/>
              <a:cs typeface="Poppins"/>
              <a:sym typeface="Poppins"/>
            </a:endParaRPr>
          </a:p>
          <a:p>
            <a:pPr marL="274320" marR="0" lvl="0" indent="-226059" algn="l" rtl="0">
              <a:lnSpc>
                <a:spcPct val="100000"/>
              </a:lnSpc>
              <a:spcBef>
                <a:spcPts val="1000"/>
              </a:spcBef>
              <a:spcAft>
                <a:spcPts val="0"/>
              </a:spcAft>
              <a:buClr>
                <a:schemeClr val="dk1"/>
              </a:buClr>
              <a:buSzPts val="1400"/>
              <a:buFont typeface="Poppins"/>
              <a:buAutoNum type="arabicPeriod"/>
            </a:pPr>
            <a:r>
              <a:rPr lang="en">
                <a:solidFill>
                  <a:schemeClr val="dk1"/>
                </a:solidFill>
                <a:latin typeface="Poppins"/>
                <a:ea typeface="Poppins"/>
                <a:cs typeface="Poppins"/>
                <a:sym typeface="Poppins"/>
              </a:rPr>
              <a:t>Training and onboarding</a:t>
            </a:r>
            <a:endParaRPr>
              <a:solidFill>
                <a:schemeClr val="dk1"/>
              </a:solidFill>
              <a:latin typeface="Poppins"/>
              <a:ea typeface="Poppins"/>
              <a:cs typeface="Poppins"/>
              <a:sym typeface="Poppins"/>
            </a:endParaRPr>
          </a:p>
          <a:p>
            <a:pPr marL="274320" marR="0" lvl="0" indent="-226059" algn="l" rtl="0">
              <a:lnSpc>
                <a:spcPct val="100000"/>
              </a:lnSpc>
              <a:spcBef>
                <a:spcPts val="1000"/>
              </a:spcBef>
              <a:spcAft>
                <a:spcPts val="1000"/>
              </a:spcAft>
              <a:buClr>
                <a:schemeClr val="dk1"/>
              </a:buClr>
              <a:buSzPts val="1400"/>
              <a:buFont typeface="Poppins"/>
              <a:buAutoNum type="arabicPeriod"/>
            </a:pPr>
            <a:r>
              <a:rPr lang="en">
                <a:solidFill>
                  <a:schemeClr val="dk1"/>
                </a:solidFill>
                <a:latin typeface="Poppins"/>
                <a:ea typeface="Poppins"/>
                <a:cs typeface="Poppins"/>
                <a:sym typeface="Poppins"/>
              </a:rPr>
              <a:t>Transformation around key themes:</a:t>
            </a:r>
            <a:endParaRPr>
              <a:solidFill>
                <a:schemeClr val="dk1"/>
              </a:solidFill>
              <a:latin typeface="Poppins"/>
              <a:ea typeface="Poppins"/>
              <a:cs typeface="Poppins"/>
              <a:sym typeface="Poppins"/>
            </a:endParaRPr>
          </a:p>
        </p:txBody>
      </p:sp>
      <p:pic>
        <p:nvPicPr>
          <p:cNvPr id="1439" name="Google Shape;1439;p158"/>
          <p:cNvPicPr preferRelativeResize="0"/>
          <p:nvPr/>
        </p:nvPicPr>
        <p:blipFill>
          <a:blip r:embed="rId11">
            <a:alphaModFix/>
          </a:blip>
          <a:stretch>
            <a:fillRect/>
          </a:stretch>
        </p:blipFill>
        <p:spPr>
          <a:xfrm>
            <a:off x="4793049" y="2948424"/>
            <a:ext cx="3629399" cy="1595940"/>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443"/>
        <p:cNvGrpSpPr/>
        <p:nvPr/>
      </p:nvGrpSpPr>
      <p:grpSpPr>
        <a:xfrm>
          <a:off x="0" y="0"/>
          <a:ext cx="0" cy="0"/>
          <a:chOff x="0" y="0"/>
          <a:chExt cx="0" cy="0"/>
        </a:xfrm>
      </p:grpSpPr>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Shape 1447"/>
        <p:cNvGrpSpPr/>
        <p:nvPr/>
      </p:nvGrpSpPr>
      <p:grpSpPr>
        <a:xfrm>
          <a:off x="0" y="0"/>
          <a:ext cx="0" cy="0"/>
          <a:chOff x="0" y="0"/>
          <a:chExt cx="0" cy="0"/>
        </a:xfrm>
      </p:grpSpPr>
      <p:sp>
        <p:nvSpPr>
          <p:cNvPr id="1448" name="Google Shape;1448;p160"/>
          <p:cNvSpPr txBox="1"/>
          <p:nvPr/>
        </p:nvSpPr>
        <p:spPr>
          <a:xfrm>
            <a:off x="897875" y="1851775"/>
            <a:ext cx="2017200" cy="461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a:solidFill>
                  <a:schemeClr val="dk2"/>
                </a:solidFill>
                <a:latin typeface="Poppins Black"/>
                <a:ea typeface="Poppins Black"/>
                <a:cs typeface="Poppins Black"/>
                <a:sym typeface="Poppins Black"/>
              </a:rPr>
              <a:t>Use cases</a:t>
            </a:r>
            <a:endParaRPr sz="1800">
              <a:solidFill>
                <a:schemeClr val="dk2"/>
              </a:solidFill>
              <a:latin typeface="Poppins Black"/>
              <a:ea typeface="Poppins Black"/>
              <a:cs typeface="Poppins Black"/>
              <a:sym typeface="Poppins Black"/>
            </a:endParaRPr>
          </a:p>
        </p:txBody>
      </p:sp>
      <p:sp>
        <p:nvSpPr>
          <p:cNvPr id="1449" name="Google Shape;1449;p160"/>
          <p:cNvSpPr txBox="1"/>
          <p:nvPr/>
        </p:nvSpPr>
        <p:spPr>
          <a:xfrm>
            <a:off x="3886450" y="558475"/>
            <a:ext cx="4721700" cy="3663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200">
                <a:solidFill>
                  <a:schemeClr val="lt1"/>
                </a:solidFill>
                <a:latin typeface="Poppins SemiBold"/>
                <a:ea typeface="Poppins SemiBold"/>
                <a:cs typeface="Poppins SemiBold"/>
                <a:sym typeface="Poppins SemiBold"/>
              </a:rPr>
              <a:t>Project management </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0"/>
              </a:spcAft>
              <a:buNone/>
            </a:pPr>
            <a:r>
              <a:rPr lang="en" sz="1200">
                <a:solidFill>
                  <a:schemeClr val="lt1"/>
                </a:solidFill>
                <a:latin typeface="Poppins SemiBold"/>
                <a:ea typeface="Poppins SemiBold"/>
                <a:cs typeface="Poppins SemiBold"/>
                <a:sym typeface="Poppins SemiBold"/>
              </a:rPr>
              <a:t>Knowledge management</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0"/>
              </a:spcAft>
              <a:buNone/>
            </a:pPr>
            <a:r>
              <a:rPr lang="en" sz="1200">
                <a:solidFill>
                  <a:schemeClr val="lt1"/>
                </a:solidFill>
                <a:latin typeface="Poppins SemiBold"/>
                <a:ea typeface="Poppins SemiBold"/>
                <a:cs typeface="Poppins SemiBold"/>
                <a:sym typeface="Poppins SemiBold"/>
              </a:rPr>
              <a:t>Time management</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0"/>
              </a:spcAft>
              <a:buNone/>
            </a:pPr>
            <a:r>
              <a:rPr lang="en" sz="1200">
                <a:solidFill>
                  <a:schemeClr val="lt1"/>
                </a:solidFill>
                <a:latin typeface="Poppins SemiBold"/>
                <a:ea typeface="Poppins SemiBold"/>
                <a:cs typeface="Poppins SemiBold"/>
                <a:sym typeface="Poppins SemiBold"/>
              </a:rPr>
              <a:t>Workflow automation</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0"/>
              </a:spcAft>
              <a:buNone/>
            </a:pPr>
            <a:r>
              <a:rPr lang="en" sz="1200">
                <a:solidFill>
                  <a:schemeClr val="lt1"/>
                </a:solidFill>
                <a:latin typeface="Poppins SemiBold"/>
                <a:ea typeface="Poppins SemiBold"/>
                <a:cs typeface="Poppins SemiBold"/>
                <a:sym typeface="Poppins SemiBold"/>
              </a:rPr>
              <a:t>Data analytics</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0"/>
              </a:spcAft>
              <a:buNone/>
            </a:pPr>
            <a:r>
              <a:rPr lang="en" sz="1200">
                <a:solidFill>
                  <a:schemeClr val="lt1"/>
                </a:solidFill>
                <a:latin typeface="Poppins SemiBold"/>
                <a:ea typeface="Poppins SemiBold"/>
                <a:cs typeface="Poppins SemiBold"/>
                <a:sym typeface="Poppins SemiBold"/>
              </a:rPr>
              <a:t>Generative AI</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0"/>
              </a:spcAft>
              <a:buNone/>
            </a:pPr>
            <a:r>
              <a:rPr lang="en" sz="1200">
                <a:solidFill>
                  <a:schemeClr val="lt1"/>
                </a:solidFill>
                <a:latin typeface="Poppins SemiBold"/>
                <a:ea typeface="Poppins SemiBold"/>
                <a:cs typeface="Poppins SemiBold"/>
                <a:sym typeface="Poppins SemiBold"/>
              </a:rPr>
              <a:t>Sales enablement</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0"/>
              </a:spcAft>
              <a:buNone/>
            </a:pPr>
            <a:r>
              <a:rPr lang="en" sz="1200">
                <a:solidFill>
                  <a:schemeClr val="lt1"/>
                </a:solidFill>
                <a:latin typeface="Poppins SemiBold"/>
                <a:ea typeface="Poppins SemiBold"/>
                <a:cs typeface="Poppins SemiBold"/>
                <a:sym typeface="Poppins SemiBold"/>
              </a:rPr>
              <a:t>Employee onboarding</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0"/>
              </a:spcAft>
              <a:buNone/>
            </a:pPr>
            <a:r>
              <a:rPr lang="en" sz="1200">
                <a:solidFill>
                  <a:schemeClr val="lt1"/>
                </a:solidFill>
                <a:latin typeface="Poppins SemiBold"/>
                <a:ea typeface="Poppins SemiBold"/>
                <a:cs typeface="Poppins SemiBold"/>
                <a:sym typeface="Poppins SemiBold"/>
              </a:rPr>
              <a:t>Mergers and acquisitions</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0"/>
              </a:spcAft>
              <a:buNone/>
            </a:pPr>
            <a:r>
              <a:rPr lang="en" sz="1200">
                <a:solidFill>
                  <a:schemeClr val="lt1"/>
                </a:solidFill>
                <a:latin typeface="Poppins SemiBold"/>
                <a:ea typeface="Poppins SemiBold"/>
                <a:cs typeface="Poppins SemiBold"/>
                <a:sym typeface="Poppins SemiBold"/>
              </a:rPr>
              <a:t>Software development</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0"/>
              </a:spcAft>
              <a:buNone/>
            </a:pPr>
            <a:r>
              <a:rPr lang="en" sz="1200">
                <a:solidFill>
                  <a:schemeClr val="lt1"/>
                </a:solidFill>
                <a:latin typeface="Poppins SemiBold"/>
                <a:ea typeface="Poppins SemiBold"/>
                <a:cs typeface="Poppins SemiBold"/>
                <a:sym typeface="Poppins SemiBold"/>
              </a:rPr>
              <a:t>IT management</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0"/>
              </a:spcAft>
              <a:buNone/>
            </a:pPr>
            <a:r>
              <a:rPr lang="en" sz="1200">
                <a:solidFill>
                  <a:schemeClr val="lt1"/>
                </a:solidFill>
                <a:latin typeface="Poppins SemiBold"/>
                <a:ea typeface="Poppins SemiBold"/>
                <a:cs typeface="Poppins SemiBold"/>
                <a:sym typeface="Poppins SemiBold"/>
              </a:rPr>
              <a:t>Compliance</a:t>
            </a:r>
            <a:endParaRPr sz="1200">
              <a:solidFill>
                <a:schemeClr val="lt1"/>
              </a:solidFill>
              <a:latin typeface="Poppins SemiBold"/>
              <a:ea typeface="Poppins SemiBold"/>
              <a:cs typeface="Poppins SemiBold"/>
              <a:sym typeface="Poppins SemiBold"/>
            </a:endParaRPr>
          </a:p>
          <a:p>
            <a:pPr marL="0" lvl="0" indent="0" algn="l" rtl="0">
              <a:spcBef>
                <a:spcPts val="700"/>
              </a:spcBef>
              <a:spcAft>
                <a:spcPts val="700"/>
              </a:spcAft>
              <a:buNone/>
            </a:pPr>
            <a:r>
              <a:rPr lang="en" sz="1200">
                <a:solidFill>
                  <a:schemeClr val="lt1"/>
                </a:solidFill>
                <a:latin typeface="Poppins SemiBold"/>
                <a:ea typeface="Poppins SemiBold"/>
                <a:cs typeface="Poppins SemiBold"/>
                <a:sym typeface="Poppins SemiBold"/>
              </a:rPr>
              <a:t>Security</a:t>
            </a:r>
            <a:endParaRPr sz="1200">
              <a:solidFill>
                <a:schemeClr val="lt1"/>
              </a:solidFill>
              <a:latin typeface="Poppins SemiBold"/>
              <a:ea typeface="Poppins SemiBold"/>
              <a:cs typeface="Poppins SemiBold"/>
              <a:sym typeface="Poppins SemiBol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bg>
      <p:bgPr>
        <a:solidFill>
          <a:srgbClr val="F0F1F2"/>
        </a:solidFill>
        <a:effectLst/>
      </p:bgPr>
    </p:bg>
    <p:spTree>
      <p:nvGrpSpPr>
        <p:cNvPr id="1" name="Shape 1453"/>
        <p:cNvGrpSpPr/>
        <p:nvPr/>
      </p:nvGrpSpPr>
      <p:grpSpPr>
        <a:xfrm>
          <a:off x="0" y="0"/>
          <a:ext cx="0" cy="0"/>
          <a:chOff x="0" y="0"/>
          <a:chExt cx="0" cy="0"/>
        </a:xfrm>
      </p:grpSpPr>
      <p:sp>
        <p:nvSpPr>
          <p:cNvPr id="1454" name="Google Shape;1454;p161"/>
          <p:cNvSpPr txBox="1"/>
          <p:nvPr/>
        </p:nvSpPr>
        <p:spPr>
          <a:xfrm>
            <a:off x="415300" y="890125"/>
            <a:ext cx="7492500" cy="731100"/>
          </a:xfrm>
          <a:prstGeom prst="rect">
            <a:avLst/>
          </a:prstGeom>
          <a:noFill/>
          <a:ln>
            <a:noFill/>
          </a:ln>
        </p:spPr>
        <p:txBody>
          <a:bodyPr spcFirstLastPara="1" wrap="square" lIns="19050" tIns="19050" rIns="19050" bIns="19050" anchor="t" anchorCtr="0">
            <a:spAutoFit/>
          </a:bodyPr>
          <a:lstStyle/>
          <a:p>
            <a:pPr marL="0" marR="0" lvl="0" indent="0" algn="l" rtl="0">
              <a:lnSpc>
                <a:spcPct val="90000"/>
              </a:lnSpc>
              <a:spcBef>
                <a:spcPts val="0"/>
              </a:spcBef>
              <a:spcAft>
                <a:spcPts val="0"/>
              </a:spcAft>
              <a:buClr>
                <a:srgbClr val="0E1113"/>
              </a:buClr>
              <a:buSzPts val="3400"/>
              <a:buFont typeface="Play"/>
              <a:buNone/>
            </a:pPr>
            <a:r>
              <a:rPr lang="en" sz="2500">
                <a:solidFill>
                  <a:srgbClr val="0E1113"/>
                </a:solidFill>
                <a:latin typeface="Poppins ExtraBold"/>
                <a:ea typeface="Poppins ExtraBold"/>
                <a:cs typeface="Poppins ExtraBold"/>
                <a:sym typeface="Poppins ExtraBold"/>
              </a:rPr>
              <a:t>Customers are prioritizing transformations around:</a:t>
            </a:r>
            <a:endParaRPr sz="100" b="0" i="0" u="none" strike="noStrike" cap="none">
              <a:solidFill>
                <a:srgbClr val="000000"/>
              </a:solidFill>
              <a:latin typeface="Poppins ExtraBold"/>
              <a:ea typeface="Poppins ExtraBold"/>
              <a:cs typeface="Poppins ExtraBold"/>
              <a:sym typeface="Poppins ExtraBold"/>
            </a:endParaRPr>
          </a:p>
        </p:txBody>
      </p:sp>
      <p:grpSp>
        <p:nvGrpSpPr>
          <p:cNvPr id="1455" name="Google Shape;1455;p161"/>
          <p:cNvGrpSpPr/>
          <p:nvPr/>
        </p:nvGrpSpPr>
        <p:grpSpPr>
          <a:xfrm>
            <a:off x="595236" y="1882072"/>
            <a:ext cx="7938055" cy="2621700"/>
            <a:chOff x="595236" y="1882072"/>
            <a:chExt cx="7938055" cy="2621700"/>
          </a:xfrm>
        </p:grpSpPr>
        <p:sp>
          <p:nvSpPr>
            <p:cNvPr id="1456" name="Google Shape;1456;p161"/>
            <p:cNvSpPr/>
            <p:nvPr/>
          </p:nvSpPr>
          <p:spPr>
            <a:xfrm>
              <a:off x="595236" y="3863272"/>
              <a:ext cx="640500" cy="640500"/>
            </a:xfrm>
            <a:prstGeom prst="ellipse">
              <a:avLst/>
            </a:prstGeom>
            <a:noFill/>
            <a:ln w="28575" cap="flat" cmpd="sng">
              <a:solidFill>
                <a:srgbClr val="2582FE"/>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457" name="Google Shape;1457;p161"/>
            <p:cNvSpPr/>
            <p:nvPr/>
          </p:nvSpPr>
          <p:spPr>
            <a:xfrm>
              <a:off x="595236" y="2872672"/>
              <a:ext cx="640500" cy="640500"/>
            </a:xfrm>
            <a:prstGeom prst="ellipse">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458" name="Google Shape;1458;p161"/>
            <p:cNvSpPr/>
            <p:nvPr/>
          </p:nvSpPr>
          <p:spPr>
            <a:xfrm>
              <a:off x="595236" y="1882072"/>
              <a:ext cx="640500" cy="640500"/>
            </a:xfrm>
            <a:prstGeom prst="ellipse">
              <a:avLst/>
            </a:pr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459" name="Google Shape;1459;p161"/>
            <p:cNvSpPr/>
            <p:nvPr/>
          </p:nvSpPr>
          <p:spPr>
            <a:xfrm>
              <a:off x="624536" y="1911372"/>
              <a:ext cx="582000" cy="582000"/>
            </a:xfrm>
            <a:prstGeom prst="ellipse">
              <a:avLst/>
            </a:prstGeom>
            <a:solidFill>
              <a:srgbClr val="FF99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460" name="Google Shape;1460;p161"/>
            <p:cNvSpPr txBox="1"/>
            <p:nvPr/>
          </p:nvSpPr>
          <p:spPr>
            <a:xfrm>
              <a:off x="620338" y="1934675"/>
              <a:ext cx="590400" cy="5586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 sz="2700">
                  <a:solidFill>
                    <a:schemeClr val="lt1"/>
                  </a:solidFill>
                  <a:latin typeface="Poppins"/>
                  <a:ea typeface="Poppins"/>
                  <a:cs typeface="Poppins"/>
                  <a:sym typeface="Poppins"/>
                </a:rPr>
                <a:t>1.</a:t>
              </a:r>
              <a:endParaRPr>
                <a:solidFill>
                  <a:schemeClr val="lt1"/>
                </a:solidFill>
              </a:endParaRPr>
            </a:p>
          </p:txBody>
        </p:sp>
        <p:sp>
          <p:nvSpPr>
            <p:cNvPr id="1461" name="Google Shape;1461;p161"/>
            <p:cNvSpPr txBox="1"/>
            <p:nvPr/>
          </p:nvSpPr>
          <p:spPr>
            <a:xfrm>
              <a:off x="1274491" y="1950675"/>
              <a:ext cx="7258800" cy="5034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 sz="2300">
                  <a:solidFill>
                    <a:srgbClr val="0E1113"/>
                  </a:solidFill>
                  <a:latin typeface="Poppins"/>
                  <a:ea typeface="Poppins"/>
                  <a:cs typeface="Poppins"/>
                  <a:sym typeface="Poppins"/>
                </a:rPr>
                <a:t>Maturing goals and OKRs</a:t>
              </a:r>
              <a:endParaRPr sz="1000"/>
            </a:p>
          </p:txBody>
        </p:sp>
        <p:sp>
          <p:nvSpPr>
            <p:cNvPr id="1462" name="Google Shape;1462;p161"/>
            <p:cNvSpPr/>
            <p:nvPr/>
          </p:nvSpPr>
          <p:spPr>
            <a:xfrm>
              <a:off x="624536" y="2901972"/>
              <a:ext cx="582000" cy="5820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463" name="Google Shape;1463;p161"/>
            <p:cNvSpPr txBox="1"/>
            <p:nvPr/>
          </p:nvSpPr>
          <p:spPr>
            <a:xfrm>
              <a:off x="620338" y="2913675"/>
              <a:ext cx="590400" cy="5586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 sz="2700">
                  <a:solidFill>
                    <a:schemeClr val="lt1"/>
                  </a:solidFill>
                  <a:latin typeface="Poppins"/>
                  <a:ea typeface="Poppins"/>
                  <a:cs typeface="Poppins"/>
                  <a:sym typeface="Poppins"/>
                </a:rPr>
                <a:t>2.</a:t>
              </a:r>
              <a:endParaRPr>
                <a:solidFill>
                  <a:schemeClr val="lt1"/>
                </a:solidFill>
              </a:endParaRPr>
            </a:p>
          </p:txBody>
        </p:sp>
        <p:sp>
          <p:nvSpPr>
            <p:cNvPr id="1464" name="Google Shape;1464;p161"/>
            <p:cNvSpPr txBox="1"/>
            <p:nvPr/>
          </p:nvSpPr>
          <p:spPr>
            <a:xfrm>
              <a:off x="1274491" y="2941275"/>
              <a:ext cx="7258800" cy="5034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 sz="2300">
                  <a:solidFill>
                    <a:srgbClr val="0E1113"/>
                  </a:solidFill>
                  <a:latin typeface="Poppins"/>
                  <a:ea typeface="Poppins"/>
                  <a:cs typeface="Poppins"/>
                  <a:sym typeface="Poppins"/>
                </a:rPr>
                <a:t>Future-proofing modern collaboration</a:t>
              </a:r>
              <a:endParaRPr sz="1000"/>
            </a:p>
          </p:txBody>
        </p:sp>
        <p:sp>
          <p:nvSpPr>
            <p:cNvPr id="1465" name="Google Shape;1465;p161"/>
            <p:cNvSpPr/>
            <p:nvPr/>
          </p:nvSpPr>
          <p:spPr>
            <a:xfrm>
              <a:off x="624536" y="3892572"/>
              <a:ext cx="582000" cy="582000"/>
            </a:xfrm>
            <a:prstGeom prst="ellipse">
              <a:avLst/>
            </a:prstGeom>
            <a:solidFill>
              <a:srgbClr val="2582FE"/>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466" name="Google Shape;1466;p161"/>
            <p:cNvSpPr txBox="1"/>
            <p:nvPr/>
          </p:nvSpPr>
          <p:spPr>
            <a:xfrm>
              <a:off x="620338" y="3904275"/>
              <a:ext cx="590400" cy="558600"/>
            </a:xfrm>
            <a:prstGeom prst="rect">
              <a:avLst/>
            </a:prstGeom>
            <a:noFill/>
            <a:ln>
              <a:noFill/>
            </a:ln>
          </p:spPr>
          <p:txBody>
            <a:bodyPr spcFirstLastPara="1" wrap="square" lIns="91425" tIns="91425" rIns="91425" bIns="91425" anchor="t" anchorCtr="0">
              <a:spAutoFit/>
            </a:bodyPr>
            <a:lstStyle/>
            <a:p>
              <a:pPr marL="0" lvl="0" indent="0" algn="ctr" rtl="0">
                <a:lnSpc>
                  <a:spcPct val="90000"/>
                </a:lnSpc>
                <a:spcBef>
                  <a:spcPts val="0"/>
                </a:spcBef>
                <a:spcAft>
                  <a:spcPts val="0"/>
                </a:spcAft>
                <a:buNone/>
              </a:pPr>
              <a:r>
                <a:rPr lang="en" sz="2700">
                  <a:solidFill>
                    <a:schemeClr val="lt1"/>
                  </a:solidFill>
                  <a:latin typeface="Poppins"/>
                  <a:ea typeface="Poppins"/>
                  <a:cs typeface="Poppins"/>
                  <a:sym typeface="Poppins"/>
                </a:rPr>
                <a:t>3.</a:t>
              </a:r>
              <a:endParaRPr>
                <a:solidFill>
                  <a:schemeClr val="lt1"/>
                </a:solidFill>
              </a:endParaRPr>
            </a:p>
          </p:txBody>
        </p:sp>
        <p:sp>
          <p:nvSpPr>
            <p:cNvPr id="1467" name="Google Shape;1467;p161"/>
            <p:cNvSpPr txBox="1"/>
            <p:nvPr/>
          </p:nvSpPr>
          <p:spPr>
            <a:xfrm>
              <a:off x="1274491" y="3931875"/>
              <a:ext cx="7258800" cy="5034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 sz="2300">
                  <a:solidFill>
                    <a:srgbClr val="0E1113"/>
                  </a:solidFill>
                  <a:latin typeface="Poppins"/>
                  <a:ea typeface="Poppins"/>
                  <a:cs typeface="Poppins"/>
                  <a:sym typeface="Poppins"/>
                </a:rPr>
                <a:t>Designing an intentional tool ecosystem</a:t>
              </a:r>
              <a:endParaRPr sz="1000"/>
            </a:p>
          </p:txBody>
        </p:sp>
      </p:grpSp>
      <p:sp>
        <p:nvSpPr>
          <p:cNvPr id="1468" name="Google Shape;1468;p161"/>
          <p:cNvSpPr txBox="1"/>
          <p:nvPr/>
        </p:nvSpPr>
        <p:spPr>
          <a:xfrm>
            <a:off x="415300" y="290575"/>
            <a:ext cx="42792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TRANSFORMATION THEMES</a:t>
            </a:r>
            <a:r>
              <a:rPr lang="en" sz="1000">
                <a:solidFill>
                  <a:schemeClr val="dk2"/>
                </a:solidFill>
                <a:latin typeface="Poppins"/>
                <a:ea typeface="Poppins"/>
                <a:cs typeface="Poppins"/>
                <a:sym typeface="Poppins"/>
              </a:rPr>
              <a:t> | ENTERPRISE CUSTOMER CHALLENGES</a:t>
            </a:r>
            <a:endParaRPr sz="1000">
              <a:solidFill>
                <a:schemeClr val="dk2"/>
              </a:solidFill>
              <a:latin typeface="Poppins"/>
              <a:ea typeface="Poppins"/>
              <a:cs typeface="Poppins"/>
              <a:sym typeface="Poppin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Shape 1472"/>
        <p:cNvGrpSpPr/>
        <p:nvPr/>
      </p:nvGrpSpPr>
      <p:grpSpPr>
        <a:xfrm>
          <a:off x="0" y="0"/>
          <a:ext cx="0" cy="0"/>
          <a:chOff x="0" y="0"/>
          <a:chExt cx="0" cy="0"/>
        </a:xfrm>
      </p:grpSpPr>
      <p:sp>
        <p:nvSpPr>
          <p:cNvPr id="1473" name="Google Shape;1473;p162"/>
          <p:cNvSpPr txBox="1"/>
          <p:nvPr/>
        </p:nvSpPr>
        <p:spPr>
          <a:xfrm>
            <a:off x="415300" y="290575"/>
            <a:ext cx="54276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KEY TRANSFORMATION THEMES</a:t>
            </a:r>
            <a:r>
              <a:rPr lang="en" sz="1000">
                <a:solidFill>
                  <a:schemeClr val="dk2"/>
                </a:solidFill>
                <a:latin typeface="Poppins"/>
                <a:ea typeface="Poppins"/>
                <a:cs typeface="Poppins"/>
                <a:sym typeface="Poppins"/>
              </a:rPr>
              <a:t> | CHANNEL PARTNER TRAINING AND PRACTICES</a:t>
            </a:r>
            <a:endParaRPr sz="1000">
              <a:solidFill>
                <a:schemeClr val="dk2"/>
              </a:solidFill>
              <a:latin typeface="Poppins"/>
              <a:ea typeface="Poppins"/>
              <a:cs typeface="Poppins"/>
              <a:sym typeface="Poppins"/>
            </a:endParaRPr>
          </a:p>
        </p:txBody>
      </p:sp>
      <p:sp>
        <p:nvSpPr>
          <p:cNvPr id="1474" name="Google Shape;1474;p162"/>
          <p:cNvSpPr/>
          <p:nvPr/>
        </p:nvSpPr>
        <p:spPr>
          <a:xfrm>
            <a:off x="4923696" y="2563934"/>
            <a:ext cx="502800" cy="502800"/>
          </a:xfrm>
          <a:prstGeom prst="ellipse">
            <a:avLst/>
          </a:prstGeom>
          <a:noFill/>
          <a:ln w="28575"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475" name="Google Shape;1475;p162"/>
          <p:cNvSpPr/>
          <p:nvPr/>
        </p:nvSpPr>
        <p:spPr>
          <a:xfrm>
            <a:off x="454437" y="1098554"/>
            <a:ext cx="503400" cy="503400"/>
          </a:xfrm>
          <a:prstGeom prst="ellipse">
            <a:avLst/>
          </a:prstGeom>
          <a:noFill/>
          <a:ln w="28575" cap="flat" cmpd="sng">
            <a:solidFill>
              <a:srgbClr val="FF99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200">
              <a:latin typeface="Poppins"/>
              <a:ea typeface="Poppins"/>
              <a:cs typeface="Poppins"/>
              <a:sym typeface="Poppins"/>
            </a:endParaRPr>
          </a:p>
        </p:txBody>
      </p:sp>
      <p:sp>
        <p:nvSpPr>
          <p:cNvPr id="1476" name="Google Shape;1476;p162"/>
          <p:cNvSpPr/>
          <p:nvPr/>
        </p:nvSpPr>
        <p:spPr>
          <a:xfrm>
            <a:off x="477465" y="1121504"/>
            <a:ext cx="457500" cy="457500"/>
          </a:xfrm>
          <a:prstGeom prst="ellipse">
            <a:avLst/>
          </a:prstGeom>
          <a:solidFill>
            <a:srgbClr val="FF9900"/>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300">
                <a:solidFill>
                  <a:schemeClr val="lt1"/>
                </a:solidFill>
                <a:latin typeface="Poppins"/>
                <a:ea typeface="Poppins"/>
                <a:cs typeface="Poppins"/>
                <a:sym typeface="Poppins"/>
              </a:rPr>
              <a:t>1.</a:t>
            </a:r>
            <a:endParaRPr sz="1300">
              <a:solidFill>
                <a:schemeClr val="lt1"/>
              </a:solidFill>
              <a:latin typeface="Poppins"/>
              <a:ea typeface="Poppins"/>
              <a:cs typeface="Poppins"/>
              <a:sym typeface="Poppins"/>
            </a:endParaRPr>
          </a:p>
        </p:txBody>
      </p:sp>
      <p:sp>
        <p:nvSpPr>
          <p:cNvPr id="1477" name="Google Shape;1477;p162"/>
          <p:cNvSpPr txBox="1"/>
          <p:nvPr/>
        </p:nvSpPr>
        <p:spPr>
          <a:xfrm>
            <a:off x="1022485" y="1108505"/>
            <a:ext cx="3596400" cy="5034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None/>
            </a:pPr>
            <a:r>
              <a:rPr lang="en" sz="1900">
                <a:solidFill>
                  <a:srgbClr val="0E1113"/>
                </a:solidFill>
                <a:latin typeface="Poppins SemiBold"/>
                <a:ea typeface="Poppins SemiBold"/>
                <a:cs typeface="Poppins SemiBold"/>
                <a:sym typeface="Poppins SemiBold"/>
              </a:rPr>
              <a:t>Maturing goals and OKRs</a:t>
            </a:r>
            <a:endParaRPr sz="1900">
              <a:latin typeface="Poppins SemiBold"/>
              <a:ea typeface="Poppins SemiBold"/>
              <a:cs typeface="Poppins SemiBold"/>
              <a:sym typeface="Poppins SemiBold"/>
            </a:endParaRPr>
          </a:p>
        </p:txBody>
      </p:sp>
      <p:sp>
        <p:nvSpPr>
          <p:cNvPr id="1478" name="Google Shape;1478;p162"/>
          <p:cNvSpPr/>
          <p:nvPr/>
        </p:nvSpPr>
        <p:spPr>
          <a:xfrm>
            <a:off x="4946702" y="2586734"/>
            <a:ext cx="457200" cy="4572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300">
                <a:solidFill>
                  <a:schemeClr val="lt1"/>
                </a:solidFill>
                <a:latin typeface="Poppins"/>
                <a:ea typeface="Poppins"/>
                <a:cs typeface="Poppins"/>
                <a:sym typeface="Poppins"/>
              </a:rPr>
              <a:t>2.</a:t>
            </a:r>
            <a:endParaRPr sz="1300">
              <a:solidFill>
                <a:schemeClr val="lt1"/>
              </a:solidFill>
              <a:latin typeface="Poppins"/>
              <a:ea typeface="Poppins"/>
              <a:cs typeface="Poppins"/>
              <a:sym typeface="Poppins"/>
            </a:endParaRPr>
          </a:p>
        </p:txBody>
      </p:sp>
      <p:sp>
        <p:nvSpPr>
          <p:cNvPr id="1479" name="Google Shape;1479;p162"/>
          <p:cNvSpPr txBox="1"/>
          <p:nvPr/>
        </p:nvSpPr>
        <p:spPr>
          <a:xfrm>
            <a:off x="5491734" y="2459842"/>
            <a:ext cx="3963300" cy="711000"/>
          </a:xfrm>
          <a:prstGeom prst="rect">
            <a:avLst/>
          </a:prstGeom>
          <a:noFill/>
          <a:ln>
            <a:noFill/>
          </a:ln>
        </p:spPr>
        <p:txBody>
          <a:bodyPr spcFirstLastPara="1" wrap="square" lIns="91425" tIns="91425" rIns="91425" bIns="91425" anchor="ctr" anchorCtr="0">
            <a:spAutoFit/>
          </a:bodyPr>
          <a:lstStyle/>
          <a:p>
            <a:pPr marL="0" lvl="0" indent="0" algn="l" rtl="0">
              <a:lnSpc>
                <a:spcPct val="90000"/>
              </a:lnSpc>
              <a:spcBef>
                <a:spcPts val="0"/>
              </a:spcBef>
              <a:spcAft>
                <a:spcPts val="0"/>
              </a:spcAft>
              <a:buNone/>
            </a:pPr>
            <a:r>
              <a:rPr lang="en" sz="1900">
                <a:solidFill>
                  <a:srgbClr val="0E1113"/>
                </a:solidFill>
                <a:latin typeface="Poppins SemiBold"/>
                <a:ea typeface="Poppins SemiBold"/>
                <a:cs typeface="Poppins SemiBold"/>
                <a:sym typeface="Poppins SemiBold"/>
              </a:rPr>
              <a:t>Future-proofing modern collaboration</a:t>
            </a:r>
            <a:endParaRPr sz="1900">
              <a:latin typeface="Poppins SemiBold"/>
              <a:ea typeface="Poppins SemiBold"/>
              <a:cs typeface="Poppins SemiBold"/>
              <a:sym typeface="Poppins SemiBold"/>
            </a:endParaRPr>
          </a:p>
        </p:txBody>
      </p:sp>
      <p:sp>
        <p:nvSpPr>
          <p:cNvPr id="1480" name="Google Shape;1480;p162"/>
          <p:cNvSpPr/>
          <p:nvPr/>
        </p:nvSpPr>
        <p:spPr>
          <a:xfrm>
            <a:off x="454446" y="4028739"/>
            <a:ext cx="502800" cy="502800"/>
          </a:xfrm>
          <a:prstGeom prst="ellipse">
            <a:avLst/>
          </a:prstGeom>
          <a:noFill/>
          <a:ln w="28575" cap="flat" cmpd="sng">
            <a:solidFill>
              <a:srgbClr val="2582FE"/>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200">
              <a:latin typeface="Poppins"/>
              <a:ea typeface="Poppins"/>
              <a:cs typeface="Poppins"/>
              <a:sym typeface="Poppins"/>
            </a:endParaRPr>
          </a:p>
        </p:txBody>
      </p:sp>
      <p:sp>
        <p:nvSpPr>
          <p:cNvPr id="1481" name="Google Shape;1481;p162"/>
          <p:cNvSpPr/>
          <p:nvPr/>
        </p:nvSpPr>
        <p:spPr>
          <a:xfrm>
            <a:off x="477224" y="4051693"/>
            <a:ext cx="457200" cy="456900"/>
          </a:xfrm>
          <a:prstGeom prst="ellipse">
            <a:avLst/>
          </a:prstGeom>
          <a:solidFill>
            <a:srgbClr val="2582FE"/>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en" sz="1300">
                <a:solidFill>
                  <a:schemeClr val="lt1"/>
                </a:solidFill>
                <a:latin typeface="Poppins"/>
                <a:ea typeface="Poppins"/>
                <a:cs typeface="Poppins"/>
                <a:sym typeface="Poppins"/>
              </a:rPr>
              <a:t>3.</a:t>
            </a:r>
            <a:endParaRPr sz="1300">
              <a:solidFill>
                <a:schemeClr val="lt1"/>
              </a:solidFill>
              <a:latin typeface="Poppins"/>
              <a:ea typeface="Poppins"/>
              <a:cs typeface="Poppins"/>
              <a:sym typeface="Poppins"/>
            </a:endParaRPr>
          </a:p>
        </p:txBody>
      </p:sp>
      <p:sp>
        <p:nvSpPr>
          <p:cNvPr id="1482" name="Google Shape;1482;p162"/>
          <p:cNvSpPr txBox="1"/>
          <p:nvPr/>
        </p:nvSpPr>
        <p:spPr>
          <a:xfrm>
            <a:off x="1060134" y="3924942"/>
            <a:ext cx="3474900" cy="711000"/>
          </a:xfrm>
          <a:prstGeom prst="rect">
            <a:avLst/>
          </a:prstGeom>
          <a:noFill/>
          <a:ln>
            <a:noFill/>
          </a:ln>
        </p:spPr>
        <p:txBody>
          <a:bodyPr spcFirstLastPara="1" wrap="square" lIns="91425" tIns="91425" rIns="91425" bIns="91425" anchor="ctr" anchorCtr="0">
            <a:spAutoFit/>
          </a:bodyPr>
          <a:lstStyle/>
          <a:p>
            <a:pPr marL="0" lvl="0" indent="0" algn="l" rtl="0">
              <a:lnSpc>
                <a:spcPct val="90000"/>
              </a:lnSpc>
              <a:spcBef>
                <a:spcPts val="0"/>
              </a:spcBef>
              <a:spcAft>
                <a:spcPts val="0"/>
              </a:spcAft>
              <a:buNone/>
            </a:pPr>
            <a:r>
              <a:rPr lang="en" sz="1900">
                <a:solidFill>
                  <a:srgbClr val="0E1113"/>
                </a:solidFill>
                <a:latin typeface="Poppins SemiBold"/>
                <a:ea typeface="Poppins SemiBold"/>
                <a:cs typeface="Poppins SemiBold"/>
                <a:sym typeface="Poppins SemiBold"/>
              </a:rPr>
              <a:t>Designing an intentional tool ecosystem</a:t>
            </a:r>
            <a:endParaRPr sz="1900">
              <a:latin typeface="Poppins SemiBold"/>
              <a:ea typeface="Poppins SemiBold"/>
              <a:cs typeface="Poppins SemiBold"/>
              <a:sym typeface="Poppins SemiBold"/>
            </a:endParaRPr>
          </a:p>
        </p:txBody>
      </p:sp>
      <p:grpSp>
        <p:nvGrpSpPr>
          <p:cNvPr id="1483" name="Google Shape;1483;p162"/>
          <p:cNvGrpSpPr/>
          <p:nvPr/>
        </p:nvGrpSpPr>
        <p:grpSpPr>
          <a:xfrm>
            <a:off x="4314085" y="683042"/>
            <a:ext cx="4313249" cy="1334400"/>
            <a:chOff x="4809101" y="740050"/>
            <a:chExt cx="4313249" cy="1334400"/>
          </a:xfrm>
        </p:grpSpPr>
        <p:cxnSp>
          <p:nvCxnSpPr>
            <p:cNvPr id="1484" name="Google Shape;1484;p162"/>
            <p:cNvCxnSpPr/>
            <p:nvPr/>
          </p:nvCxnSpPr>
          <p:spPr>
            <a:xfrm>
              <a:off x="4809101" y="1407250"/>
              <a:ext cx="704400" cy="0"/>
            </a:xfrm>
            <a:prstGeom prst="straightConnector1">
              <a:avLst/>
            </a:prstGeom>
            <a:noFill/>
            <a:ln w="19050" cap="flat" cmpd="sng">
              <a:solidFill>
                <a:srgbClr val="FF9900"/>
              </a:solidFill>
              <a:prstDash val="solid"/>
              <a:round/>
              <a:headEnd type="none" w="med" len="med"/>
              <a:tailEnd type="triangle" w="med" len="med"/>
            </a:ln>
          </p:spPr>
        </p:cxnSp>
        <p:sp>
          <p:nvSpPr>
            <p:cNvPr id="1485" name="Google Shape;1485;p162"/>
            <p:cNvSpPr/>
            <p:nvPr/>
          </p:nvSpPr>
          <p:spPr>
            <a:xfrm>
              <a:off x="5525950" y="740050"/>
              <a:ext cx="3596400" cy="1334400"/>
            </a:xfrm>
            <a:prstGeom prst="rect">
              <a:avLst/>
            </a:prstGeom>
            <a:solidFill>
              <a:srgbClr val="FFFFFF"/>
            </a:solidFill>
            <a:ln w="19050" cap="flat" cmpd="sng">
              <a:solidFill>
                <a:srgbClr val="FF9900"/>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274320" lvl="0" indent="-121920" algn="l" rtl="0">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Aligning teams &amp; work to goals</a:t>
              </a:r>
              <a:endParaRPr sz="1200">
                <a:solidFill>
                  <a:schemeClr val="dk1"/>
                </a:solidFill>
                <a:latin typeface="Poppins"/>
                <a:ea typeface="Poppins"/>
                <a:cs typeface="Poppins"/>
                <a:sym typeface="Poppins"/>
              </a:endParaRPr>
            </a:p>
            <a:p>
              <a:pPr marL="274320" lvl="0" indent="-121920" algn="l" rtl="0">
                <a:spcBef>
                  <a:spcPts val="100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Ensuring work is visible everywhere</a:t>
              </a:r>
              <a:endParaRPr sz="1200">
                <a:solidFill>
                  <a:schemeClr val="dk1"/>
                </a:solidFill>
                <a:latin typeface="Poppins"/>
                <a:ea typeface="Poppins"/>
                <a:cs typeface="Poppins"/>
                <a:sym typeface="Poppins"/>
              </a:endParaRPr>
            </a:p>
            <a:p>
              <a:pPr marL="274320" lvl="0" indent="-121920" algn="l" rtl="0">
                <a:spcBef>
                  <a:spcPts val="100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Connecting teamwork to org impact</a:t>
              </a:r>
              <a:endParaRPr sz="1200">
                <a:solidFill>
                  <a:schemeClr val="dk1"/>
                </a:solidFill>
                <a:latin typeface="Poppins"/>
                <a:ea typeface="Poppins"/>
                <a:cs typeface="Poppins"/>
                <a:sym typeface="Poppins"/>
              </a:endParaRPr>
            </a:p>
          </p:txBody>
        </p:sp>
      </p:grpSp>
      <p:grpSp>
        <p:nvGrpSpPr>
          <p:cNvPr id="1486" name="Google Shape;1486;p162"/>
          <p:cNvGrpSpPr/>
          <p:nvPr/>
        </p:nvGrpSpPr>
        <p:grpSpPr>
          <a:xfrm>
            <a:off x="553409" y="2148142"/>
            <a:ext cx="4305028" cy="1334400"/>
            <a:chOff x="5525950" y="740050"/>
            <a:chExt cx="4305028" cy="1334400"/>
          </a:xfrm>
        </p:grpSpPr>
        <p:cxnSp>
          <p:nvCxnSpPr>
            <p:cNvPr id="1487" name="Google Shape;1487;p162"/>
            <p:cNvCxnSpPr/>
            <p:nvPr/>
          </p:nvCxnSpPr>
          <p:spPr>
            <a:xfrm>
              <a:off x="9126578" y="1407250"/>
              <a:ext cx="704400" cy="0"/>
            </a:xfrm>
            <a:prstGeom prst="straightConnector1">
              <a:avLst/>
            </a:prstGeom>
            <a:noFill/>
            <a:ln w="19050" cap="flat" cmpd="sng">
              <a:solidFill>
                <a:schemeClr val="accent5"/>
              </a:solidFill>
              <a:prstDash val="solid"/>
              <a:round/>
              <a:headEnd type="triangle" w="med" len="med"/>
              <a:tailEnd type="none" w="med" len="med"/>
            </a:ln>
          </p:spPr>
        </p:cxnSp>
        <p:sp>
          <p:nvSpPr>
            <p:cNvPr id="1488" name="Google Shape;1488;p162"/>
            <p:cNvSpPr/>
            <p:nvPr/>
          </p:nvSpPr>
          <p:spPr>
            <a:xfrm>
              <a:off x="5525950" y="740050"/>
              <a:ext cx="3596400" cy="1334400"/>
            </a:xfrm>
            <a:prstGeom prst="rect">
              <a:avLst/>
            </a:prstGeom>
            <a:solidFill>
              <a:srgbClr val="FFFFFF"/>
            </a:solidFill>
            <a:ln w="19050" cap="flat" cmpd="sng">
              <a:solidFill>
                <a:schemeClr val="accent5"/>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274320" lvl="0" indent="-121920" algn="l" rtl="0">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Improving distributed work effectiveness</a:t>
              </a:r>
              <a:endParaRPr sz="1200">
                <a:solidFill>
                  <a:schemeClr val="dk1"/>
                </a:solidFill>
                <a:latin typeface="Poppins"/>
                <a:ea typeface="Poppins"/>
                <a:cs typeface="Poppins"/>
                <a:sym typeface="Poppins"/>
              </a:endParaRPr>
            </a:p>
            <a:p>
              <a:pPr marL="274320" lvl="0" indent="-121920" algn="l" rtl="0">
                <a:spcBef>
                  <a:spcPts val="100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Adopting asynchronous work practices </a:t>
              </a:r>
              <a:endParaRPr sz="1200">
                <a:solidFill>
                  <a:schemeClr val="dk1"/>
                </a:solidFill>
                <a:latin typeface="Poppins"/>
                <a:ea typeface="Poppins"/>
                <a:cs typeface="Poppins"/>
                <a:sym typeface="Poppins"/>
              </a:endParaRPr>
            </a:p>
            <a:p>
              <a:pPr marL="274320" lvl="0" indent="-121920" algn="l" rtl="0">
                <a:spcBef>
                  <a:spcPts val="100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Recapturing time for core work (less meetings)</a:t>
              </a:r>
              <a:endParaRPr sz="1200">
                <a:solidFill>
                  <a:schemeClr val="dk1"/>
                </a:solidFill>
                <a:latin typeface="Poppins"/>
                <a:ea typeface="Poppins"/>
                <a:cs typeface="Poppins"/>
                <a:sym typeface="Poppins"/>
              </a:endParaRPr>
            </a:p>
          </p:txBody>
        </p:sp>
      </p:grpSp>
      <p:grpSp>
        <p:nvGrpSpPr>
          <p:cNvPr id="1489" name="Google Shape;1489;p162"/>
          <p:cNvGrpSpPr/>
          <p:nvPr/>
        </p:nvGrpSpPr>
        <p:grpSpPr>
          <a:xfrm>
            <a:off x="4314085" y="3613242"/>
            <a:ext cx="4313249" cy="1334400"/>
            <a:chOff x="4809101" y="740050"/>
            <a:chExt cx="4313249" cy="1334400"/>
          </a:xfrm>
        </p:grpSpPr>
        <p:cxnSp>
          <p:nvCxnSpPr>
            <p:cNvPr id="1490" name="Google Shape;1490;p162"/>
            <p:cNvCxnSpPr/>
            <p:nvPr/>
          </p:nvCxnSpPr>
          <p:spPr>
            <a:xfrm>
              <a:off x="4809101" y="1407250"/>
              <a:ext cx="704400" cy="0"/>
            </a:xfrm>
            <a:prstGeom prst="straightConnector1">
              <a:avLst/>
            </a:prstGeom>
            <a:noFill/>
            <a:ln w="19050" cap="flat" cmpd="sng">
              <a:solidFill>
                <a:schemeClr val="accent1"/>
              </a:solidFill>
              <a:prstDash val="solid"/>
              <a:round/>
              <a:headEnd type="none" w="med" len="med"/>
              <a:tailEnd type="triangle" w="med" len="med"/>
            </a:ln>
          </p:spPr>
        </p:cxnSp>
        <p:sp>
          <p:nvSpPr>
            <p:cNvPr id="1491" name="Google Shape;1491;p162"/>
            <p:cNvSpPr/>
            <p:nvPr/>
          </p:nvSpPr>
          <p:spPr>
            <a:xfrm>
              <a:off x="5525950" y="740050"/>
              <a:ext cx="3596400" cy="1334400"/>
            </a:xfrm>
            <a:prstGeom prst="rect">
              <a:avLst/>
            </a:prstGeom>
            <a:solidFill>
              <a:srgbClr val="FFFFFF"/>
            </a:solidFill>
            <a:ln w="19050" cap="flat" cmpd="sng">
              <a:solidFill>
                <a:schemeClr val="accen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274320" lvl="0" indent="-121920" algn="l" rtl="0">
                <a:spcBef>
                  <a:spcPts val="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Consolidating redundant tooling</a:t>
              </a:r>
              <a:endParaRPr sz="1200">
                <a:solidFill>
                  <a:schemeClr val="dk1"/>
                </a:solidFill>
                <a:latin typeface="Poppins"/>
                <a:ea typeface="Poppins"/>
                <a:cs typeface="Poppins"/>
                <a:sym typeface="Poppins"/>
              </a:endParaRPr>
            </a:p>
            <a:p>
              <a:pPr marL="274320" lvl="0" indent="-121920" algn="l" rtl="0">
                <a:spcBef>
                  <a:spcPts val="100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Creating a unified tooling strategy and common work language</a:t>
              </a:r>
              <a:endParaRPr sz="1200">
                <a:solidFill>
                  <a:schemeClr val="dk1"/>
                </a:solidFill>
                <a:latin typeface="Poppins"/>
                <a:ea typeface="Poppins"/>
                <a:cs typeface="Poppins"/>
                <a:sym typeface="Poppins"/>
              </a:endParaRPr>
            </a:p>
            <a:p>
              <a:pPr marL="274320" lvl="0" indent="-121920" algn="l" rtl="0">
                <a:spcBef>
                  <a:spcPts val="1000"/>
                </a:spcBef>
                <a:spcAft>
                  <a:spcPts val="0"/>
                </a:spcAft>
                <a:buClr>
                  <a:schemeClr val="dk1"/>
                </a:buClr>
                <a:buSzPts val="1200"/>
                <a:buFont typeface="Poppins"/>
                <a:buChar char="●"/>
              </a:pPr>
              <a:r>
                <a:rPr lang="en" sz="1200">
                  <a:solidFill>
                    <a:schemeClr val="dk1"/>
                  </a:solidFill>
                  <a:latin typeface="Poppins"/>
                  <a:ea typeface="Poppins"/>
                  <a:cs typeface="Poppins"/>
                  <a:sym typeface="Poppins"/>
                </a:rPr>
                <a:t>Adopting enterprise-ready system of work</a:t>
              </a:r>
              <a:endParaRPr sz="1200">
                <a:solidFill>
                  <a:schemeClr val="dk1"/>
                </a:solidFill>
                <a:latin typeface="Poppins"/>
                <a:ea typeface="Poppins"/>
                <a:cs typeface="Poppins"/>
                <a:sym typeface="Poppins"/>
              </a:endParaRPr>
            </a:p>
          </p:txBody>
        </p:sp>
      </p:gr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Shape 1495"/>
        <p:cNvGrpSpPr/>
        <p:nvPr/>
      </p:nvGrpSpPr>
      <p:grpSpPr>
        <a:xfrm>
          <a:off x="0" y="0"/>
          <a:ext cx="0" cy="0"/>
          <a:chOff x="0" y="0"/>
          <a:chExt cx="0" cy="0"/>
        </a:xfrm>
      </p:grpSpPr>
      <p:sp>
        <p:nvSpPr>
          <p:cNvPr id="1496" name="Google Shape;1496;p163"/>
          <p:cNvSpPr txBox="1"/>
          <p:nvPr/>
        </p:nvSpPr>
        <p:spPr>
          <a:xfrm>
            <a:off x="4529545" y="1674975"/>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chemeClr val="accent1"/>
                </a:solidFill>
                <a:latin typeface="Poppins Black"/>
                <a:ea typeface="Poppins Black"/>
                <a:cs typeface="Poppins Black"/>
                <a:sym typeface="Poppins Black"/>
              </a:rPr>
              <a:t>15%</a:t>
            </a:r>
            <a:r>
              <a:rPr lang="en" sz="4000">
                <a:solidFill>
                  <a:schemeClr val="accent1"/>
                </a:solidFill>
                <a:latin typeface="Poppins"/>
                <a:ea typeface="Poppins"/>
                <a:cs typeface="Poppins"/>
                <a:sym typeface="Poppins"/>
              </a:rPr>
              <a:t>+</a:t>
            </a:r>
            <a:endParaRPr sz="4000">
              <a:solidFill>
                <a:schemeClr val="accent1"/>
              </a:solidFill>
              <a:latin typeface="Poppins"/>
              <a:ea typeface="Poppins"/>
              <a:cs typeface="Poppins"/>
              <a:sym typeface="Poppins"/>
            </a:endParaRPr>
          </a:p>
        </p:txBody>
      </p:sp>
      <p:sp>
        <p:nvSpPr>
          <p:cNvPr id="1497" name="Google Shape;1497;p163"/>
          <p:cNvSpPr txBox="1"/>
          <p:nvPr/>
        </p:nvSpPr>
        <p:spPr>
          <a:xfrm>
            <a:off x="4720495" y="2504925"/>
            <a:ext cx="18507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2"/>
                </a:solidFill>
                <a:latin typeface="Poppins"/>
                <a:ea typeface="Poppins"/>
                <a:cs typeface="Poppins"/>
                <a:sym typeface="Poppins"/>
              </a:rPr>
              <a:t>frustrated teams</a:t>
            </a:r>
            <a:endParaRPr sz="1200" b="1">
              <a:solidFill>
                <a:schemeClr val="dk2"/>
              </a:solidFill>
              <a:latin typeface="Poppins"/>
              <a:ea typeface="Poppins"/>
              <a:cs typeface="Poppins"/>
              <a:sym typeface="Poppins"/>
            </a:endParaRPr>
          </a:p>
        </p:txBody>
      </p:sp>
      <p:sp>
        <p:nvSpPr>
          <p:cNvPr id="1498" name="Google Shape;1498;p163"/>
          <p:cNvSpPr txBox="1"/>
          <p:nvPr/>
        </p:nvSpPr>
        <p:spPr>
          <a:xfrm>
            <a:off x="4720495" y="2751375"/>
            <a:ext cx="18507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Frustrating employee experiences cause higher than normal turnover</a:t>
            </a:r>
            <a:endParaRPr sz="1000">
              <a:solidFill>
                <a:schemeClr val="dk2"/>
              </a:solidFill>
              <a:latin typeface="Poppins Light"/>
              <a:ea typeface="Poppins Light"/>
              <a:cs typeface="Poppins Light"/>
              <a:sym typeface="Poppins Light"/>
            </a:endParaRPr>
          </a:p>
        </p:txBody>
      </p:sp>
      <p:sp>
        <p:nvSpPr>
          <p:cNvPr id="1499" name="Google Shape;1499;p163"/>
          <p:cNvSpPr txBox="1"/>
          <p:nvPr/>
        </p:nvSpPr>
        <p:spPr>
          <a:xfrm>
            <a:off x="415300" y="290575"/>
            <a:ext cx="42792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RECURRING THEMES</a:t>
            </a:r>
            <a:r>
              <a:rPr lang="en" sz="1000">
                <a:solidFill>
                  <a:schemeClr val="dk2"/>
                </a:solidFill>
                <a:latin typeface="Poppins"/>
                <a:ea typeface="Poppins"/>
                <a:cs typeface="Poppins"/>
                <a:sym typeface="Poppins"/>
              </a:rPr>
              <a:t> | ENTERPRISE CHALLENGES WE OBSERVE</a:t>
            </a:r>
            <a:endParaRPr sz="1000">
              <a:solidFill>
                <a:schemeClr val="dk2"/>
              </a:solidFill>
              <a:latin typeface="Poppins"/>
              <a:ea typeface="Poppins"/>
              <a:cs typeface="Poppins"/>
              <a:sym typeface="Poppins"/>
            </a:endParaRPr>
          </a:p>
        </p:txBody>
      </p:sp>
      <p:cxnSp>
        <p:nvCxnSpPr>
          <p:cNvPr id="1500" name="Google Shape;1500;p163"/>
          <p:cNvCxnSpPr/>
          <p:nvPr/>
        </p:nvCxnSpPr>
        <p:spPr>
          <a:xfrm>
            <a:off x="2476775" y="1645425"/>
            <a:ext cx="0" cy="859500"/>
          </a:xfrm>
          <a:prstGeom prst="straightConnector1">
            <a:avLst/>
          </a:prstGeom>
          <a:noFill/>
          <a:ln w="9525" cap="flat" cmpd="sng">
            <a:solidFill>
              <a:srgbClr val="D9D9D9"/>
            </a:solidFill>
            <a:prstDash val="solid"/>
            <a:round/>
            <a:headEnd type="none" w="med" len="med"/>
            <a:tailEnd type="none" w="med" len="med"/>
          </a:ln>
        </p:spPr>
      </p:cxnSp>
      <p:cxnSp>
        <p:nvCxnSpPr>
          <p:cNvPr id="1501" name="Google Shape;1501;p163"/>
          <p:cNvCxnSpPr/>
          <p:nvPr/>
        </p:nvCxnSpPr>
        <p:spPr>
          <a:xfrm>
            <a:off x="4572000" y="1645425"/>
            <a:ext cx="0" cy="859500"/>
          </a:xfrm>
          <a:prstGeom prst="straightConnector1">
            <a:avLst/>
          </a:prstGeom>
          <a:noFill/>
          <a:ln w="9525" cap="flat" cmpd="sng">
            <a:solidFill>
              <a:srgbClr val="D9D9D9"/>
            </a:solidFill>
            <a:prstDash val="solid"/>
            <a:round/>
            <a:headEnd type="none" w="med" len="med"/>
            <a:tailEnd type="none" w="med" len="med"/>
          </a:ln>
        </p:spPr>
      </p:cxnSp>
      <p:cxnSp>
        <p:nvCxnSpPr>
          <p:cNvPr id="1502" name="Google Shape;1502;p163"/>
          <p:cNvCxnSpPr/>
          <p:nvPr/>
        </p:nvCxnSpPr>
        <p:spPr>
          <a:xfrm>
            <a:off x="6667225" y="1645425"/>
            <a:ext cx="0" cy="859500"/>
          </a:xfrm>
          <a:prstGeom prst="straightConnector1">
            <a:avLst/>
          </a:prstGeom>
          <a:noFill/>
          <a:ln w="9525" cap="flat" cmpd="sng">
            <a:solidFill>
              <a:srgbClr val="D9D9D9"/>
            </a:solidFill>
            <a:prstDash val="solid"/>
            <a:round/>
            <a:headEnd type="none" w="med" len="med"/>
            <a:tailEnd type="none" w="med" len="med"/>
          </a:ln>
        </p:spPr>
      </p:cxnSp>
      <p:sp>
        <p:nvSpPr>
          <p:cNvPr id="1503" name="Google Shape;1503;p163"/>
          <p:cNvSpPr txBox="1"/>
          <p:nvPr/>
        </p:nvSpPr>
        <p:spPr>
          <a:xfrm>
            <a:off x="281553" y="1674975"/>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chemeClr val="accent1"/>
                </a:solidFill>
                <a:latin typeface="Poppins Black"/>
                <a:ea typeface="Poppins Black"/>
                <a:cs typeface="Poppins Black"/>
                <a:sym typeface="Poppins Black"/>
              </a:rPr>
              <a:t>20%+</a:t>
            </a:r>
            <a:endParaRPr sz="4000">
              <a:solidFill>
                <a:schemeClr val="accent1"/>
              </a:solidFill>
              <a:latin typeface="Poppins Black"/>
              <a:ea typeface="Poppins Black"/>
              <a:cs typeface="Poppins Black"/>
              <a:sym typeface="Poppins Black"/>
            </a:endParaRPr>
          </a:p>
        </p:txBody>
      </p:sp>
      <p:sp>
        <p:nvSpPr>
          <p:cNvPr id="1504" name="Google Shape;1504;p163"/>
          <p:cNvSpPr txBox="1"/>
          <p:nvPr/>
        </p:nvSpPr>
        <p:spPr>
          <a:xfrm>
            <a:off x="472503" y="2504925"/>
            <a:ext cx="18507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2"/>
                </a:solidFill>
                <a:latin typeface="Poppins"/>
                <a:ea typeface="Poppins"/>
                <a:cs typeface="Poppins"/>
                <a:sym typeface="Poppins"/>
              </a:rPr>
              <a:t>wasted time</a:t>
            </a:r>
            <a:endParaRPr sz="1200" b="1">
              <a:solidFill>
                <a:schemeClr val="dk2"/>
              </a:solidFill>
              <a:latin typeface="Poppins"/>
              <a:ea typeface="Poppins"/>
              <a:cs typeface="Poppins"/>
              <a:sym typeface="Poppins"/>
            </a:endParaRPr>
          </a:p>
        </p:txBody>
      </p:sp>
      <p:sp>
        <p:nvSpPr>
          <p:cNvPr id="1505" name="Google Shape;1505;p163"/>
          <p:cNvSpPr txBox="1"/>
          <p:nvPr/>
        </p:nvSpPr>
        <p:spPr>
          <a:xfrm>
            <a:off x="472503" y="2751375"/>
            <a:ext cx="18507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20% or more of an employee’s time is lost per day in tool chaos</a:t>
            </a:r>
            <a:endParaRPr sz="1000">
              <a:solidFill>
                <a:schemeClr val="dk2"/>
              </a:solidFill>
              <a:latin typeface="Poppins Light"/>
              <a:ea typeface="Poppins Light"/>
              <a:cs typeface="Poppins Light"/>
              <a:sym typeface="Poppins Light"/>
            </a:endParaRPr>
          </a:p>
        </p:txBody>
      </p:sp>
      <p:sp>
        <p:nvSpPr>
          <p:cNvPr id="1506" name="Google Shape;1506;p163"/>
          <p:cNvSpPr txBox="1"/>
          <p:nvPr/>
        </p:nvSpPr>
        <p:spPr>
          <a:xfrm>
            <a:off x="6653542" y="1674975"/>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chemeClr val="accent1"/>
                </a:solidFill>
                <a:latin typeface="Poppins Black"/>
                <a:ea typeface="Poppins Black"/>
                <a:cs typeface="Poppins Black"/>
                <a:sym typeface="Poppins Black"/>
              </a:rPr>
              <a:t>4x</a:t>
            </a:r>
            <a:endParaRPr sz="4000">
              <a:solidFill>
                <a:schemeClr val="accent1"/>
              </a:solidFill>
              <a:latin typeface="Poppins Black"/>
              <a:ea typeface="Poppins Black"/>
              <a:cs typeface="Poppins Black"/>
              <a:sym typeface="Poppins Black"/>
            </a:endParaRPr>
          </a:p>
        </p:txBody>
      </p:sp>
      <p:sp>
        <p:nvSpPr>
          <p:cNvPr id="1507" name="Google Shape;1507;p163"/>
          <p:cNvSpPr txBox="1"/>
          <p:nvPr/>
        </p:nvSpPr>
        <p:spPr>
          <a:xfrm>
            <a:off x="6543153" y="2504925"/>
            <a:ext cx="24534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2"/>
                </a:solidFill>
                <a:latin typeface="Poppins"/>
                <a:ea typeface="Poppins"/>
                <a:cs typeface="Poppins"/>
                <a:sym typeface="Poppins"/>
              </a:rPr>
              <a:t>unsustainable spending</a:t>
            </a:r>
            <a:endParaRPr sz="1200" b="1">
              <a:solidFill>
                <a:schemeClr val="dk2"/>
              </a:solidFill>
              <a:latin typeface="Poppins"/>
              <a:ea typeface="Poppins"/>
              <a:cs typeface="Poppins"/>
              <a:sym typeface="Poppins"/>
            </a:endParaRPr>
          </a:p>
        </p:txBody>
      </p:sp>
      <p:sp>
        <p:nvSpPr>
          <p:cNvPr id="1508" name="Google Shape;1508;p163"/>
          <p:cNvSpPr txBox="1"/>
          <p:nvPr/>
        </p:nvSpPr>
        <p:spPr>
          <a:xfrm>
            <a:off x="6844492" y="2751375"/>
            <a:ext cx="18507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Boutique tools can be 400% more expensive and often overkill</a:t>
            </a:r>
            <a:endParaRPr sz="1000">
              <a:solidFill>
                <a:schemeClr val="dk2"/>
              </a:solidFill>
              <a:latin typeface="Poppins Light"/>
              <a:ea typeface="Poppins Light"/>
              <a:cs typeface="Poppins Light"/>
              <a:sym typeface="Poppins Light"/>
            </a:endParaRPr>
          </a:p>
        </p:txBody>
      </p:sp>
      <p:sp>
        <p:nvSpPr>
          <p:cNvPr id="1509" name="Google Shape;1509;p163"/>
          <p:cNvSpPr txBox="1"/>
          <p:nvPr/>
        </p:nvSpPr>
        <p:spPr>
          <a:xfrm>
            <a:off x="2405549" y="1674975"/>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chemeClr val="accent1"/>
                </a:solidFill>
                <a:latin typeface="Poppins Black"/>
                <a:ea typeface="Poppins Black"/>
                <a:cs typeface="Poppins Black"/>
                <a:sym typeface="Poppins Black"/>
              </a:rPr>
              <a:t>50%</a:t>
            </a:r>
            <a:r>
              <a:rPr lang="en" sz="4000">
                <a:solidFill>
                  <a:schemeClr val="accent1"/>
                </a:solidFill>
                <a:latin typeface="Poppins"/>
                <a:ea typeface="Poppins"/>
                <a:cs typeface="Poppins"/>
                <a:sym typeface="Poppins"/>
              </a:rPr>
              <a:t>+</a:t>
            </a:r>
            <a:endParaRPr sz="4000">
              <a:solidFill>
                <a:schemeClr val="accent1"/>
              </a:solidFill>
              <a:latin typeface="Poppins"/>
              <a:ea typeface="Poppins"/>
              <a:cs typeface="Poppins"/>
              <a:sym typeface="Poppins"/>
            </a:endParaRPr>
          </a:p>
        </p:txBody>
      </p:sp>
      <p:sp>
        <p:nvSpPr>
          <p:cNvPr id="1510" name="Google Shape;1510;p163"/>
          <p:cNvSpPr txBox="1"/>
          <p:nvPr/>
        </p:nvSpPr>
        <p:spPr>
          <a:xfrm>
            <a:off x="2596499" y="2504925"/>
            <a:ext cx="18507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2"/>
                </a:solidFill>
                <a:latin typeface="Poppins"/>
                <a:ea typeface="Poppins"/>
                <a:cs typeface="Poppins"/>
                <a:sym typeface="Poppins"/>
              </a:rPr>
              <a:t>broken collaboration</a:t>
            </a:r>
            <a:endParaRPr sz="1200" b="1">
              <a:solidFill>
                <a:schemeClr val="dk2"/>
              </a:solidFill>
              <a:latin typeface="Poppins"/>
              <a:ea typeface="Poppins"/>
              <a:cs typeface="Poppins"/>
              <a:sym typeface="Poppins"/>
            </a:endParaRPr>
          </a:p>
        </p:txBody>
      </p:sp>
      <p:sp>
        <p:nvSpPr>
          <p:cNvPr id="1511" name="Google Shape;1511;p163"/>
          <p:cNvSpPr txBox="1"/>
          <p:nvPr/>
        </p:nvSpPr>
        <p:spPr>
          <a:xfrm>
            <a:off x="2596499" y="2751375"/>
            <a:ext cx="1850700" cy="646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50%+ of key info isn’t seen, leading to solving the same problem repeatedly</a:t>
            </a:r>
            <a:endParaRPr sz="1000">
              <a:solidFill>
                <a:schemeClr val="dk2"/>
              </a:solidFill>
              <a:latin typeface="Poppins Light"/>
              <a:ea typeface="Poppins Light"/>
              <a:cs typeface="Poppins Light"/>
              <a:sym typeface="Poppins Light"/>
            </a:endParaRPr>
          </a:p>
        </p:txBody>
      </p:sp>
      <p:sp>
        <p:nvSpPr>
          <p:cNvPr id="1512" name="Google Shape;1512;p163"/>
          <p:cNvSpPr txBox="1"/>
          <p:nvPr/>
        </p:nvSpPr>
        <p:spPr>
          <a:xfrm>
            <a:off x="415300" y="4414025"/>
            <a:ext cx="5709900" cy="4311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sz="800">
                <a:solidFill>
                  <a:schemeClr val="dk2"/>
                </a:solidFill>
                <a:latin typeface="Poppins"/>
                <a:ea typeface="Poppins"/>
                <a:cs typeface="Poppins"/>
                <a:sym typeface="Poppins"/>
              </a:rPr>
              <a:t>Above are actual quantifications of the workforce challenges a global manufacturing enterprise is currently experiencing. These numbers are consistent with other enterprise organizations observed.</a:t>
            </a:r>
            <a:endParaRPr sz="800">
              <a:solidFill>
                <a:schemeClr val="dk2"/>
              </a:solidFill>
              <a:latin typeface="Poppins"/>
              <a:ea typeface="Poppins"/>
              <a:cs typeface="Poppins"/>
              <a:sym typeface="Poppin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Shape 1516"/>
        <p:cNvGrpSpPr/>
        <p:nvPr/>
      </p:nvGrpSpPr>
      <p:grpSpPr>
        <a:xfrm>
          <a:off x="0" y="0"/>
          <a:ext cx="0" cy="0"/>
          <a:chOff x="0" y="0"/>
          <a:chExt cx="0" cy="0"/>
        </a:xfrm>
      </p:grpSpPr>
      <p:pic>
        <p:nvPicPr>
          <p:cNvPr id="1517" name="Google Shape;1517;p164" descr="pasted-movie.png"/>
          <p:cNvPicPr preferRelativeResize="0"/>
          <p:nvPr/>
        </p:nvPicPr>
        <p:blipFill rotWithShape="1">
          <a:blip r:embed="rId3">
            <a:alphaModFix/>
          </a:blip>
          <a:srcRect/>
          <a:stretch/>
        </p:blipFill>
        <p:spPr>
          <a:xfrm flipH="1">
            <a:off x="8505094" y="613"/>
            <a:ext cx="652075" cy="5075726"/>
          </a:xfrm>
          <a:prstGeom prst="rect">
            <a:avLst/>
          </a:prstGeom>
          <a:noFill/>
          <a:ln>
            <a:noFill/>
          </a:ln>
        </p:spPr>
      </p:pic>
      <p:sp>
        <p:nvSpPr>
          <p:cNvPr id="1518" name="Google Shape;1518;p164"/>
          <p:cNvSpPr/>
          <p:nvPr/>
        </p:nvSpPr>
        <p:spPr>
          <a:xfrm rot="-119940">
            <a:off x="-101062" y="1190831"/>
            <a:ext cx="8389008" cy="963563"/>
          </a:xfrm>
          <a:custGeom>
            <a:avLst/>
            <a:gdLst/>
            <a:ahLst/>
            <a:cxnLst/>
            <a:rect l="l" t="t" r="r" b="b"/>
            <a:pathLst>
              <a:path w="400856" h="38546" extrusionOk="0">
                <a:moveTo>
                  <a:pt x="0" y="32605"/>
                </a:moveTo>
                <a:cubicBezTo>
                  <a:pt x="24362" y="33582"/>
                  <a:pt x="96960" y="38405"/>
                  <a:pt x="146172" y="38466"/>
                </a:cubicBezTo>
                <a:cubicBezTo>
                  <a:pt x="195385" y="38527"/>
                  <a:pt x="252828" y="39382"/>
                  <a:pt x="295275" y="32971"/>
                </a:cubicBezTo>
                <a:cubicBezTo>
                  <a:pt x="337722" y="26560"/>
                  <a:pt x="383259" y="5495"/>
                  <a:pt x="400856" y="0"/>
                </a:cubicBezTo>
              </a:path>
            </a:pathLst>
          </a:custGeom>
          <a:noFill/>
          <a:ln w="28575" cap="flat" cmpd="sng">
            <a:solidFill>
              <a:schemeClr val="lt1"/>
            </a:solidFill>
            <a:prstDash val="solid"/>
            <a:round/>
            <a:headEnd type="none" w="med" len="med"/>
            <a:tailEnd type="triangle" w="med" len="med"/>
          </a:ln>
        </p:spPr>
        <p:txBody>
          <a:bodyPr/>
          <a:lstStyle/>
          <a:p>
            <a:endParaRPr lang="ko-KR" altLang="en-US"/>
          </a:p>
        </p:txBody>
      </p:sp>
      <p:sp>
        <p:nvSpPr>
          <p:cNvPr id="1519" name="Google Shape;1519;p164"/>
          <p:cNvSpPr/>
          <p:nvPr/>
        </p:nvSpPr>
        <p:spPr>
          <a:xfrm rot="-119940">
            <a:off x="-101062" y="1181981"/>
            <a:ext cx="8389008" cy="963563"/>
          </a:xfrm>
          <a:custGeom>
            <a:avLst/>
            <a:gdLst/>
            <a:ahLst/>
            <a:cxnLst/>
            <a:rect l="l" t="t" r="r" b="b"/>
            <a:pathLst>
              <a:path w="400856" h="38546" extrusionOk="0">
                <a:moveTo>
                  <a:pt x="0" y="32605"/>
                </a:moveTo>
                <a:cubicBezTo>
                  <a:pt x="24362" y="33582"/>
                  <a:pt x="96960" y="38405"/>
                  <a:pt x="146172" y="38466"/>
                </a:cubicBezTo>
                <a:cubicBezTo>
                  <a:pt x="195385" y="38527"/>
                  <a:pt x="252828" y="39382"/>
                  <a:pt x="295275" y="32971"/>
                </a:cubicBezTo>
                <a:cubicBezTo>
                  <a:pt x="337722" y="26560"/>
                  <a:pt x="383259" y="5495"/>
                  <a:pt x="400856" y="0"/>
                </a:cubicBezTo>
              </a:path>
            </a:pathLst>
          </a:custGeom>
          <a:noFill/>
          <a:ln w="28575" cap="flat" cmpd="sng">
            <a:solidFill>
              <a:schemeClr val="accent1"/>
            </a:solidFill>
            <a:prstDash val="solid"/>
            <a:round/>
            <a:headEnd type="none" w="med" len="med"/>
            <a:tailEnd type="triangle" w="med" len="med"/>
          </a:ln>
        </p:spPr>
        <p:txBody>
          <a:bodyPr/>
          <a:lstStyle/>
          <a:p>
            <a:endParaRPr lang="ko-KR" altLang="en-US"/>
          </a:p>
        </p:txBody>
      </p:sp>
      <p:sp>
        <p:nvSpPr>
          <p:cNvPr id="1520" name="Google Shape;1520;p164"/>
          <p:cNvSpPr txBox="1">
            <a:spLocks noGrp="1"/>
          </p:cNvSpPr>
          <p:nvPr>
            <p:ph type="title" idx="4294967295"/>
          </p:nvPr>
        </p:nvSpPr>
        <p:spPr>
          <a:xfrm>
            <a:off x="311938" y="393600"/>
            <a:ext cx="7563000" cy="1305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SzPts val="990"/>
              <a:buNone/>
            </a:pPr>
            <a:r>
              <a:rPr lang="en" sz="2800"/>
              <a:t>Teamwork </a:t>
            </a:r>
            <a:r>
              <a:rPr lang="en"/>
              <a:t>Foundation</a:t>
            </a:r>
            <a:r>
              <a:rPr lang="en" sz="2800"/>
              <a:t> Journey</a:t>
            </a:r>
            <a:endParaRPr sz="2800">
              <a:solidFill>
                <a:schemeClr val="accent1"/>
              </a:solidFill>
            </a:endParaRPr>
          </a:p>
        </p:txBody>
      </p:sp>
      <p:sp>
        <p:nvSpPr>
          <p:cNvPr id="1521" name="Google Shape;1521;p164"/>
          <p:cNvSpPr/>
          <p:nvPr/>
        </p:nvSpPr>
        <p:spPr>
          <a:xfrm>
            <a:off x="1186975" y="2032075"/>
            <a:ext cx="277800" cy="277800"/>
          </a:xfrm>
          <a:prstGeom prst="ellipse">
            <a:avLst/>
          </a:prstGeom>
          <a:solidFill>
            <a:schemeClr val="lt1"/>
          </a:solidFill>
          <a:ln w="9525" cap="flat" cmpd="sng">
            <a:solidFill>
              <a:srgbClr val="0067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22" name="Google Shape;1522;p164"/>
          <p:cNvSpPr/>
          <p:nvPr/>
        </p:nvSpPr>
        <p:spPr>
          <a:xfrm>
            <a:off x="1216075" y="2061175"/>
            <a:ext cx="219600" cy="21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23" name="Google Shape;1523;p164"/>
          <p:cNvSpPr txBox="1"/>
          <p:nvPr/>
        </p:nvSpPr>
        <p:spPr>
          <a:xfrm>
            <a:off x="872875" y="2376600"/>
            <a:ext cx="1844100" cy="1893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chemeClr val="accent1"/>
                </a:solidFill>
                <a:latin typeface="Poppins"/>
                <a:ea typeface="Poppins"/>
                <a:cs typeface="Poppins"/>
                <a:sym typeface="Poppins"/>
              </a:rPr>
              <a:t>1.</a:t>
            </a:r>
            <a:r>
              <a:rPr lang="en" sz="1300">
                <a:solidFill>
                  <a:schemeClr val="dk2"/>
                </a:solidFill>
                <a:latin typeface="Poppins"/>
                <a:ea typeface="Poppins"/>
                <a:cs typeface="Poppins"/>
                <a:sym typeface="Poppins"/>
              </a:rPr>
              <a:t> </a:t>
            </a:r>
            <a:r>
              <a:rPr lang="en" sz="1300" b="1">
                <a:solidFill>
                  <a:schemeClr val="dk2"/>
                </a:solidFill>
                <a:latin typeface="Poppins"/>
                <a:ea typeface="Poppins"/>
                <a:cs typeface="Poppins"/>
                <a:sym typeface="Poppins"/>
              </a:rPr>
              <a:t>Consolidate redundant tools</a:t>
            </a:r>
            <a:endParaRPr sz="1300" b="1">
              <a:solidFill>
                <a:schemeClr val="dk2"/>
              </a:solidFill>
              <a:latin typeface="Poppins"/>
              <a:ea typeface="Poppins"/>
              <a:cs typeface="Poppins"/>
              <a:sym typeface="Poppins"/>
            </a:endParaRPr>
          </a:p>
          <a:p>
            <a:pPr marL="274320" lvl="0" indent="-200660" algn="l" rtl="0">
              <a:spcBef>
                <a:spcPts val="1000"/>
              </a:spcBef>
              <a:spcAft>
                <a:spcPts val="0"/>
              </a:spcAft>
              <a:buClr>
                <a:schemeClr val="dk2"/>
              </a:buClr>
              <a:buSzPts val="1000"/>
              <a:buFont typeface="Poppins"/>
              <a:buChar char="●"/>
            </a:pPr>
            <a:r>
              <a:rPr lang="en" sz="1000">
                <a:solidFill>
                  <a:schemeClr val="dk2"/>
                </a:solidFill>
                <a:latin typeface="Poppins"/>
                <a:ea typeface="Poppins"/>
                <a:cs typeface="Poppins"/>
                <a:sym typeface="Poppins"/>
              </a:rPr>
              <a:t>Lower costs and overhead</a:t>
            </a:r>
            <a:endParaRPr sz="1000">
              <a:solidFill>
                <a:schemeClr val="dk2"/>
              </a:solidFill>
              <a:latin typeface="Poppins"/>
              <a:ea typeface="Poppins"/>
              <a:cs typeface="Poppins"/>
              <a:sym typeface="Poppins"/>
            </a:endParaRPr>
          </a:p>
          <a:p>
            <a:pPr marL="274320" lvl="0" indent="-200660" algn="l" rtl="0">
              <a:spcBef>
                <a:spcPts val="1000"/>
              </a:spcBef>
              <a:spcAft>
                <a:spcPts val="0"/>
              </a:spcAft>
              <a:buClr>
                <a:schemeClr val="dk2"/>
              </a:buClr>
              <a:buSzPts val="1000"/>
              <a:buFont typeface="Poppins"/>
              <a:buChar char="●"/>
            </a:pPr>
            <a:r>
              <a:rPr lang="en" sz="1000">
                <a:solidFill>
                  <a:schemeClr val="dk2"/>
                </a:solidFill>
                <a:latin typeface="Poppins"/>
                <a:ea typeface="Poppins"/>
                <a:cs typeface="Poppins"/>
                <a:sym typeface="Poppins"/>
              </a:rPr>
              <a:t>Improve security and resiliency</a:t>
            </a:r>
            <a:endParaRPr sz="1000">
              <a:solidFill>
                <a:schemeClr val="dk2"/>
              </a:solidFill>
              <a:latin typeface="Poppins"/>
              <a:ea typeface="Poppins"/>
              <a:cs typeface="Poppins"/>
              <a:sym typeface="Poppins"/>
            </a:endParaRPr>
          </a:p>
          <a:p>
            <a:pPr marL="274320" lvl="0" indent="-200660" algn="l" rtl="0">
              <a:spcBef>
                <a:spcPts val="1000"/>
              </a:spcBef>
              <a:spcAft>
                <a:spcPts val="1000"/>
              </a:spcAft>
              <a:buClr>
                <a:schemeClr val="dk2"/>
              </a:buClr>
              <a:buSzPts val="1000"/>
              <a:buFont typeface="Poppins"/>
              <a:buChar char="●"/>
            </a:pPr>
            <a:r>
              <a:rPr lang="en" sz="1000">
                <a:solidFill>
                  <a:schemeClr val="dk2"/>
                </a:solidFill>
                <a:latin typeface="Poppins"/>
                <a:ea typeface="Poppins"/>
                <a:cs typeface="Poppins"/>
                <a:sym typeface="Poppins"/>
              </a:rPr>
              <a:t>Simplify purchasing experience</a:t>
            </a:r>
            <a:endParaRPr sz="1000">
              <a:solidFill>
                <a:schemeClr val="dk2"/>
              </a:solidFill>
              <a:latin typeface="Poppins"/>
              <a:ea typeface="Poppins"/>
              <a:cs typeface="Poppins"/>
              <a:sym typeface="Poppins"/>
            </a:endParaRPr>
          </a:p>
        </p:txBody>
      </p:sp>
      <p:sp>
        <p:nvSpPr>
          <p:cNvPr id="1524" name="Google Shape;1524;p164"/>
          <p:cNvSpPr/>
          <p:nvPr/>
        </p:nvSpPr>
        <p:spPr>
          <a:xfrm>
            <a:off x="3791525" y="2032075"/>
            <a:ext cx="277800" cy="277800"/>
          </a:xfrm>
          <a:prstGeom prst="ellipse">
            <a:avLst/>
          </a:prstGeom>
          <a:solidFill>
            <a:schemeClr val="lt1"/>
          </a:solidFill>
          <a:ln w="9525" cap="flat" cmpd="sng">
            <a:solidFill>
              <a:srgbClr val="0067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25" name="Google Shape;1525;p164"/>
          <p:cNvSpPr/>
          <p:nvPr/>
        </p:nvSpPr>
        <p:spPr>
          <a:xfrm>
            <a:off x="3820625" y="2061175"/>
            <a:ext cx="219600" cy="21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26" name="Google Shape;1526;p164"/>
          <p:cNvSpPr txBox="1"/>
          <p:nvPr/>
        </p:nvSpPr>
        <p:spPr>
          <a:xfrm>
            <a:off x="3477425" y="2376600"/>
            <a:ext cx="1844100" cy="1893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chemeClr val="accent1"/>
                </a:solidFill>
                <a:latin typeface="Poppins"/>
                <a:ea typeface="Poppins"/>
                <a:cs typeface="Poppins"/>
                <a:sym typeface="Poppins"/>
              </a:rPr>
              <a:t>2.</a:t>
            </a:r>
            <a:r>
              <a:rPr lang="en" sz="1300">
                <a:solidFill>
                  <a:schemeClr val="dk2"/>
                </a:solidFill>
                <a:latin typeface="Poppins"/>
                <a:ea typeface="Poppins"/>
                <a:cs typeface="Poppins"/>
                <a:sym typeface="Poppins"/>
              </a:rPr>
              <a:t> </a:t>
            </a:r>
            <a:r>
              <a:rPr lang="en" sz="1300" b="1">
                <a:solidFill>
                  <a:schemeClr val="dk2"/>
                </a:solidFill>
                <a:latin typeface="Poppins"/>
                <a:ea typeface="Poppins"/>
                <a:cs typeface="Poppins"/>
                <a:sym typeface="Poppins"/>
              </a:rPr>
              <a:t>Expand to business teams</a:t>
            </a:r>
            <a:endParaRPr sz="1300" b="1">
              <a:solidFill>
                <a:schemeClr val="dk2"/>
              </a:solidFill>
              <a:latin typeface="Poppins"/>
              <a:ea typeface="Poppins"/>
              <a:cs typeface="Poppins"/>
              <a:sym typeface="Poppins"/>
            </a:endParaRPr>
          </a:p>
          <a:p>
            <a:pPr marL="274320" lvl="0" indent="-200660" algn="l" rtl="0">
              <a:spcBef>
                <a:spcPts val="1000"/>
              </a:spcBef>
              <a:spcAft>
                <a:spcPts val="0"/>
              </a:spcAft>
              <a:buClr>
                <a:schemeClr val="dk2"/>
              </a:buClr>
              <a:buSzPts val="1000"/>
              <a:buFont typeface="Poppins"/>
              <a:buChar char="●"/>
            </a:pPr>
            <a:r>
              <a:rPr lang="en" sz="1000">
                <a:solidFill>
                  <a:schemeClr val="dk2"/>
                </a:solidFill>
                <a:latin typeface="Poppins"/>
                <a:ea typeface="Poppins"/>
                <a:cs typeface="Poppins"/>
                <a:sym typeface="Poppins"/>
              </a:rPr>
              <a:t>Showcase simplified product experiences </a:t>
            </a:r>
            <a:endParaRPr sz="1000">
              <a:solidFill>
                <a:schemeClr val="dk2"/>
              </a:solidFill>
              <a:latin typeface="Poppins"/>
              <a:ea typeface="Poppins"/>
              <a:cs typeface="Poppins"/>
              <a:sym typeface="Poppins"/>
            </a:endParaRPr>
          </a:p>
          <a:p>
            <a:pPr marL="274320" lvl="0" indent="-200660" algn="l" rtl="0">
              <a:spcBef>
                <a:spcPts val="1000"/>
              </a:spcBef>
              <a:spcAft>
                <a:spcPts val="0"/>
              </a:spcAft>
              <a:buClr>
                <a:schemeClr val="dk2"/>
              </a:buClr>
              <a:buSzPts val="1000"/>
              <a:buFont typeface="Poppins"/>
              <a:buChar char="●"/>
            </a:pPr>
            <a:r>
              <a:rPr lang="en" sz="1000">
                <a:solidFill>
                  <a:schemeClr val="dk2"/>
                </a:solidFill>
                <a:latin typeface="Poppins"/>
                <a:ea typeface="Poppins"/>
                <a:cs typeface="Poppins"/>
                <a:sym typeface="Poppins"/>
              </a:rPr>
              <a:t>Solve key use cases for marketing, HR, etc.</a:t>
            </a:r>
            <a:endParaRPr sz="1000">
              <a:solidFill>
                <a:schemeClr val="dk2"/>
              </a:solidFill>
              <a:latin typeface="Poppins"/>
              <a:ea typeface="Poppins"/>
              <a:cs typeface="Poppins"/>
              <a:sym typeface="Poppins"/>
            </a:endParaRPr>
          </a:p>
          <a:p>
            <a:pPr marL="274320" lvl="0" indent="-200660" algn="l" rtl="0">
              <a:spcBef>
                <a:spcPts val="1000"/>
              </a:spcBef>
              <a:spcAft>
                <a:spcPts val="1000"/>
              </a:spcAft>
              <a:buClr>
                <a:schemeClr val="dk2"/>
              </a:buClr>
              <a:buSzPts val="1000"/>
              <a:buFont typeface="Poppins"/>
              <a:buChar char="●"/>
            </a:pPr>
            <a:r>
              <a:rPr lang="en" sz="1000">
                <a:solidFill>
                  <a:schemeClr val="dk2"/>
                </a:solidFill>
                <a:latin typeface="Poppins"/>
                <a:ea typeface="Poppins"/>
                <a:cs typeface="Poppins"/>
                <a:sym typeface="Poppins"/>
              </a:rPr>
              <a:t>Demonstrate tech team+biz team value</a:t>
            </a:r>
            <a:endParaRPr sz="1000" b="1">
              <a:solidFill>
                <a:schemeClr val="accent1"/>
              </a:solidFill>
              <a:latin typeface="Poppins"/>
              <a:ea typeface="Poppins"/>
              <a:cs typeface="Poppins"/>
              <a:sym typeface="Poppins"/>
            </a:endParaRPr>
          </a:p>
        </p:txBody>
      </p:sp>
      <p:sp>
        <p:nvSpPr>
          <p:cNvPr id="1527" name="Google Shape;1527;p164"/>
          <p:cNvSpPr txBox="1"/>
          <p:nvPr/>
        </p:nvSpPr>
        <p:spPr>
          <a:xfrm>
            <a:off x="6081975" y="2026600"/>
            <a:ext cx="1844100" cy="2175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chemeClr val="accent1"/>
                </a:solidFill>
                <a:latin typeface="Poppins"/>
                <a:ea typeface="Poppins"/>
                <a:cs typeface="Poppins"/>
                <a:sym typeface="Poppins"/>
              </a:rPr>
              <a:t>3.</a:t>
            </a:r>
            <a:r>
              <a:rPr lang="en" sz="1300">
                <a:solidFill>
                  <a:schemeClr val="dk2"/>
                </a:solidFill>
                <a:latin typeface="Poppins"/>
                <a:ea typeface="Poppins"/>
                <a:cs typeface="Poppins"/>
                <a:sym typeface="Poppins"/>
              </a:rPr>
              <a:t> </a:t>
            </a:r>
            <a:r>
              <a:rPr lang="en" sz="1300" b="1">
                <a:solidFill>
                  <a:schemeClr val="dk2"/>
                </a:solidFill>
                <a:latin typeface="Poppins"/>
                <a:ea typeface="Poppins"/>
                <a:cs typeface="Poppins"/>
                <a:sym typeface="Poppins"/>
              </a:rPr>
              <a:t>Transform how all teams work</a:t>
            </a:r>
            <a:endParaRPr sz="1300" b="1">
              <a:solidFill>
                <a:schemeClr val="dk2"/>
              </a:solidFill>
              <a:latin typeface="Poppins"/>
              <a:ea typeface="Poppins"/>
              <a:cs typeface="Poppins"/>
              <a:sym typeface="Poppins"/>
            </a:endParaRPr>
          </a:p>
          <a:p>
            <a:pPr marL="274320" lvl="0" indent="-200660" algn="l" rtl="0">
              <a:spcBef>
                <a:spcPts val="1000"/>
              </a:spcBef>
              <a:spcAft>
                <a:spcPts val="0"/>
              </a:spcAft>
              <a:buClr>
                <a:schemeClr val="dk2"/>
              </a:buClr>
              <a:buSzPts val="1000"/>
              <a:buFont typeface="Poppins"/>
              <a:buChar char="●"/>
            </a:pPr>
            <a:r>
              <a:rPr lang="en" sz="1000">
                <a:solidFill>
                  <a:schemeClr val="dk2"/>
                </a:solidFill>
                <a:latin typeface="Poppins"/>
                <a:ea typeface="Poppins"/>
                <a:cs typeface="Poppins"/>
                <a:sym typeface="Poppins"/>
              </a:rPr>
              <a:t>Align all teams to goals</a:t>
            </a:r>
            <a:endParaRPr sz="1000">
              <a:solidFill>
                <a:schemeClr val="dk2"/>
              </a:solidFill>
              <a:latin typeface="Poppins"/>
              <a:ea typeface="Poppins"/>
              <a:cs typeface="Poppins"/>
              <a:sym typeface="Poppins"/>
            </a:endParaRPr>
          </a:p>
          <a:p>
            <a:pPr marL="274320" lvl="0" indent="-200660" algn="l" rtl="0">
              <a:spcBef>
                <a:spcPts val="1000"/>
              </a:spcBef>
              <a:spcAft>
                <a:spcPts val="0"/>
              </a:spcAft>
              <a:buClr>
                <a:schemeClr val="dk2"/>
              </a:buClr>
              <a:buSzPts val="1000"/>
              <a:buFont typeface="Poppins"/>
              <a:buChar char="●"/>
            </a:pPr>
            <a:r>
              <a:rPr lang="en" sz="1000">
                <a:solidFill>
                  <a:schemeClr val="dk2"/>
                </a:solidFill>
                <a:latin typeface="Poppins"/>
                <a:ea typeface="Poppins"/>
                <a:cs typeface="Poppins"/>
                <a:sym typeface="Poppins"/>
              </a:rPr>
              <a:t>Plan and track work cross-functionally</a:t>
            </a:r>
            <a:endParaRPr sz="1000">
              <a:solidFill>
                <a:schemeClr val="dk2"/>
              </a:solidFill>
              <a:latin typeface="Poppins"/>
              <a:ea typeface="Poppins"/>
              <a:cs typeface="Poppins"/>
              <a:sym typeface="Poppins"/>
            </a:endParaRPr>
          </a:p>
          <a:p>
            <a:pPr marL="274320" lvl="0" indent="-200660" algn="l" rtl="0">
              <a:spcBef>
                <a:spcPts val="1000"/>
              </a:spcBef>
              <a:spcAft>
                <a:spcPts val="0"/>
              </a:spcAft>
              <a:buClr>
                <a:schemeClr val="dk2"/>
              </a:buClr>
              <a:buSzPts val="1000"/>
              <a:buFont typeface="Poppins"/>
              <a:buChar char="●"/>
            </a:pPr>
            <a:r>
              <a:rPr lang="en" sz="1000">
                <a:solidFill>
                  <a:schemeClr val="dk2"/>
                </a:solidFill>
                <a:latin typeface="Poppins"/>
                <a:ea typeface="Poppins"/>
                <a:cs typeface="Poppins"/>
                <a:sym typeface="Poppins"/>
              </a:rPr>
              <a:t>Unleash the power of knowledge</a:t>
            </a:r>
            <a:endParaRPr sz="1000">
              <a:solidFill>
                <a:schemeClr val="dk2"/>
              </a:solidFill>
              <a:latin typeface="Poppins"/>
              <a:ea typeface="Poppins"/>
              <a:cs typeface="Poppins"/>
              <a:sym typeface="Poppins"/>
            </a:endParaRPr>
          </a:p>
          <a:p>
            <a:pPr marL="0" lvl="0" indent="0" algn="l" rtl="0">
              <a:spcBef>
                <a:spcPts val="1000"/>
              </a:spcBef>
              <a:spcAft>
                <a:spcPts val="0"/>
              </a:spcAft>
              <a:buNone/>
            </a:pPr>
            <a:endParaRPr sz="1000" b="1">
              <a:solidFill>
                <a:schemeClr val="accent1"/>
              </a:solidFill>
              <a:latin typeface="Poppins"/>
              <a:ea typeface="Poppins"/>
              <a:cs typeface="Poppins"/>
              <a:sym typeface="Poppins"/>
            </a:endParaRPr>
          </a:p>
        </p:txBody>
      </p:sp>
      <p:sp>
        <p:nvSpPr>
          <p:cNvPr id="1528" name="Google Shape;1528;p164"/>
          <p:cNvSpPr/>
          <p:nvPr/>
        </p:nvSpPr>
        <p:spPr>
          <a:xfrm>
            <a:off x="6396075" y="1682075"/>
            <a:ext cx="277800" cy="277800"/>
          </a:xfrm>
          <a:prstGeom prst="ellipse">
            <a:avLst/>
          </a:prstGeom>
          <a:solidFill>
            <a:schemeClr val="lt1"/>
          </a:solidFill>
          <a:ln w="9525" cap="flat" cmpd="sng">
            <a:solidFill>
              <a:srgbClr val="0067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29" name="Google Shape;1529;p164"/>
          <p:cNvSpPr/>
          <p:nvPr/>
        </p:nvSpPr>
        <p:spPr>
          <a:xfrm>
            <a:off x="6425175" y="1711175"/>
            <a:ext cx="219600" cy="21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Shape 1533"/>
        <p:cNvGrpSpPr/>
        <p:nvPr/>
      </p:nvGrpSpPr>
      <p:grpSpPr>
        <a:xfrm>
          <a:off x="0" y="0"/>
          <a:ext cx="0" cy="0"/>
          <a:chOff x="0" y="0"/>
          <a:chExt cx="0" cy="0"/>
        </a:xfrm>
      </p:grpSpPr>
      <p:pic>
        <p:nvPicPr>
          <p:cNvPr id="1534" name="Google Shape;1534;p165" descr="pasted-movie.png"/>
          <p:cNvPicPr preferRelativeResize="0"/>
          <p:nvPr/>
        </p:nvPicPr>
        <p:blipFill rotWithShape="1">
          <a:blip r:embed="rId3">
            <a:alphaModFix/>
          </a:blip>
          <a:srcRect/>
          <a:stretch/>
        </p:blipFill>
        <p:spPr>
          <a:xfrm flipH="1">
            <a:off x="8505094" y="613"/>
            <a:ext cx="652075" cy="5075726"/>
          </a:xfrm>
          <a:prstGeom prst="rect">
            <a:avLst/>
          </a:prstGeom>
          <a:noFill/>
          <a:ln>
            <a:noFill/>
          </a:ln>
        </p:spPr>
      </p:pic>
      <p:sp>
        <p:nvSpPr>
          <p:cNvPr id="1535" name="Google Shape;1535;p165"/>
          <p:cNvSpPr/>
          <p:nvPr/>
        </p:nvSpPr>
        <p:spPr>
          <a:xfrm rot="-119940">
            <a:off x="-5114587" y="1190831"/>
            <a:ext cx="8389008" cy="963563"/>
          </a:xfrm>
          <a:custGeom>
            <a:avLst/>
            <a:gdLst/>
            <a:ahLst/>
            <a:cxnLst/>
            <a:rect l="l" t="t" r="r" b="b"/>
            <a:pathLst>
              <a:path w="400856" h="38546" extrusionOk="0">
                <a:moveTo>
                  <a:pt x="0" y="32605"/>
                </a:moveTo>
                <a:cubicBezTo>
                  <a:pt x="24362" y="33582"/>
                  <a:pt x="96960" y="38405"/>
                  <a:pt x="146172" y="38466"/>
                </a:cubicBezTo>
                <a:cubicBezTo>
                  <a:pt x="195385" y="38527"/>
                  <a:pt x="252828" y="39382"/>
                  <a:pt x="295275" y="32971"/>
                </a:cubicBezTo>
                <a:cubicBezTo>
                  <a:pt x="337722" y="26560"/>
                  <a:pt x="383259" y="5495"/>
                  <a:pt x="400856" y="0"/>
                </a:cubicBezTo>
              </a:path>
            </a:pathLst>
          </a:custGeom>
          <a:noFill/>
          <a:ln w="28575" cap="flat" cmpd="sng">
            <a:solidFill>
              <a:schemeClr val="lt1"/>
            </a:solidFill>
            <a:prstDash val="solid"/>
            <a:round/>
            <a:headEnd type="none" w="med" len="med"/>
            <a:tailEnd type="triangle" w="med" len="med"/>
          </a:ln>
        </p:spPr>
        <p:txBody>
          <a:bodyPr/>
          <a:lstStyle/>
          <a:p>
            <a:endParaRPr lang="ko-KR" altLang="en-US"/>
          </a:p>
        </p:txBody>
      </p:sp>
      <p:sp>
        <p:nvSpPr>
          <p:cNvPr id="1536" name="Google Shape;1536;p165"/>
          <p:cNvSpPr/>
          <p:nvPr/>
        </p:nvSpPr>
        <p:spPr>
          <a:xfrm rot="-119940">
            <a:off x="-5114587" y="1181981"/>
            <a:ext cx="8389008" cy="963563"/>
          </a:xfrm>
          <a:custGeom>
            <a:avLst/>
            <a:gdLst/>
            <a:ahLst/>
            <a:cxnLst/>
            <a:rect l="l" t="t" r="r" b="b"/>
            <a:pathLst>
              <a:path w="400856" h="38546" extrusionOk="0">
                <a:moveTo>
                  <a:pt x="0" y="32605"/>
                </a:moveTo>
                <a:cubicBezTo>
                  <a:pt x="24362" y="33582"/>
                  <a:pt x="96960" y="38405"/>
                  <a:pt x="146172" y="38466"/>
                </a:cubicBezTo>
                <a:cubicBezTo>
                  <a:pt x="195385" y="38527"/>
                  <a:pt x="252828" y="39382"/>
                  <a:pt x="295275" y="32971"/>
                </a:cubicBezTo>
                <a:cubicBezTo>
                  <a:pt x="337722" y="26560"/>
                  <a:pt x="383259" y="5495"/>
                  <a:pt x="400856" y="0"/>
                </a:cubicBezTo>
              </a:path>
            </a:pathLst>
          </a:custGeom>
          <a:noFill/>
          <a:ln w="28575" cap="flat" cmpd="sng">
            <a:solidFill>
              <a:schemeClr val="accent1"/>
            </a:solidFill>
            <a:prstDash val="solid"/>
            <a:round/>
            <a:headEnd type="none" w="med" len="med"/>
            <a:tailEnd type="triangle" w="med" len="med"/>
          </a:ln>
        </p:spPr>
        <p:txBody>
          <a:bodyPr/>
          <a:lstStyle/>
          <a:p>
            <a:endParaRPr lang="ko-KR" altLang="en-US"/>
          </a:p>
        </p:txBody>
      </p:sp>
      <p:sp>
        <p:nvSpPr>
          <p:cNvPr id="1537" name="Google Shape;1537;p165"/>
          <p:cNvSpPr txBox="1">
            <a:spLocks noGrp="1"/>
          </p:cNvSpPr>
          <p:nvPr>
            <p:ph type="title" idx="4294967295"/>
          </p:nvPr>
        </p:nvSpPr>
        <p:spPr>
          <a:xfrm>
            <a:off x="339791" y="393600"/>
            <a:ext cx="7563000" cy="13050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SzPts val="990"/>
              <a:buNone/>
            </a:pPr>
            <a:r>
              <a:rPr lang="en" sz="2700"/>
              <a:t>The value of going </a:t>
            </a:r>
            <a:r>
              <a:rPr lang="en" sz="2700">
                <a:solidFill>
                  <a:schemeClr val="lt1"/>
                </a:solidFill>
              </a:rPr>
              <a:t>wall-to-wall with</a:t>
            </a:r>
            <a:r>
              <a:rPr lang="en" sz="2700"/>
              <a:t> Atlassian</a:t>
            </a:r>
            <a:endParaRPr sz="2700">
              <a:solidFill>
                <a:schemeClr val="accent1"/>
              </a:solidFill>
            </a:endParaRPr>
          </a:p>
        </p:txBody>
      </p:sp>
      <p:sp>
        <p:nvSpPr>
          <p:cNvPr id="1538" name="Google Shape;1538;p165"/>
          <p:cNvSpPr txBox="1"/>
          <p:nvPr/>
        </p:nvSpPr>
        <p:spPr>
          <a:xfrm>
            <a:off x="1068450" y="2026600"/>
            <a:ext cx="1844100" cy="2175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chemeClr val="accent1"/>
                </a:solidFill>
                <a:latin typeface="Poppins"/>
                <a:ea typeface="Poppins"/>
                <a:cs typeface="Poppins"/>
                <a:sym typeface="Poppins"/>
              </a:rPr>
              <a:t>L3.</a:t>
            </a:r>
            <a:r>
              <a:rPr lang="en" sz="1300">
                <a:solidFill>
                  <a:schemeClr val="dk2"/>
                </a:solidFill>
                <a:latin typeface="Poppins"/>
                <a:ea typeface="Poppins"/>
                <a:cs typeface="Poppins"/>
                <a:sym typeface="Poppins"/>
              </a:rPr>
              <a:t> </a:t>
            </a:r>
            <a:r>
              <a:rPr lang="en" sz="1300" b="1">
                <a:solidFill>
                  <a:schemeClr val="dk2"/>
                </a:solidFill>
                <a:latin typeface="Poppins"/>
                <a:ea typeface="Poppins"/>
                <a:cs typeface="Poppins"/>
                <a:sym typeface="Poppins"/>
              </a:rPr>
              <a:t>Transform how all teams work</a:t>
            </a:r>
            <a:endParaRPr sz="1300" b="1">
              <a:solidFill>
                <a:schemeClr val="dk2"/>
              </a:solidFill>
              <a:latin typeface="Poppins"/>
              <a:ea typeface="Poppins"/>
              <a:cs typeface="Poppins"/>
              <a:sym typeface="Poppins"/>
            </a:endParaRPr>
          </a:p>
          <a:p>
            <a:pPr marL="274320" lvl="0" indent="-200660" algn="l" rtl="0">
              <a:spcBef>
                <a:spcPts val="1000"/>
              </a:spcBef>
              <a:spcAft>
                <a:spcPts val="0"/>
              </a:spcAft>
              <a:buClr>
                <a:schemeClr val="dk2"/>
              </a:buClr>
              <a:buSzPts val="1000"/>
              <a:buFont typeface="Poppins"/>
              <a:buChar char="●"/>
            </a:pPr>
            <a:r>
              <a:rPr lang="en" sz="1000">
                <a:solidFill>
                  <a:schemeClr val="dk2"/>
                </a:solidFill>
                <a:latin typeface="Poppins"/>
                <a:ea typeface="Poppins"/>
                <a:cs typeface="Poppins"/>
                <a:sym typeface="Poppins"/>
              </a:rPr>
              <a:t>Align all teams to goals</a:t>
            </a:r>
            <a:endParaRPr sz="1000">
              <a:solidFill>
                <a:schemeClr val="dk2"/>
              </a:solidFill>
              <a:latin typeface="Poppins"/>
              <a:ea typeface="Poppins"/>
              <a:cs typeface="Poppins"/>
              <a:sym typeface="Poppins"/>
            </a:endParaRPr>
          </a:p>
          <a:p>
            <a:pPr marL="274320" lvl="0" indent="-200660" algn="l" rtl="0">
              <a:spcBef>
                <a:spcPts val="1000"/>
              </a:spcBef>
              <a:spcAft>
                <a:spcPts val="0"/>
              </a:spcAft>
              <a:buClr>
                <a:schemeClr val="dk2"/>
              </a:buClr>
              <a:buSzPts val="1000"/>
              <a:buFont typeface="Poppins"/>
              <a:buChar char="●"/>
            </a:pPr>
            <a:r>
              <a:rPr lang="en" sz="1000">
                <a:solidFill>
                  <a:schemeClr val="dk2"/>
                </a:solidFill>
                <a:latin typeface="Poppins"/>
                <a:ea typeface="Poppins"/>
                <a:cs typeface="Poppins"/>
                <a:sym typeface="Poppins"/>
              </a:rPr>
              <a:t>Plan and track work cross-functionally</a:t>
            </a:r>
            <a:endParaRPr sz="1000">
              <a:solidFill>
                <a:schemeClr val="dk2"/>
              </a:solidFill>
              <a:latin typeface="Poppins"/>
              <a:ea typeface="Poppins"/>
              <a:cs typeface="Poppins"/>
              <a:sym typeface="Poppins"/>
            </a:endParaRPr>
          </a:p>
          <a:p>
            <a:pPr marL="274320" lvl="0" indent="-200660" algn="l" rtl="0">
              <a:spcBef>
                <a:spcPts val="1000"/>
              </a:spcBef>
              <a:spcAft>
                <a:spcPts val="0"/>
              </a:spcAft>
              <a:buClr>
                <a:schemeClr val="dk2"/>
              </a:buClr>
              <a:buSzPts val="1000"/>
              <a:buFont typeface="Poppins"/>
              <a:buChar char="●"/>
            </a:pPr>
            <a:r>
              <a:rPr lang="en" sz="1000">
                <a:solidFill>
                  <a:schemeClr val="dk2"/>
                </a:solidFill>
                <a:latin typeface="Poppins"/>
                <a:ea typeface="Poppins"/>
                <a:cs typeface="Poppins"/>
                <a:sym typeface="Poppins"/>
              </a:rPr>
              <a:t>Unleash the power of knowledge</a:t>
            </a:r>
            <a:endParaRPr sz="1000">
              <a:solidFill>
                <a:schemeClr val="dk2"/>
              </a:solidFill>
              <a:latin typeface="Poppins"/>
              <a:ea typeface="Poppins"/>
              <a:cs typeface="Poppins"/>
              <a:sym typeface="Poppins"/>
            </a:endParaRPr>
          </a:p>
          <a:p>
            <a:pPr marL="0" lvl="0" indent="0" algn="l" rtl="0">
              <a:spcBef>
                <a:spcPts val="1000"/>
              </a:spcBef>
              <a:spcAft>
                <a:spcPts val="0"/>
              </a:spcAft>
              <a:buNone/>
            </a:pPr>
            <a:endParaRPr sz="1000" b="1">
              <a:solidFill>
                <a:schemeClr val="accent1"/>
              </a:solidFill>
              <a:latin typeface="Poppins"/>
              <a:ea typeface="Poppins"/>
              <a:cs typeface="Poppins"/>
              <a:sym typeface="Poppins"/>
            </a:endParaRPr>
          </a:p>
        </p:txBody>
      </p:sp>
      <p:sp>
        <p:nvSpPr>
          <p:cNvPr id="1539" name="Google Shape;1539;p165"/>
          <p:cNvSpPr/>
          <p:nvPr/>
        </p:nvSpPr>
        <p:spPr>
          <a:xfrm>
            <a:off x="1382550" y="1682075"/>
            <a:ext cx="277800" cy="277800"/>
          </a:xfrm>
          <a:prstGeom prst="ellipse">
            <a:avLst/>
          </a:prstGeom>
          <a:solidFill>
            <a:schemeClr val="lt1"/>
          </a:solidFill>
          <a:ln w="9525" cap="flat" cmpd="sng">
            <a:solidFill>
              <a:srgbClr val="0067FF"/>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40" name="Google Shape;1540;p165"/>
          <p:cNvSpPr/>
          <p:nvPr/>
        </p:nvSpPr>
        <p:spPr>
          <a:xfrm>
            <a:off x="1411650" y="1711175"/>
            <a:ext cx="219600" cy="2196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41" name="Google Shape;1541;p165"/>
          <p:cNvSpPr txBox="1"/>
          <p:nvPr/>
        </p:nvSpPr>
        <p:spPr>
          <a:xfrm>
            <a:off x="3694586" y="1236900"/>
            <a:ext cx="1476300" cy="785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900">
                <a:solidFill>
                  <a:schemeClr val="lt1"/>
                </a:solidFill>
                <a:latin typeface="Poppins Black"/>
                <a:ea typeface="Poppins Black"/>
                <a:cs typeface="Poppins Black"/>
                <a:sym typeface="Poppins Black"/>
              </a:rPr>
              <a:t>88</a:t>
            </a:r>
            <a:endParaRPr sz="3900">
              <a:solidFill>
                <a:schemeClr val="lt1"/>
              </a:solidFill>
              <a:latin typeface="Poppins Black"/>
              <a:ea typeface="Poppins Black"/>
              <a:cs typeface="Poppins Black"/>
              <a:sym typeface="Poppins Black"/>
            </a:endParaRPr>
          </a:p>
        </p:txBody>
      </p:sp>
      <p:sp>
        <p:nvSpPr>
          <p:cNvPr id="1542" name="Google Shape;1542;p165"/>
          <p:cNvSpPr txBox="1"/>
          <p:nvPr/>
        </p:nvSpPr>
        <p:spPr>
          <a:xfrm>
            <a:off x="3694586" y="1963533"/>
            <a:ext cx="1476300" cy="785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900">
                <a:solidFill>
                  <a:schemeClr val="lt1"/>
                </a:solidFill>
                <a:latin typeface="Poppins Black"/>
                <a:ea typeface="Poppins Black"/>
                <a:cs typeface="Poppins Black"/>
                <a:sym typeface="Poppins Black"/>
              </a:rPr>
              <a:t>87</a:t>
            </a:r>
            <a:endParaRPr sz="3900">
              <a:solidFill>
                <a:schemeClr val="lt1"/>
              </a:solidFill>
              <a:latin typeface="Poppins Black"/>
              <a:ea typeface="Poppins Black"/>
              <a:cs typeface="Poppins Black"/>
              <a:sym typeface="Poppins Black"/>
            </a:endParaRPr>
          </a:p>
        </p:txBody>
      </p:sp>
      <p:sp>
        <p:nvSpPr>
          <p:cNvPr id="1543" name="Google Shape;1543;p165"/>
          <p:cNvSpPr txBox="1"/>
          <p:nvPr/>
        </p:nvSpPr>
        <p:spPr>
          <a:xfrm>
            <a:off x="3694586" y="2690167"/>
            <a:ext cx="1476300" cy="785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900">
                <a:solidFill>
                  <a:schemeClr val="lt1"/>
                </a:solidFill>
                <a:latin typeface="Poppins Black"/>
                <a:ea typeface="Poppins Black"/>
                <a:cs typeface="Poppins Black"/>
                <a:sym typeface="Poppins Black"/>
              </a:rPr>
              <a:t>86</a:t>
            </a:r>
            <a:endParaRPr sz="3900">
              <a:solidFill>
                <a:schemeClr val="lt1"/>
              </a:solidFill>
              <a:latin typeface="Poppins Black"/>
              <a:ea typeface="Poppins Black"/>
              <a:cs typeface="Poppins Black"/>
              <a:sym typeface="Poppins Black"/>
            </a:endParaRPr>
          </a:p>
        </p:txBody>
      </p:sp>
      <p:sp>
        <p:nvSpPr>
          <p:cNvPr id="1544" name="Google Shape;1544;p165"/>
          <p:cNvSpPr txBox="1"/>
          <p:nvPr/>
        </p:nvSpPr>
        <p:spPr>
          <a:xfrm>
            <a:off x="3694586" y="3416800"/>
            <a:ext cx="1476300" cy="785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900">
                <a:solidFill>
                  <a:schemeClr val="lt1"/>
                </a:solidFill>
                <a:latin typeface="Poppins Black"/>
                <a:ea typeface="Poppins Black"/>
                <a:cs typeface="Poppins Black"/>
                <a:sym typeface="Poppins Black"/>
              </a:rPr>
              <a:t>77</a:t>
            </a:r>
            <a:endParaRPr sz="3900">
              <a:solidFill>
                <a:schemeClr val="lt1"/>
              </a:solidFill>
              <a:latin typeface="Poppins Black"/>
              <a:ea typeface="Poppins Black"/>
              <a:cs typeface="Poppins Black"/>
              <a:sym typeface="Poppins Black"/>
            </a:endParaRPr>
          </a:p>
        </p:txBody>
      </p:sp>
      <p:sp>
        <p:nvSpPr>
          <p:cNvPr id="1545" name="Google Shape;1545;p165"/>
          <p:cNvSpPr txBox="1"/>
          <p:nvPr/>
        </p:nvSpPr>
        <p:spPr>
          <a:xfrm>
            <a:off x="4682998" y="1309469"/>
            <a:ext cx="8301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200">
                <a:solidFill>
                  <a:schemeClr val="lt1"/>
                </a:solidFill>
                <a:latin typeface="Poppins Black"/>
                <a:ea typeface="Poppins Black"/>
                <a:cs typeface="Poppins Black"/>
                <a:sym typeface="Poppins Black"/>
              </a:rPr>
              <a:t>%</a:t>
            </a:r>
            <a:endParaRPr sz="700"/>
          </a:p>
        </p:txBody>
      </p:sp>
      <p:sp>
        <p:nvSpPr>
          <p:cNvPr id="1546" name="Google Shape;1546;p165"/>
          <p:cNvSpPr txBox="1"/>
          <p:nvPr/>
        </p:nvSpPr>
        <p:spPr>
          <a:xfrm>
            <a:off x="4682998" y="3507931"/>
            <a:ext cx="8301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200">
                <a:solidFill>
                  <a:schemeClr val="lt1"/>
                </a:solidFill>
                <a:latin typeface="Poppins Black"/>
                <a:ea typeface="Poppins Black"/>
                <a:cs typeface="Poppins Black"/>
                <a:sym typeface="Poppins Black"/>
              </a:rPr>
              <a:t>%</a:t>
            </a:r>
            <a:endParaRPr sz="700"/>
          </a:p>
        </p:txBody>
      </p:sp>
      <p:sp>
        <p:nvSpPr>
          <p:cNvPr id="1547" name="Google Shape;1547;p165"/>
          <p:cNvSpPr txBox="1"/>
          <p:nvPr/>
        </p:nvSpPr>
        <p:spPr>
          <a:xfrm>
            <a:off x="4682998" y="2042289"/>
            <a:ext cx="8301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200">
                <a:solidFill>
                  <a:schemeClr val="lt1"/>
                </a:solidFill>
                <a:latin typeface="Poppins Black"/>
                <a:ea typeface="Poppins Black"/>
                <a:cs typeface="Poppins Black"/>
                <a:sym typeface="Poppins Black"/>
              </a:rPr>
              <a:t>%</a:t>
            </a:r>
            <a:endParaRPr sz="700"/>
          </a:p>
        </p:txBody>
      </p:sp>
      <p:sp>
        <p:nvSpPr>
          <p:cNvPr id="1548" name="Google Shape;1548;p165"/>
          <p:cNvSpPr txBox="1"/>
          <p:nvPr/>
        </p:nvSpPr>
        <p:spPr>
          <a:xfrm>
            <a:off x="4682998" y="2775110"/>
            <a:ext cx="830100" cy="67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3200">
                <a:solidFill>
                  <a:schemeClr val="lt1"/>
                </a:solidFill>
                <a:latin typeface="Poppins Black"/>
                <a:ea typeface="Poppins Black"/>
                <a:cs typeface="Poppins Black"/>
                <a:sym typeface="Poppins Black"/>
              </a:rPr>
              <a:t>%</a:t>
            </a:r>
            <a:endParaRPr sz="700"/>
          </a:p>
        </p:txBody>
      </p:sp>
      <p:sp>
        <p:nvSpPr>
          <p:cNvPr id="1549" name="Google Shape;1549;p165"/>
          <p:cNvSpPr txBox="1"/>
          <p:nvPr/>
        </p:nvSpPr>
        <p:spPr>
          <a:xfrm>
            <a:off x="5212186" y="1520847"/>
            <a:ext cx="3607800" cy="4002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a:solidFill>
                  <a:schemeClr val="lt1"/>
                </a:solidFill>
                <a:latin typeface="Poppins"/>
                <a:ea typeface="Poppins"/>
                <a:cs typeface="Poppins"/>
                <a:sym typeface="Poppins"/>
              </a:rPr>
              <a:t>employees save up to 5 hrs of meetings per week</a:t>
            </a:r>
            <a:endParaRPr>
              <a:solidFill>
                <a:schemeClr val="lt1"/>
              </a:solidFill>
              <a:latin typeface="Poppins"/>
              <a:ea typeface="Poppins"/>
              <a:cs typeface="Poppins"/>
              <a:sym typeface="Poppins"/>
            </a:endParaRPr>
          </a:p>
        </p:txBody>
      </p:sp>
      <p:sp>
        <p:nvSpPr>
          <p:cNvPr id="1550" name="Google Shape;1550;p165"/>
          <p:cNvSpPr txBox="1"/>
          <p:nvPr/>
        </p:nvSpPr>
        <p:spPr>
          <a:xfrm>
            <a:off x="5212186" y="3507108"/>
            <a:ext cx="3607800" cy="6156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a:solidFill>
                  <a:schemeClr val="lt1"/>
                </a:solidFill>
                <a:latin typeface="Poppins"/>
                <a:ea typeface="Poppins"/>
                <a:cs typeface="Poppins"/>
                <a:sym typeface="Poppins"/>
              </a:rPr>
              <a:t>save up to 5 hrs per week seeking information</a:t>
            </a:r>
            <a:endParaRPr>
              <a:solidFill>
                <a:schemeClr val="lt1"/>
              </a:solidFill>
              <a:latin typeface="Poppins"/>
              <a:ea typeface="Poppins"/>
              <a:cs typeface="Poppins"/>
              <a:sym typeface="Poppins"/>
            </a:endParaRPr>
          </a:p>
        </p:txBody>
      </p:sp>
      <p:sp>
        <p:nvSpPr>
          <p:cNvPr id="1551" name="Google Shape;1551;p165"/>
          <p:cNvSpPr txBox="1"/>
          <p:nvPr/>
        </p:nvSpPr>
        <p:spPr>
          <a:xfrm>
            <a:off x="5212186" y="2987380"/>
            <a:ext cx="3607800" cy="4002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a:solidFill>
                  <a:schemeClr val="lt1"/>
                </a:solidFill>
                <a:latin typeface="Poppins"/>
                <a:ea typeface="Poppins"/>
                <a:cs typeface="Poppins"/>
                <a:sym typeface="Poppins"/>
              </a:rPr>
              <a:t>of customers see removal of siloes</a:t>
            </a:r>
            <a:endParaRPr>
              <a:solidFill>
                <a:schemeClr val="lt1"/>
              </a:solidFill>
              <a:latin typeface="Poppins"/>
              <a:ea typeface="Poppins"/>
              <a:cs typeface="Poppins"/>
              <a:sym typeface="Poppins"/>
            </a:endParaRPr>
          </a:p>
        </p:txBody>
      </p:sp>
      <p:sp>
        <p:nvSpPr>
          <p:cNvPr id="1552" name="Google Shape;1552;p165"/>
          <p:cNvSpPr txBox="1"/>
          <p:nvPr/>
        </p:nvSpPr>
        <p:spPr>
          <a:xfrm>
            <a:off x="5212186" y="2035889"/>
            <a:ext cx="3607800" cy="615600"/>
          </a:xfrm>
          <a:prstGeom prst="rect">
            <a:avLst/>
          </a:prstGeom>
          <a:noFill/>
          <a:ln>
            <a:noFill/>
          </a:ln>
        </p:spPr>
        <p:txBody>
          <a:bodyPr spcFirstLastPara="1" wrap="square" lIns="91425" tIns="91425" rIns="91425" bIns="91425" anchor="b" anchorCtr="0">
            <a:noAutofit/>
          </a:bodyPr>
          <a:lstStyle/>
          <a:p>
            <a:pPr marL="0" lvl="0" indent="0" algn="l" rtl="0">
              <a:spcBef>
                <a:spcPts val="0"/>
              </a:spcBef>
              <a:spcAft>
                <a:spcPts val="0"/>
              </a:spcAft>
              <a:buNone/>
            </a:pPr>
            <a:r>
              <a:rPr lang="en">
                <a:solidFill>
                  <a:schemeClr val="lt1"/>
                </a:solidFill>
                <a:latin typeface="Poppins"/>
                <a:ea typeface="Poppins"/>
                <a:cs typeface="Poppins"/>
                <a:sym typeface="Poppins"/>
              </a:rPr>
              <a:t>see work centralized with better visibility</a:t>
            </a:r>
            <a:endParaRPr>
              <a:solidFill>
                <a:schemeClr val="lt1"/>
              </a:solidFill>
              <a:latin typeface="Poppins"/>
              <a:ea typeface="Poppins"/>
              <a:cs typeface="Poppins"/>
              <a:sym typeface="Poppins"/>
            </a:endParaRPr>
          </a:p>
        </p:txBody>
      </p:sp>
      <p:sp>
        <p:nvSpPr>
          <p:cNvPr id="1553" name="Google Shape;1553;p165"/>
          <p:cNvSpPr txBox="1"/>
          <p:nvPr/>
        </p:nvSpPr>
        <p:spPr>
          <a:xfrm>
            <a:off x="4107519" y="4342512"/>
            <a:ext cx="43977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a:solidFill>
                  <a:schemeClr val="lt1"/>
                </a:solidFill>
                <a:latin typeface="Poppins"/>
                <a:ea typeface="Poppins"/>
                <a:cs typeface="Poppins"/>
                <a:sym typeface="Poppins"/>
              </a:rPr>
              <a:t>Source: Platform Techvalidate Survey</a:t>
            </a:r>
            <a:endParaRPr sz="100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Shape 1557"/>
        <p:cNvGrpSpPr/>
        <p:nvPr/>
      </p:nvGrpSpPr>
      <p:grpSpPr>
        <a:xfrm>
          <a:off x="0" y="0"/>
          <a:ext cx="0" cy="0"/>
          <a:chOff x="0" y="0"/>
          <a:chExt cx="0" cy="0"/>
        </a:xfrm>
      </p:grpSpPr>
      <p:sp>
        <p:nvSpPr>
          <p:cNvPr id="1558" name="Google Shape;1558;p166"/>
          <p:cNvSpPr/>
          <p:nvPr/>
        </p:nvSpPr>
        <p:spPr>
          <a:xfrm>
            <a:off x="2577279" y="1379725"/>
            <a:ext cx="1850700" cy="2384050"/>
          </a:xfrm>
          <a:prstGeom prst="flowChartOffpageConnector">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59" name="Google Shape;1559;p166"/>
          <p:cNvSpPr/>
          <p:nvPr/>
        </p:nvSpPr>
        <p:spPr>
          <a:xfrm>
            <a:off x="4716021" y="1379075"/>
            <a:ext cx="1850700" cy="2384050"/>
          </a:xfrm>
          <a:prstGeom prst="flowChartOffpageConnector">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60" name="Google Shape;1560;p166"/>
          <p:cNvSpPr/>
          <p:nvPr/>
        </p:nvSpPr>
        <p:spPr>
          <a:xfrm>
            <a:off x="6854700" y="1379075"/>
            <a:ext cx="1850700" cy="2384050"/>
          </a:xfrm>
          <a:prstGeom prst="flowChartOffpageConnector">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61" name="Google Shape;1561;p166"/>
          <p:cNvSpPr/>
          <p:nvPr/>
        </p:nvSpPr>
        <p:spPr>
          <a:xfrm>
            <a:off x="438600" y="1379075"/>
            <a:ext cx="1850700" cy="2384050"/>
          </a:xfrm>
          <a:prstGeom prst="flowChartOffpageConnector">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62" name="Google Shape;1562;p166"/>
          <p:cNvSpPr txBox="1"/>
          <p:nvPr/>
        </p:nvSpPr>
        <p:spPr>
          <a:xfrm>
            <a:off x="415300" y="290575"/>
            <a:ext cx="55725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TEAMWORK FOUNDATIONS</a:t>
            </a:r>
            <a:r>
              <a:rPr lang="en" sz="1000">
                <a:solidFill>
                  <a:schemeClr val="dk2"/>
                </a:solidFill>
                <a:latin typeface="Poppins"/>
                <a:ea typeface="Poppins"/>
                <a:cs typeface="Poppins"/>
                <a:sym typeface="Poppins"/>
              </a:rPr>
              <a:t> | A BETTER BASIS FOR EFFECTIVE COLLABORATION</a:t>
            </a:r>
            <a:endParaRPr sz="1000">
              <a:solidFill>
                <a:schemeClr val="dk2"/>
              </a:solidFill>
              <a:latin typeface="Poppins"/>
              <a:ea typeface="Poppins"/>
              <a:cs typeface="Poppins"/>
              <a:sym typeface="Poppins"/>
            </a:endParaRPr>
          </a:p>
        </p:txBody>
      </p:sp>
      <p:sp>
        <p:nvSpPr>
          <p:cNvPr id="1563" name="Google Shape;1563;p166"/>
          <p:cNvSpPr txBox="1"/>
          <p:nvPr/>
        </p:nvSpPr>
        <p:spPr>
          <a:xfrm>
            <a:off x="247625" y="2015863"/>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chemeClr val="accent3"/>
                </a:solidFill>
                <a:latin typeface="Poppins Black"/>
                <a:ea typeface="Poppins Black"/>
                <a:cs typeface="Poppins Black"/>
                <a:sym typeface="Poppins Black"/>
              </a:rPr>
              <a:t>88%</a:t>
            </a:r>
            <a:endParaRPr sz="4000">
              <a:solidFill>
                <a:schemeClr val="accent3"/>
              </a:solidFill>
              <a:latin typeface="Poppins Black"/>
              <a:ea typeface="Poppins Black"/>
              <a:cs typeface="Poppins Black"/>
              <a:sym typeface="Poppins Black"/>
            </a:endParaRPr>
          </a:p>
        </p:txBody>
      </p:sp>
      <p:sp>
        <p:nvSpPr>
          <p:cNvPr id="1564" name="Google Shape;1564;p166"/>
          <p:cNvSpPr txBox="1"/>
          <p:nvPr/>
        </p:nvSpPr>
        <p:spPr>
          <a:xfrm>
            <a:off x="2386342" y="2015863"/>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chemeClr val="accent3"/>
                </a:solidFill>
                <a:latin typeface="Poppins Black"/>
                <a:ea typeface="Poppins Black"/>
                <a:cs typeface="Poppins Black"/>
                <a:sym typeface="Poppins Black"/>
              </a:rPr>
              <a:t>87%</a:t>
            </a:r>
            <a:endParaRPr sz="4000">
              <a:solidFill>
                <a:schemeClr val="accent3"/>
              </a:solidFill>
              <a:latin typeface="Poppins Black"/>
              <a:ea typeface="Poppins Black"/>
              <a:cs typeface="Poppins Black"/>
              <a:sym typeface="Poppins Black"/>
            </a:endParaRPr>
          </a:p>
        </p:txBody>
      </p:sp>
      <p:sp>
        <p:nvSpPr>
          <p:cNvPr id="1565" name="Google Shape;1565;p166"/>
          <p:cNvSpPr txBox="1"/>
          <p:nvPr/>
        </p:nvSpPr>
        <p:spPr>
          <a:xfrm>
            <a:off x="4525058" y="2015863"/>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chemeClr val="accent3"/>
                </a:solidFill>
                <a:latin typeface="Poppins Black"/>
                <a:ea typeface="Poppins Black"/>
                <a:cs typeface="Poppins Black"/>
                <a:sym typeface="Poppins Black"/>
              </a:rPr>
              <a:t>86%</a:t>
            </a:r>
            <a:endParaRPr sz="4000">
              <a:solidFill>
                <a:schemeClr val="accent3"/>
              </a:solidFill>
              <a:latin typeface="Poppins"/>
              <a:ea typeface="Poppins"/>
              <a:cs typeface="Poppins"/>
              <a:sym typeface="Poppins"/>
            </a:endParaRPr>
          </a:p>
        </p:txBody>
      </p:sp>
      <p:sp>
        <p:nvSpPr>
          <p:cNvPr id="1566" name="Google Shape;1566;p166"/>
          <p:cNvSpPr txBox="1"/>
          <p:nvPr/>
        </p:nvSpPr>
        <p:spPr>
          <a:xfrm>
            <a:off x="6663775" y="2015863"/>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chemeClr val="accent3"/>
                </a:solidFill>
                <a:latin typeface="Poppins Black"/>
                <a:ea typeface="Poppins Black"/>
                <a:cs typeface="Poppins Black"/>
                <a:sym typeface="Poppins Black"/>
              </a:rPr>
              <a:t>77%</a:t>
            </a:r>
            <a:endParaRPr sz="4000">
              <a:solidFill>
                <a:schemeClr val="accent3"/>
              </a:solidFill>
              <a:latin typeface="Poppins"/>
              <a:ea typeface="Poppins"/>
              <a:cs typeface="Poppins"/>
              <a:sym typeface="Poppins"/>
            </a:endParaRPr>
          </a:p>
        </p:txBody>
      </p:sp>
      <p:sp>
        <p:nvSpPr>
          <p:cNvPr id="1567" name="Google Shape;1567;p166"/>
          <p:cNvSpPr txBox="1"/>
          <p:nvPr/>
        </p:nvSpPr>
        <p:spPr>
          <a:xfrm>
            <a:off x="438575" y="2761038"/>
            <a:ext cx="18507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of employees save 5+ hrs of meetings per week</a:t>
            </a:r>
            <a:endParaRPr sz="1000">
              <a:solidFill>
                <a:schemeClr val="dk2"/>
              </a:solidFill>
              <a:latin typeface="Poppins Light"/>
              <a:ea typeface="Poppins Light"/>
              <a:cs typeface="Poppins Light"/>
              <a:sym typeface="Poppins Light"/>
            </a:endParaRPr>
          </a:p>
        </p:txBody>
      </p:sp>
      <p:sp>
        <p:nvSpPr>
          <p:cNvPr id="1568" name="Google Shape;1568;p166"/>
          <p:cNvSpPr txBox="1"/>
          <p:nvPr/>
        </p:nvSpPr>
        <p:spPr>
          <a:xfrm>
            <a:off x="2577292" y="2761038"/>
            <a:ext cx="18507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see work centralized with better visibility</a:t>
            </a:r>
            <a:endParaRPr sz="1000">
              <a:solidFill>
                <a:schemeClr val="dk2"/>
              </a:solidFill>
              <a:latin typeface="Poppins Light"/>
              <a:ea typeface="Poppins Light"/>
              <a:cs typeface="Poppins Light"/>
              <a:sym typeface="Poppins Light"/>
            </a:endParaRPr>
          </a:p>
        </p:txBody>
      </p:sp>
      <p:sp>
        <p:nvSpPr>
          <p:cNvPr id="1569" name="Google Shape;1569;p166"/>
          <p:cNvSpPr txBox="1"/>
          <p:nvPr/>
        </p:nvSpPr>
        <p:spPr>
          <a:xfrm>
            <a:off x="4716008" y="2761038"/>
            <a:ext cx="18507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of customers see removal of siloes</a:t>
            </a:r>
            <a:endParaRPr sz="1000">
              <a:solidFill>
                <a:schemeClr val="dk2"/>
              </a:solidFill>
              <a:latin typeface="Poppins Light"/>
              <a:ea typeface="Poppins Light"/>
              <a:cs typeface="Poppins Light"/>
              <a:sym typeface="Poppins Light"/>
            </a:endParaRPr>
          </a:p>
        </p:txBody>
      </p:sp>
      <p:sp>
        <p:nvSpPr>
          <p:cNvPr id="1570" name="Google Shape;1570;p166"/>
          <p:cNvSpPr txBox="1"/>
          <p:nvPr/>
        </p:nvSpPr>
        <p:spPr>
          <a:xfrm>
            <a:off x="6854725" y="2761038"/>
            <a:ext cx="18507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save up to 5 hrs per week seeking information</a:t>
            </a:r>
            <a:endParaRPr sz="1000">
              <a:solidFill>
                <a:schemeClr val="dk2"/>
              </a:solidFill>
              <a:latin typeface="Poppins Light"/>
              <a:ea typeface="Poppins Light"/>
              <a:cs typeface="Poppins Light"/>
              <a:sym typeface="Poppins Light"/>
            </a:endParaRPr>
          </a:p>
        </p:txBody>
      </p:sp>
      <p:sp>
        <p:nvSpPr>
          <p:cNvPr id="1571" name="Google Shape;1571;p166"/>
          <p:cNvSpPr txBox="1"/>
          <p:nvPr/>
        </p:nvSpPr>
        <p:spPr>
          <a:xfrm>
            <a:off x="438575" y="1461763"/>
            <a:ext cx="18507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1"/>
                </a:solidFill>
                <a:latin typeface="Poppins"/>
                <a:ea typeface="Poppins"/>
                <a:cs typeface="Poppins"/>
                <a:sym typeface="Poppins"/>
              </a:rPr>
              <a:t>Replace most meetings</a:t>
            </a:r>
            <a:endParaRPr sz="1200" b="1">
              <a:solidFill>
                <a:schemeClr val="dk1"/>
              </a:solidFill>
              <a:latin typeface="Poppins"/>
              <a:ea typeface="Poppins"/>
              <a:cs typeface="Poppins"/>
              <a:sym typeface="Poppins"/>
            </a:endParaRPr>
          </a:p>
        </p:txBody>
      </p:sp>
      <p:sp>
        <p:nvSpPr>
          <p:cNvPr id="1572" name="Google Shape;1572;p166"/>
          <p:cNvSpPr txBox="1"/>
          <p:nvPr/>
        </p:nvSpPr>
        <p:spPr>
          <a:xfrm>
            <a:off x="2577292" y="1461763"/>
            <a:ext cx="18507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1"/>
                </a:solidFill>
                <a:latin typeface="Poppins"/>
                <a:ea typeface="Poppins"/>
                <a:cs typeface="Poppins"/>
                <a:sym typeface="Poppins"/>
              </a:rPr>
              <a:t>Focus on the work that matters</a:t>
            </a:r>
            <a:endParaRPr sz="1200" b="1">
              <a:solidFill>
                <a:schemeClr val="dk1"/>
              </a:solidFill>
              <a:latin typeface="Poppins"/>
              <a:ea typeface="Poppins"/>
              <a:cs typeface="Poppins"/>
              <a:sym typeface="Poppins"/>
            </a:endParaRPr>
          </a:p>
        </p:txBody>
      </p:sp>
      <p:sp>
        <p:nvSpPr>
          <p:cNvPr id="1573" name="Google Shape;1573;p166"/>
          <p:cNvSpPr txBox="1"/>
          <p:nvPr/>
        </p:nvSpPr>
        <p:spPr>
          <a:xfrm>
            <a:off x="4716008" y="1461763"/>
            <a:ext cx="18507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1"/>
                </a:solidFill>
                <a:latin typeface="Poppins"/>
                <a:ea typeface="Poppins"/>
                <a:cs typeface="Poppins"/>
                <a:sym typeface="Poppins"/>
              </a:rPr>
              <a:t>Help teams work better together</a:t>
            </a:r>
            <a:endParaRPr sz="1200" b="1">
              <a:solidFill>
                <a:schemeClr val="dk1"/>
              </a:solidFill>
              <a:latin typeface="Poppins"/>
              <a:ea typeface="Poppins"/>
              <a:cs typeface="Poppins"/>
              <a:sym typeface="Poppins"/>
            </a:endParaRPr>
          </a:p>
        </p:txBody>
      </p:sp>
      <p:sp>
        <p:nvSpPr>
          <p:cNvPr id="1574" name="Google Shape;1574;p166"/>
          <p:cNvSpPr txBox="1"/>
          <p:nvPr/>
        </p:nvSpPr>
        <p:spPr>
          <a:xfrm>
            <a:off x="6854725" y="1461763"/>
            <a:ext cx="1850700" cy="554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1"/>
                </a:solidFill>
                <a:latin typeface="Poppins"/>
                <a:ea typeface="Poppins"/>
                <a:cs typeface="Poppins"/>
                <a:sym typeface="Poppins"/>
              </a:rPr>
              <a:t>Leverage AI to focus on core work</a:t>
            </a:r>
            <a:endParaRPr sz="1200" b="1">
              <a:solidFill>
                <a:schemeClr val="dk1"/>
              </a:solidFill>
              <a:latin typeface="Poppins"/>
              <a:ea typeface="Poppins"/>
              <a:cs typeface="Poppins"/>
              <a:sym typeface="Poppins"/>
            </a:endParaRPr>
          </a:p>
        </p:txBody>
      </p:sp>
      <p:sp>
        <p:nvSpPr>
          <p:cNvPr id="1575" name="Google Shape;1575;p166"/>
          <p:cNvSpPr txBox="1"/>
          <p:nvPr/>
        </p:nvSpPr>
        <p:spPr>
          <a:xfrm>
            <a:off x="415300" y="3914600"/>
            <a:ext cx="2812200" cy="32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solidFill>
                  <a:srgbClr val="9E9E9E"/>
                </a:solidFill>
                <a:latin typeface="Poppins"/>
                <a:ea typeface="Poppins"/>
                <a:cs typeface="Poppins"/>
                <a:sym typeface="Poppins"/>
              </a:rPr>
              <a:t>Source: Platform Techvalidate Survey</a:t>
            </a:r>
            <a:endParaRPr sz="900">
              <a:solidFill>
                <a:srgbClr val="9E9E9E"/>
              </a:solidFill>
              <a:latin typeface="Poppins"/>
              <a:ea typeface="Poppins"/>
              <a:cs typeface="Poppins"/>
              <a:sym typeface="Poppins"/>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Shape 1579"/>
        <p:cNvGrpSpPr/>
        <p:nvPr/>
      </p:nvGrpSpPr>
      <p:grpSpPr>
        <a:xfrm>
          <a:off x="0" y="0"/>
          <a:ext cx="0" cy="0"/>
          <a:chOff x="0" y="0"/>
          <a:chExt cx="0" cy="0"/>
        </a:xfrm>
      </p:grpSpPr>
      <p:sp>
        <p:nvSpPr>
          <p:cNvPr id="1580" name="Google Shape;1580;p167"/>
          <p:cNvSpPr/>
          <p:nvPr/>
        </p:nvSpPr>
        <p:spPr>
          <a:xfrm>
            <a:off x="2577279" y="1379725"/>
            <a:ext cx="1850700" cy="2384050"/>
          </a:xfrm>
          <a:prstGeom prst="flowChartOffpageConnector">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81" name="Google Shape;1581;p167"/>
          <p:cNvSpPr/>
          <p:nvPr/>
        </p:nvSpPr>
        <p:spPr>
          <a:xfrm>
            <a:off x="4716021" y="1379075"/>
            <a:ext cx="1850700" cy="2384050"/>
          </a:xfrm>
          <a:prstGeom prst="flowChartOffpageConnector">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82" name="Google Shape;1582;p167"/>
          <p:cNvSpPr/>
          <p:nvPr/>
        </p:nvSpPr>
        <p:spPr>
          <a:xfrm>
            <a:off x="6854700" y="1379075"/>
            <a:ext cx="1850700" cy="2384050"/>
          </a:xfrm>
          <a:prstGeom prst="flowChartOffpageConnector">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83" name="Google Shape;1583;p167"/>
          <p:cNvSpPr/>
          <p:nvPr/>
        </p:nvSpPr>
        <p:spPr>
          <a:xfrm>
            <a:off x="438600" y="1379075"/>
            <a:ext cx="1850700" cy="2384050"/>
          </a:xfrm>
          <a:prstGeom prst="flowChartOffpageConnector">
            <a:avLst/>
          </a:prstGeom>
          <a:solidFill>
            <a:schemeClr val="lt2"/>
          </a:solidFill>
          <a:ln>
            <a:noFill/>
          </a:ln>
          <a:effectLst>
            <a:outerShdw blurRad="57150" dist="19050" dir="5400000" algn="bl" rotWithShape="0">
              <a:srgbClr val="000000">
                <a:alpha val="50000"/>
              </a:srgbClr>
            </a:outerShdw>
          </a:effectLst>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584" name="Google Shape;1584;p167"/>
          <p:cNvSpPr txBox="1"/>
          <p:nvPr/>
        </p:nvSpPr>
        <p:spPr>
          <a:xfrm>
            <a:off x="415300" y="290575"/>
            <a:ext cx="5572500" cy="338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000" b="1">
                <a:solidFill>
                  <a:schemeClr val="dk2"/>
                </a:solidFill>
                <a:latin typeface="Poppins"/>
                <a:ea typeface="Poppins"/>
                <a:cs typeface="Poppins"/>
                <a:sym typeface="Poppins"/>
              </a:rPr>
              <a:t>TEAMWORK FOUNDATIONS</a:t>
            </a:r>
            <a:r>
              <a:rPr lang="en" sz="1000">
                <a:solidFill>
                  <a:schemeClr val="dk2"/>
                </a:solidFill>
                <a:latin typeface="Poppins"/>
                <a:ea typeface="Poppins"/>
                <a:cs typeface="Poppins"/>
                <a:sym typeface="Poppins"/>
              </a:rPr>
              <a:t> | A BETTER BASIS FOR EFFECTIVE COLLABORATION</a:t>
            </a:r>
            <a:endParaRPr sz="1000">
              <a:solidFill>
                <a:schemeClr val="dk2"/>
              </a:solidFill>
              <a:latin typeface="Poppins"/>
              <a:ea typeface="Poppins"/>
              <a:cs typeface="Poppins"/>
              <a:sym typeface="Poppins"/>
            </a:endParaRPr>
          </a:p>
        </p:txBody>
      </p:sp>
      <p:sp>
        <p:nvSpPr>
          <p:cNvPr id="1585" name="Google Shape;1585;p167"/>
          <p:cNvSpPr txBox="1"/>
          <p:nvPr/>
        </p:nvSpPr>
        <p:spPr>
          <a:xfrm>
            <a:off x="247625" y="2015863"/>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rgbClr val="F16C20"/>
                </a:solidFill>
                <a:latin typeface="Poppins Black"/>
                <a:ea typeface="Poppins Black"/>
                <a:cs typeface="Poppins Black"/>
                <a:sym typeface="Poppins Black"/>
              </a:rPr>
              <a:t>40%</a:t>
            </a:r>
            <a:endParaRPr sz="4000">
              <a:solidFill>
                <a:srgbClr val="F16C20"/>
              </a:solidFill>
              <a:latin typeface="Poppins Black"/>
              <a:ea typeface="Poppins Black"/>
              <a:cs typeface="Poppins Black"/>
              <a:sym typeface="Poppins Black"/>
            </a:endParaRPr>
          </a:p>
        </p:txBody>
      </p:sp>
      <p:sp>
        <p:nvSpPr>
          <p:cNvPr id="1586" name="Google Shape;1586;p167"/>
          <p:cNvSpPr txBox="1"/>
          <p:nvPr/>
        </p:nvSpPr>
        <p:spPr>
          <a:xfrm>
            <a:off x="2386342" y="2015863"/>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rgbClr val="F16C20"/>
                </a:solidFill>
                <a:latin typeface="Poppins Black"/>
                <a:ea typeface="Poppins Black"/>
                <a:cs typeface="Poppins Black"/>
                <a:sym typeface="Poppins Black"/>
              </a:rPr>
              <a:t>32%</a:t>
            </a:r>
            <a:endParaRPr sz="4000">
              <a:solidFill>
                <a:srgbClr val="F16C20"/>
              </a:solidFill>
              <a:latin typeface="Poppins Black"/>
              <a:ea typeface="Poppins Black"/>
              <a:cs typeface="Poppins Black"/>
              <a:sym typeface="Poppins Black"/>
            </a:endParaRPr>
          </a:p>
        </p:txBody>
      </p:sp>
      <p:sp>
        <p:nvSpPr>
          <p:cNvPr id="1587" name="Google Shape;1587;p167"/>
          <p:cNvSpPr txBox="1"/>
          <p:nvPr/>
        </p:nvSpPr>
        <p:spPr>
          <a:xfrm>
            <a:off x="4525058" y="2015863"/>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rgbClr val="F16C20"/>
                </a:solidFill>
                <a:latin typeface="Poppins Black"/>
                <a:ea typeface="Poppins Black"/>
                <a:cs typeface="Poppins Black"/>
                <a:sym typeface="Poppins Black"/>
              </a:rPr>
              <a:t>35%</a:t>
            </a:r>
            <a:endParaRPr sz="4000">
              <a:solidFill>
                <a:srgbClr val="F16C20"/>
              </a:solidFill>
              <a:latin typeface="Poppins"/>
              <a:ea typeface="Poppins"/>
              <a:cs typeface="Poppins"/>
              <a:sym typeface="Poppins"/>
            </a:endParaRPr>
          </a:p>
        </p:txBody>
      </p:sp>
      <p:sp>
        <p:nvSpPr>
          <p:cNvPr id="1588" name="Google Shape;1588;p167"/>
          <p:cNvSpPr txBox="1"/>
          <p:nvPr/>
        </p:nvSpPr>
        <p:spPr>
          <a:xfrm>
            <a:off x="6663775" y="2015863"/>
            <a:ext cx="2232600" cy="800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000">
                <a:solidFill>
                  <a:srgbClr val="F16C20"/>
                </a:solidFill>
                <a:latin typeface="Poppins Black"/>
                <a:ea typeface="Poppins Black"/>
                <a:cs typeface="Poppins Black"/>
                <a:sym typeface="Poppins Black"/>
              </a:rPr>
              <a:t>50%</a:t>
            </a:r>
            <a:endParaRPr sz="4000">
              <a:solidFill>
                <a:srgbClr val="F16C20"/>
              </a:solidFill>
              <a:latin typeface="Poppins"/>
              <a:ea typeface="Poppins"/>
              <a:cs typeface="Poppins"/>
              <a:sym typeface="Poppins"/>
            </a:endParaRPr>
          </a:p>
        </p:txBody>
      </p:sp>
      <p:sp>
        <p:nvSpPr>
          <p:cNvPr id="1589" name="Google Shape;1589;p167"/>
          <p:cNvSpPr txBox="1"/>
          <p:nvPr/>
        </p:nvSpPr>
        <p:spPr>
          <a:xfrm>
            <a:off x="438575" y="2761038"/>
            <a:ext cx="18507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less time spent onboarding employees</a:t>
            </a:r>
            <a:endParaRPr sz="1000">
              <a:solidFill>
                <a:schemeClr val="dk2"/>
              </a:solidFill>
              <a:latin typeface="Poppins Light"/>
              <a:ea typeface="Poppins Light"/>
              <a:cs typeface="Poppins Light"/>
              <a:sym typeface="Poppins Light"/>
            </a:endParaRPr>
          </a:p>
        </p:txBody>
      </p:sp>
      <p:sp>
        <p:nvSpPr>
          <p:cNvPr id="1590" name="Google Shape;1590;p167"/>
          <p:cNvSpPr txBox="1"/>
          <p:nvPr/>
        </p:nvSpPr>
        <p:spPr>
          <a:xfrm>
            <a:off x="2577292" y="2761038"/>
            <a:ext cx="18507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improvement in project success rate</a:t>
            </a:r>
            <a:endParaRPr sz="1000">
              <a:solidFill>
                <a:schemeClr val="dk2"/>
              </a:solidFill>
              <a:latin typeface="Poppins Light"/>
              <a:ea typeface="Poppins Light"/>
              <a:cs typeface="Poppins Light"/>
              <a:sym typeface="Poppins Light"/>
            </a:endParaRPr>
          </a:p>
        </p:txBody>
      </p:sp>
      <p:sp>
        <p:nvSpPr>
          <p:cNvPr id="1591" name="Google Shape;1591;p167"/>
          <p:cNvSpPr txBox="1"/>
          <p:nvPr/>
        </p:nvSpPr>
        <p:spPr>
          <a:xfrm>
            <a:off x="4716008" y="2761038"/>
            <a:ext cx="18507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fewer interruptions due to better workflow</a:t>
            </a:r>
            <a:endParaRPr sz="1000">
              <a:solidFill>
                <a:schemeClr val="dk2"/>
              </a:solidFill>
              <a:latin typeface="Poppins Light"/>
              <a:ea typeface="Poppins Light"/>
              <a:cs typeface="Poppins Light"/>
              <a:sym typeface="Poppins Light"/>
            </a:endParaRPr>
          </a:p>
        </p:txBody>
      </p:sp>
      <p:sp>
        <p:nvSpPr>
          <p:cNvPr id="1592" name="Google Shape;1592;p167"/>
          <p:cNvSpPr txBox="1"/>
          <p:nvPr/>
        </p:nvSpPr>
        <p:spPr>
          <a:xfrm>
            <a:off x="6854725" y="2761038"/>
            <a:ext cx="1850700" cy="4926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000">
                <a:solidFill>
                  <a:schemeClr val="dk2"/>
                </a:solidFill>
                <a:latin typeface="Poppins Light"/>
                <a:ea typeface="Poppins Light"/>
                <a:cs typeface="Poppins Light"/>
                <a:sym typeface="Poppins Light"/>
              </a:rPr>
              <a:t>less time spent trying to find information</a:t>
            </a:r>
            <a:endParaRPr sz="1000">
              <a:solidFill>
                <a:schemeClr val="dk2"/>
              </a:solidFill>
              <a:latin typeface="Poppins Light"/>
              <a:ea typeface="Poppins Light"/>
              <a:cs typeface="Poppins Light"/>
              <a:sym typeface="Poppins Light"/>
            </a:endParaRPr>
          </a:p>
        </p:txBody>
      </p:sp>
      <p:sp>
        <p:nvSpPr>
          <p:cNvPr id="1593" name="Google Shape;1593;p167"/>
          <p:cNvSpPr txBox="1"/>
          <p:nvPr/>
        </p:nvSpPr>
        <p:spPr>
          <a:xfrm>
            <a:off x="438575" y="1461763"/>
            <a:ext cx="18507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1"/>
                </a:solidFill>
                <a:latin typeface="Poppins"/>
                <a:ea typeface="Poppins"/>
                <a:cs typeface="Poppins"/>
                <a:sym typeface="Poppins"/>
              </a:rPr>
              <a:t>Faster time to value</a:t>
            </a:r>
            <a:endParaRPr sz="1200" b="1">
              <a:solidFill>
                <a:schemeClr val="dk1"/>
              </a:solidFill>
              <a:latin typeface="Poppins"/>
              <a:ea typeface="Poppins"/>
              <a:cs typeface="Poppins"/>
              <a:sym typeface="Poppins"/>
            </a:endParaRPr>
          </a:p>
        </p:txBody>
      </p:sp>
      <p:sp>
        <p:nvSpPr>
          <p:cNvPr id="1594" name="Google Shape;1594;p167"/>
          <p:cNvSpPr txBox="1"/>
          <p:nvPr/>
        </p:nvSpPr>
        <p:spPr>
          <a:xfrm>
            <a:off x="2577292" y="1461763"/>
            <a:ext cx="18507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1"/>
                </a:solidFill>
                <a:latin typeface="Poppins"/>
                <a:ea typeface="Poppins"/>
                <a:cs typeface="Poppins"/>
                <a:sym typeface="Poppins"/>
              </a:rPr>
              <a:t>Less rework</a:t>
            </a:r>
            <a:endParaRPr sz="1200" b="1">
              <a:solidFill>
                <a:schemeClr val="dk1"/>
              </a:solidFill>
              <a:latin typeface="Poppins"/>
              <a:ea typeface="Poppins"/>
              <a:cs typeface="Poppins"/>
              <a:sym typeface="Poppins"/>
            </a:endParaRPr>
          </a:p>
        </p:txBody>
      </p:sp>
      <p:sp>
        <p:nvSpPr>
          <p:cNvPr id="1595" name="Google Shape;1595;p167"/>
          <p:cNvSpPr txBox="1"/>
          <p:nvPr/>
        </p:nvSpPr>
        <p:spPr>
          <a:xfrm>
            <a:off x="4716008" y="1461763"/>
            <a:ext cx="18507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1"/>
                </a:solidFill>
                <a:latin typeface="Poppins"/>
                <a:ea typeface="Poppins"/>
                <a:cs typeface="Poppins"/>
                <a:sym typeface="Poppins"/>
              </a:rPr>
              <a:t>More time to focus</a:t>
            </a:r>
            <a:endParaRPr sz="1200" b="1">
              <a:solidFill>
                <a:schemeClr val="dk1"/>
              </a:solidFill>
              <a:latin typeface="Poppins"/>
              <a:ea typeface="Poppins"/>
              <a:cs typeface="Poppins"/>
              <a:sym typeface="Poppins"/>
            </a:endParaRPr>
          </a:p>
        </p:txBody>
      </p:sp>
      <p:sp>
        <p:nvSpPr>
          <p:cNvPr id="1596" name="Google Shape;1596;p167"/>
          <p:cNvSpPr txBox="1"/>
          <p:nvPr/>
        </p:nvSpPr>
        <p:spPr>
          <a:xfrm>
            <a:off x="6854725" y="1461763"/>
            <a:ext cx="1850700" cy="369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200" b="1">
                <a:solidFill>
                  <a:schemeClr val="dk1"/>
                </a:solidFill>
                <a:latin typeface="Poppins"/>
                <a:ea typeface="Poppins"/>
                <a:cs typeface="Poppins"/>
                <a:sym typeface="Poppins"/>
              </a:rPr>
              <a:t>Less frustration</a:t>
            </a:r>
            <a:endParaRPr sz="1200" b="1">
              <a:solidFill>
                <a:schemeClr val="dk1"/>
              </a:solidFill>
              <a:latin typeface="Poppins"/>
              <a:ea typeface="Poppins"/>
              <a:cs typeface="Poppins"/>
              <a:sym typeface="Poppins"/>
            </a:endParaRPr>
          </a:p>
        </p:txBody>
      </p:sp>
      <p:pic>
        <p:nvPicPr>
          <p:cNvPr id="1597" name="Google Shape;1597;p167"/>
          <p:cNvPicPr preferRelativeResize="0"/>
          <p:nvPr/>
        </p:nvPicPr>
        <p:blipFill>
          <a:blip r:embed="rId3">
            <a:alphaModFix/>
          </a:blip>
          <a:stretch>
            <a:fillRect/>
          </a:stretch>
        </p:blipFill>
        <p:spPr>
          <a:xfrm>
            <a:off x="415300" y="4350575"/>
            <a:ext cx="1528300" cy="407550"/>
          </a:xfrm>
          <a:prstGeom prst="rect">
            <a:avLst/>
          </a:prstGeom>
          <a:noFill/>
          <a:ln>
            <a:noFill/>
          </a:ln>
        </p:spPr>
      </p:pic>
      <p:cxnSp>
        <p:nvCxnSpPr>
          <p:cNvPr id="1598" name="Google Shape;1598;p167"/>
          <p:cNvCxnSpPr/>
          <p:nvPr/>
        </p:nvCxnSpPr>
        <p:spPr>
          <a:xfrm>
            <a:off x="2289275" y="4373300"/>
            <a:ext cx="0" cy="362100"/>
          </a:xfrm>
          <a:prstGeom prst="straightConnector1">
            <a:avLst/>
          </a:prstGeom>
          <a:noFill/>
          <a:ln w="9525" cap="flat" cmpd="sng">
            <a:solidFill>
              <a:schemeClr val="dk2"/>
            </a:solidFill>
            <a:prstDash val="solid"/>
            <a:round/>
            <a:headEnd type="none" w="med" len="med"/>
            <a:tailEnd type="none" w="med" len="med"/>
          </a:ln>
        </p:spPr>
      </p:cxnSp>
      <p:sp>
        <p:nvSpPr>
          <p:cNvPr id="1599" name="Google Shape;1599;p167"/>
          <p:cNvSpPr txBox="1"/>
          <p:nvPr/>
        </p:nvSpPr>
        <p:spPr>
          <a:xfrm>
            <a:off x="2634950" y="4261850"/>
            <a:ext cx="4537500" cy="585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a:solidFill>
                  <a:schemeClr val="dk2"/>
                </a:solidFill>
                <a:latin typeface="Poppins"/>
                <a:ea typeface="Poppins"/>
                <a:cs typeface="Poppins"/>
                <a:sym typeface="Poppins"/>
              </a:rPr>
              <a:t>Report: Analyzing the Economic Benefits of Improving Work Management with Atlassian</a:t>
            </a:r>
            <a:endParaRPr sz="1300">
              <a:solidFill>
                <a:schemeClr val="dk2"/>
              </a:solidFill>
              <a:latin typeface="Poppins"/>
              <a:ea typeface="Poppins"/>
              <a:cs typeface="Poppins"/>
              <a:sym typeface="Poppin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40"/>
        <p:cNvGrpSpPr/>
        <p:nvPr/>
      </p:nvGrpSpPr>
      <p:grpSpPr>
        <a:xfrm>
          <a:off x="0" y="0"/>
          <a:ext cx="0" cy="0"/>
          <a:chOff x="0" y="0"/>
          <a:chExt cx="0" cy="0"/>
        </a:xfrm>
      </p:grpSpPr>
      <p:pic>
        <p:nvPicPr>
          <p:cNvPr id="941" name="Google Shape;941;p132"/>
          <p:cNvPicPr preferRelativeResize="0"/>
          <p:nvPr/>
        </p:nvPicPr>
        <p:blipFill rotWithShape="1">
          <a:blip r:embed="rId3">
            <a:alphaModFix/>
          </a:blip>
          <a:srcRect/>
          <a:stretch/>
        </p:blipFill>
        <p:spPr>
          <a:xfrm>
            <a:off x="0" y="0"/>
            <a:ext cx="9144000" cy="5143500"/>
          </a:xfrm>
          <a:prstGeom prst="rect">
            <a:avLst/>
          </a:prstGeom>
          <a:noFill/>
          <a:ln>
            <a:noFill/>
          </a:ln>
        </p:spPr>
      </p:pic>
      <p:pic>
        <p:nvPicPr>
          <p:cNvPr id="942" name="Google Shape;942;p132"/>
          <p:cNvPicPr preferRelativeResize="0"/>
          <p:nvPr/>
        </p:nvPicPr>
        <p:blipFill rotWithShape="1">
          <a:blip r:embed="rId4">
            <a:alphaModFix/>
          </a:blip>
          <a:srcRect/>
          <a:stretch/>
        </p:blipFill>
        <p:spPr>
          <a:xfrm>
            <a:off x="0" y="0"/>
            <a:ext cx="9144000" cy="5143500"/>
          </a:xfrm>
          <a:prstGeom prst="rect">
            <a:avLst/>
          </a:prstGeom>
          <a:noFill/>
          <a:ln>
            <a:noFill/>
          </a:ln>
        </p:spPr>
      </p:pic>
      <p:sp>
        <p:nvSpPr>
          <p:cNvPr id="943" name="Google Shape;943;p132"/>
          <p:cNvSpPr/>
          <p:nvPr/>
        </p:nvSpPr>
        <p:spPr>
          <a:xfrm>
            <a:off x="1489238" y="1364091"/>
            <a:ext cx="6257400" cy="2402700"/>
          </a:xfrm>
          <a:prstGeom prst="rect">
            <a:avLst/>
          </a:prstGeom>
          <a:solidFill>
            <a:schemeClr val="lt1"/>
          </a:solidFill>
          <a:ln w="9525" cap="flat" cmpd="sng">
            <a:solidFill>
              <a:schemeClr val="lt1"/>
            </a:solidFill>
            <a:prstDash val="solid"/>
            <a:round/>
            <a:headEnd type="none" w="sm" len="sm"/>
            <a:tailEnd type="none" w="sm" len="sm"/>
          </a:ln>
        </p:spPr>
        <p:txBody>
          <a:bodyPr spcFirstLastPara="1" wrap="square" lIns="34275" tIns="34275" rIns="34275" bIns="34275" anchor="ctr" anchorCtr="0">
            <a:noAutofit/>
          </a:bodyPr>
          <a:lstStyle/>
          <a:p>
            <a:pPr marL="0" marR="0" lvl="0" indent="0" algn="ctr" rtl="0">
              <a:lnSpc>
                <a:spcPct val="100000"/>
              </a:lnSpc>
              <a:spcBef>
                <a:spcPts val="0"/>
              </a:spcBef>
              <a:spcAft>
                <a:spcPts val="0"/>
              </a:spcAft>
              <a:buClr>
                <a:srgbClr val="000000"/>
              </a:buClr>
              <a:buSzPts val="500"/>
              <a:buFont typeface="Arial"/>
              <a:buNone/>
            </a:pPr>
            <a:endParaRPr sz="500" b="0" i="0" u="none" strike="noStrike" cap="none">
              <a:solidFill>
                <a:srgbClr val="000000"/>
              </a:solidFill>
              <a:latin typeface="Play"/>
              <a:ea typeface="Play"/>
              <a:cs typeface="Play"/>
              <a:sym typeface="Play"/>
            </a:endParaRPr>
          </a:p>
        </p:txBody>
      </p:sp>
      <p:sp>
        <p:nvSpPr>
          <p:cNvPr id="944" name="Google Shape;944;p132"/>
          <p:cNvSpPr/>
          <p:nvPr/>
        </p:nvSpPr>
        <p:spPr>
          <a:xfrm>
            <a:off x="666731" y="1646957"/>
            <a:ext cx="7810500" cy="666900"/>
          </a:xfrm>
          <a:prstGeom prst="rect">
            <a:avLst/>
          </a:prstGeom>
          <a:noFill/>
          <a:ln>
            <a:noFill/>
          </a:ln>
        </p:spPr>
        <p:txBody>
          <a:bodyPr spcFirstLastPara="1" wrap="square" lIns="19050" tIns="19050" rIns="19050" bIns="19050" anchor="t" anchorCtr="0">
            <a:noAutofit/>
          </a:bodyPr>
          <a:lstStyle/>
          <a:p>
            <a:pPr marL="0" marR="0" lvl="0" indent="0" algn="ctr" rtl="0">
              <a:lnSpc>
                <a:spcPct val="90000"/>
              </a:lnSpc>
              <a:spcBef>
                <a:spcPts val="0"/>
              </a:spcBef>
              <a:spcAft>
                <a:spcPts val="0"/>
              </a:spcAft>
              <a:buClr>
                <a:srgbClr val="0E1113"/>
              </a:buClr>
              <a:buSzPts val="4100"/>
              <a:buFont typeface="Play"/>
              <a:buNone/>
            </a:pPr>
            <a:r>
              <a:rPr lang="en" sz="3000" b="0" i="0" u="none" strike="noStrike" cap="none">
                <a:solidFill>
                  <a:srgbClr val="0E1113"/>
                </a:solidFill>
                <a:latin typeface="Poppins ExtraBold"/>
                <a:ea typeface="Poppins ExtraBold"/>
                <a:cs typeface="Poppins ExtraBold"/>
                <a:sym typeface="Poppins ExtraBold"/>
              </a:rPr>
              <a:t>System of Work</a:t>
            </a:r>
            <a:endParaRPr sz="3000" b="0" i="0" u="none" strike="noStrike" cap="none">
              <a:solidFill>
                <a:srgbClr val="000000"/>
              </a:solidFill>
              <a:latin typeface="Poppins ExtraBold"/>
              <a:ea typeface="Poppins ExtraBold"/>
              <a:cs typeface="Poppins ExtraBold"/>
              <a:sym typeface="Poppins ExtraBold"/>
            </a:endParaRPr>
          </a:p>
        </p:txBody>
      </p:sp>
      <p:sp>
        <p:nvSpPr>
          <p:cNvPr id="945" name="Google Shape;945;p132"/>
          <p:cNvSpPr txBox="1"/>
          <p:nvPr/>
        </p:nvSpPr>
        <p:spPr>
          <a:xfrm>
            <a:off x="1535128" y="2373630"/>
            <a:ext cx="6073800" cy="1269900"/>
          </a:xfrm>
          <a:prstGeom prst="rect">
            <a:avLst/>
          </a:prstGeom>
          <a:noFill/>
          <a:ln>
            <a:noFill/>
          </a:ln>
        </p:spPr>
        <p:txBody>
          <a:bodyPr spcFirstLastPara="1" wrap="square" lIns="19050" tIns="19050" rIns="19050" bIns="19050" anchor="t" anchorCtr="0">
            <a:spAutoFit/>
          </a:bodyPr>
          <a:lstStyle/>
          <a:p>
            <a:pPr marL="0" marR="0" lvl="0" indent="0" algn="ctr" rtl="0">
              <a:lnSpc>
                <a:spcPct val="100000"/>
              </a:lnSpc>
              <a:spcBef>
                <a:spcPts val="0"/>
              </a:spcBef>
              <a:spcAft>
                <a:spcPts val="0"/>
              </a:spcAft>
              <a:buClr>
                <a:srgbClr val="0E1113"/>
              </a:buClr>
              <a:buSzPts val="1600"/>
              <a:buFont typeface="Play"/>
              <a:buNone/>
            </a:pPr>
            <a:r>
              <a:rPr lang="en" sz="2000" b="0" i="0" u="none" strike="noStrike" cap="none">
                <a:solidFill>
                  <a:srgbClr val="0E1113"/>
                </a:solidFill>
                <a:latin typeface="Poppins Medium"/>
                <a:ea typeface="Poppins Medium"/>
                <a:cs typeface="Poppins Medium"/>
                <a:sym typeface="Poppins Medium"/>
              </a:rPr>
              <a:t>A </a:t>
            </a:r>
            <a:r>
              <a:rPr lang="en" sz="2000" b="1" i="0" u="none" strike="noStrike" cap="none">
                <a:solidFill>
                  <a:srgbClr val="0E1113"/>
                </a:solidFill>
                <a:latin typeface="Poppins"/>
                <a:ea typeface="Poppins"/>
                <a:cs typeface="Poppins"/>
                <a:sym typeface="Poppins"/>
              </a:rPr>
              <a:t>philosophy</a:t>
            </a:r>
            <a:r>
              <a:rPr lang="en" sz="2000" b="0" i="0" u="none" strike="noStrike" cap="none">
                <a:solidFill>
                  <a:srgbClr val="0E1113"/>
                </a:solidFill>
                <a:latin typeface="Poppins Medium"/>
                <a:ea typeface="Poppins Medium"/>
                <a:cs typeface="Poppins Medium"/>
                <a:sym typeface="Poppins Medium"/>
              </a:rPr>
              <a:t> of how </a:t>
            </a:r>
            <a:r>
              <a:rPr lang="en" sz="2000" b="1" i="0" u="none" strike="noStrike" cap="none">
                <a:solidFill>
                  <a:srgbClr val="0E1113"/>
                </a:solidFill>
                <a:latin typeface="Poppins"/>
                <a:ea typeface="Poppins"/>
                <a:cs typeface="Poppins"/>
                <a:sym typeface="Poppins"/>
              </a:rPr>
              <a:t>technology-driven organizations</a:t>
            </a:r>
            <a:r>
              <a:rPr lang="en" sz="2000" b="0" i="0" u="none" strike="noStrike" cap="none">
                <a:solidFill>
                  <a:srgbClr val="0E1113"/>
                </a:solidFill>
                <a:latin typeface="Poppins Medium"/>
                <a:ea typeface="Poppins Medium"/>
                <a:cs typeface="Poppins Medium"/>
                <a:sym typeface="Poppins Medium"/>
              </a:rPr>
              <a:t> should work, connecting </a:t>
            </a:r>
            <a:r>
              <a:rPr lang="en" sz="2000" b="1" i="0" u="none" strike="noStrike" cap="none">
                <a:solidFill>
                  <a:srgbClr val="0E1113"/>
                </a:solidFill>
                <a:latin typeface="Poppins"/>
                <a:ea typeface="Poppins"/>
                <a:cs typeface="Poppins"/>
                <a:sym typeface="Poppins"/>
              </a:rPr>
              <a:t>technology and business teams</a:t>
            </a:r>
            <a:r>
              <a:rPr lang="en" sz="2000" b="0" i="0" u="none" strike="noStrike" cap="none">
                <a:solidFill>
                  <a:srgbClr val="0E1113"/>
                </a:solidFill>
                <a:latin typeface="Poppins Medium"/>
                <a:ea typeface="Poppins Medium"/>
                <a:cs typeface="Poppins Medium"/>
                <a:sym typeface="Poppins Medium"/>
              </a:rPr>
              <a:t> to accelerate progress and maximize team impact.</a:t>
            </a:r>
            <a:endParaRPr sz="2000" b="0" i="0" u="none" strike="noStrike" cap="none">
              <a:solidFill>
                <a:srgbClr val="000000"/>
              </a:solidFill>
              <a:latin typeface="Poppins Medium"/>
              <a:ea typeface="Poppins Medium"/>
              <a:cs typeface="Poppins Medium"/>
              <a:sym typeface="Poppins Medium"/>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Shape 1603"/>
        <p:cNvGrpSpPr/>
        <p:nvPr/>
      </p:nvGrpSpPr>
      <p:grpSpPr>
        <a:xfrm>
          <a:off x="0" y="0"/>
          <a:ext cx="0" cy="0"/>
          <a:chOff x="0" y="0"/>
          <a:chExt cx="0" cy="0"/>
        </a:xfrm>
      </p:grpSpPr>
      <p:pic>
        <p:nvPicPr>
          <p:cNvPr id="1604" name="Google Shape;1604;p168" descr="Reddit_Slides.002.png"/>
          <p:cNvPicPr preferRelativeResize="0"/>
          <p:nvPr/>
        </p:nvPicPr>
        <p:blipFill rotWithShape="1">
          <a:blip r:embed="rId3">
            <a:alphaModFix/>
          </a:blip>
          <a:srcRect/>
          <a:stretch/>
        </p:blipFill>
        <p:spPr>
          <a:xfrm>
            <a:off x="0" y="0"/>
            <a:ext cx="9144000" cy="514350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Shape 1608"/>
        <p:cNvGrpSpPr/>
        <p:nvPr/>
      </p:nvGrpSpPr>
      <p:grpSpPr>
        <a:xfrm>
          <a:off x="0" y="0"/>
          <a:ext cx="0" cy="0"/>
          <a:chOff x="0" y="0"/>
          <a:chExt cx="0" cy="0"/>
        </a:xfrm>
      </p:grpSpPr>
      <p:sp>
        <p:nvSpPr>
          <p:cNvPr id="1609" name="Google Shape;1609;p169"/>
          <p:cNvSpPr/>
          <p:nvPr/>
        </p:nvSpPr>
        <p:spPr>
          <a:xfrm rot="-10799168">
            <a:off x="3894416" y="1584197"/>
            <a:ext cx="2478900" cy="381600"/>
          </a:xfrm>
          <a:prstGeom prst="rect">
            <a:avLst/>
          </a:prstGeom>
          <a:solidFill>
            <a:srgbClr val="FFA90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p:txBody>
      </p:sp>
      <p:sp>
        <p:nvSpPr>
          <p:cNvPr id="1610" name="Google Shape;1610;p169"/>
          <p:cNvSpPr/>
          <p:nvPr/>
        </p:nvSpPr>
        <p:spPr>
          <a:xfrm rot="10784096">
            <a:off x="2375343" y="2036752"/>
            <a:ext cx="3696340" cy="363004"/>
          </a:xfrm>
          <a:prstGeom prst="rect">
            <a:avLst/>
          </a:prstGeom>
          <a:solidFill>
            <a:srgbClr val="FFA90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p:txBody>
      </p:sp>
      <p:sp>
        <p:nvSpPr>
          <p:cNvPr id="1611" name="Google Shape;1611;p169"/>
          <p:cNvSpPr txBox="1">
            <a:spLocks noGrp="1"/>
          </p:cNvSpPr>
          <p:nvPr>
            <p:ph type="title"/>
          </p:nvPr>
        </p:nvSpPr>
        <p:spPr>
          <a:xfrm>
            <a:off x="1873303" y="1439972"/>
            <a:ext cx="5270400" cy="20205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1200"/>
              </a:spcBef>
              <a:spcAft>
                <a:spcPts val="1200"/>
              </a:spcAft>
              <a:buSzPts val="3000"/>
              <a:buNone/>
            </a:pPr>
            <a:r>
              <a:rPr lang="en">
                <a:solidFill>
                  <a:srgbClr val="0E1113"/>
                </a:solidFill>
                <a:latin typeface="Poppins Black"/>
                <a:ea typeface="Poppins Black"/>
                <a:cs typeface="Poppins Black"/>
                <a:sym typeface="Poppins Black"/>
              </a:rPr>
              <a:t>We're saving over $300,000 per year by moving from other tools to Jira and Confluence.</a:t>
            </a:r>
            <a:endParaRPr>
              <a:solidFill>
                <a:srgbClr val="0E1113"/>
              </a:solidFill>
              <a:latin typeface="Poppins Black"/>
              <a:ea typeface="Poppins Black"/>
              <a:cs typeface="Poppins Black"/>
              <a:sym typeface="Poppins Black"/>
            </a:endParaRPr>
          </a:p>
        </p:txBody>
      </p:sp>
      <p:sp>
        <p:nvSpPr>
          <p:cNvPr id="1612" name="Google Shape;1612;p169"/>
          <p:cNvSpPr txBox="1"/>
          <p:nvPr/>
        </p:nvSpPr>
        <p:spPr>
          <a:xfrm>
            <a:off x="2327850" y="3543429"/>
            <a:ext cx="4488300" cy="323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rgbClr val="0E1113"/>
                </a:solidFill>
                <a:latin typeface="Poppins"/>
                <a:ea typeface="Poppins"/>
                <a:cs typeface="Poppins"/>
                <a:sym typeface="Poppins"/>
              </a:rPr>
              <a:t>MATT CHESTER</a:t>
            </a:r>
            <a:r>
              <a:rPr lang="en" sz="900" b="0" i="0" u="none" strike="noStrike" cap="none">
                <a:solidFill>
                  <a:srgbClr val="0E1113"/>
                </a:solidFill>
                <a:latin typeface="Poppins"/>
                <a:ea typeface="Poppins"/>
                <a:cs typeface="Poppins"/>
                <a:sym typeface="Poppins"/>
              </a:rPr>
              <a:t>   SENIOR SYSTEMS ENGINEER, REDDIT</a:t>
            </a:r>
            <a:endParaRPr sz="900" b="0" i="0" u="none" strike="noStrike" cap="none">
              <a:solidFill>
                <a:srgbClr val="0E1113"/>
              </a:solidFill>
              <a:latin typeface="Poppins"/>
              <a:ea typeface="Poppins"/>
              <a:cs typeface="Poppins"/>
              <a:sym typeface="Poppins"/>
            </a:endParaRPr>
          </a:p>
        </p:txBody>
      </p:sp>
      <p:pic>
        <p:nvPicPr>
          <p:cNvPr id="1613" name="Google Shape;1613;p169"/>
          <p:cNvPicPr preferRelativeResize="0"/>
          <p:nvPr/>
        </p:nvPicPr>
        <p:blipFill rotWithShape="1">
          <a:blip r:embed="rId3">
            <a:alphaModFix/>
          </a:blip>
          <a:srcRect/>
          <a:stretch/>
        </p:blipFill>
        <p:spPr>
          <a:xfrm>
            <a:off x="3495374" y="4376311"/>
            <a:ext cx="2153252" cy="382500"/>
          </a:xfrm>
          <a:prstGeom prst="rect">
            <a:avLst/>
          </a:prstGeom>
          <a:noFill/>
          <a:ln>
            <a:noFill/>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Shape 1617"/>
        <p:cNvGrpSpPr/>
        <p:nvPr/>
      </p:nvGrpSpPr>
      <p:grpSpPr>
        <a:xfrm>
          <a:off x="0" y="0"/>
          <a:ext cx="0" cy="0"/>
          <a:chOff x="0" y="0"/>
          <a:chExt cx="0" cy="0"/>
        </a:xfrm>
      </p:grpSpPr>
      <p:sp>
        <p:nvSpPr>
          <p:cNvPr id="1618" name="Google Shape;1618;p170"/>
          <p:cNvSpPr/>
          <p:nvPr/>
        </p:nvSpPr>
        <p:spPr>
          <a:xfrm rot="-10799273">
            <a:off x="2073657" y="2025675"/>
            <a:ext cx="4257600" cy="381600"/>
          </a:xfrm>
          <a:prstGeom prst="rect">
            <a:avLst/>
          </a:prstGeom>
          <a:solidFill>
            <a:srgbClr val="FFA90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p:txBody>
      </p:sp>
      <p:sp>
        <p:nvSpPr>
          <p:cNvPr id="1619" name="Google Shape;1619;p170"/>
          <p:cNvSpPr txBox="1">
            <a:spLocks noGrp="1"/>
          </p:cNvSpPr>
          <p:nvPr>
            <p:ph type="title"/>
          </p:nvPr>
        </p:nvSpPr>
        <p:spPr>
          <a:xfrm>
            <a:off x="1873303" y="1439972"/>
            <a:ext cx="5270400" cy="20205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1200"/>
              </a:spcBef>
              <a:spcAft>
                <a:spcPts val="1200"/>
              </a:spcAft>
              <a:buSzPts val="3000"/>
              <a:buNone/>
            </a:pPr>
            <a:r>
              <a:rPr lang="en">
                <a:solidFill>
                  <a:srgbClr val="0E1113"/>
                </a:solidFill>
                <a:latin typeface="Poppins Black"/>
                <a:ea typeface="Poppins Black"/>
                <a:cs typeface="Poppins Black"/>
                <a:sym typeface="Poppins Black"/>
              </a:rPr>
              <a:t>Confluence will be our single source of truth for documentation moving forward.</a:t>
            </a:r>
            <a:endParaRPr>
              <a:solidFill>
                <a:srgbClr val="0E1113"/>
              </a:solidFill>
              <a:latin typeface="Poppins Black"/>
              <a:ea typeface="Poppins Black"/>
              <a:cs typeface="Poppins Black"/>
              <a:sym typeface="Poppins Black"/>
            </a:endParaRPr>
          </a:p>
        </p:txBody>
      </p:sp>
      <p:pic>
        <p:nvPicPr>
          <p:cNvPr id="1620" name="Google Shape;1620;p170"/>
          <p:cNvPicPr preferRelativeResize="0"/>
          <p:nvPr/>
        </p:nvPicPr>
        <p:blipFill rotWithShape="1">
          <a:blip r:embed="rId3">
            <a:alphaModFix/>
          </a:blip>
          <a:srcRect/>
          <a:stretch/>
        </p:blipFill>
        <p:spPr>
          <a:xfrm>
            <a:off x="3495374" y="4376311"/>
            <a:ext cx="2153252" cy="382500"/>
          </a:xfrm>
          <a:prstGeom prst="rect">
            <a:avLst/>
          </a:prstGeom>
          <a:noFill/>
          <a:ln>
            <a:noFill/>
          </a:ln>
        </p:spPr>
      </p:pic>
      <p:sp>
        <p:nvSpPr>
          <p:cNvPr id="1621" name="Google Shape;1621;p170"/>
          <p:cNvSpPr txBox="1"/>
          <p:nvPr/>
        </p:nvSpPr>
        <p:spPr>
          <a:xfrm>
            <a:off x="2327850" y="3543429"/>
            <a:ext cx="4488300" cy="323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rgbClr val="0E1113"/>
                </a:solidFill>
                <a:latin typeface="Poppins"/>
                <a:ea typeface="Poppins"/>
                <a:cs typeface="Poppins"/>
                <a:sym typeface="Poppins"/>
              </a:rPr>
              <a:t>MATT CHESTER</a:t>
            </a:r>
            <a:r>
              <a:rPr lang="en" sz="900" b="0" i="0" u="none" strike="noStrike" cap="none">
                <a:solidFill>
                  <a:srgbClr val="0E1113"/>
                </a:solidFill>
                <a:latin typeface="Poppins"/>
                <a:ea typeface="Poppins"/>
                <a:cs typeface="Poppins"/>
                <a:sym typeface="Poppins"/>
              </a:rPr>
              <a:t>   SENIOR SYSTEMS ENGINEER, REDDIT</a:t>
            </a:r>
            <a:endParaRPr sz="900" b="0" i="0" u="none" strike="noStrike" cap="none">
              <a:solidFill>
                <a:srgbClr val="0E1113"/>
              </a:solidFill>
              <a:latin typeface="Poppins"/>
              <a:ea typeface="Poppins"/>
              <a:cs typeface="Poppins"/>
              <a:sym typeface="Poppins"/>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Shape 1625"/>
        <p:cNvGrpSpPr/>
        <p:nvPr/>
      </p:nvGrpSpPr>
      <p:grpSpPr>
        <a:xfrm>
          <a:off x="0" y="0"/>
          <a:ext cx="0" cy="0"/>
          <a:chOff x="0" y="0"/>
          <a:chExt cx="0" cy="0"/>
        </a:xfrm>
      </p:grpSpPr>
      <p:sp>
        <p:nvSpPr>
          <p:cNvPr id="1626" name="Google Shape;1626;p171"/>
          <p:cNvSpPr/>
          <p:nvPr/>
        </p:nvSpPr>
        <p:spPr>
          <a:xfrm rot="-10799091">
            <a:off x="4503900" y="2599688"/>
            <a:ext cx="2268600" cy="381600"/>
          </a:xfrm>
          <a:prstGeom prst="rect">
            <a:avLst/>
          </a:prstGeom>
          <a:solidFill>
            <a:srgbClr val="FFA90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p:txBody>
      </p:sp>
      <p:sp>
        <p:nvSpPr>
          <p:cNvPr id="1627" name="Google Shape;1627;p171"/>
          <p:cNvSpPr/>
          <p:nvPr/>
        </p:nvSpPr>
        <p:spPr>
          <a:xfrm rot="10784141">
            <a:off x="2116225" y="2944773"/>
            <a:ext cx="4747251" cy="363004"/>
          </a:xfrm>
          <a:prstGeom prst="rect">
            <a:avLst/>
          </a:prstGeom>
          <a:solidFill>
            <a:srgbClr val="FFA90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p:txBody>
      </p:sp>
      <p:sp>
        <p:nvSpPr>
          <p:cNvPr id="1628" name="Google Shape;1628;p171"/>
          <p:cNvSpPr txBox="1">
            <a:spLocks noGrp="1"/>
          </p:cNvSpPr>
          <p:nvPr>
            <p:ph type="title"/>
          </p:nvPr>
        </p:nvSpPr>
        <p:spPr>
          <a:xfrm>
            <a:off x="1873303" y="1439972"/>
            <a:ext cx="5270400" cy="20205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1200"/>
              </a:spcBef>
              <a:spcAft>
                <a:spcPts val="1200"/>
              </a:spcAft>
              <a:buSzPts val="3000"/>
              <a:buNone/>
            </a:pPr>
            <a:r>
              <a:rPr lang="en" sz="2300">
                <a:solidFill>
                  <a:srgbClr val="0E1113"/>
                </a:solidFill>
                <a:latin typeface="Poppins Black"/>
                <a:ea typeface="Poppins Black"/>
                <a:cs typeface="Poppins Black"/>
                <a:sym typeface="Poppins Black"/>
              </a:rPr>
              <a:t>Our whole dev pipeline and planning process runs through the tools. It's driving a lot of the business, and it's just easier when everyone is in Atlassian.</a:t>
            </a:r>
            <a:endParaRPr sz="2300">
              <a:solidFill>
                <a:srgbClr val="0E1113"/>
              </a:solidFill>
              <a:latin typeface="Poppins Black"/>
              <a:ea typeface="Poppins Black"/>
              <a:cs typeface="Poppins Black"/>
              <a:sym typeface="Poppins Black"/>
            </a:endParaRPr>
          </a:p>
        </p:txBody>
      </p:sp>
      <p:sp>
        <p:nvSpPr>
          <p:cNvPr id="1629" name="Google Shape;1629;p171"/>
          <p:cNvSpPr txBox="1"/>
          <p:nvPr/>
        </p:nvSpPr>
        <p:spPr>
          <a:xfrm>
            <a:off x="2327850" y="3466385"/>
            <a:ext cx="4488300" cy="323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rgbClr val="0E1113"/>
                </a:solidFill>
                <a:latin typeface="Poppins"/>
                <a:ea typeface="Poppins"/>
                <a:cs typeface="Poppins"/>
                <a:sym typeface="Poppins"/>
              </a:rPr>
              <a:t>MATT CHESTER</a:t>
            </a:r>
            <a:r>
              <a:rPr lang="en" sz="900" b="0" i="0" u="none" strike="noStrike" cap="none">
                <a:solidFill>
                  <a:srgbClr val="0E1113"/>
                </a:solidFill>
                <a:latin typeface="Poppins"/>
                <a:ea typeface="Poppins"/>
                <a:cs typeface="Poppins"/>
                <a:sym typeface="Poppins"/>
              </a:rPr>
              <a:t>   SENIOR SYSTEMS ENGINEER, REDDIT</a:t>
            </a:r>
            <a:endParaRPr sz="900" b="0" i="0" u="none" strike="noStrike" cap="none">
              <a:solidFill>
                <a:srgbClr val="0E1113"/>
              </a:solidFill>
              <a:latin typeface="Poppins"/>
              <a:ea typeface="Poppins"/>
              <a:cs typeface="Poppins"/>
              <a:sym typeface="Poppins"/>
            </a:endParaRPr>
          </a:p>
        </p:txBody>
      </p:sp>
      <p:pic>
        <p:nvPicPr>
          <p:cNvPr id="1630" name="Google Shape;1630;p171"/>
          <p:cNvPicPr preferRelativeResize="0"/>
          <p:nvPr/>
        </p:nvPicPr>
        <p:blipFill rotWithShape="1">
          <a:blip r:embed="rId3">
            <a:alphaModFix/>
          </a:blip>
          <a:srcRect/>
          <a:stretch/>
        </p:blipFill>
        <p:spPr>
          <a:xfrm>
            <a:off x="3495374" y="4376311"/>
            <a:ext cx="2153252" cy="38250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Shape 1634"/>
        <p:cNvGrpSpPr/>
        <p:nvPr/>
      </p:nvGrpSpPr>
      <p:grpSpPr>
        <a:xfrm>
          <a:off x="0" y="0"/>
          <a:ext cx="0" cy="0"/>
          <a:chOff x="0" y="0"/>
          <a:chExt cx="0" cy="0"/>
        </a:xfrm>
      </p:grpSpPr>
      <p:sp>
        <p:nvSpPr>
          <p:cNvPr id="1635" name="Google Shape;1635;p172"/>
          <p:cNvSpPr/>
          <p:nvPr/>
        </p:nvSpPr>
        <p:spPr>
          <a:xfrm rot="-10798752">
            <a:off x="2164270" y="1766109"/>
            <a:ext cx="1652700" cy="381600"/>
          </a:xfrm>
          <a:prstGeom prst="rect">
            <a:avLst/>
          </a:prstGeom>
          <a:solidFill>
            <a:srgbClr val="FFA90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p:txBody>
      </p:sp>
      <p:sp>
        <p:nvSpPr>
          <p:cNvPr id="1636" name="Google Shape;1636;p172"/>
          <p:cNvSpPr/>
          <p:nvPr/>
        </p:nvSpPr>
        <p:spPr>
          <a:xfrm rot="10784198">
            <a:off x="2283121" y="1474841"/>
            <a:ext cx="4503348" cy="363004"/>
          </a:xfrm>
          <a:prstGeom prst="rect">
            <a:avLst/>
          </a:prstGeom>
          <a:solidFill>
            <a:srgbClr val="FFA90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p:txBody>
      </p:sp>
      <p:sp>
        <p:nvSpPr>
          <p:cNvPr id="1637" name="Google Shape;1637;p172"/>
          <p:cNvSpPr txBox="1">
            <a:spLocks noGrp="1"/>
          </p:cNvSpPr>
          <p:nvPr>
            <p:ph type="title"/>
          </p:nvPr>
        </p:nvSpPr>
        <p:spPr>
          <a:xfrm>
            <a:off x="1873303" y="1404956"/>
            <a:ext cx="5270400" cy="20205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1200"/>
              </a:spcBef>
              <a:spcAft>
                <a:spcPts val="1200"/>
              </a:spcAft>
              <a:buSzPts val="3000"/>
              <a:buNone/>
            </a:pPr>
            <a:r>
              <a:rPr lang="en" sz="2100">
                <a:solidFill>
                  <a:srgbClr val="0E1113"/>
                </a:solidFill>
                <a:latin typeface="Poppins Black"/>
                <a:ea typeface="Poppins Black"/>
                <a:cs typeface="Poppins Black"/>
                <a:sym typeface="Poppins Black"/>
              </a:rPr>
              <a:t>Teams love how all the tools are connected. They can brainstorm using Confluence whiteboards, then open tickets from the whiteboard without leaving Confluence... Now, many teams are using it.</a:t>
            </a:r>
            <a:endParaRPr sz="2100">
              <a:solidFill>
                <a:srgbClr val="0E1113"/>
              </a:solidFill>
              <a:latin typeface="Poppins Black"/>
              <a:ea typeface="Poppins Black"/>
              <a:cs typeface="Poppins Black"/>
              <a:sym typeface="Poppins Black"/>
            </a:endParaRPr>
          </a:p>
        </p:txBody>
      </p:sp>
      <p:sp>
        <p:nvSpPr>
          <p:cNvPr id="1638" name="Google Shape;1638;p172"/>
          <p:cNvSpPr txBox="1"/>
          <p:nvPr/>
        </p:nvSpPr>
        <p:spPr>
          <a:xfrm>
            <a:off x="2327850" y="3543429"/>
            <a:ext cx="4488300" cy="323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rgbClr val="0E1113"/>
                </a:solidFill>
                <a:latin typeface="Poppins"/>
                <a:ea typeface="Poppins"/>
                <a:cs typeface="Poppins"/>
                <a:sym typeface="Poppins"/>
              </a:rPr>
              <a:t>MATT CHESTER</a:t>
            </a:r>
            <a:r>
              <a:rPr lang="en" sz="900" b="0" i="0" u="none" strike="noStrike" cap="none">
                <a:solidFill>
                  <a:srgbClr val="0E1113"/>
                </a:solidFill>
                <a:latin typeface="Poppins"/>
                <a:ea typeface="Poppins"/>
                <a:cs typeface="Poppins"/>
                <a:sym typeface="Poppins"/>
              </a:rPr>
              <a:t>   SENIOR SYSTEMS ENGINEER, REDDIT</a:t>
            </a:r>
            <a:endParaRPr sz="900" b="0" i="0" u="none" strike="noStrike" cap="none">
              <a:solidFill>
                <a:srgbClr val="0E1113"/>
              </a:solidFill>
              <a:latin typeface="Poppins"/>
              <a:ea typeface="Poppins"/>
              <a:cs typeface="Poppins"/>
              <a:sym typeface="Poppins"/>
            </a:endParaRPr>
          </a:p>
        </p:txBody>
      </p:sp>
      <p:pic>
        <p:nvPicPr>
          <p:cNvPr id="1639" name="Google Shape;1639;p172"/>
          <p:cNvPicPr preferRelativeResize="0"/>
          <p:nvPr/>
        </p:nvPicPr>
        <p:blipFill rotWithShape="1">
          <a:blip r:embed="rId3">
            <a:alphaModFix/>
          </a:blip>
          <a:srcRect/>
          <a:stretch/>
        </p:blipFill>
        <p:spPr>
          <a:xfrm>
            <a:off x="3495374" y="4376311"/>
            <a:ext cx="2153252" cy="382500"/>
          </a:xfrm>
          <a:prstGeom prst="rect">
            <a:avLst/>
          </a:prstGeom>
          <a:noFill/>
          <a:ln>
            <a:noFill/>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Shape 1643"/>
        <p:cNvGrpSpPr/>
        <p:nvPr/>
      </p:nvGrpSpPr>
      <p:grpSpPr>
        <a:xfrm>
          <a:off x="0" y="0"/>
          <a:ext cx="0" cy="0"/>
          <a:chOff x="0" y="0"/>
          <a:chExt cx="0" cy="0"/>
        </a:xfrm>
      </p:grpSpPr>
      <p:sp>
        <p:nvSpPr>
          <p:cNvPr id="1644" name="Google Shape;1644;p173"/>
          <p:cNvSpPr/>
          <p:nvPr/>
        </p:nvSpPr>
        <p:spPr>
          <a:xfrm rot="-10799186">
            <a:off x="3306307" y="2473744"/>
            <a:ext cx="3802500" cy="381600"/>
          </a:xfrm>
          <a:prstGeom prst="rect">
            <a:avLst/>
          </a:prstGeom>
          <a:solidFill>
            <a:srgbClr val="FFA90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p:txBody>
      </p:sp>
      <p:sp>
        <p:nvSpPr>
          <p:cNvPr id="1645" name="Google Shape;1645;p173"/>
          <p:cNvSpPr/>
          <p:nvPr/>
        </p:nvSpPr>
        <p:spPr>
          <a:xfrm rot="10800000">
            <a:off x="3985468" y="2942859"/>
            <a:ext cx="938100" cy="381600"/>
          </a:xfrm>
          <a:prstGeom prst="rect">
            <a:avLst/>
          </a:prstGeom>
          <a:solidFill>
            <a:srgbClr val="FFA90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p:txBody>
      </p:sp>
      <p:sp>
        <p:nvSpPr>
          <p:cNvPr id="1646" name="Google Shape;1646;p173"/>
          <p:cNvSpPr txBox="1">
            <a:spLocks noGrp="1"/>
          </p:cNvSpPr>
          <p:nvPr>
            <p:ph type="title"/>
          </p:nvPr>
        </p:nvSpPr>
        <p:spPr>
          <a:xfrm>
            <a:off x="1873303" y="1439972"/>
            <a:ext cx="5270400" cy="20205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1200"/>
              </a:spcBef>
              <a:spcAft>
                <a:spcPts val="1200"/>
              </a:spcAft>
              <a:buSzPts val="3000"/>
              <a:buNone/>
            </a:pPr>
            <a:r>
              <a:rPr lang="en">
                <a:solidFill>
                  <a:srgbClr val="0E1113"/>
                </a:solidFill>
                <a:latin typeface="Poppins Black"/>
                <a:ea typeface="Poppins Black"/>
                <a:cs typeface="Poppins Black"/>
                <a:sym typeface="Poppins Black"/>
              </a:rPr>
              <a:t>Usage has really grown over the years. Our dev teams live and breathe in Jira.</a:t>
            </a:r>
            <a:endParaRPr>
              <a:solidFill>
                <a:srgbClr val="0E1113"/>
              </a:solidFill>
              <a:latin typeface="Poppins Black"/>
              <a:ea typeface="Poppins Black"/>
              <a:cs typeface="Poppins Black"/>
              <a:sym typeface="Poppins Black"/>
            </a:endParaRPr>
          </a:p>
        </p:txBody>
      </p:sp>
      <p:pic>
        <p:nvPicPr>
          <p:cNvPr id="1647" name="Google Shape;1647;p173"/>
          <p:cNvPicPr preferRelativeResize="0"/>
          <p:nvPr/>
        </p:nvPicPr>
        <p:blipFill rotWithShape="1">
          <a:blip r:embed="rId3">
            <a:alphaModFix/>
          </a:blip>
          <a:srcRect/>
          <a:stretch/>
        </p:blipFill>
        <p:spPr>
          <a:xfrm>
            <a:off x="3495374" y="4376311"/>
            <a:ext cx="2153252" cy="382500"/>
          </a:xfrm>
          <a:prstGeom prst="rect">
            <a:avLst/>
          </a:prstGeom>
          <a:noFill/>
          <a:ln>
            <a:noFill/>
          </a:ln>
        </p:spPr>
      </p:pic>
      <p:sp>
        <p:nvSpPr>
          <p:cNvPr id="1648" name="Google Shape;1648;p173"/>
          <p:cNvSpPr txBox="1"/>
          <p:nvPr/>
        </p:nvSpPr>
        <p:spPr>
          <a:xfrm>
            <a:off x="2327850" y="3543429"/>
            <a:ext cx="4488300" cy="323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rgbClr val="0E1113"/>
                </a:solidFill>
                <a:latin typeface="Poppins"/>
                <a:ea typeface="Poppins"/>
                <a:cs typeface="Poppins"/>
                <a:sym typeface="Poppins"/>
              </a:rPr>
              <a:t>MATT CHESTER</a:t>
            </a:r>
            <a:r>
              <a:rPr lang="en" sz="900" b="0" i="0" u="none" strike="noStrike" cap="none">
                <a:solidFill>
                  <a:srgbClr val="0E1113"/>
                </a:solidFill>
                <a:latin typeface="Poppins"/>
                <a:ea typeface="Poppins"/>
                <a:cs typeface="Poppins"/>
                <a:sym typeface="Poppins"/>
              </a:rPr>
              <a:t>   SENIOR SYSTEMS ENGINEER, REDDIT</a:t>
            </a:r>
            <a:endParaRPr sz="900" b="0" i="0" u="none" strike="noStrike" cap="none">
              <a:solidFill>
                <a:srgbClr val="0E1113"/>
              </a:solidFill>
              <a:latin typeface="Poppins"/>
              <a:ea typeface="Poppins"/>
              <a:cs typeface="Poppins"/>
              <a:sym typeface="Poppins"/>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Shape 1652"/>
        <p:cNvGrpSpPr/>
        <p:nvPr/>
      </p:nvGrpSpPr>
      <p:grpSpPr>
        <a:xfrm>
          <a:off x="0" y="0"/>
          <a:ext cx="0" cy="0"/>
          <a:chOff x="0" y="0"/>
          <a:chExt cx="0" cy="0"/>
        </a:xfrm>
      </p:grpSpPr>
      <p:pic>
        <p:nvPicPr>
          <p:cNvPr id="1653" name="Google Shape;1653;p174" descr="Rivian_Slide.001.png"/>
          <p:cNvPicPr preferRelativeResize="0"/>
          <p:nvPr/>
        </p:nvPicPr>
        <p:blipFill rotWithShape="1">
          <a:blip r:embed="rId3">
            <a:alphaModFix/>
          </a:blip>
          <a:srcRect/>
          <a:stretch/>
        </p:blipFill>
        <p:spPr>
          <a:xfrm>
            <a:off x="0" y="0"/>
            <a:ext cx="9144000" cy="5143500"/>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Shape 1657"/>
        <p:cNvGrpSpPr/>
        <p:nvPr/>
      </p:nvGrpSpPr>
      <p:grpSpPr>
        <a:xfrm>
          <a:off x="0" y="0"/>
          <a:ext cx="0" cy="0"/>
          <a:chOff x="0" y="0"/>
          <a:chExt cx="0" cy="0"/>
        </a:xfrm>
      </p:grpSpPr>
      <p:sp>
        <p:nvSpPr>
          <p:cNvPr id="1658" name="Google Shape;1658;p175"/>
          <p:cNvSpPr/>
          <p:nvPr/>
        </p:nvSpPr>
        <p:spPr>
          <a:xfrm rot="10784124">
            <a:off x="3664275" y="1519505"/>
            <a:ext cx="3248135" cy="363004"/>
          </a:xfrm>
          <a:prstGeom prst="rect">
            <a:avLst/>
          </a:prstGeom>
          <a:solidFill>
            <a:srgbClr val="FFA90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p:txBody>
      </p:sp>
      <p:sp>
        <p:nvSpPr>
          <p:cNvPr id="1659" name="Google Shape;1659;p175"/>
          <p:cNvSpPr/>
          <p:nvPr/>
        </p:nvSpPr>
        <p:spPr>
          <a:xfrm rot="-10799143">
            <a:off x="2094161" y="2955113"/>
            <a:ext cx="4811400" cy="381600"/>
          </a:xfrm>
          <a:prstGeom prst="rect">
            <a:avLst/>
          </a:prstGeom>
          <a:solidFill>
            <a:srgbClr val="FFA900"/>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Poppins"/>
              <a:ea typeface="Poppins"/>
              <a:cs typeface="Poppins"/>
              <a:sym typeface="Poppins"/>
            </a:endParaRPr>
          </a:p>
        </p:txBody>
      </p:sp>
      <p:pic>
        <p:nvPicPr>
          <p:cNvPr id="1660" name="Google Shape;1660;p175"/>
          <p:cNvPicPr preferRelativeResize="0"/>
          <p:nvPr/>
        </p:nvPicPr>
        <p:blipFill rotWithShape="1">
          <a:blip r:embed="rId3">
            <a:alphaModFix/>
          </a:blip>
          <a:srcRect/>
          <a:stretch/>
        </p:blipFill>
        <p:spPr>
          <a:xfrm>
            <a:off x="3504675" y="4401328"/>
            <a:ext cx="2263903" cy="332475"/>
          </a:xfrm>
          <a:prstGeom prst="rect">
            <a:avLst/>
          </a:prstGeom>
          <a:noFill/>
          <a:ln>
            <a:noFill/>
          </a:ln>
        </p:spPr>
      </p:pic>
      <p:sp>
        <p:nvSpPr>
          <p:cNvPr id="1661" name="Google Shape;1661;p175"/>
          <p:cNvSpPr txBox="1">
            <a:spLocks noGrp="1"/>
          </p:cNvSpPr>
          <p:nvPr>
            <p:ph type="title"/>
          </p:nvPr>
        </p:nvSpPr>
        <p:spPr>
          <a:xfrm>
            <a:off x="1873303" y="1439972"/>
            <a:ext cx="5270400" cy="20205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1200"/>
              </a:spcBef>
              <a:spcAft>
                <a:spcPts val="1200"/>
              </a:spcAft>
              <a:buSzPts val="3000"/>
              <a:buNone/>
            </a:pPr>
            <a:r>
              <a:rPr lang="en" sz="2300">
                <a:solidFill>
                  <a:srgbClr val="0E1113"/>
                </a:solidFill>
                <a:latin typeface="Poppins Black"/>
                <a:ea typeface="Poppins Black"/>
                <a:cs typeface="Poppins Black"/>
                <a:sym typeface="Poppins Black"/>
              </a:rPr>
              <a:t>We found we could save $2.5M annually on tooling by centralizing on Atlassian Cloud and adding governance. That's an annual cost savings of 36%.</a:t>
            </a:r>
            <a:endParaRPr sz="2300">
              <a:solidFill>
                <a:srgbClr val="0E1113"/>
              </a:solidFill>
              <a:latin typeface="Poppins Black"/>
              <a:ea typeface="Poppins Black"/>
              <a:cs typeface="Poppins Black"/>
              <a:sym typeface="Poppins Black"/>
            </a:endParaRPr>
          </a:p>
        </p:txBody>
      </p:sp>
      <p:sp>
        <p:nvSpPr>
          <p:cNvPr id="1662" name="Google Shape;1662;p175"/>
          <p:cNvSpPr txBox="1"/>
          <p:nvPr/>
        </p:nvSpPr>
        <p:spPr>
          <a:xfrm>
            <a:off x="2175338" y="3466388"/>
            <a:ext cx="4793400" cy="3231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900"/>
              <a:buFont typeface="Arial"/>
              <a:buNone/>
            </a:pPr>
            <a:r>
              <a:rPr lang="en" sz="900" b="1" i="0" u="none" strike="noStrike" cap="none">
                <a:solidFill>
                  <a:srgbClr val="0E1113"/>
                </a:solidFill>
                <a:latin typeface="Poppins"/>
                <a:ea typeface="Poppins"/>
                <a:cs typeface="Poppins"/>
                <a:sym typeface="Poppins"/>
              </a:rPr>
              <a:t>EMILY NOVAK</a:t>
            </a:r>
            <a:r>
              <a:rPr lang="en" sz="900" b="0" i="0" u="none" strike="noStrike" cap="none">
                <a:solidFill>
                  <a:srgbClr val="0E1113"/>
                </a:solidFill>
                <a:latin typeface="Poppins"/>
                <a:ea typeface="Poppins"/>
                <a:cs typeface="Poppins"/>
                <a:sym typeface="Poppins"/>
              </a:rPr>
              <a:t>   PRODUCT MANAGER, DIGITAL WORKSPACE &amp; SOLUTIONS, RIVIAN</a:t>
            </a:r>
            <a:endParaRPr sz="900" b="0" i="0" u="none" strike="noStrike" cap="none">
              <a:solidFill>
                <a:srgbClr val="0E1113"/>
              </a:solidFill>
              <a:latin typeface="Poppins"/>
              <a:ea typeface="Poppins"/>
              <a:cs typeface="Poppins"/>
              <a:sym typeface="Poppins"/>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Shape 1666"/>
        <p:cNvGrpSpPr/>
        <p:nvPr/>
      </p:nvGrpSpPr>
      <p:grpSpPr>
        <a:xfrm>
          <a:off x="0" y="0"/>
          <a:ext cx="0" cy="0"/>
          <a:chOff x="0" y="0"/>
          <a:chExt cx="0" cy="0"/>
        </a:xfrm>
      </p:grpSpPr>
      <p:sp>
        <p:nvSpPr>
          <p:cNvPr id="1667" name="Google Shape;1667;p176"/>
          <p:cNvSpPr txBox="1">
            <a:spLocks noGrp="1"/>
          </p:cNvSpPr>
          <p:nvPr>
            <p:ph type="title" idx="4294967295"/>
          </p:nvPr>
        </p:nvSpPr>
        <p:spPr>
          <a:xfrm>
            <a:off x="1364681" y="3685098"/>
            <a:ext cx="6414600" cy="291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000"/>
              <a:buNone/>
            </a:pPr>
            <a:r>
              <a:rPr lang="en" sz="900" b="0">
                <a:latin typeface="Poppins SemiBold"/>
                <a:ea typeface="Poppins SemiBold"/>
                <a:cs typeface="Poppins SemiBold"/>
                <a:sym typeface="Poppins SemiBold"/>
              </a:rPr>
              <a:t>MIKE HAYES   </a:t>
            </a:r>
            <a:r>
              <a:rPr lang="en" sz="900" b="0"/>
              <a:t>SENIOR ARCHITECT, DIGITAL WORKSPACE &amp; SOLUTIONS, RIVIAN</a:t>
            </a:r>
            <a:endParaRPr sz="900" b="0"/>
          </a:p>
        </p:txBody>
      </p:sp>
      <p:sp>
        <p:nvSpPr>
          <p:cNvPr id="1668" name="Google Shape;1668;p176"/>
          <p:cNvSpPr txBox="1">
            <a:spLocks noGrp="1"/>
          </p:cNvSpPr>
          <p:nvPr>
            <p:ph type="title"/>
          </p:nvPr>
        </p:nvSpPr>
        <p:spPr>
          <a:xfrm>
            <a:off x="1259550" y="1314834"/>
            <a:ext cx="6624600" cy="23703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1000"/>
              <a:buNone/>
            </a:pPr>
            <a:r>
              <a:rPr lang="en" sz="2300"/>
              <a:t>With Atlassian Automation, each stakeholder in this process is saving up to 60 hours every month on administrative work. </a:t>
            </a:r>
            <a:r>
              <a:rPr lang="en" sz="2300">
                <a:solidFill>
                  <a:srgbClr val="1767DA"/>
                </a:solidFill>
              </a:rPr>
              <a:t>Using Automation isn't just about time savings – it's about freedom</a:t>
            </a:r>
            <a:r>
              <a:rPr lang="en" sz="2300"/>
              <a:t>. We can spend our time more wisely.</a:t>
            </a:r>
            <a:endParaRPr sz="2300"/>
          </a:p>
        </p:txBody>
      </p:sp>
      <p:pic>
        <p:nvPicPr>
          <p:cNvPr id="1669" name="Google Shape;1669;p176"/>
          <p:cNvPicPr preferRelativeResize="0"/>
          <p:nvPr/>
        </p:nvPicPr>
        <p:blipFill rotWithShape="1">
          <a:blip r:embed="rId3">
            <a:alphaModFix/>
          </a:blip>
          <a:srcRect/>
          <a:stretch/>
        </p:blipFill>
        <p:spPr>
          <a:xfrm>
            <a:off x="3214720" y="4218424"/>
            <a:ext cx="2714319" cy="460697"/>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Shape 1673"/>
        <p:cNvGrpSpPr/>
        <p:nvPr/>
      </p:nvGrpSpPr>
      <p:grpSpPr>
        <a:xfrm>
          <a:off x="0" y="0"/>
          <a:ext cx="0" cy="0"/>
          <a:chOff x="0" y="0"/>
          <a:chExt cx="0" cy="0"/>
        </a:xfrm>
      </p:grpSpPr>
      <p:sp>
        <p:nvSpPr>
          <p:cNvPr id="1674" name="Google Shape;1674;p17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0714"/>
              <a:buNone/>
            </a:pPr>
            <a:endParaRPr/>
          </a:p>
        </p:txBody>
      </p:sp>
      <p:sp>
        <p:nvSpPr>
          <p:cNvPr id="1675" name="Google Shape;1675;p177"/>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endParaRPr/>
          </a:p>
        </p:txBody>
      </p:sp>
      <p:pic>
        <p:nvPicPr>
          <p:cNvPr id="1676" name="Google Shape;1676;p177"/>
          <p:cNvPicPr preferRelativeResize="0"/>
          <p:nvPr/>
        </p:nvPicPr>
        <p:blipFill rotWithShape="1">
          <a:blip r:embed="rId3">
            <a:alphaModFix/>
          </a:blip>
          <a:srcRect/>
          <a:stretch/>
        </p:blipFill>
        <p:spPr>
          <a:xfrm>
            <a:off x="0" y="0"/>
            <a:ext cx="9144000" cy="51435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9"/>
        <p:cNvGrpSpPr/>
        <p:nvPr/>
      </p:nvGrpSpPr>
      <p:grpSpPr>
        <a:xfrm>
          <a:off x="0" y="0"/>
          <a:ext cx="0" cy="0"/>
          <a:chOff x="0" y="0"/>
          <a:chExt cx="0" cy="0"/>
        </a:xfrm>
      </p:grpSpPr>
      <p:grpSp>
        <p:nvGrpSpPr>
          <p:cNvPr id="950" name="Google Shape;950;p133"/>
          <p:cNvGrpSpPr/>
          <p:nvPr/>
        </p:nvGrpSpPr>
        <p:grpSpPr>
          <a:xfrm>
            <a:off x="894736" y="3043788"/>
            <a:ext cx="3006289" cy="1189213"/>
            <a:chOff x="459775" y="1273163"/>
            <a:chExt cx="3006289" cy="1189213"/>
          </a:xfrm>
        </p:grpSpPr>
        <p:sp>
          <p:nvSpPr>
            <p:cNvPr id="951" name="Google Shape;951;p133"/>
            <p:cNvSpPr/>
            <p:nvPr/>
          </p:nvSpPr>
          <p:spPr>
            <a:xfrm>
              <a:off x="459775" y="1273163"/>
              <a:ext cx="1878900" cy="279600"/>
            </a:xfrm>
            <a:prstGeom prst="roundRect">
              <a:avLst>
                <a:gd name="adj" fmla="val 0"/>
              </a:avLst>
            </a:prstGeom>
            <a:solidFill>
              <a:srgbClr val="AE2A19">
                <a:alpha val="60130"/>
              </a:srgbClr>
            </a:solidFill>
            <a:ln w="9525" cap="flat" cmpd="sng">
              <a:solidFill>
                <a:srgbClr val="AE2A1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Dev teams</a:t>
              </a:r>
              <a:endParaRPr sz="1100">
                <a:latin typeface="Poppins"/>
                <a:ea typeface="Poppins"/>
                <a:cs typeface="Poppins"/>
                <a:sym typeface="Poppins"/>
              </a:endParaRPr>
            </a:p>
          </p:txBody>
        </p:sp>
        <p:cxnSp>
          <p:nvCxnSpPr>
            <p:cNvPr id="952" name="Google Shape;952;p133"/>
            <p:cNvCxnSpPr/>
            <p:nvPr/>
          </p:nvCxnSpPr>
          <p:spPr>
            <a:xfrm>
              <a:off x="2338664" y="2462375"/>
              <a:ext cx="1127400" cy="0"/>
            </a:xfrm>
            <a:prstGeom prst="straightConnector1">
              <a:avLst/>
            </a:prstGeom>
            <a:noFill/>
            <a:ln w="9525" cap="flat" cmpd="sng">
              <a:solidFill>
                <a:srgbClr val="AE2A19"/>
              </a:solidFill>
              <a:prstDash val="solid"/>
              <a:round/>
              <a:headEnd type="none" w="med" len="med"/>
              <a:tailEnd type="oval" w="med" len="med"/>
            </a:ln>
          </p:spPr>
        </p:cxnSp>
      </p:grpSp>
      <p:sp>
        <p:nvSpPr>
          <p:cNvPr id="953" name="Google Shape;953;p133"/>
          <p:cNvSpPr/>
          <p:nvPr/>
        </p:nvSpPr>
        <p:spPr>
          <a:xfrm>
            <a:off x="6386972" y="3775250"/>
            <a:ext cx="1878900" cy="279600"/>
          </a:xfrm>
          <a:prstGeom prst="roundRect">
            <a:avLst>
              <a:gd name="adj" fmla="val 0"/>
            </a:avLst>
          </a:prstGeom>
          <a:solidFill>
            <a:srgbClr val="F1DFFD">
              <a:alpha val="62660"/>
            </a:srgbClr>
          </a:solidFill>
          <a:ln w="9525" cap="flat" cmpd="sng">
            <a:solidFill>
              <a:srgbClr val="F1DFFD"/>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IT teams</a:t>
            </a:r>
            <a:endParaRPr sz="1100">
              <a:latin typeface="Poppins"/>
              <a:ea typeface="Poppins"/>
              <a:cs typeface="Poppins"/>
              <a:sym typeface="Poppins"/>
            </a:endParaRPr>
          </a:p>
        </p:txBody>
      </p:sp>
      <p:cxnSp>
        <p:nvCxnSpPr>
          <p:cNvPr id="954" name="Google Shape;954;p133"/>
          <p:cNvCxnSpPr/>
          <p:nvPr/>
        </p:nvCxnSpPr>
        <p:spPr>
          <a:xfrm>
            <a:off x="5570072" y="3978350"/>
            <a:ext cx="816900" cy="0"/>
          </a:xfrm>
          <a:prstGeom prst="straightConnector1">
            <a:avLst/>
          </a:prstGeom>
          <a:noFill/>
          <a:ln w="9525" cap="flat" cmpd="sng">
            <a:solidFill>
              <a:srgbClr val="F1DFFD"/>
            </a:solidFill>
            <a:prstDash val="solid"/>
            <a:round/>
            <a:headEnd type="oval" w="med" len="med"/>
            <a:tailEnd type="none" w="med" len="med"/>
          </a:ln>
        </p:spPr>
      </p:cxnSp>
      <p:grpSp>
        <p:nvGrpSpPr>
          <p:cNvPr id="955" name="Google Shape;955;p133"/>
          <p:cNvGrpSpPr/>
          <p:nvPr/>
        </p:nvGrpSpPr>
        <p:grpSpPr>
          <a:xfrm>
            <a:off x="753150" y="104150"/>
            <a:ext cx="2673702" cy="1159400"/>
            <a:chOff x="753150" y="104150"/>
            <a:chExt cx="2673702" cy="1159400"/>
          </a:xfrm>
        </p:grpSpPr>
        <p:sp>
          <p:nvSpPr>
            <p:cNvPr id="956" name="Google Shape;956;p133"/>
            <p:cNvSpPr/>
            <p:nvPr/>
          </p:nvSpPr>
          <p:spPr>
            <a:xfrm>
              <a:off x="753150" y="104150"/>
              <a:ext cx="1878900" cy="279600"/>
            </a:xfrm>
            <a:prstGeom prst="roundRect">
              <a:avLst>
                <a:gd name="adj" fmla="val 0"/>
              </a:avLst>
            </a:prstGeom>
            <a:solidFill>
              <a:srgbClr val="FFA900">
                <a:alpha val="55060"/>
              </a:srgbClr>
            </a:solidFill>
            <a:ln w="952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Marketing teams</a:t>
              </a:r>
              <a:endParaRPr sz="1100">
                <a:latin typeface="Poppins"/>
                <a:ea typeface="Poppins"/>
                <a:cs typeface="Poppins"/>
                <a:sym typeface="Poppins"/>
              </a:endParaRPr>
            </a:p>
          </p:txBody>
        </p:sp>
        <p:cxnSp>
          <p:nvCxnSpPr>
            <p:cNvPr id="957" name="Google Shape;957;p133"/>
            <p:cNvCxnSpPr/>
            <p:nvPr/>
          </p:nvCxnSpPr>
          <p:spPr>
            <a:xfrm>
              <a:off x="2638152" y="1115375"/>
              <a:ext cx="788700" cy="0"/>
            </a:xfrm>
            <a:prstGeom prst="straightConnector1">
              <a:avLst/>
            </a:prstGeom>
            <a:noFill/>
            <a:ln w="9525" cap="flat" cmpd="sng">
              <a:solidFill>
                <a:schemeClr val="accent4"/>
              </a:solidFill>
              <a:prstDash val="solid"/>
              <a:round/>
              <a:headEnd type="none" w="med" len="med"/>
              <a:tailEnd type="oval" w="med" len="med"/>
            </a:ln>
          </p:spPr>
        </p:cxnSp>
        <p:sp>
          <p:nvSpPr>
            <p:cNvPr id="958" name="Google Shape;958;p133"/>
            <p:cNvSpPr txBox="1"/>
            <p:nvPr/>
          </p:nvSpPr>
          <p:spPr>
            <a:xfrm>
              <a:off x="753150" y="383750"/>
              <a:ext cx="1935000" cy="870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latin typeface="Poppins"/>
                  <a:ea typeface="Poppins"/>
                  <a:cs typeface="Poppins"/>
                  <a:sym typeface="Poppins"/>
                </a:rPr>
                <a:t>Influenced pipeline</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Sales qualified leads (SQLs)</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Funnel conversion rates</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Social media engagement</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Net promoter score (NPS)</a:t>
              </a:r>
              <a:endParaRPr sz="900">
                <a:latin typeface="Poppins"/>
                <a:ea typeface="Poppins"/>
                <a:cs typeface="Poppins"/>
                <a:sym typeface="Poppins"/>
              </a:endParaRPr>
            </a:p>
          </p:txBody>
        </p:sp>
        <p:cxnSp>
          <p:nvCxnSpPr>
            <p:cNvPr id="959" name="Google Shape;959;p133"/>
            <p:cNvCxnSpPr/>
            <p:nvPr/>
          </p:nvCxnSpPr>
          <p:spPr>
            <a:xfrm>
              <a:off x="2632050" y="221950"/>
              <a:ext cx="0" cy="1041600"/>
            </a:xfrm>
            <a:prstGeom prst="straightConnector1">
              <a:avLst/>
            </a:prstGeom>
            <a:noFill/>
            <a:ln w="9525" cap="flat" cmpd="sng">
              <a:solidFill>
                <a:srgbClr val="FFA700"/>
              </a:solidFill>
              <a:prstDash val="solid"/>
              <a:round/>
              <a:headEnd type="none" w="med" len="med"/>
              <a:tailEnd type="none" w="med" len="med"/>
            </a:ln>
          </p:spPr>
        </p:cxnSp>
      </p:grpSp>
      <p:grpSp>
        <p:nvGrpSpPr>
          <p:cNvPr id="960" name="Google Shape;960;p133"/>
          <p:cNvGrpSpPr/>
          <p:nvPr/>
        </p:nvGrpSpPr>
        <p:grpSpPr>
          <a:xfrm>
            <a:off x="495886" y="1475614"/>
            <a:ext cx="3095237" cy="1081361"/>
            <a:chOff x="1041511" y="1460775"/>
            <a:chExt cx="3095237" cy="1081361"/>
          </a:xfrm>
        </p:grpSpPr>
        <p:sp>
          <p:nvSpPr>
            <p:cNvPr id="961" name="Google Shape;961;p133"/>
            <p:cNvSpPr/>
            <p:nvPr/>
          </p:nvSpPr>
          <p:spPr>
            <a:xfrm>
              <a:off x="1041511" y="1460775"/>
              <a:ext cx="1878900" cy="279600"/>
            </a:xfrm>
            <a:prstGeom prst="roundRect">
              <a:avLst>
                <a:gd name="adj" fmla="val 0"/>
              </a:avLst>
            </a:prstGeom>
            <a:solidFill>
              <a:srgbClr val="C3D7F5">
                <a:alpha val="60759"/>
              </a:srgbClr>
            </a:solidFill>
            <a:ln w="9525" cap="flat" cmpd="sng">
              <a:solidFill>
                <a:srgbClr val="C3D7F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HR teams</a:t>
              </a:r>
              <a:endParaRPr sz="1100">
                <a:latin typeface="Poppins"/>
                <a:ea typeface="Poppins"/>
                <a:cs typeface="Poppins"/>
                <a:sym typeface="Poppins"/>
              </a:endParaRPr>
            </a:p>
          </p:txBody>
        </p:sp>
        <p:cxnSp>
          <p:nvCxnSpPr>
            <p:cNvPr id="962" name="Google Shape;962;p133"/>
            <p:cNvCxnSpPr/>
            <p:nvPr/>
          </p:nvCxnSpPr>
          <p:spPr>
            <a:xfrm>
              <a:off x="2931348" y="2542136"/>
              <a:ext cx="1205400" cy="0"/>
            </a:xfrm>
            <a:prstGeom prst="straightConnector1">
              <a:avLst/>
            </a:prstGeom>
            <a:noFill/>
            <a:ln w="9525" cap="flat" cmpd="sng">
              <a:solidFill>
                <a:srgbClr val="C3D7F5"/>
              </a:solidFill>
              <a:prstDash val="solid"/>
              <a:round/>
              <a:headEnd type="none" w="med" len="med"/>
              <a:tailEnd type="oval" w="med" len="med"/>
            </a:ln>
          </p:spPr>
        </p:cxnSp>
      </p:grpSp>
      <p:cxnSp>
        <p:nvCxnSpPr>
          <p:cNvPr id="963" name="Google Shape;963;p133"/>
          <p:cNvCxnSpPr/>
          <p:nvPr/>
        </p:nvCxnSpPr>
        <p:spPr>
          <a:xfrm>
            <a:off x="2378650" y="1475614"/>
            <a:ext cx="0" cy="1329000"/>
          </a:xfrm>
          <a:prstGeom prst="straightConnector1">
            <a:avLst/>
          </a:prstGeom>
          <a:noFill/>
          <a:ln w="9525" cap="flat" cmpd="sng">
            <a:solidFill>
              <a:srgbClr val="C3D7F5"/>
            </a:solidFill>
            <a:prstDash val="solid"/>
            <a:round/>
            <a:headEnd type="none" w="med" len="med"/>
            <a:tailEnd type="none" w="med" len="med"/>
          </a:ln>
        </p:spPr>
      </p:cxnSp>
      <p:sp>
        <p:nvSpPr>
          <p:cNvPr id="964" name="Google Shape;964;p133"/>
          <p:cNvSpPr txBox="1"/>
          <p:nvPr/>
        </p:nvSpPr>
        <p:spPr>
          <a:xfrm>
            <a:off x="495875" y="1755225"/>
            <a:ext cx="1935000" cy="836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latin typeface="Poppins"/>
                <a:ea typeface="Poppins"/>
                <a:cs typeface="Poppins"/>
                <a:sym typeface="Poppins"/>
              </a:rPr>
              <a:t>Cost per hire</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Employee engagement</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Turnover rate</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Employee satisfaction</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Time to hire</a:t>
            </a:r>
            <a:endParaRPr sz="900">
              <a:latin typeface="Poppins"/>
              <a:ea typeface="Poppins"/>
              <a:cs typeface="Poppins"/>
              <a:sym typeface="Poppins"/>
            </a:endParaRPr>
          </a:p>
        </p:txBody>
      </p:sp>
      <p:cxnSp>
        <p:nvCxnSpPr>
          <p:cNvPr id="965" name="Google Shape;965;p133"/>
          <p:cNvCxnSpPr/>
          <p:nvPr/>
        </p:nvCxnSpPr>
        <p:spPr>
          <a:xfrm>
            <a:off x="2775516" y="3043789"/>
            <a:ext cx="0" cy="1350900"/>
          </a:xfrm>
          <a:prstGeom prst="straightConnector1">
            <a:avLst/>
          </a:prstGeom>
          <a:noFill/>
          <a:ln w="9525" cap="flat" cmpd="sng">
            <a:solidFill>
              <a:srgbClr val="AE2A19"/>
            </a:solidFill>
            <a:prstDash val="solid"/>
            <a:round/>
            <a:headEnd type="none" w="med" len="med"/>
            <a:tailEnd type="none" w="med" len="med"/>
          </a:ln>
        </p:spPr>
      </p:cxnSp>
      <p:sp>
        <p:nvSpPr>
          <p:cNvPr id="966" name="Google Shape;966;p133"/>
          <p:cNvSpPr txBox="1"/>
          <p:nvPr/>
        </p:nvSpPr>
        <p:spPr>
          <a:xfrm>
            <a:off x="894725" y="3323475"/>
            <a:ext cx="1935000" cy="1293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latin typeface="Poppins"/>
                <a:ea typeface="Poppins"/>
                <a:cs typeface="Poppins"/>
                <a:sym typeface="Poppins"/>
              </a:rPr>
              <a:t>Development velocity</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Cycle time</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Code coverage</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Deployment frequency</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Code churn</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Sprint burndown</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Lead time</a:t>
            </a:r>
            <a:endParaRPr sz="900">
              <a:latin typeface="Poppins"/>
              <a:ea typeface="Poppins"/>
              <a:cs typeface="Poppins"/>
              <a:sym typeface="Poppins"/>
            </a:endParaRPr>
          </a:p>
        </p:txBody>
      </p:sp>
      <p:grpSp>
        <p:nvGrpSpPr>
          <p:cNvPr id="967" name="Google Shape;967;p133"/>
          <p:cNvGrpSpPr/>
          <p:nvPr/>
        </p:nvGrpSpPr>
        <p:grpSpPr>
          <a:xfrm>
            <a:off x="4145329" y="143046"/>
            <a:ext cx="3221871" cy="1162204"/>
            <a:chOff x="4145329" y="143046"/>
            <a:chExt cx="3221871" cy="1162204"/>
          </a:xfrm>
        </p:grpSpPr>
        <p:sp>
          <p:nvSpPr>
            <p:cNvPr id="968" name="Google Shape;968;p133"/>
            <p:cNvSpPr/>
            <p:nvPr/>
          </p:nvSpPr>
          <p:spPr>
            <a:xfrm>
              <a:off x="5433279" y="143046"/>
              <a:ext cx="1878900" cy="279600"/>
            </a:xfrm>
            <a:prstGeom prst="roundRect">
              <a:avLst>
                <a:gd name="adj" fmla="val 0"/>
              </a:avLst>
            </a:prstGeom>
            <a:solidFill>
              <a:srgbClr val="AC59DB">
                <a:alpha val="51270"/>
              </a:srgbClr>
            </a:solidFill>
            <a:ln w="9525" cap="flat" cmpd="sng">
              <a:solidFill>
                <a:srgbClr val="BE61F3"/>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Leadership teams</a:t>
              </a:r>
              <a:endParaRPr sz="1100">
                <a:latin typeface="Poppins"/>
                <a:ea typeface="Poppins"/>
                <a:cs typeface="Poppins"/>
                <a:sym typeface="Poppins"/>
              </a:endParaRPr>
            </a:p>
          </p:txBody>
        </p:sp>
        <p:cxnSp>
          <p:nvCxnSpPr>
            <p:cNvPr id="969" name="Google Shape;969;p133"/>
            <p:cNvCxnSpPr/>
            <p:nvPr/>
          </p:nvCxnSpPr>
          <p:spPr>
            <a:xfrm>
              <a:off x="4145329" y="816246"/>
              <a:ext cx="1285800" cy="0"/>
            </a:xfrm>
            <a:prstGeom prst="straightConnector1">
              <a:avLst/>
            </a:prstGeom>
            <a:noFill/>
            <a:ln w="9525" cap="flat" cmpd="sng">
              <a:solidFill>
                <a:srgbClr val="BE61F3"/>
              </a:solidFill>
              <a:prstDash val="solid"/>
              <a:round/>
              <a:headEnd type="oval" w="med" len="med"/>
              <a:tailEnd type="none" w="med" len="med"/>
            </a:ln>
          </p:spPr>
        </p:cxnSp>
        <p:cxnSp>
          <p:nvCxnSpPr>
            <p:cNvPr id="970" name="Google Shape;970;p133"/>
            <p:cNvCxnSpPr/>
            <p:nvPr/>
          </p:nvCxnSpPr>
          <p:spPr>
            <a:xfrm>
              <a:off x="5432204" y="143046"/>
              <a:ext cx="0" cy="1118400"/>
            </a:xfrm>
            <a:prstGeom prst="straightConnector1">
              <a:avLst/>
            </a:prstGeom>
            <a:noFill/>
            <a:ln w="9525" cap="flat" cmpd="sng">
              <a:solidFill>
                <a:srgbClr val="BE61F3"/>
              </a:solidFill>
              <a:prstDash val="solid"/>
              <a:round/>
              <a:headEnd type="none" w="med" len="med"/>
              <a:tailEnd type="none" w="med" len="med"/>
            </a:ln>
          </p:spPr>
        </p:cxnSp>
        <p:sp>
          <p:nvSpPr>
            <p:cNvPr id="971" name="Google Shape;971;p133"/>
            <p:cNvSpPr txBox="1"/>
            <p:nvPr/>
          </p:nvSpPr>
          <p:spPr>
            <a:xfrm>
              <a:off x="5432200" y="422650"/>
              <a:ext cx="1935000" cy="882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latin typeface="Poppins"/>
                  <a:ea typeface="Poppins"/>
                  <a:cs typeface="Poppins"/>
                  <a:sym typeface="Poppins"/>
                </a:rPr>
                <a:t>Revenue growth</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Profit margins</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Customer acquisition cost</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Operating cash flow</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Client retention rate</a:t>
              </a:r>
              <a:endParaRPr sz="900">
                <a:latin typeface="Poppins"/>
                <a:ea typeface="Poppins"/>
                <a:cs typeface="Poppins"/>
                <a:sym typeface="Poppins"/>
              </a:endParaRPr>
            </a:p>
          </p:txBody>
        </p:sp>
      </p:grpSp>
      <p:grpSp>
        <p:nvGrpSpPr>
          <p:cNvPr id="972" name="Google Shape;972;p133"/>
          <p:cNvGrpSpPr/>
          <p:nvPr/>
        </p:nvGrpSpPr>
        <p:grpSpPr>
          <a:xfrm>
            <a:off x="5253675" y="1305238"/>
            <a:ext cx="3298200" cy="1154700"/>
            <a:chOff x="5253675" y="1305238"/>
            <a:chExt cx="3298200" cy="1154700"/>
          </a:xfrm>
        </p:grpSpPr>
        <p:sp>
          <p:nvSpPr>
            <p:cNvPr id="973" name="Google Shape;973;p133"/>
            <p:cNvSpPr/>
            <p:nvPr/>
          </p:nvSpPr>
          <p:spPr>
            <a:xfrm>
              <a:off x="6616875" y="1305238"/>
              <a:ext cx="1878900" cy="279600"/>
            </a:xfrm>
            <a:prstGeom prst="roundRect">
              <a:avLst>
                <a:gd name="adj" fmla="val 0"/>
              </a:avLst>
            </a:prstGeom>
            <a:solidFill>
              <a:srgbClr val="81B534">
                <a:alpha val="55700"/>
              </a:srgbClr>
            </a:solidFill>
            <a:ln w="9525" cap="flat" cmpd="sng">
              <a:solidFill>
                <a:srgbClr val="81B53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Sales teams</a:t>
              </a:r>
              <a:endParaRPr sz="1100">
                <a:latin typeface="Poppins"/>
                <a:ea typeface="Poppins"/>
                <a:cs typeface="Poppins"/>
                <a:sym typeface="Poppins"/>
              </a:endParaRPr>
            </a:p>
          </p:txBody>
        </p:sp>
        <p:cxnSp>
          <p:nvCxnSpPr>
            <p:cNvPr id="974" name="Google Shape;974;p133"/>
            <p:cNvCxnSpPr/>
            <p:nvPr/>
          </p:nvCxnSpPr>
          <p:spPr>
            <a:xfrm>
              <a:off x="5253675" y="2256888"/>
              <a:ext cx="1363200" cy="0"/>
            </a:xfrm>
            <a:prstGeom prst="straightConnector1">
              <a:avLst/>
            </a:prstGeom>
            <a:noFill/>
            <a:ln w="9525" cap="flat" cmpd="sng">
              <a:solidFill>
                <a:srgbClr val="81B534"/>
              </a:solidFill>
              <a:prstDash val="solid"/>
              <a:round/>
              <a:headEnd type="oval" w="med" len="med"/>
              <a:tailEnd type="none" w="med" len="med"/>
            </a:ln>
          </p:spPr>
        </p:cxnSp>
        <p:cxnSp>
          <p:nvCxnSpPr>
            <p:cNvPr id="975" name="Google Shape;975;p133"/>
            <p:cNvCxnSpPr/>
            <p:nvPr/>
          </p:nvCxnSpPr>
          <p:spPr>
            <a:xfrm>
              <a:off x="6616875" y="1305238"/>
              <a:ext cx="0" cy="1154700"/>
            </a:xfrm>
            <a:prstGeom prst="straightConnector1">
              <a:avLst/>
            </a:prstGeom>
            <a:noFill/>
            <a:ln w="9525" cap="flat" cmpd="sng">
              <a:solidFill>
                <a:srgbClr val="81B534"/>
              </a:solidFill>
              <a:prstDash val="solid"/>
              <a:round/>
              <a:headEnd type="none" w="med" len="med"/>
              <a:tailEnd type="none" w="med" len="med"/>
            </a:ln>
          </p:spPr>
        </p:cxnSp>
        <p:sp>
          <p:nvSpPr>
            <p:cNvPr id="976" name="Google Shape;976;p133"/>
            <p:cNvSpPr txBox="1"/>
            <p:nvPr/>
          </p:nvSpPr>
          <p:spPr>
            <a:xfrm>
              <a:off x="6616875" y="1577709"/>
              <a:ext cx="1935000" cy="87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latin typeface="Poppins"/>
                  <a:ea typeface="Poppins"/>
                  <a:cs typeface="Poppins"/>
                  <a:sym typeface="Poppins"/>
                </a:rPr>
                <a:t>Bookings</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Sales cycle length</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Quota performance</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Lead response times</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Customer retention</a:t>
              </a:r>
              <a:endParaRPr sz="900">
                <a:latin typeface="Poppins"/>
                <a:ea typeface="Poppins"/>
                <a:cs typeface="Poppins"/>
                <a:sym typeface="Poppins"/>
              </a:endParaRPr>
            </a:p>
          </p:txBody>
        </p:sp>
      </p:grpSp>
      <p:grpSp>
        <p:nvGrpSpPr>
          <p:cNvPr id="977" name="Google Shape;977;p133"/>
          <p:cNvGrpSpPr/>
          <p:nvPr/>
        </p:nvGrpSpPr>
        <p:grpSpPr>
          <a:xfrm>
            <a:off x="5444175" y="2571900"/>
            <a:ext cx="3284100" cy="1156952"/>
            <a:chOff x="5444175" y="2571900"/>
            <a:chExt cx="3284100" cy="1156952"/>
          </a:xfrm>
        </p:grpSpPr>
        <p:sp>
          <p:nvSpPr>
            <p:cNvPr id="978" name="Google Shape;978;p133"/>
            <p:cNvSpPr/>
            <p:nvPr/>
          </p:nvSpPr>
          <p:spPr>
            <a:xfrm>
              <a:off x="6793275" y="2571900"/>
              <a:ext cx="1878900" cy="279600"/>
            </a:xfrm>
            <a:prstGeom prst="roundRect">
              <a:avLst>
                <a:gd name="adj" fmla="val 0"/>
              </a:avLst>
            </a:prstGeom>
            <a:solidFill>
              <a:srgbClr val="E2D2A5">
                <a:alpha val="55060"/>
              </a:srgbClr>
            </a:solidFill>
            <a:ln w="9525" cap="flat" cmpd="sng">
              <a:solidFill>
                <a:srgbClr val="E2D2A5"/>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100">
                  <a:latin typeface="Poppins"/>
                  <a:ea typeface="Poppins"/>
                  <a:cs typeface="Poppins"/>
                  <a:sym typeface="Poppins"/>
                </a:rPr>
                <a:t>Product teams</a:t>
              </a:r>
              <a:endParaRPr sz="1100">
                <a:latin typeface="Poppins"/>
                <a:ea typeface="Poppins"/>
                <a:cs typeface="Poppins"/>
                <a:sym typeface="Poppins"/>
              </a:endParaRPr>
            </a:p>
          </p:txBody>
        </p:sp>
        <p:cxnSp>
          <p:nvCxnSpPr>
            <p:cNvPr id="979" name="Google Shape;979;p133"/>
            <p:cNvCxnSpPr/>
            <p:nvPr/>
          </p:nvCxnSpPr>
          <p:spPr>
            <a:xfrm>
              <a:off x="5444175" y="3016500"/>
              <a:ext cx="1349100" cy="0"/>
            </a:xfrm>
            <a:prstGeom prst="straightConnector1">
              <a:avLst/>
            </a:prstGeom>
            <a:noFill/>
            <a:ln w="9525" cap="flat" cmpd="sng">
              <a:solidFill>
                <a:srgbClr val="E2D2A5"/>
              </a:solidFill>
              <a:prstDash val="solid"/>
              <a:round/>
              <a:headEnd type="oval" w="med" len="med"/>
              <a:tailEnd type="none" w="med" len="med"/>
            </a:ln>
          </p:spPr>
        </p:cxnSp>
        <p:cxnSp>
          <p:nvCxnSpPr>
            <p:cNvPr id="980" name="Google Shape;980;p133"/>
            <p:cNvCxnSpPr/>
            <p:nvPr/>
          </p:nvCxnSpPr>
          <p:spPr>
            <a:xfrm>
              <a:off x="6793275" y="2571900"/>
              <a:ext cx="0" cy="1100100"/>
            </a:xfrm>
            <a:prstGeom prst="straightConnector1">
              <a:avLst/>
            </a:prstGeom>
            <a:noFill/>
            <a:ln w="9525" cap="flat" cmpd="sng">
              <a:solidFill>
                <a:srgbClr val="E2D2A5"/>
              </a:solidFill>
              <a:prstDash val="solid"/>
              <a:round/>
              <a:headEnd type="none" w="med" len="med"/>
              <a:tailEnd type="none" w="med" len="med"/>
            </a:ln>
          </p:spPr>
        </p:cxnSp>
        <p:sp>
          <p:nvSpPr>
            <p:cNvPr id="981" name="Google Shape;981;p133"/>
            <p:cNvSpPr txBox="1"/>
            <p:nvPr/>
          </p:nvSpPr>
          <p:spPr>
            <a:xfrm>
              <a:off x="6793275" y="2851652"/>
              <a:ext cx="1935000" cy="87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latin typeface="Poppins"/>
                  <a:ea typeface="Poppins"/>
                  <a:cs typeface="Poppins"/>
                  <a:sym typeface="Poppins"/>
                </a:rPr>
                <a:t>Time to market</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Customer retention rate</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Customer lifetime value</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Team velocity</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Customer acquisition costs</a:t>
              </a:r>
              <a:endParaRPr sz="900">
                <a:latin typeface="Poppins"/>
                <a:ea typeface="Poppins"/>
                <a:cs typeface="Poppins"/>
                <a:sym typeface="Poppins"/>
              </a:endParaRPr>
            </a:p>
            <a:p>
              <a:pPr marL="0" lvl="0" indent="0" algn="l" rtl="0">
                <a:spcBef>
                  <a:spcPts val="0"/>
                </a:spcBef>
                <a:spcAft>
                  <a:spcPts val="0"/>
                </a:spcAft>
                <a:buNone/>
              </a:pPr>
              <a:endParaRPr sz="900">
                <a:latin typeface="Poppins"/>
                <a:ea typeface="Poppins"/>
                <a:cs typeface="Poppins"/>
                <a:sym typeface="Poppins"/>
              </a:endParaRPr>
            </a:p>
          </p:txBody>
        </p:sp>
      </p:grpSp>
      <p:cxnSp>
        <p:nvCxnSpPr>
          <p:cNvPr id="982" name="Google Shape;982;p133"/>
          <p:cNvCxnSpPr/>
          <p:nvPr/>
        </p:nvCxnSpPr>
        <p:spPr>
          <a:xfrm rot="5400000">
            <a:off x="5978522" y="4183700"/>
            <a:ext cx="816900" cy="0"/>
          </a:xfrm>
          <a:prstGeom prst="straightConnector1">
            <a:avLst/>
          </a:prstGeom>
          <a:noFill/>
          <a:ln w="9525" cap="flat" cmpd="sng">
            <a:solidFill>
              <a:srgbClr val="F1DFFD"/>
            </a:solidFill>
            <a:prstDash val="solid"/>
            <a:round/>
            <a:headEnd type="none" w="med" len="med"/>
            <a:tailEnd type="none" w="med" len="med"/>
          </a:ln>
        </p:spPr>
      </p:cxnSp>
      <p:sp>
        <p:nvSpPr>
          <p:cNvPr id="983" name="Google Shape;983;p133"/>
          <p:cNvSpPr txBox="1"/>
          <p:nvPr/>
        </p:nvSpPr>
        <p:spPr>
          <a:xfrm>
            <a:off x="6386975" y="4054852"/>
            <a:ext cx="1935000" cy="877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900">
                <a:latin typeface="Poppins"/>
                <a:ea typeface="Poppins"/>
                <a:cs typeface="Poppins"/>
                <a:sym typeface="Poppins"/>
              </a:rPr>
              <a:t>Uptime / availability</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Cybersecurity incidents</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Resolution time</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Service levels</a:t>
            </a:r>
            <a:endParaRPr sz="900">
              <a:latin typeface="Poppins"/>
              <a:ea typeface="Poppins"/>
              <a:cs typeface="Poppins"/>
              <a:sym typeface="Poppins"/>
            </a:endParaRPr>
          </a:p>
          <a:p>
            <a:pPr marL="0" lvl="0" indent="0" algn="l" rtl="0">
              <a:spcBef>
                <a:spcPts val="0"/>
              </a:spcBef>
              <a:spcAft>
                <a:spcPts val="0"/>
              </a:spcAft>
              <a:buNone/>
            </a:pPr>
            <a:r>
              <a:rPr lang="en" sz="900">
                <a:latin typeface="Poppins"/>
                <a:ea typeface="Poppins"/>
                <a:cs typeface="Poppins"/>
                <a:sym typeface="Poppins"/>
              </a:rPr>
              <a:t>Open support tickets</a:t>
            </a:r>
            <a:endParaRPr sz="900">
              <a:latin typeface="Poppins"/>
              <a:ea typeface="Poppins"/>
              <a:cs typeface="Poppins"/>
              <a:sym typeface="Poppins"/>
            </a:endParaRPr>
          </a:p>
          <a:p>
            <a:pPr marL="0" lvl="0" indent="0" algn="l" rtl="0">
              <a:spcBef>
                <a:spcPts val="0"/>
              </a:spcBef>
              <a:spcAft>
                <a:spcPts val="0"/>
              </a:spcAft>
              <a:buNone/>
            </a:pPr>
            <a:endParaRPr sz="900">
              <a:latin typeface="Poppins"/>
              <a:ea typeface="Poppins"/>
              <a:cs typeface="Poppins"/>
              <a:sym typeface="Poppins"/>
            </a:endParaRPr>
          </a:p>
        </p:txBody>
      </p:sp>
      <p:sp>
        <p:nvSpPr>
          <p:cNvPr id="984" name="Google Shape;984;p133"/>
          <p:cNvSpPr>
            <a:spLocks noGrp="1"/>
          </p:cNvSpPr>
          <p:nvPr>
            <p:ph type="pic" idx="2"/>
          </p:nvPr>
        </p:nvSpPr>
        <p:spPr>
          <a:xfrm>
            <a:off x="3100225" y="102250"/>
            <a:ext cx="1905000" cy="356100"/>
          </a:xfrm>
          <a:prstGeom prst="rect">
            <a:avLst/>
          </a:prstGeom>
        </p:spPr>
        <p:txBody>
          <a:bodyPr/>
          <a:lstStyle/>
          <a:p>
            <a:endParaRPr lang="ko-KR" alt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Shape 1680"/>
        <p:cNvGrpSpPr/>
        <p:nvPr/>
      </p:nvGrpSpPr>
      <p:grpSpPr>
        <a:xfrm>
          <a:off x="0" y="0"/>
          <a:ext cx="0" cy="0"/>
          <a:chOff x="0" y="0"/>
          <a:chExt cx="0" cy="0"/>
        </a:xfrm>
      </p:grpSpPr>
      <p:sp>
        <p:nvSpPr>
          <p:cNvPr id="1681" name="Google Shape;1681;p17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0714"/>
              <a:buNone/>
            </a:pPr>
            <a:endParaRPr/>
          </a:p>
        </p:txBody>
      </p:sp>
      <p:sp>
        <p:nvSpPr>
          <p:cNvPr id="1682" name="Google Shape;1682;p17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endParaRPr/>
          </a:p>
        </p:txBody>
      </p:sp>
      <p:pic>
        <p:nvPicPr>
          <p:cNvPr id="1683" name="Google Shape;1683;p178"/>
          <p:cNvPicPr preferRelativeResize="0"/>
          <p:nvPr/>
        </p:nvPicPr>
        <p:blipFill rotWithShape="1">
          <a:blip r:embed="rId3">
            <a:alphaModFix/>
          </a:blip>
          <a:srcRect/>
          <a:stretch/>
        </p:blipFill>
        <p:spPr>
          <a:xfrm>
            <a:off x="0" y="0"/>
            <a:ext cx="9144000" cy="5143500"/>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Shape 1687"/>
        <p:cNvGrpSpPr/>
        <p:nvPr/>
      </p:nvGrpSpPr>
      <p:grpSpPr>
        <a:xfrm>
          <a:off x="0" y="0"/>
          <a:ext cx="0" cy="0"/>
          <a:chOff x="0" y="0"/>
          <a:chExt cx="0" cy="0"/>
        </a:xfrm>
      </p:grpSpPr>
      <p:sp>
        <p:nvSpPr>
          <p:cNvPr id="1688" name="Google Shape;1688;p17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0714"/>
              <a:buNone/>
            </a:pPr>
            <a:endParaRPr/>
          </a:p>
        </p:txBody>
      </p:sp>
      <p:sp>
        <p:nvSpPr>
          <p:cNvPr id="1689" name="Google Shape;1689;p17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endParaRPr/>
          </a:p>
        </p:txBody>
      </p:sp>
      <p:pic>
        <p:nvPicPr>
          <p:cNvPr id="1690" name="Google Shape;1690;p179"/>
          <p:cNvPicPr preferRelativeResize="0"/>
          <p:nvPr/>
        </p:nvPicPr>
        <p:blipFill rotWithShape="1">
          <a:blip r:embed="rId3">
            <a:alphaModFix/>
          </a:blip>
          <a:srcRect/>
          <a:stretch/>
        </p:blipFill>
        <p:spPr>
          <a:xfrm>
            <a:off x="0" y="0"/>
            <a:ext cx="9144000" cy="51435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88"/>
        <p:cNvGrpSpPr/>
        <p:nvPr/>
      </p:nvGrpSpPr>
      <p:grpSpPr>
        <a:xfrm>
          <a:off x="0" y="0"/>
          <a:ext cx="0" cy="0"/>
          <a:chOff x="0" y="0"/>
          <a:chExt cx="0" cy="0"/>
        </a:xfrm>
      </p:grpSpPr>
      <p:pic>
        <p:nvPicPr>
          <p:cNvPr id="989" name="Google Shape;989;p134"/>
          <p:cNvPicPr preferRelativeResize="0"/>
          <p:nvPr/>
        </p:nvPicPr>
        <p:blipFill rotWithShape="1">
          <a:blip r:embed="rId3">
            <a:alphaModFix/>
          </a:blip>
          <a:srcRect l="47217" t="37471" r="34715" b="18972"/>
          <a:stretch/>
        </p:blipFill>
        <p:spPr>
          <a:xfrm>
            <a:off x="4317534" y="1927247"/>
            <a:ext cx="1651934" cy="2240120"/>
          </a:xfrm>
          <a:prstGeom prst="rect">
            <a:avLst/>
          </a:prstGeom>
          <a:noFill/>
          <a:ln>
            <a:noFill/>
          </a:ln>
        </p:spPr>
      </p:pic>
      <p:sp>
        <p:nvSpPr>
          <p:cNvPr id="990" name="Google Shape;990;p134"/>
          <p:cNvSpPr/>
          <p:nvPr/>
        </p:nvSpPr>
        <p:spPr>
          <a:xfrm>
            <a:off x="666731" y="785121"/>
            <a:ext cx="7810500" cy="666900"/>
          </a:xfrm>
          <a:prstGeom prst="rect">
            <a:avLst/>
          </a:prstGeom>
          <a:noFill/>
          <a:ln>
            <a:noFill/>
          </a:ln>
        </p:spPr>
        <p:txBody>
          <a:bodyPr spcFirstLastPara="1" wrap="square" lIns="19050" tIns="19050" rIns="19050" bIns="19050" anchor="t" anchorCtr="0">
            <a:noAutofit/>
          </a:bodyPr>
          <a:lstStyle/>
          <a:p>
            <a:pPr marL="0" marR="0" lvl="0" indent="0" algn="ctr" rtl="0">
              <a:lnSpc>
                <a:spcPct val="90000"/>
              </a:lnSpc>
              <a:spcBef>
                <a:spcPts val="0"/>
              </a:spcBef>
              <a:spcAft>
                <a:spcPts val="0"/>
              </a:spcAft>
              <a:buClr>
                <a:srgbClr val="0E1113"/>
              </a:buClr>
              <a:buSzPts val="4100"/>
              <a:buFont typeface="Play"/>
              <a:buNone/>
            </a:pPr>
            <a:r>
              <a:rPr lang="en" sz="3800" b="0" i="0" u="none" strike="noStrike" cap="none">
                <a:solidFill>
                  <a:srgbClr val="0E1113"/>
                </a:solidFill>
                <a:latin typeface="Poppins ExtraBold"/>
                <a:ea typeface="Poppins ExtraBold"/>
                <a:cs typeface="Poppins ExtraBold"/>
                <a:sym typeface="Poppins ExtraBold"/>
              </a:rPr>
              <a:t>System of Work Principles</a:t>
            </a:r>
            <a:endParaRPr sz="3800" b="0" i="0" u="none" strike="noStrike" cap="none">
              <a:solidFill>
                <a:srgbClr val="000000"/>
              </a:solidFill>
              <a:latin typeface="Poppins ExtraBold"/>
              <a:ea typeface="Poppins ExtraBold"/>
              <a:cs typeface="Poppins ExtraBold"/>
              <a:sym typeface="Poppins ExtraBold"/>
            </a:endParaRPr>
          </a:p>
        </p:txBody>
      </p:sp>
      <p:sp>
        <p:nvSpPr>
          <p:cNvPr id="991" name="Google Shape;991;p134"/>
          <p:cNvSpPr txBox="1"/>
          <p:nvPr/>
        </p:nvSpPr>
        <p:spPr>
          <a:xfrm>
            <a:off x="3203728" y="1989825"/>
            <a:ext cx="1013700" cy="363000"/>
          </a:xfrm>
          <a:prstGeom prst="rect">
            <a:avLst/>
          </a:prstGeom>
          <a:noFill/>
          <a:ln>
            <a:noFill/>
          </a:ln>
        </p:spPr>
        <p:txBody>
          <a:bodyPr spcFirstLastPara="1" wrap="square" lIns="34275" tIns="34275" rIns="34275" bIns="34275" anchor="t" anchorCtr="0">
            <a:noAutofit/>
          </a:bodyPr>
          <a:lstStyle/>
          <a:p>
            <a:pPr marL="0" marR="0" lvl="0" indent="0" algn="r" rtl="0">
              <a:lnSpc>
                <a:spcPct val="100000"/>
              </a:lnSpc>
              <a:spcBef>
                <a:spcPts val="0"/>
              </a:spcBef>
              <a:spcAft>
                <a:spcPts val="0"/>
              </a:spcAft>
              <a:buClr>
                <a:srgbClr val="000000"/>
              </a:buClr>
              <a:buSzPts val="2300"/>
              <a:buFont typeface="Arial"/>
              <a:buNone/>
            </a:pPr>
            <a:r>
              <a:rPr lang="en" sz="2300" b="0" i="0" u="none" strike="noStrike" cap="none">
                <a:solidFill>
                  <a:srgbClr val="14171A"/>
                </a:solidFill>
                <a:latin typeface="Poppins"/>
                <a:ea typeface="Poppins"/>
                <a:cs typeface="Poppins"/>
                <a:sym typeface="Poppins"/>
              </a:rPr>
              <a:t>All</a:t>
            </a:r>
            <a:endParaRPr sz="2300" b="0" i="0" u="none" strike="noStrike" cap="none">
              <a:solidFill>
                <a:srgbClr val="14171A"/>
              </a:solidFill>
              <a:latin typeface="Poppins"/>
              <a:ea typeface="Poppins"/>
              <a:cs typeface="Poppins"/>
              <a:sym typeface="Poppins"/>
            </a:endParaRPr>
          </a:p>
        </p:txBody>
      </p:sp>
      <p:sp>
        <p:nvSpPr>
          <p:cNvPr id="992" name="Google Shape;992;p134"/>
          <p:cNvSpPr txBox="1"/>
          <p:nvPr/>
        </p:nvSpPr>
        <p:spPr>
          <a:xfrm>
            <a:off x="2252625" y="2578013"/>
            <a:ext cx="1964700" cy="363000"/>
          </a:xfrm>
          <a:prstGeom prst="rect">
            <a:avLst/>
          </a:prstGeom>
          <a:noFill/>
          <a:ln>
            <a:noFill/>
          </a:ln>
        </p:spPr>
        <p:txBody>
          <a:bodyPr spcFirstLastPara="1" wrap="square" lIns="34275" tIns="34275" rIns="34275" bIns="34275" anchor="t" anchorCtr="0">
            <a:noAutofit/>
          </a:bodyPr>
          <a:lstStyle/>
          <a:p>
            <a:pPr marL="0" marR="0" lvl="0" indent="0" algn="r" rtl="0">
              <a:lnSpc>
                <a:spcPct val="100000"/>
              </a:lnSpc>
              <a:spcBef>
                <a:spcPts val="0"/>
              </a:spcBef>
              <a:spcAft>
                <a:spcPts val="0"/>
              </a:spcAft>
              <a:buClr>
                <a:srgbClr val="000000"/>
              </a:buClr>
              <a:buSzPts val="2300"/>
              <a:buFont typeface="Arial"/>
              <a:buNone/>
            </a:pPr>
            <a:r>
              <a:rPr lang="en" sz="2300" b="0" i="0" u="none" strike="noStrike" cap="none">
                <a:solidFill>
                  <a:srgbClr val="14171A"/>
                </a:solidFill>
                <a:latin typeface="Poppins"/>
                <a:ea typeface="Poppins"/>
                <a:cs typeface="Poppins"/>
                <a:sym typeface="Poppins"/>
              </a:rPr>
              <a:t>Align work to</a:t>
            </a:r>
            <a:endParaRPr sz="2300" b="0" i="0" u="none" strike="noStrike" cap="none">
              <a:solidFill>
                <a:srgbClr val="14171A"/>
              </a:solidFill>
              <a:latin typeface="Poppins"/>
              <a:ea typeface="Poppins"/>
              <a:cs typeface="Poppins"/>
              <a:sym typeface="Poppins"/>
            </a:endParaRPr>
          </a:p>
        </p:txBody>
      </p:sp>
      <p:sp>
        <p:nvSpPr>
          <p:cNvPr id="993" name="Google Shape;993;p134"/>
          <p:cNvSpPr txBox="1"/>
          <p:nvPr/>
        </p:nvSpPr>
        <p:spPr>
          <a:xfrm>
            <a:off x="1839647" y="3137625"/>
            <a:ext cx="2377800" cy="363000"/>
          </a:xfrm>
          <a:prstGeom prst="rect">
            <a:avLst/>
          </a:prstGeom>
          <a:noFill/>
          <a:ln>
            <a:noFill/>
          </a:ln>
        </p:spPr>
        <p:txBody>
          <a:bodyPr spcFirstLastPara="1" wrap="square" lIns="34275" tIns="34275" rIns="34275" bIns="34275" anchor="t" anchorCtr="0">
            <a:noAutofit/>
          </a:bodyPr>
          <a:lstStyle/>
          <a:p>
            <a:pPr marL="0" marR="0" lvl="0" indent="0" algn="r" rtl="0">
              <a:lnSpc>
                <a:spcPct val="100000"/>
              </a:lnSpc>
              <a:spcBef>
                <a:spcPts val="0"/>
              </a:spcBef>
              <a:spcAft>
                <a:spcPts val="0"/>
              </a:spcAft>
              <a:buClr>
                <a:srgbClr val="000000"/>
              </a:buClr>
              <a:buSzPts val="2300"/>
              <a:buFont typeface="Arial"/>
              <a:buNone/>
            </a:pPr>
            <a:r>
              <a:rPr lang="en" sz="2300" b="0" i="0" u="none" strike="noStrike" cap="none">
                <a:solidFill>
                  <a:srgbClr val="14171A"/>
                </a:solidFill>
                <a:latin typeface="Poppins"/>
                <a:ea typeface="Poppins"/>
                <a:cs typeface="Poppins"/>
                <a:sym typeface="Poppins"/>
              </a:rPr>
              <a:t>Plan &amp; track</a:t>
            </a:r>
            <a:endParaRPr sz="2300" b="0" i="0" u="none" strike="noStrike" cap="none">
              <a:solidFill>
                <a:srgbClr val="14171A"/>
              </a:solidFill>
              <a:latin typeface="Poppins"/>
              <a:ea typeface="Poppins"/>
              <a:cs typeface="Poppins"/>
              <a:sym typeface="Poppins"/>
            </a:endParaRPr>
          </a:p>
        </p:txBody>
      </p:sp>
      <p:sp>
        <p:nvSpPr>
          <p:cNvPr id="994" name="Google Shape;994;p134"/>
          <p:cNvSpPr txBox="1"/>
          <p:nvPr/>
        </p:nvSpPr>
        <p:spPr>
          <a:xfrm>
            <a:off x="1263975" y="3697238"/>
            <a:ext cx="2953500" cy="363000"/>
          </a:xfrm>
          <a:prstGeom prst="rect">
            <a:avLst/>
          </a:prstGeom>
          <a:noFill/>
          <a:ln>
            <a:noFill/>
          </a:ln>
        </p:spPr>
        <p:txBody>
          <a:bodyPr spcFirstLastPara="1" wrap="square" lIns="34275" tIns="34275" rIns="34275" bIns="34275" anchor="t" anchorCtr="0">
            <a:noAutofit/>
          </a:bodyPr>
          <a:lstStyle/>
          <a:p>
            <a:pPr marL="0" marR="0" lvl="0" indent="0" algn="r" rtl="0">
              <a:lnSpc>
                <a:spcPct val="100000"/>
              </a:lnSpc>
              <a:spcBef>
                <a:spcPts val="0"/>
              </a:spcBef>
              <a:spcAft>
                <a:spcPts val="0"/>
              </a:spcAft>
              <a:buClr>
                <a:srgbClr val="000000"/>
              </a:buClr>
              <a:buSzPts val="2300"/>
              <a:buFont typeface="Arial"/>
              <a:buNone/>
            </a:pPr>
            <a:r>
              <a:rPr lang="en" sz="2300" b="0" i="0" u="none" strike="noStrike" cap="none">
                <a:solidFill>
                  <a:srgbClr val="14171A"/>
                </a:solidFill>
                <a:latin typeface="Poppins"/>
                <a:ea typeface="Poppins"/>
                <a:cs typeface="Poppins"/>
                <a:sym typeface="Poppins"/>
              </a:rPr>
              <a:t>Unleash collective</a:t>
            </a:r>
            <a:endParaRPr sz="2300" b="0" i="0" u="none" strike="noStrike" cap="none">
              <a:solidFill>
                <a:srgbClr val="14171A"/>
              </a:solidFill>
              <a:latin typeface="Poppins"/>
              <a:ea typeface="Poppins"/>
              <a:cs typeface="Poppins"/>
              <a:sym typeface="Poppin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98"/>
        <p:cNvGrpSpPr/>
        <p:nvPr/>
      </p:nvGrpSpPr>
      <p:grpSpPr>
        <a:xfrm>
          <a:off x="0" y="0"/>
          <a:ext cx="0" cy="0"/>
          <a:chOff x="0" y="0"/>
          <a:chExt cx="0" cy="0"/>
        </a:xfrm>
      </p:grpSpPr>
      <p:pic>
        <p:nvPicPr>
          <p:cNvPr id="999" name="Google Shape;999;p135"/>
          <p:cNvPicPr preferRelativeResize="0"/>
          <p:nvPr/>
        </p:nvPicPr>
        <p:blipFill rotWithShape="1">
          <a:blip r:embed="rId3">
            <a:alphaModFix/>
          </a:blip>
          <a:srcRect l="28876" t="27493" r="5704" b="15084"/>
          <a:stretch/>
        </p:blipFill>
        <p:spPr>
          <a:xfrm>
            <a:off x="2640581" y="1496332"/>
            <a:ext cx="5981981" cy="2953444"/>
          </a:xfrm>
          <a:prstGeom prst="rect">
            <a:avLst/>
          </a:prstGeom>
          <a:noFill/>
          <a:ln>
            <a:noFill/>
          </a:ln>
        </p:spPr>
      </p:pic>
      <p:sp>
        <p:nvSpPr>
          <p:cNvPr id="1000" name="Google Shape;1000;p135"/>
          <p:cNvSpPr/>
          <p:nvPr/>
        </p:nvSpPr>
        <p:spPr>
          <a:xfrm>
            <a:off x="666731" y="785121"/>
            <a:ext cx="7810500" cy="666900"/>
          </a:xfrm>
          <a:prstGeom prst="rect">
            <a:avLst/>
          </a:prstGeom>
          <a:noFill/>
          <a:ln>
            <a:noFill/>
          </a:ln>
        </p:spPr>
        <p:txBody>
          <a:bodyPr spcFirstLastPara="1" wrap="square" lIns="19050" tIns="19050" rIns="19050" bIns="19050" anchor="t" anchorCtr="0">
            <a:noAutofit/>
          </a:bodyPr>
          <a:lstStyle/>
          <a:p>
            <a:pPr marL="0" marR="0" lvl="0" indent="0" algn="ctr" rtl="0">
              <a:lnSpc>
                <a:spcPct val="90000"/>
              </a:lnSpc>
              <a:spcBef>
                <a:spcPts val="0"/>
              </a:spcBef>
              <a:spcAft>
                <a:spcPts val="0"/>
              </a:spcAft>
              <a:buClr>
                <a:srgbClr val="0E1113"/>
              </a:buClr>
              <a:buSzPts val="4100"/>
              <a:buFont typeface="Play"/>
              <a:buNone/>
            </a:pPr>
            <a:r>
              <a:rPr lang="en" sz="3800" b="0" i="0" u="none" strike="noStrike" cap="none">
                <a:solidFill>
                  <a:srgbClr val="0E1113"/>
                </a:solidFill>
                <a:latin typeface="Poppins ExtraBold"/>
                <a:ea typeface="Poppins ExtraBold"/>
                <a:cs typeface="Poppins ExtraBold"/>
                <a:sym typeface="Poppins ExtraBold"/>
              </a:rPr>
              <a:t>System of Work Principles</a:t>
            </a:r>
            <a:endParaRPr sz="3800" b="0" i="0" u="none" strike="noStrike" cap="none">
              <a:solidFill>
                <a:srgbClr val="000000"/>
              </a:solidFill>
              <a:latin typeface="Poppins ExtraBold"/>
              <a:ea typeface="Poppins ExtraBold"/>
              <a:cs typeface="Poppins ExtraBold"/>
              <a:sym typeface="Poppins ExtraBold"/>
            </a:endParaRPr>
          </a:p>
        </p:txBody>
      </p:sp>
      <p:sp>
        <p:nvSpPr>
          <p:cNvPr id="1001" name="Google Shape;1001;p135"/>
          <p:cNvSpPr txBox="1"/>
          <p:nvPr/>
        </p:nvSpPr>
        <p:spPr>
          <a:xfrm>
            <a:off x="1598269" y="1909313"/>
            <a:ext cx="1013700" cy="363000"/>
          </a:xfrm>
          <a:prstGeom prst="rect">
            <a:avLst/>
          </a:prstGeom>
          <a:noFill/>
          <a:ln>
            <a:noFill/>
          </a:ln>
        </p:spPr>
        <p:txBody>
          <a:bodyPr spcFirstLastPara="1" wrap="square" lIns="34275" tIns="34275" rIns="34275" bIns="3427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n" sz="1800" b="0" i="0" u="none" strike="noStrike" cap="none">
                <a:solidFill>
                  <a:srgbClr val="14171A"/>
                </a:solidFill>
                <a:latin typeface="Poppins"/>
                <a:ea typeface="Poppins"/>
                <a:cs typeface="Poppins"/>
                <a:sym typeface="Poppins"/>
              </a:rPr>
              <a:t>All</a:t>
            </a:r>
            <a:endParaRPr sz="1800" b="0" i="0" u="none" strike="noStrike" cap="none">
              <a:solidFill>
                <a:srgbClr val="14171A"/>
              </a:solidFill>
              <a:latin typeface="Poppins"/>
              <a:ea typeface="Poppins"/>
              <a:cs typeface="Poppins"/>
              <a:sym typeface="Poppins"/>
            </a:endParaRPr>
          </a:p>
        </p:txBody>
      </p:sp>
      <p:sp>
        <p:nvSpPr>
          <p:cNvPr id="1002" name="Google Shape;1002;p135"/>
          <p:cNvSpPr txBox="1"/>
          <p:nvPr/>
        </p:nvSpPr>
        <p:spPr>
          <a:xfrm>
            <a:off x="647166" y="2468925"/>
            <a:ext cx="1964700" cy="363000"/>
          </a:xfrm>
          <a:prstGeom prst="rect">
            <a:avLst/>
          </a:prstGeom>
          <a:noFill/>
          <a:ln>
            <a:noFill/>
          </a:ln>
        </p:spPr>
        <p:txBody>
          <a:bodyPr spcFirstLastPara="1" wrap="square" lIns="34275" tIns="34275" rIns="34275" bIns="3427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n" sz="1800" b="0" i="0" u="none" strike="noStrike" cap="none">
                <a:solidFill>
                  <a:srgbClr val="14171A"/>
                </a:solidFill>
                <a:latin typeface="Poppins"/>
                <a:ea typeface="Poppins"/>
                <a:cs typeface="Poppins"/>
                <a:sym typeface="Poppins"/>
              </a:rPr>
              <a:t>Align work to</a:t>
            </a:r>
            <a:endParaRPr sz="1800" b="0" i="0" u="none" strike="noStrike" cap="none">
              <a:solidFill>
                <a:srgbClr val="14171A"/>
              </a:solidFill>
              <a:latin typeface="Poppins"/>
              <a:ea typeface="Poppins"/>
              <a:cs typeface="Poppins"/>
              <a:sym typeface="Poppins"/>
            </a:endParaRPr>
          </a:p>
        </p:txBody>
      </p:sp>
      <p:sp>
        <p:nvSpPr>
          <p:cNvPr id="1003" name="Google Shape;1003;p135"/>
          <p:cNvSpPr txBox="1"/>
          <p:nvPr/>
        </p:nvSpPr>
        <p:spPr>
          <a:xfrm>
            <a:off x="234188" y="3028538"/>
            <a:ext cx="2377800" cy="363000"/>
          </a:xfrm>
          <a:prstGeom prst="rect">
            <a:avLst/>
          </a:prstGeom>
          <a:noFill/>
          <a:ln>
            <a:noFill/>
          </a:ln>
        </p:spPr>
        <p:txBody>
          <a:bodyPr spcFirstLastPara="1" wrap="square" lIns="34275" tIns="34275" rIns="34275" bIns="3427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n" sz="1800" b="0" i="0" u="none" strike="noStrike" cap="none">
                <a:solidFill>
                  <a:srgbClr val="14171A"/>
                </a:solidFill>
                <a:latin typeface="Poppins"/>
                <a:ea typeface="Poppins"/>
                <a:cs typeface="Poppins"/>
                <a:sym typeface="Poppins"/>
              </a:rPr>
              <a:t>Plan &amp; track</a:t>
            </a:r>
            <a:endParaRPr sz="1800" b="0" i="0" u="none" strike="noStrike" cap="none">
              <a:solidFill>
                <a:srgbClr val="14171A"/>
              </a:solidFill>
              <a:latin typeface="Poppins"/>
              <a:ea typeface="Poppins"/>
              <a:cs typeface="Poppins"/>
              <a:sym typeface="Poppins"/>
            </a:endParaRPr>
          </a:p>
        </p:txBody>
      </p:sp>
      <p:sp>
        <p:nvSpPr>
          <p:cNvPr id="1004" name="Google Shape;1004;p135"/>
          <p:cNvSpPr txBox="1"/>
          <p:nvPr/>
        </p:nvSpPr>
        <p:spPr>
          <a:xfrm>
            <a:off x="-341484" y="3588150"/>
            <a:ext cx="2953500" cy="363000"/>
          </a:xfrm>
          <a:prstGeom prst="rect">
            <a:avLst/>
          </a:prstGeom>
          <a:noFill/>
          <a:ln>
            <a:noFill/>
          </a:ln>
        </p:spPr>
        <p:txBody>
          <a:bodyPr spcFirstLastPara="1" wrap="square" lIns="34275" tIns="34275" rIns="34275" bIns="34275" anchor="t" anchorCtr="0">
            <a:noAutofit/>
          </a:bodyPr>
          <a:lstStyle/>
          <a:p>
            <a:pPr marL="0" marR="0" lvl="0" indent="0" algn="r" rtl="0">
              <a:lnSpc>
                <a:spcPct val="100000"/>
              </a:lnSpc>
              <a:spcBef>
                <a:spcPts val="0"/>
              </a:spcBef>
              <a:spcAft>
                <a:spcPts val="0"/>
              </a:spcAft>
              <a:buClr>
                <a:srgbClr val="000000"/>
              </a:buClr>
              <a:buSzPts val="1800"/>
              <a:buFont typeface="Arial"/>
              <a:buNone/>
            </a:pPr>
            <a:r>
              <a:rPr lang="en" sz="1800" b="0" i="0" u="none" strike="noStrike" cap="none">
                <a:solidFill>
                  <a:srgbClr val="14171A"/>
                </a:solidFill>
                <a:latin typeface="Poppins"/>
                <a:ea typeface="Poppins"/>
                <a:cs typeface="Poppins"/>
                <a:sym typeface="Poppins"/>
              </a:rPr>
              <a:t>Unleash collective</a:t>
            </a:r>
            <a:endParaRPr sz="1800" b="0" i="0" u="none" strike="noStrike" cap="none">
              <a:solidFill>
                <a:srgbClr val="14171A"/>
              </a:solidFill>
              <a:latin typeface="Poppins"/>
              <a:ea typeface="Poppins"/>
              <a:cs typeface="Poppins"/>
              <a:sym typeface="Poppins"/>
            </a:endParaRPr>
          </a:p>
        </p:txBody>
      </p:sp>
      <p:sp>
        <p:nvSpPr>
          <p:cNvPr id="1005" name="Google Shape;1005;p135"/>
          <p:cNvSpPr/>
          <p:nvPr/>
        </p:nvSpPr>
        <p:spPr>
          <a:xfrm>
            <a:off x="6007003" y="1739531"/>
            <a:ext cx="2790900" cy="532800"/>
          </a:xfrm>
          <a:prstGeom prst="rect">
            <a:avLst/>
          </a:prstGeom>
          <a:solidFill>
            <a:schemeClr val="lt1"/>
          </a:solidFill>
          <a:ln>
            <a:noFill/>
          </a:ln>
        </p:spPr>
        <p:txBody>
          <a:bodyPr spcFirstLastPara="1" wrap="square" lIns="34275" tIns="34275" rIns="34275" bIns="34275" anchor="ctr" anchorCtr="0">
            <a:noAutofit/>
          </a:bodyPr>
          <a:lstStyle/>
          <a:p>
            <a:pPr marL="0" marR="0" lvl="0" indent="0" algn="ctr" rtl="0">
              <a:lnSpc>
                <a:spcPct val="100000"/>
              </a:lnSpc>
              <a:spcBef>
                <a:spcPts val="0"/>
              </a:spcBef>
              <a:spcAft>
                <a:spcPts val="0"/>
              </a:spcAft>
              <a:buClr>
                <a:srgbClr val="000000"/>
              </a:buClr>
              <a:buSzPts val="500"/>
              <a:buFont typeface="Arial"/>
              <a:buNone/>
            </a:pPr>
            <a:endParaRPr sz="500" b="0" i="0" u="none" strike="noStrike" cap="none">
              <a:solidFill>
                <a:srgbClr val="000000"/>
              </a:solidFill>
              <a:latin typeface="Play"/>
              <a:ea typeface="Play"/>
              <a:cs typeface="Play"/>
              <a:sym typeface="Play"/>
            </a:endParaRPr>
          </a:p>
        </p:txBody>
      </p:sp>
      <p:sp>
        <p:nvSpPr>
          <p:cNvPr id="1006" name="Google Shape;1006;p135"/>
          <p:cNvSpPr/>
          <p:nvPr/>
        </p:nvSpPr>
        <p:spPr>
          <a:xfrm>
            <a:off x="5105953" y="2628066"/>
            <a:ext cx="2152500" cy="532800"/>
          </a:xfrm>
          <a:prstGeom prst="rect">
            <a:avLst/>
          </a:prstGeom>
          <a:solidFill>
            <a:schemeClr val="lt1"/>
          </a:solidFill>
          <a:ln>
            <a:noFill/>
          </a:ln>
        </p:spPr>
        <p:txBody>
          <a:bodyPr spcFirstLastPara="1" wrap="square" lIns="34275" tIns="34275" rIns="34275" bIns="34275" anchor="ctr" anchorCtr="0">
            <a:noAutofit/>
          </a:bodyPr>
          <a:lstStyle/>
          <a:p>
            <a:pPr marL="0" marR="0" lvl="0" indent="0" algn="ctr" rtl="0">
              <a:lnSpc>
                <a:spcPct val="100000"/>
              </a:lnSpc>
              <a:spcBef>
                <a:spcPts val="0"/>
              </a:spcBef>
              <a:spcAft>
                <a:spcPts val="0"/>
              </a:spcAft>
              <a:buClr>
                <a:srgbClr val="000000"/>
              </a:buClr>
              <a:buSzPts val="500"/>
              <a:buFont typeface="Arial"/>
              <a:buNone/>
            </a:pPr>
            <a:endParaRPr sz="500" b="0" i="0" u="none" strike="noStrike" cap="none">
              <a:solidFill>
                <a:srgbClr val="000000"/>
              </a:solidFill>
              <a:latin typeface="Play"/>
              <a:ea typeface="Play"/>
              <a:cs typeface="Play"/>
              <a:sym typeface="Play"/>
            </a:endParaRPr>
          </a:p>
        </p:txBody>
      </p:sp>
      <p:sp>
        <p:nvSpPr>
          <p:cNvPr id="1007" name="Google Shape;1007;p135"/>
          <p:cNvSpPr/>
          <p:nvPr/>
        </p:nvSpPr>
        <p:spPr>
          <a:xfrm>
            <a:off x="6169688" y="3588150"/>
            <a:ext cx="2152500" cy="532800"/>
          </a:xfrm>
          <a:prstGeom prst="rect">
            <a:avLst/>
          </a:prstGeom>
          <a:solidFill>
            <a:schemeClr val="lt1"/>
          </a:solidFill>
          <a:ln>
            <a:noFill/>
          </a:ln>
        </p:spPr>
        <p:txBody>
          <a:bodyPr spcFirstLastPara="1" wrap="square" lIns="34275" tIns="34275" rIns="34275" bIns="34275" anchor="ctr" anchorCtr="0">
            <a:noAutofit/>
          </a:bodyPr>
          <a:lstStyle/>
          <a:p>
            <a:pPr marL="0" marR="0" lvl="0" indent="0" algn="ctr" rtl="0">
              <a:lnSpc>
                <a:spcPct val="100000"/>
              </a:lnSpc>
              <a:spcBef>
                <a:spcPts val="0"/>
              </a:spcBef>
              <a:spcAft>
                <a:spcPts val="0"/>
              </a:spcAft>
              <a:buClr>
                <a:srgbClr val="000000"/>
              </a:buClr>
              <a:buSzPts val="500"/>
              <a:buFont typeface="Arial"/>
              <a:buNone/>
            </a:pPr>
            <a:endParaRPr sz="500" b="0" i="0" u="none" strike="noStrike" cap="none">
              <a:solidFill>
                <a:srgbClr val="000000"/>
              </a:solidFill>
              <a:latin typeface="Play"/>
              <a:ea typeface="Play"/>
              <a:cs typeface="Play"/>
              <a:sym typeface="Play"/>
            </a:endParaRPr>
          </a:p>
        </p:txBody>
      </p:sp>
      <p:sp>
        <p:nvSpPr>
          <p:cNvPr id="1008" name="Google Shape;1008;p135"/>
          <p:cNvSpPr txBox="1"/>
          <p:nvPr/>
        </p:nvSpPr>
        <p:spPr>
          <a:xfrm>
            <a:off x="6103528" y="1915678"/>
            <a:ext cx="2519100" cy="363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rgbClr val="14171A"/>
                </a:solidFill>
                <a:latin typeface="Poppins"/>
                <a:ea typeface="Poppins"/>
                <a:cs typeface="Poppins"/>
                <a:sym typeface="Poppins"/>
              </a:rPr>
              <a:t>Faster time to value</a:t>
            </a:r>
            <a:endParaRPr sz="1800" b="0" i="0" u="none" strike="noStrike" cap="none">
              <a:solidFill>
                <a:srgbClr val="14171A"/>
              </a:solidFill>
              <a:latin typeface="Poppins"/>
              <a:ea typeface="Poppins"/>
              <a:cs typeface="Poppins"/>
              <a:sym typeface="Poppins"/>
            </a:endParaRPr>
          </a:p>
        </p:txBody>
      </p:sp>
      <p:sp>
        <p:nvSpPr>
          <p:cNvPr id="1009" name="Google Shape;1009;p135"/>
          <p:cNvSpPr txBox="1"/>
          <p:nvPr/>
        </p:nvSpPr>
        <p:spPr>
          <a:xfrm>
            <a:off x="5343731" y="2712947"/>
            <a:ext cx="2097900" cy="363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rgbClr val="14171A"/>
                </a:solidFill>
                <a:latin typeface="Poppins"/>
                <a:ea typeface="Poppins"/>
                <a:cs typeface="Poppins"/>
                <a:sym typeface="Poppins"/>
              </a:rPr>
              <a:t>Engaged teams</a:t>
            </a:r>
            <a:endParaRPr sz="1800" b="0" i="0" u="none" strike="noStrike" cap="none">
              <a:solidFill>
                <a:srgbClr val="14171A"/>
              </a:solidFill>
              <a:latin typeface="Poppins"/>
              <a:ea typeface="Poppins"/>
              <a:cs typeface="Poppins"/>
              <a:sym typeface="Poppins"/>
            </a:endParaRPr>
          </a:p>
        </p:txBody>
      </p:sp>
      <p:sp>
        <p:nvSpPr>
          <p:cNvPr id="1010" name="Google Shape;1010;p135"/>
          <p:cNvSpPr txBox="1"/>
          <p:nvPr/>
        </p:nvSpPr>
        <p:spPr>
          <a:xfrm>
            <a:off x="6196969" y="3673031"/>
            <a:ext cx="2097900" cy="363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a:solidFill>
                  <a:srgbClr val="14171A"/>
                </a:solidFill>
                <a:latin typeface="Poppins"/>
                <a:ea typeface="Poppins"/>
                <a:cs typeface="Poppins"/>
                <a:sym typeface="Poppins"/>
              </a:rPr>
              <a:t>Higher ROI</a:t>
            </a:r>
            <a:endParaRPr sz="1800" b="0" i="0" u="none" strike="noStrike" cap="none">
              <a:solidFill>
                <a:srgbClr val="14171A"/>
              </a:solidFill>
              <a:latin typeface="Poppins"/>
              <a:ea typeface="Poppins"/>
              <a:cs typeface="Poppins"/>
              <a:sym typeface="Poppin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pic>
        <p:nvPicPr>
          <p:cNvPr id="1015" name="Google Shape;1015;p136"/>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1016" name="Google Shape;1016;p136"/>
          <p:cNvSpPr/>
          <p:nvPr/>
        </p:nvSpPr>
        <p:spPr>
          <a:xfrm>
            <a:off x="371297" y="348352"/>
            <a:ext cx="5085000" cy="354000"/>
          </a:xfrm>
          <a:prstGeom prst="rect">
            <a:avLst/>
          </a:prstGeom>
          <a:noFill/>
          <a:ln>
            <a:noFill/>
          </a:ln>
        </p:spPr>
        <p:txBody>
          <a:bodyPr spcFirstLastPara="1" wrap="square" lIns="19050" tIns="19050" rIns="19050" bIns="19050" anchor="t" anchorCtr="0">
            <a:noAutofit/>
          </a:bodyPr>
          <a:lstStyle/>
          <a:p>
            <a:pPr marL="0" marR="0" lvl="0" indent="0" algn="l" rtl="0">
              <a:lnSpc>
                <a:spcPct val="90000"/>
              </a:lnSpc>
              <a:spcBef>
                <a:spcPts val="0"/>
              </a:spcBef>
              <a:spcAft>
                <a:spcPts val="0"/>
              </a:spcAft>
              <a:buClr>
                <a:srgbClr val="0E1113"/>
              </a:buClr>
              <a:buSzPts val="4100"/>
              <a:buFont typeface="Play"/>
              <a:buNone/>
            </a:pPr>
            <a:r>
              <a:rPr lang="en" sz="1600" b="0" i="0" u="none" strike="noStrike" cap="none">
                <a:solidFill>
                  <a:schemeClr val="dk1"/>
                </a:solidFill>
                <a:latin typeface="Poppins ExtraBold"/>
                <a:ea typeface="Poppins ExtraBold"/>
                <a:cs typeface="Poppins ExtraBold"/>
                <a:sym typeface="Poppins ExtraBold"/>
              </a:rPr>
              <a:t>Atlassian Portfolio for System of Work</a:t>
            </a:r>
            <a:endParaRPr sz="1600" b="0" i="0" u="none" strike="noStrike" cap="none">
              <a:solidFill>
                <a:schemeClr val="dk1"/>
              </a:solidFill>
              <a:latin typeface="Poppins ExtraBold"/>
              <a:ea typeface="Poppins ExtraBold"/>
              <a:cs typeface="Poppins ExtraBold"/>
              <a:sym typeface="Poppins ExtraBold"/>
            </a:endParaRPr>
          </a:p>
        </p:txBody>
      </p:sp>
      <p:sp>
        <p:nvSpPr>
          <p:cNvPr id="1017" name="Google Shape;1017;p136"/>
          <p:cNvSpPr/>
          <p:nvPr/>
        </p:nvSpPr>
        <p:spPr>
          <a:xfrm>
            <a:off x="3787781" y="4714281"/>
            <a:ext cx="5085000" cy="354000"/>
          </a:xfrm>
          <a:prstGeom prst="rect">
            <a:avLst/>
          </a:prstGeom>
          <a:noFill/>
          <a:ln>
            <a:noFill/>
          </a:ln>
        </p:spPr>
        <p:txBody>
          <a:bodyPr spcFirstLastPara="1" wrap="square" lIns="19050" tIns="19050" rIns="19050" bIns="19050" anchor="t" anchorCtr="0">
            <a:noAutofit/>
          </a:bodyPr>
          <a:lstStyle/>
          <a:p>
            <a:pPr marL="0" marR="0" lvl="0" indent="0" algn="r" rtl="0">
              <a:lnSpc>
                <a:spcPct val="90000"/>
              </a:lnSpc>
              <a:spcBef>
                <a:spcPts val="0"/>
              </a:spcBef>
              <a:spcAft>
                <a:spcPts val="0"/>
              </a:spcAft>
              <a:buClr>
                <a:srgbClr val="0E1113"/>
              </a:buClr>
              <a:buSzPts val="4100"/>
              <a:buFont typeface="Play"/>
              <a:buNone/>
            </a:pPr>
            <a:r>
              <a:rPr lang="en" sz="1600" b="0" i="0" u="none" strike="noStrike" cap="none">
                <a:solidFill>
                  <a:schemeClr val="lt1"/>
                </a:solidFill>
                <a:latin typeface="Poppins ExtraBold"/>
                <a:ea typeface="Poppins ExtraBold"/>
                <a:cs typeface="Poppins ExtraBold"/>
                <a:sym typeface="Poppins ExtraBold"/>
              </a:rPr>
              <a:t>Atlassian Cloud Platform</a:t>
            </a:r>
            <a:endParaRPr sz="1600" b="0" i="0" u="none" strike="noStrike" cap="none">
              <a:solidFill>
                <a:schemeClr val="lt1"/>
              </a:solidFill>
              <a:latin typeface="Poppins ExtraBold"/>
              <a:ea typeface="Poppins ExtraBold"/>
              <a:cs typeface="Poppins ExtraBold"/>
              <a:sym typeface="Poppins ExtraBold"/>
            </a:endParaRPr>
          </a:p>
        </p:txBody>
      </p:sp>
      <p:sp>
        <p:nvSpPr>
          <p:cNvPr id="1018" name="Google Shape;1018;p136"/>
          <p:cNvSpPr txBox="1"/>
          <p:nvPr/>
        </p:nvSpPr>
        <p:spPr>
          <a:xfrm>
            <a:off x="1169278" y="3859211"/>
            <a:ext cx="12138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Home</a:t>
            </a:r>
            <a:endParaRPr sz="1000" b="0" i="0" u="none" strike="noStrike" cap="none">
              <a:solidFill>
                <a:schemeClr val="dk1"/>
              </a:solidFill>
              <a:latin typeface="Poppins Medium"/>
              <a:ea typeface="Poppins Medium"/>
              <a:cs typeface="Poppins Medium"/>
              <a:sym typeface="Poppins Medium"/>
            </a:endParaRPr>
          </a:p>
        </p:txBody>
      </p:sp>
      <p:sp>
        <p:nvSpPr>
          <p:cNvPr id="1019" name="Google Shape;1019;p136"/>
          <p:cNvSpPr txBox="1"/>
          <p:nvPr/>
        </p:nvSpPr>
        <p:spPr>
          <a:xfrm>
            <a:off x="2526028" y="3859211"/>
            <a:ext cx="12138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Analytics</a:t>
            </a:r>
            <a:endParaRPr sz="1000" b="0" i="0" u="none" strike="noStrike" cap="none">
              <a:solidFill>
                <a:schemeClr val="dk1"/>
              </a:solidFill>
              <a:latin typeface="Poppins Medium"/>
              <a:ea typeface="Poppins Medium"/>
              <a:cs typeface="Poppins Medium"/>
              <a:sym typeface="Poppins Medium"/>
            </a:endParaRPr>
          </a:p>
        </p:txBody>
      </p:sp>
      <p:sp>
        <p:nvSpPr>
          <p:cNvPr id="1020" name="Google Shape;1020;p136"/>
          <p:cNvSpPr txBox="1"/>
          <p:nvPr/>
        </p:nvSpPr>
        <p:spPr>
          <a:xfrm>
            <a:off x="3968756" y="3859211"/>
            <a:ext cx="12138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Admin Hub</a:t>
            </a:r>
            <a:endParaRPr sz="1000" b="0" i="0" u="none" strike="noStrike" cap="none">
              <a:solidFill>
                <a:schemeClr val="dk1"/>
              </a:solidFill>
              <a:latin typeface="Poppins Medium"/>
              <a:ea typeface="Poppins Medium"/>
              <a:cs typeface="Poppins Medium"/>
              <a:sym typeface="Poppins Medium"/>
            </a:endParaRPr>
          </a:p>
        </p:txBody>
      </p:sp>
      <p:sp>
        <p:nvSpPr>
          <p:cNvPr id="1021" name="Google Shape;1021;p136"/>
          <p:cNvSpPr txBox="1"/>
          <p:nvPr/>
        </p:nvSpPr>
        <p:spPr>
          <a:xfrm>
            <a:off x="5595656" y="3859211"/>
            <a:ext cx="12138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Guard</a:t>
            </a:r>
            <a:endParaRPr sz="1000" b="0" i="0" u="none" strike="noStrike" cap="none">
              <a:solidFill>
                <a:schemeClr val="dk1"/>
              </a:solidFill>
              <a:latin typeface="Poppins Medium"/>
              <a:ea typeface="Poppins Medium"/>
              <a:cs typeface="Poppins Medium"/>
              <a:sym typeface="Poppins Medium"/>
            </a:endParaRPr>
          </a:p>
        </p:txBody>
      </p:sp>
      <p:sp>
        <p:nvSpPr>
          <p:cNvPr id="1022" name="Google Shape;1022;p136"/>
          <p:cNvSpPr txBox="1"/>
          <p:nvPr/>
        </p:nvSpPr>
        <p:spPr>
          <a:xfrm>
            <a:off x="7222556" y="3859211"/>
            <a:ext cx="12138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Trello</a:t>
            </a:r>
            <a:endParaRPr sz="1000" b="0" i="0" u="none" strike="noStrike" cap="none">
              <a:solidFill>
                <a:schemeClr val="dk1"/>
              </a:solidFill>
              <a:latin typeface="Poppins Medium"/>
              <a:ea typeface="Poppins Medium"/>
              <a:cs typeface="Poppins Medium"/>
              <a:sym typeface="Poppins Medium"/>
            </a:endParaRPr>
          </a:p>
        </p:txBody>
      </p:sp>
      <p:sp>
        <p:nvSpPr>
          <p:cNvPr id="1023" name="Google Shape;1023;p136"/>
          <p:cNvSpPr txBox="1"/>
          <p:nvPr/>
        </p:nvSpPr>
        <p:spPr>
          <a:xfrm>
            <a:off x="2086397" y="2908098"/>
            <a:ext cx="9510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Jira</a:t>
            </a:r>
            <a:endParaRPr sz="1000" b="0" i="0" u="none" strike="noStrike" cap="none">
              <a:solidFill>
                <a:schemeClr val="dk1"/>
              </a:solidFill>
              <a:latin typeface="Poppins Medium"/>
              <a:ea typeface="Poppins Medium"/>
              <a:cs typeface="Poppins Medium"/>
              <a:sym typeface="Poppins Medium"/>
            </a:endParaRPr>
          </a:p>
        </p:txBody>
      </p:sp>
      <p:sp>
        <p:nvSpPr>
          <p:cNvPr id="1024" name="Google Shape;1024;p136"/>
          <p:cNvSpPr txBox="1"/>
          <p:nvPr/>
        </p:nvSpPr>
        <p:spPr>
          <a:xfrm>
            <a:off x="3591694" y="2908098"/>
            <a:ext cx="9510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Confluence</a:t>
            </a:r>
            <a:endParaRPr sz="1000" b="0" i="0" u="none" strike="noStrike" cap="none">
              <a:solidFill>
                <a:schemeClr val="dk1"/>
              </a:solidFill>
              <a:latin typeface="Poppins Medium"/>
              <a:ea typeface="Poppins Medium"/>
              <a:cs typeface="Poppins Medium"/>
              <a:sym typeface="Poppins Medium"/>
            </a:endParaRPr>
          </a:p>
        </p:txBody>
      </p:sp>
      <p:sp>
        <p:nvSpPr>
          <p:cNvPr id="1025" name="Google Shape;1025;p136"/>
          <p:cNvSpPr txBox="1"/>
          <p:nvPr/>
        </p:nvSpPr>
        <p:spPr>
          <a:xfrm>
            <a:off x="5595656" y="2908098"/>
            <a:ext cx="9510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Loom</a:t>
            </a:r>
            <a:endParaRPr sz="1000" b="0" i="0" u="none" strike="noStrike" cap="none">
              <a:solidFill>
                <a:schemeClr val="dk1"/>
              </a:solidFill>
              <a:latin typeface="Poppins Medium"/>
              <a:ea typeface="Poppins Medium"/>
              <a:cs typeface="Poppins Medium"/>
              <a:sym typeface="Poppins Medium"/>
            </a:endParaRPr>
          </a:p>
        </p:txBody>
      </p:sp>
      <p:sp>
        <p:nvSpPr>
          <p:cNvPr id="1026" name="Google Shape;1026;p136"/>
          <p:cNvSpPr txBox="1"/>
          <p:nvPr/>
        </p:nvSpPr>
        <p:spPr>
          <a:xfrm>
            <a:off x="7222556" y="2908098"/>
            <a:ext cx="9510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Rovo</a:t>
            </a:r>
            <a:endParaRPr sz="1000" b="0" i="0" u="none" strike="noStrike" cap="none">
              <a:solidFill>
                <a:schemeClr val="dk1"/>
              </a:solidFill>
              <a:latin typeface="Poppins Medium"/>
              <a:ea typeface="Poppins Medium"/>
              <a:cs typeface="Poppins Medium"/>
              <a:sym typeface="Poppins Medium"/>
            </a:endParaRPr>
          </a:p>
        </p:txBody>
      </p:sp>
      <p:sp>
        <p:nvSpPr>
          <p:cNvPr id="1027" name="Google Shape;1027;p136"/>
          <p:cNvSpPr txBox="1"/>
          <p:nvPr/>
        </p:nvSpPr>
        <p:spPr>
          <a:xfrm>
            <a:off x="913566" y="1168576"/>
            <a:ext cx="9510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Jira Align</a:t>
            </a:r>
            <a:endParaRPr sz="1000" b="0" i="0" u="none" strike="noStrike" cap="none">
              <a:solidFill>
                <a:schemeClr val="dk1"/>
              </a:solidFill>
              <a:latin typeface="Poppins Medium"/>
              <a:ea typeface="Poppins Medium"/>
              <a:cs typeface="Poppins Medium"/>
              <a:sym typeface="Poppins Medium"/>
            </a:endParaRPr>
          </a:p>
        </p:txBody>
      </p:sp>
      <p:sp>
        <p:nvSpPr>
          <p:cNvPr id="1028" name="Google Shape;1028;p136"/>
          <p:cNvSpPr txBox="1"/>
          <p:nvPr/>
        </p:nvSpPr>
        <p:spPr>
          <a:xfrm>
            <a:off x="913566" y="1694186"/>
            <a:ext cx="9510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Focus</a:t>
            </a:r>
            <a:endParaRPr sz="1000" b="0" i="0" u="none" strike="noStrike" cap="none">
              <a:solidFill>
                <a:schemeClr val="dk1"/>
              </a:solidFill>
              <a:latin typeface="Poppins Medium"/>
              <a:ea typeface="Poppins Medium"/>
              <a:cs typeface="Poppins Medium"/>
              <a:sym typeface="Poppins Medium"/>
            </a:endParaRPr>
          </a:p>
        </p:txBody>
      </p:sp>
      <p:sp>
        <p:nvSpPr>
          <p:cNvPr id="1029" name="Google Shape;1029;p136"/>
          <p:cNvSpPr txBox="1"/>
          <p:nvPr/>
        </p:nvSpPr>
        <p:spPr>
          <a:xfrm>
            <a:off x="3600574" y="1168576"/>
            <a:ext cx="9510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Compass</a:t>
            </a:r>
            <a:endParaRPr sz="1000" b="0" i="0" u="none" strike="noStrike" cap="none">
              <a:solidFill>
                <a:schemeClr val="dk1"/>
              </a:solidFill>
              <a:latin typeface="Poppins Medium"/>
              <a:ea typeface="Poppins Medium"/>
              <a:cs typeface="Poppins Medium"/>
              <a:sym typeface="Poppins Medium"/>
            </a:endParaRPr>
          </a:p>
        </p:txBody>
      </p:sp>
      <p:sp>
        <p:nvSpPr>
          <p:cNvPr id="1030" name="Google Shape;1030;p136"/>
          <p:cNvSpPr txBox="1"/>
          <p:nvPr/>
        </p:nvSpPr>
        <p:spPr>
          <a:xfrm>
            <a:off x="3600574" y="1669152"/>
            <a:ext cx="9510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Bitbucket</a:t>
            </a:r>
            <a:endParaRPr sz="1000" b="0" i="0" u="none" strike="noStrike" cap="none">
              <a:solidFill>
                <a:schemeClr val="dk1"/>
              </a:solidFill>
              <a:latin typeface="Poppins Medium"/>
              <a:ea typeface="Poppins Medium"/>
              <a:cs typeface="Poppins Medium"/>
              <a:sym typeface="Poppins Medium"/>
            </a:endParaRPr>
          </a:p>
        </p:txBody>
      </p:sp>
      <p:sp>
        <p:nvSpPr>
          <p:cNvPr id="1031" name="Google Shape;1031;p136"/>
          <p:cNvSpPr txBox="1"/>
          <p:nvPr/>
        </p:nvSpPr>
        <p:spPr>
          <a:xfrm>
            <a:off x="3600570" y="2151169"/>
            <a:ext cx="15822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Jira Product Discovery</a:t>
            </a:r>
            <a:endParaRPr sz="1000" b="0" i="0" u="none" strike="noStrike" cap="none">
              <a:solidFill>
                <a:schemeClr val="dk1"/>
              </a:solidFill>
              <a:latin typeface="Poppins Medium"/>
              <a:ea typeface="Poppins Medium"/>
              <a:cs typeface="Poppins Medium"/>
              <a:sym typeface="Poppins Medium"/>
            </a:endParaRPr>
          </a:p>
        </p:txBody>
      </p:sp>
      <p:sp>
        <p:nvSpPr>
          <p:cNvPr id="1032" name="Google Shape;1032;p136"/>
          <p:cNvSpPr txBox="1"/>
          <p:nvPr/>
        </p:nvSpPr>
        <p:spPr>
          <a:xfrm>
            <a:off x="6284033" y="1168575"/>
            <a:ext cx="19596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Poppins Medium"/>
                <a:ea typeface="Poppins Medium"/>
                <a:cs typeface="Poppins Medium"/>
                <a:sym typeface="Poppins Medium"/>
              </a:rPr>
              <a:t>Jira Service Management</a:t>
            </a:r>
            <a:endParaRPr sz="1000" b="0" i="0" u="none" strike="noStrike" cap="none">
              <a:solidFill>
                <a:schemeClr val="dk1"/>
              </a:solidFill>
              <a:latin typeface="Poppins Medium"/>
              <a:ea typeface="Poppins Medium"/>
              <a:cs typeface="Poppins Medium"/>
              <a:sym typeface="Poppins Medium"/>
            </a:endParaRPr>
          </a:p>
        </p:txBody>
      </p:sp>
      <p:sp>
        <p:nvSpPr>
          <p:cNvPr id="1033" name="Google Shape;1033;p136"/>
          <p:cNvSpPr txBox="1"/>
          <p:nvPr/>
        </p:nvSpPr>
        <p:spPr>
          <a:xfrm>
            <a:off x="507666" y="819834"/>
            <a:ext cx="20184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14171A"/>
                </a:solidFill>
                <a:latin typeface="Poppins"/>
                <a:ea typeface="Poppins"/>
                <a:cs typeface="Poppins"/>
                <a:sym typeface="Poppins"/>
              </a:rPr>
              <a:t>LEADERSHIP TEAMS</a:t>
            </a:r>
            <a:endParaRPr sz="900" b="1" i="0" u="none" strike="noStrike" cap="none">
              <a:solidFill>
                <a:srgbClr val="14171A"/>
              </a:solidFill>
              <a:latin typeface="Poppins"/>
              <a:ea typeface="Poppins"/>
              <a:cs typeface="Poppins"/>
              <a:sym typeface="Poppins"/>
            </a:endParaRPr>
          </a:p>
        </p:txBody>
      </p:sp>
      <p:sp>
        <p:nvSpPr>
          <p:cNvPr id="1034" name="Google Shape;1034;p136"/>
          <p:cNvSpPr txBox="1"/>
          <p:nvPr/>
        </p:nvSpPr>
        <p:spPr>
          <a:xfrm>
            <a:off x="3173273" y="819834"/>
            <a:ext cx="20184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14171A"/>
                </a:solidFill>
                <a:latin typeface="Poppins"/>
                <a:ea typeface="Poppins"/>
                <a:cs typeface="Poppins"/>
                <a:sym typeface="Poppins"/>
              </a:rPr>
              <a:t>SOFTWARE TEAMS</a:t>
            </a:r>
            <a:endParaRPr sz="900" b="1" i="0" u="none" strike="noStrike" cap="none">
              <a:solidFill>
                <a:srgbClr val="14171A"/>
              </a:solidFill>
              <a:latin typeface="Poppins"/>
              <a:ea typeface="Poppins"/>
              <a:cs typeface="Poppins"/>
              <a:sym typeface="Poppins"/>
            </a:endParaRPr>
          </a:p>
        </p:txBody>
      </p:sp>
      <p:sp>
        <p:nvSpPr>
          <p:cNvPr id="1035" name="Google Shape;1035;p136"/>
          <p:cNvSpPr txBox="1"/>
          <p:nvPr/>
        </p:nvSpPr>
        <p:spPr>
          <a:xfrm>
            <a:off x="5876423" y="819834"/>
            <a:ext cx="20184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14171A"/>
                </a:solidFill>
                <a:latin typeface="Poppins"/>
                <a:ea typeface="Poppins"/>
                <a:cs typeface="Poppins"/>
                <a:sym typeface="Poppins"/>
              </a:rPr>
              <a:t>IT TEAMS</a:t>
            </a:r>
            <a:endParaRPr sz="900" b="1" i="0" u="none" strike="noStrike" cap="none">
              <a:solidFill>
                <a:srgbClr val="14171A"/>
              </a:solidFill>
              <a:latin typeface="Poppins"/>
              <a:ea typeface="Poppins"/>
              <a:cs typeface="Poppins"/>
              <a:sym typeface="Poppins"/>
            </a:endParaRPr>
          </a:p>
        </p:txBody>
      </p:sp>
      <p:sp>
        <p:nvSpPr>
          <p:cNvPr id="1036" name="Google Shape;1036;p136"/>
          <p:cNvSpPr txBox="1"/>
          <p:nvPr/>
        </p:nvSpPr>
        <p:spPr>
          <a:xfrm>
            <a:off x="507666" y="2908097"/>
            <a:ext cx="20184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14171A"/>
                </a:solidFill>
                <a:latin typeface="Poppins"/>
                <a:ea typeface="Poppins"/>
                <a:cs typeface="Poppins"/>
                <a:sym typeface="Poppins"/>
              </a:rPr>
              <a:t>ALL TEAMS</a:t>
            </a:r>
            <a:endParaRPr sz="900" b="1" i="0" u="none" strike="noStrike" cap="none">
              <a:solidFill>
                <a:srgbClr val="14171A"/>
              </a:solidFill>
              <a:latin typeface="Poppins"/>
              <a:ea typeface="Poppins"/>
              <a:cs typeface="Poppins"/>
              <a:sym typeface="Poppins"/>
            </a:endParaRPr>
          </a:p>
        </p:txBody>
      </p:sp>
      <p:sp>
        <p:nvSpPr>
          <p:cNvPr id="1037" name="Google Shape;1037;p136"/>
          <p:cNvSpPr txBox="1"/>
          <p:nvPr/>
        </p:nvSpPr>
        <p:spPr>
          <a:xfrm>
            <a:off x="507666" y="3514218"/>
            <a:ext cx="20184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14171A"/>
                </a:solidFill>
                <a:latin typeface="Poppins"/>
                <a:ea typeface="Poppins"/>
                <a:cs typeface="Poppins"/>
                <a:sym typeface="Poppins"/>
              </a:rPr>
              <a:t>GLOBAL APPS</a:t>
            </a:r>
            <a:endParaRPr sz="900" b="1" i="0" u="none" strike="noStrike" cap="none">
              <a:solidFill>
                <a:srgbClr val="14171A"/>
              </a:solidFill>
              <a:latin typeface="Poppins"/>
              <a:ea typeface="Poppins"/>
              <a:cs typeface="Poppins"/>
              <a:sym typeface="Poppins"/>
            </a:endParaRPr>
          </a:p>
        </p:txBody>
      </p:sp>
      <p:sp>
        <p:nvSpPr>
          <p:cNvPr id="1038" name="Google Shape;1038;p136"/>
          <p:cNvSpPr txBox="1"/>
          <p:nvPr/>
        </p:nvSpPr>
        <p:spPr>
          <a:xfrm>
            <a:off x="5193413" y="3514218"/>
            <a:ext cx="20184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14171A"/>
                </a:solidFill>
                <a:latin typeface="Poppins"/>
                <a:ea typeface="Poppins"/>
                <a:cs typeface="Poppins"/>
                <a:sym typeface="Poppins"/>
              </a:rPr>
              <a:t>SECURITY</a:t>
            </a:r>
            <a:endParaRPr sz="900" b="1" i="0" u="none" strike="noStrike" cap="none">
              <a:solidFill>
                <a:srgbClr val="14171A"/>
              </a:solidFill>
              <a:latin typeface="Poppins"/>
              <a:ea typeface="Poppins"/>
              <a:cs typeface="Poppins"/>
              <a:sym typeface="Poppins"/>
            </a:endParaRPr>
          </a:p>
        </p:txBody>
      </p:sp>
      <p:sp>
        <p:nvSpPr>
          <p:cNvPr id="1039" name="Google Shape;1039;p136"/>
          <p:cNvSpPr txBox="1"/>
          <p:nvPr/>
        </p:nvSpPr>
        <p:spPr>
          <a:xfrm>
            <a:off x="6807798" y="3514218"/>
            <a:ext cx="20184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 sz="900" b="1" i="0" u="none" strike="noStrike" cap="none">
                <a:solidFill>
                  <a:srgbClr val="14171A"/>
                </a:solidFill>
                <a:latin typeface="Poppins"/>
                <a:ea typeface="Poppins"/>
                <a:cs typeface="Poppins"/>
                <a:sym typeface="Poppins"/>
              </a:rPr>
              <a:t>PERSONAL PRODUCTIVITY</a:t>
            </a:r>
            <a:endParaRPr sz="900" b="1" i="0" u="none" strike="noStrike" cap="none">
              <a:solidFill>
                <a:srgbClr val="14171A"/>
              </a:solidFill>
              <a:latin typeface="Poppins"/>
              <a:ea typeface="Poppins"/>
              <a:cs typeface="Poppins"/>
              <a:sym typeface="Poppins"/>
            </a:endParaRPr>
          </a:p>
        </p:txBody>
      </p:sp>
      <p:grpSp>
        <p:nvGrpSpPr>
          <p:cNvPr id="1040" name="Google Shape;1040;p136"/>
          <p:cNvGrpSpPr/>
          <p:nvPr/>
        </p:nvGrpSpPr>
        <p:grpSpPr>
          <a:xfrm>
            <a:off x="386600" y="2328175"/>
            <a:ext cx="7956300" cy="1052025"/>
            <a:chOff x="386600" y="2328175"/>
            <a:chExt cx="7956300" cy="1052025"/>
          </a:xfrm>
        </p:grpSpPr>
        <p:sp>
          <p:nvSpPr>
            <p:cNvPr id="1041" name="Google Shape;1041;p136"/>
            <p:cNvSpPr/>
            <p:nvPr/>
          </p:nvSpPr>
          <p:spPr>
            <a:xfrm>
              <a:off x="386600" y="2657200"/>
              <a:ext cx="7956300" cy="723000"/>
            </a:xfrm>
            <a:prstGeom prst="roundRect">
              <a:avLst>
                <a:gd name="adj" fmla="val 6781"/>
              </a:avLst>
            </a:prstGeom>
            <a:noFill/>
            <a:ln w="28575" cap="flat" cmpd="sng">
              <a:solidFill>
                <a:schemeClr val="accent4"/>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oppins"/>
                <a:ea typeface="Poppins"/>
                <a:cs typeface="Poppins"/>
                <a:sym typeface="Poppins"/>
              </a:endParaRPr>
            </a:p>
          </p:txBody>
        </p:sp>
        <p:sp>
          <p:nvSpPr>
            <p:cNvPr id="1042" name="Google Shape;1042;p136"/>
            <p:cNvSpPr txBox="1"/>
            <p:nvPr/>
          </p:nvSpPr>
          <p:spPr>
            <a:xfrm>
              <a:off x="386600" y="2328175"/>
              <a:ext cx="34569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solidFill>
                    <a:schemeClr val="accent4"/>
                  </a:solidFill>
                  <a:latin typeface="Poppins"/>
                  <a:ea typeface="Poppins"/>
                  <a:cs typeface="Poppins"/>
                  <a:sym typeface="Poppins"/>
                </a:rPr>
                <a:t>Teamwork Foundation</a:t>
              </a:r>
              <a:endParaRPr sz="1300" b="1">
                <a:solidFill>
                  <a:schemeClr val="accent4"/>
                </a:solidFill>
                <a:latin typeface="Poppins"/>
                <a:ea typeface="Poppins"/>
                <a:cs typeface="Poppins"/>
                <a:sym typeface="Poppin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6"/>
        <p:cNvGrpSpPr/>
        <p:nvPr/>
      </p:nvGrpSpPr>
      <p:grpSpPr>
        <a:xfrm>
          <a:off x="0" y="0"/>
          <a:ext cx="0" cy="0"/>
          <a:chOff x="0" y="0"/>
          <a:chExt cx="0" cy="0"/>
        </a:xfrm>
      </p:grpSpPr>
      <p:pic>
        <p:nvPicPr>
          <p:cNvPr id="1047" name="Google Shape;1047;p137"/>
          <p:cNvPicPr preferRelativeResize="0"/>
          <p:nvPr/>
        </p:nvPicPr>
        <p:blipFill rotWithShape="1">
          <a:blip r:embed="rId3">
            <a:alphaModFix/>
          </a:blip>
          <a:srcRect/>
          <a:stretch/>
        </p:blipFill>
        <p:spPr>
          <a:xfrm>
            <a:off x="0" y="0"/>
            <a:ext cx="9144000" cy="5143500"/>
          </a:xfrm>
          <a:prstGeom prst="rect">
            <a:avLst/>
          </a:prstGeom>
          <a:noFill/>
          <a:ln>
            <a:noFill/>
          </a:ln>
        </p:spPr>
      </p:pic>
      <p:sp>
        <p:nvSpPr>
          <p:cNvPr id="1048" name="Google Shape;1048;p137"/>
          <p:cNvSpPr/>
          <p:nvPr/>
        </p:nvSpPr>
        <p:spPr>
          <a:xfrm>
            <a:off x="3909450" y="2583775"/>
            <a:ext cx="1269300" cy="666900"/>
          </a:xfrm>
          <a:prstGeom prst="rect">
            <a:avLst/>
          </a:prstGeom>
          <a:noFill/>
          <a:ln>
            <a:noFill/>
          </a:ln>
        </p:spPr>
        <p:txBody>
          <a:bodyPr spcFirstLastPara="1" wrap="square" lIns="19050" tIns="19050" rIns="19050" bIns="19050" anchor="t" anchorCtr="0">
            <a:noAutofit/>
          </a:bodyPr>
          <a:lstStyle/>
          <a:p>
            <a:pPr marL="0" marR="0" lvl="0" indent="0" algn="ctr" rtl="0">
              <a:lnSpc>
                <a:spcPct val="90000"/>
              </a:lnSpc>
              <a:spcBef>
                <a:spcPts val="0"/>
              </a:spcBef>
              <a:spcAft>
                <a:spcPts val="0"/>
              </a:spcAft>
              <a:buClr>
                <a:srgbClr val="0E1113"/>
              </a:buClr>
              <a:buSzPts val="4100"/>
              <a:buFont typeface="Play"/>
              <a:buNone/>
            </a:pPr>
            <a:r>
              <a:rPr lang="en" sz="1600" b="0" i="0" u="none" strike="noStrike" cap="none">
                <a:solidFill>
                  <a:schemeClr val="lt1"/>
                </a:solidFill>
                <a:latin typeface="Poppins ExtraBold"/>
                <a:ea typeface="Poppins ExtraBold"/>
                <a:cs typeface="Poppins ExtraBold"/>
                <a:sym typeface="Poppins ExtraBold"/>
              </a:rPr>
              <a:t>Teamwork graph</a:t>
            </a:r>
            <a:endParaRPr sz="1600" b="0" i="0" u="none" strike="noStrike" cap="none">
              <a:solidFill>
                <a:schemeClr val="lt1"/>
              </a:solidFill>
              <a:latin typeface="Poppins ExtraBold"/>
              <a:ea typeface="Poppins ExtraBold"/>
              <a:cs typeface="Poppins ExtraBold"/>
              <a:sym typeface="Poppins ExtraBold"/>
            </a:endParaRPr>
          </a:p>
        </p:txBody>
      </p:sp>
      <p:sp>
        <p:nvSpPr>
          <p:cNvPr id="1049" name="Google Shape;1049;p137"/>
          <p:cNvSpPr/>
          <p:nvPr/>
        </p:nvSpPr>
        <p:spPr>
          <a:xfrm>
            <a:off x="2223431" y="4255200"/>
            <a:ext cx="4697100" cy="362700"/>
          </a:xfrm>
          <a:prstGeom prst="rect">
            <a:avLst/>
          </a:prstGeom>
          <a:noFill/>
          <a:ln>
            <a:noFill/>
          </a:ln>
        </p:spPr>
        <p:txBody>
          <a:bodyPr spcFirstLastPara="1" wrap="square" lIns="19050" tIns="19050" rIns="19050" bIns="19050" anchor="t" anchorCtr="0">
            <a:noAutofit/>
          </a:bodyPr>
          <a:lstStyle/>
          <a:p>
            <a:pPr marL="0" marR="0" lvl="0" indent="0" algn="ctr" rtl="0">
              <a:lnSpc>
                <a:spcPct val="90000"/>
              </a:lnSpc>
              <a:spcBef>
                <a:spcPts val="0"/>
              </a:spcBef>
              <a:spcAft>
                <a:spcPts val="0"/>
              </a:spcAft>
              <a:buClr>
                <a:srgbClr val="0E1113"/>
              </a:buClr>
              <a:buSzPts val="4100"/>
              <a:buFont typeface="Play"/>
              <a:buNone/>
            </a:pPr>
            <a:r>
              <a:rPr lang="en" sz="1600" b="0" i="0" u="none" strike="noStrike" cap="none">
                <a:solidFill>
                  <a:schemeClr val="lt1"/>
                </a:solidFill>
                <a:latin typeface="Poppins ExtraBold"/>
                <a:ea typeface="Poppins ExtraBold"/>
                <a:cs typeface="Poppins ExtraBold"/>
                <a:sym typeface="Poppins ExtraBold"/>
              </a:rPr>
              <a:t>Enterprise Infrastructure</a:t>
            </a:r>
            <a:endParaRPr sz="1600" b="0" i="0" u="none" strike="noStrike" cap="none">
              <a:solidFill>
                <a:schemeClr val="lt1"/>
              </a:solidFill>
              <a:latin typeface="Poppins ExtraBold"/>
              <a:ea typeface="Poppins ExtraBold"/>
              <a:cs typeface="Poppins ExtraBold"/>
              <a:sym typeface="Poppins ExtraBold"/>
            </a:endParaRPr>
          </a:p>
        </p:txBody>
      </p:sp>
      <p:sp>
        <p:nvSpPr>
          <p:cNvPr id="1050" name="Google Shape;1050;p137"/>
          <p:cNvSpPr/>
          <p:nvPr/>
        </p:nvSpPr>
        <p:spPr>
          <a:xfrm>
            <a:off x="3825281" y="983477"/>
            <a:ext cx="1493400" cy="219600"/>
          </a:xfrm>
          <a:prstGeom prst="rect">
            <a:avLst/>
          </a:prstGeom>
          <a:noFill/>
          <a:ln>
            <a:noFill/>
          </a:ln>
        </p:spPr>
        <p:txBody>
          <a:bodyPr spcFirstLastPara="1" wrap="square" lIns="19050" tIns="19050" rIns="19050" bIns="19050" anchor="t" anchorCtr="0">
            <a:noAutofit/>
          </a:bodyPr>
          <a:lstStyle/>
          <a:p>
            <a:pPr marL="0" marR="0" lvl="0" indent="0" algn="ctr" rtl="0">
              <a:lnSpc>
                <a:spcPct val="90000"/>
              </a:lnSpc>
              <a:spcBef>
                <a:spcPts val="0"/>
              </a:spcBef>
              <a:spcAft>
                <a:spcPts val="0"/>
              </a:spcAft>
              <a:buClr>
                <a:srgbClr val="0E1113"/>
              </a:buClr>
              <a:buSzPts val="4100"/>
              <a:buFont typeface="Play"/>
              <a:buNone/>
            </a:pPr>
            <a:r>
              <a:rPr lang="en" sz="1600" b="0" i="0" u="none" strike="noStrike" cap="none">
                <a:solidFill>
                  <a:schemeClr val="lt1"/>
                </a:solidFill>
                <a:latin typeface="Poppins ExtraBold"/>
                <a:ea typeface="Poppins ExtraBold"/>
                <a:cs typeface="Poppins ExtraBold"/>
                <a:sym typeface="Poppins ExtraBold"/>
              </a:rPr>
              <a:t>Experiences</a:t>
            </a:r>
            <a:endParaRPr sz="1600" b="0" i="0" u="none" strike="noStrike" cap="none">
              <a:solidFill>
                <a:schemeClr val="lt1"/>
              </a:solidFill>
              <a:latin typeface="Poppins ExtraBold"/>
              <a:ea typeface="Poppins ExtraBold"/>
              <a:cs typeface="Poppins ExtraBold"/>
              <a:sym typeface="Poppins ExtraBold"/>
            </a:endParaRPr>
          </a:p>
        </p:txBody>
      </p:sp>
      <p:sp>
        <p:nvSpPr>
          <p:cNvPr id="1051" name="Google Shape;1051;p137"/>
          <p:cNvSpPr/>
          <p:nvPr/>
        </p:nvSpPr>
        <p:spPr>
          <a:xfrm>
            <a:off x="371297" y="348352"/>
            <a:ext cx="5085000" cy="354000"/>
          </a:xfrm>
          <a:prstGeom prst="rect">
            <a:avLst/>
          </a:prstGeom>
          <a:noFill/>
          <a:ln>
            <a:noFill/>
          </a:ln>
        </p:spPr>
        <p:txBody>
          <a:bodyPr spcFirstLastPara="1" wrap="square" lIns="19050" tIns="19050" rIns="19050" bIns="19050" anchor="t" anchorCtr="0">
            <a:noAutofit/>
          </a:bodyPr>
          <a:lstStyle/>
          <a:p>
            <a:pPr marL="0" marR="0" lvl="0" indent="0" algn="l" rtl="0">
              <a:lnSpc>
                <a:spcPct val="90000"/>
              </a:lnSpc>
              <a:spcBef>
                <a:spcPts val="0"/>
              </a:spcBef>
              <a:spcAft>
                <a:spcPts val="0"/>
              </a:spcAft>
              <a:buClr>
                <a:srgbClr val="0E1113"/>
              </a:buClr>
              <a:buSzPts val="4100"/>
              <a:buFont typeface="Play"/>
              <a:buNone/>
            </a:pPr>
            <a:r>
              <a:rPr lang="en" sz="1600" b="0" i="0" u="none" strike="noStrike" cap="none">
                <a:solidFill>
                  <a:schemeClr val="dk1"/>
                </a:solidFill>
                <a:latin typeface="Poppins ExtraBold"/>
                <a:ea typeface="Poppins ExtraBold"/>
                <a:cs typeface="Poppins ExtraBold"/>
                <a:sym typeface="Poppins ExtraBold"/>
              </a:rPr>
              <a:t>Atlassian Cloud Platform</a:t>
            </a:r>
            <a:endParaRPr sz="1600" b="0" i="0" u="none" strike="noStrike" cap="none">
              <a:solidFill>
                <a:schemeClr val="dk1"/>
              </a:solidFill>
              <a:latin typeface="Poppins ExtraBold"/>
              <a:ea typeface="Poppins ExtraBold"/>
              <a:cs typeface="Poppins ExtraBold"/>
              <a:sym typeface="Poppins ExtraBold"/>
            </a:endParaRPr>
          </a:p>
        </p:txBody>
      </p:sp>
      <p:sp>
        <p:nvSpPr>
          <p:cNvPr id="1052" name="Google Shape;1052;p137"/>
          <p:cNvSpPr txBox="1"/>
          <p:nvPr/>
        </p:nvSpPr>
        <p:spPr>
          <a:xfrm>
            <a:off x="808022" y="1001195"/>
            <a:ext cx="12138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Poppins"/>
                <a:ea typeface="Poppins"/>
                <a:cs typeface="Poppins"/>
                <a:sym typeface="Poppins"/>
              </a:rPr>
              <a:t>Data visualization</a:t>
            </a:r>
            <a:endParaRPr sz="1000" b="0" i="0" u="none" strike="noStrike" cap="none">
              <a:solidFill>
                <a:schemeClr val="lt1"/>
              </a:solidFill>
              <a:latin typeface="Poppins"/>
              <a:ea typeface="Poppins"/>
              <a:cs typeface="Poppins"/>
              <a:sym typeface="Poppins"/>
            </a:endParaRPr>
          </a:p>
        </p:txBody>
      </p:sp>
      <p:sp>
        <p:nvSpPr>
          <p:cNvPr id="1053" name="Google Shape;1053;p137"/>
          <p:cNvSpPr txBox="1"/>
          <p:nvPr/>
        </p:nvSpPr>
        <p:spPr>
          <a:xfrm>
            <a:off x="2639963" y="1001195"/>
            <a:ext cx="12138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Poppins"/>
                <a:ea typeface="Poppins"/>
                <a:cs typeface="Poppins"/>
                <a:sym typeface="Poppins"/>
              </a:rPr>
              <a:t>Automation</a:t>
            </a:r>
            <a:endParaRPr sz="1000" b="0" i="0" u="none" strike="noStrike" cap="none">
              <a:solidFill>
                <a:schemeClr val="lt1"/>
              </a:solidFill>
              <a:latin typeface="Poppins"/>
              <a:ea typeface="Poppins"/>
              <a:cs typeface="Poppins"/>
              <a:sym typeface="Poppins"/>
            </a:endParaRPr>
          </a:p>
        </p:txBody>
      </p:sp>
      <p:sp>
        <p:nvSpPr>
          <p:cNvPr id="1054" name="Google Shape;1054;p137"/>
          <p:cNvSpPr txBox="1"/>
          <p:nvPr/>
        </p:nvSpPr>
        <p:spPr>
          <a:xfrm>
            <a:off x="5920283" y="1001194"/>
            <a:ext cx="16770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Poppins"/>
                <a:ea typeface="Poppins"/>
                <a:cs typeface="Poppins"/>
                <a:sym typeface="Poppins"/>
              </a:rPr>
              <a:t>Atlassian Intelligence</a:t>
            </a:r>
            <a:endParaRPr sz="1000" b="0" i="0" u="none" strike="noStrike" cap="none">
              <a:solidFill>
                <a:schemeClr val="lt1"/>
              </a:solidFill>
              <a:latin typeface="Poppins"/>
              <a:ea typeface="Poppins"/>
              <a:cs typeface="Poppins"/>
              <a:sym typeface="Poppins"/>
            </a:endParaRPr>
          </a:p>
        </p:txBody>
      </p:sp>
      <p:sp>
        <p:nvSpPr>
          <p:cNvPr id="1055" name="Google Shape;1055;p137"/>
          <p:cNvSpPr txBox="1"/>
          <p:nvPr/>
        </p:nvSpPr>
        <p:spPr>
          <a:xfrm>
            <a:off x="7774736" y="1001195"/>
            <a:ext cx="1213800" cy="177000"/>
          </a:xfrm>
          <a:prstGeom prst="rect">
            <a:avLst/>
          </a:prstGeom>
          <a:noFill/>
          <a:ln>
            <a:noFill/>
          </a:ln>
        </p:spPr>
        <p:txBody>
          <a:bodyPr spcFirstLastPara="1" wrap="square" lIns="34275" tIns="34275" rIns="34275" bIns="3427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 sz="1000" b="0" i="0" u="none" strike="noStrike" cap="none">
                <a:solidFill>
                  <a:schemeClr val="lt1"/>
                </a:solidFill>
                <a:latin typeface="Poppins"/>
                <a:ea typeface="Poppins"/>
                <a:cs typeface="Poppins"/>
                <a:sym typeface="Poppins"/>
              </a:rPr>
              <a:t>Search</a:t>
            </a:r>
            <a:endParaRPr sz="1000" b="0" i="0" u="none" strike="noStrike" cap="none">
              <a:solidFill>
                <a:schemeClr val="lt1"/>
              </a:solidFill>
              <a:latin typeface="Poppins"/>
              <a:ea typeface="Poppins"/>
              <a:cs typeface="Poppins"/>
              <a:sym typeface="Poppins"/>
            </a:endParaRPr>
          </a:p>
        </p:txBody>
      </p:sp>
    </p:spTree>
  </p:cSld>
  <p:clrMapOvr>
    <a:masterClrMapping/>
  </p:clrMapOvr>
</p:sld>
</file>

<file path=ppt/theme/theme1.xml><?xml version="1.0" encoding="utf-8"?>
<a:theme xmlns:a="http://schemas.openxmlformats.org/drawingml/2006/main" name="Presentation Template 2024">
  <a:themeElements>
    <a:clrScheme name="Simple Light">
      <a:dk1>
        <a:srgbClr val="101214"/>
      </a:dk1>
      <a:lt1>
        <a:srgbClr val="FFFFFF"/>
      </a:lt1>
      <a:dk2>
        <a:srgbClr val="292A2E"/>
      </a:dk2>
      <a:lt2>
        <a:srgbClr val="F0F1F2"/>
      </a:lt2>
      <a:accent1>
        <a:srgbClr val="1868DB"/>
      </a:accent1>
      <a:accent2>
        <a:srgbClr val="E9F2FE"/>
      </a:accent2>
      <a:accent3>
        <a:srgbClr val="BF63F3"/>
      </a:accent3>
      <a:accent4>
        <a:srgbClr val="FFA900"/>
      </a:accent4>
      <a:accent5>
        <a:srgbClr val="88B53F"/>
      </a:accent5>
      <a:accent6>
        <a:srgbClr val="09326C"/>
      </a:accent6>
      <a:hlink>
        <a:srgbClr val="1868DB"/>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4887</Words>
  <Application>Microsoft Office PowerPoint</Application>
  <PresentationFormat>화면 슬라이드 쇼(16:9)</PresentationFormat>
  <Paragraphs>534</Paragraphs>
  <Slides>51</Slides>
  <Notes>51</Notes>
  <HiddenSlides>21</HiddenSlides>
  <MMClips>0</MMClips>
  <ScaleCrop>false</ScaleCrop>
  <HeadingPairs>
    <vt:vector size="6" baseType="variant">
      <vt:variant>
        <vt:lpstr>사용한 글꼴</vt:lpstr>
      </vt:variant>
      <vt:variant>
        <vt:i4>12</vt:i4>
      </vt:variant>
      <vt:variant>
        <vt:lpstr>테마</vt:lpstr>
      </vt:variant>
      <vt:variant>
        <vt:i4>1</vt:i4>
      </vt:variant>
      <vt:variant>
        <vt:lpstr>슬라이드 제목</vt:lpstr>
      </vt:variant>
      <vt:variant>
        <vt:i4>51</vt:i4>
      </vt:variant>
    </vt:vector>
  </HeadingPairs>
  <TitlesOfParts>
    <vt:vector size="64" baseType="lpstr">
      <vt:lpstr>Helvetica Neue</vt:lpstr>
      <vt:lpstr>Poppins Medium</vt:lpstr>
      <vt:lpstr>Poppins ExtraBold</vt:lpstr>
      <vt:lpstr>Roboto</vt:lpstr>
      <vt:lpstr>Poppins SemiBold</vt:lpstr>
      <vt:lpstr>Poppins ExtraLight</vt:lpstr>
      <vt:lpstr>Poppins Black</vt:lpstr>
      <vt:lpstr>Poppins Light</vt:lpstr>
      <vt:lpstr>Montserrat</vt:lpstr>
      <vt:lpstr>Play</vt:lpstr>
      <vt:lpstr>Arial</vt:lpstr>
      <vt:lpstr>Poppins</vt:lpstr>
      <vt:lpstr>Presentation Template 2024</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Teamwork Foundation</vt:lpstr>
      <vt:lpstr>Too much is at stake  to keep working the way we’ve been working.</vt:lpstr>
      <vt:lpstr>PowerPoint 프레젠테이션</vt:lpstr>
      <vt:lpstr>PowerPoint 프레젠테이션</vt:lpstr>
      <vt:lpstr>Organizations struggle to nurture effective teamwork</vt:lpstr>
      <vt:lpstr>Overcome major business challenges and nurture effective teamwork with better work practices</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Driving Amazing Outcomes</vt:lpstr>
      <vt:lpstr>PowerPoint 프레젠테이션</vt:lpstr>
      <vt:lpstr>PowerPoint 프레젠테이션</vt:lpstr>
      <vt:lpstr>PowerPoint 프레젠테이션</vt:lpstr>
      <vt:lpstr>PowerPoint 프레젠테이션</vt:lpstr>
      <vt:lpstr>PowerPoint 프레젠테이션</vt:lpstr>
      <vt:lpstr>PowerPoint 프레젠테이션</vt:lpstr>
      <vt:lpstr>Teamwork Foundation Journey</vt:lpstr>
      <vt:lpstr>The value of going wall-to-wall with Atlassian</vt:lpstr>
      <vt:lpstr>PowerPoint 프레젠테이션</vt:lpstr>
      <vt:lpstr>PowerPoint 프레젠테이션</vt:lpstr>
      <vt:lpstr>PowerPoint 프레젠테이션</vt:lpstr>
      <vt:lpstr>We're saving over $300,000 per year by moving from other tools to Jira and Confluence.</vt:lpstr>
      <vt:lpstr>Confluence will be our single source of truth for documentation moving forward.</vt:lpstr>
      <vt:lpstr>Our whole dev pipeline and planning process runs through the tools. It's driving a lot of the business, and it's just easier when everyone is in Atlassian.</vt:lpstr>
      <vt:lpstr>Teams love how all the tools are connected. They can brainstorm using Confluence whiteboards, then open tickets from the whiteboard without leaving Confluence... Now, many teams are using it.</vt:lpstr>
      <vt:lpstr>Usage has really grown over the years. Our dev teams live and breathe in Jira.</vt:lpstr>
      <vt:lpstr>PowerPoint 프레젠테이션</vt:lpstr>
      <vt:lpstr>We found we could save $2.5M annually on tooling by centralizing on Atlassian Cloud and adding governance. That's an annual cost savings of 36%.</vt:lpstr>
      <vt:lpstr>MIKE HAYES   SENIOR ARCHITECT, DIGITAL WORKSPACE &amp; SOLUTIONS, RIVIAN</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설진호</cp:lastModifiedBy>
  <cp:revision>1</cp:revision>
  <dcterms:modified xsi:type="dcterms:W3CDTF">2025-02-17T02:26:22Z</dcterms:modified>
</cp:coreProperties>
</file>