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3.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6.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xml" ContentType="application/vnd.openxmlformats-officedocument.them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theme/theme10.xml" ContentType="application/vnd.openxmlformats-officedocument.theme+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4860" r:id="rId1"/>
    <p:sldMasterId id="2147484861" r:id="rId2"/>
    <p:sldMasterId id="2147484862" r:id="rId3"/>
    <p:sldMasterId id="2147484863" r:id="rId4"/>
    <p:sldMasterId id="2147484864" r:id="rId5"/>
    <p:sldMasterId id="2147484865" r:id="rId6"/>
    <p:sldMasterId id="2147484866" r:id="rId7"/>
    <p:sldMasterId id="2147484867" r:id="rId8"/>
    <p:sldMasterId id="2147484868" r:id="rId9"/>
    <p:sldMasterId id="2147484869" r:id="rId10"/>
    <p:sldMasterId id="2147484870" r:id="rId11"/>
  </p:sldMasterIdLst>
  <p:notesMasterIdLst>
    <p:notesMasterId r:id="rId189"/>
  </p:notes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 id="325" r:id="rId80"/>
    <p:sldId id="326" r:id="rId81"/>
    <p:sldId id="327" r:id="rId82"/>
    <p:sldId id="330" r:id="rId83"/>
    <p:sldId id="331" r:id="rId84"/>
    <p:sldId id="332" r:id="rId85"/>
    <p:sldId id="333" r:id="rId86"/>
    <p:sldId id="334" r:id="rId87"/>
    <p:sldId id="335" r:id="rId88"/>
    <p:sldId id="336" r:id="rId89"/>
    <p:sldId id="337" r:id="rId90"/>
    <p:sldId id="338" r:id="rId91"/>
    <p:sldId id="339" r:id="rId92"/>
    <p:sldId id="340" r:id="rId93"/>
    <p:sldId id="341" r:id="rId94"/>
    <p:sldId id="342" r:id="rId95"/>
    <p:sldId id="343" r:id="rId96"/>
    <p:sldId id="344" r:id="rId97"/>
    <p:sldId id="345" r:id="rId98"/>
    <p:sldId id="346" r:id="rId99"/>
    <p:sldId id="347" r:id="rId100"/>
    <p:sldId id="348" r:id="rId101"/>
    <p:sldId id="349" r:id="rId102"/>
    <p:sldId id="350" r:id="rId103"/>
    <p:sldId id="351" r:id="rId104"/>
    <p:sldId id="352" r:id="rId105"/>
    <p:sldId id="353" r:id="rId106"/>
    <p:sldId id="354" r:id="rId107"/>
    <p:sldId id="355" r:id="rId108"/>
    <p:sldId id="356" r:id="rId109"/>
    <p:sldId id="357" r:id="rId110"/>
    <p:sldId id="358" r:id="rId111"/>
    <p:sldId id="359" r:id="rId112"/>
    <p:sldId id="360" r:id="rId113"/>
    <p:sldId id="361" r:id="rId114"/>
    <p:sldId id="362" r:id="rId115"/>
    <p:sldId id="363" r:id="rId116"/>
    <p:sldId id="364" r:id="rId117"/>
    <p:sldId id="365" r:id="rId118"/>
    <p:sldId id="366" r:id="rId119"/>
    <p:sldId id="367" r:id="rId120"/>
    <p:sldId id="368" r:id="rId121"/>
    <p:sldId id="369" r:id="rId122"/>
    <p:sldId id="370" r:id="rId123"/>
    <p:sldId id="371" r:id="rId124"/>
    <p:sldId id="372" r:id="rId125"/>
    <p:sldId id="373" r:id="rId126"/>
    <p:sldId id="374" r:id="rId127"/>
    <p:sldId id="375" r:id="rId128"/>
    <p:sldId id="376" r:id="rId129"/>
    <p:sldId id="377" r:id="rId130"/>
    <p:sldId id="378" r:id="rId131"/>
    <p:sldId id="379" r:id="rId132"/>
    <p:sldId id="380" r:id="rId133"/>
    <p:sldId id="381" r:id="rId134"/>
    <p:sldId id="382" r:id="rId135"/>
    <p:sldId id="383" r:id="rId136"/>
    <p:sldId id="384" r:id="rId137"/>
    <p:sldId id="385" r:id="rId138"/>
    <p:sldId id="386" r:id="rId139"/>
    <p:sldId id="387" r:id="rId140"/>
    <p:sldId id="388" r:id="rId141"/>
    <p:sldId id="389" r:id="rId142"/>
    <p:sldId id="390" r:id="rId143"/>
    <p:sldId id="391" r:id="rId144"/>
    <p:sldId id="392" r:id="rId145"/>
    <p:sldId id="393" r:id="rId146"/>
    <p:sldId id="394" r:id="rId147"/>
    <p:sldId id="395" r:id="rId148"/>
    <p:sldId id="396" r:id="rId149"/>
    <p:sldId id="397" r:id="rId150"/>
    <p:sldId id="398" r:id="rId151"/>
    <p:sldId id="399" r:id="rId152"/>
    <p:sldId id="400" r:id="rId153"/>
    <p:sldId id="401" r:id="rId154"/>
    <p:sldId id="402" r:id="rId155"/>
    <p:sldId id="403" r:id="rId156"/>
    <p:sldId id="404" r:id="rId157"/>
    <p:sldId id="405" r:id="rId158"/>
    <p:sldId id="406" r:id="rId159"/>
    <p:sldId id="407" r:id="rId160"/>
    <p:sldId id="408" r:id="rId161"/>
    <p:sldId id="409" r:id="rId162"/>
    <p:sldId id="410" r:id="rId163"/>
    <p:sldId id="411" r:id="rId164"/>
    <p:sldId id="412" r:id="rId165"/>
    <p:sldId id="413" r:id="rId166"/>
    <p:sldId id="414" r:id="rId167"/>
    <p:sldId id="415" r:id="rId168"/>
    <p:sldId id="416" r:id="rId169"/>
    <p:sldId id="417" r:id="rId170"/>
    <p:sldId id="418" r:id="rId171"/>
    <p:sldId id="419" r:id="rId172"/>
    <p:sldId id="420" r:id="rId173"/>
    <p:sldId id="421" r:id="rId174"/>
    <p:sldId id="422" r:id="rId175"/>
    <p:sldId id="423" r:id="rId176"/>
    <p:sldId id="424" r:id="rId177"/>
    <p:sldId id="425" r:id="rId178"/>
    <p:sldId id="426" r:id="rId179"/>
    <p:sldId id="427" r:id="rId180"/>
    <p:sldId id="428" r:id="rId181"/>
    <p:sldId id="429" r:id="rId182"/>
    <p:sldId id="430" r:id="rId183"/>
    <p:sldId id="431" r:id="rId184"/>
    <p:sldId id="432" r:id="rId185"/>
    <p:sldId id="433" r:id="rId186"/>
    <p:sldId id="434" r:id="rId187"/>
    <p:sldId id="435" r:id="rId188"/>
  </p:sldIdLst>
  <p:sldSz cx="9144000" cy="5143500" type="screen16x9"/>
  <p:notesSz cx="6858000" cy="9144000"/>
  <p:embeddedFontLst>
    <p:embeddedFont>
      <p:font typeface="Helvetica Neue" panose="020B0600000101010101" charset="0"/>
      <p:regular r:id="rId190"/>
      <p:bold r:id="rId191"/>
      <p:italic r:id="rId192"/>
      <p:boldItalic r:id="rId193"/>
    </p:embeddedFont>
    <p:embeddedFont>
      <p:font typeface="Helvetica Neue Light" panose="020B0600000101010101" charset="0"/>
      <p:regular r:id="rId194"/>
      <p:bold r:id="rId195"/>
      <p:italic r:id="rId196"/>
      <p:boldItalic r:id="rId197"/>
    </p:embeddedFont>
    <p:embeddedFont>
      <p:font typeface="Montserrat" panose="02000505000000020004" pitchFamily="2" charset="0"/>
      <p:regular r:id="rId198"/>
      <p:bold r:id="rId199"/>
      <p:italic r:id="rId200"/>
      <p:boldItalic r:id="rId201"/>
    </p:embeddedFont>
    <p:embeddedFont>
      <p:font typeface="Play" panose="020B0600000101010101" charset="0"/>
      <p:regular r:id="rId202"/>
      <p:bold r:id="rId203"/>
    </p:embeddedFont>
    <p:embeddedFont>
      <p:font typeface="Poppins" panose="00000500000000000000" pitchFamily="2" charset="0"/>
      <p:regular r:id="rId204"/>
      <p:bold r:id="rId205"/>
      <p:italic r:id="rId206"/>
      <p:boldItalic r:id="rId207"/>
    </p:embeddedFont>
    <p:embeddedFont>
      <p:font typeface="Poppins Black" panose="00000A00000000000000" pitchFamily="2" charset="0"/>
      <p:bold r:id="rId208"/>
      <p:boldItalic r:id="rId209"/>
    </p:embeddedFont>
    <p:embeddedFont>
      <p:font typeface="Poppins ExtraBold" panose="00000900000000000000" pitchFamily="2" charset="0"/>
      <p:bold r:id="rId210"/>
      <p:boldItalic r:id="rId211"/>
    </p:embeddedFont>
    <p:embeddedFont>
      <p:font typeface="Poppins ExtraLight" panose="00000300000000000000" pitchFamily="2" charset="0"/>
      <p:regular r:id="rId212"/>
      <p:bold r:id="rId213"/>
      <p:italic r:id="rId214"/>
      <p:boldItalic r:id="rId215"/>
    </p:embeddedFont>
    <p:embeddedFont>
      <p:font typeface="Poppins Light" panose="00000400000000000000" pitchFamily="2" charset="0"/>
      <p:regular r:id="rId216"/>
      <p:bold r:id="rId217"/>
      <p:italic r:id="rId218"/>
      <p:boldItalic r:id="rId219"/>
    </p:embeddedFont>
    <p:embeddedFont>
      <p:font typeface="Poppins Medium" panose="00000600000000000000" pitchFamily="2" charset="0"/>
      <p:regular r:id="rId220"/>
      <p:bold r:id="rId221"/>
      <p:italic r:id="rId222"/>
      <p:boldItalic r:id="rId223"/>
    </p:embeddedFont>
    <p:embeddedFont>
      <p:font typeface="Poppins SemiBold" panose="00000700000000000000" pitchFamily="2" charset="0"/>
      <p:regular r:id="rId224"/>
      <p:bold r:id="rId225"/>
      <p:italic r:id="rId226"/>
      <p:boldItalic r:id="rId227"/>
    </p:embeddedFont>
    <p:embeddedFont>
      <p:font typeface="Roboto" panose="02000000000000000000" pitchFamily="2" charset="0"/>
      <p:regular r:id="rId228"/>
      <p:bold r:id="rId229"/>
      <p:italic r:id="rId230"/>
      <p:boldItalic r:id="rId2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3" d="100"/>
          <a:sy n="133" d="100"/>
        </p:scale>
        <p:origin x="906"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6.xml"/><Relationship Id="rId21" Type="http://schemas.openxmlformats.org/officeDocument/2006/relationships/slide" Target="slides/slide10.xml"/><Relationship Id="rId42" Type="http://schemas.openxmlformats.org/officeDocument/2006/relationships/slide" Target="slides/slide31.xml"/><Relationship Id="rId63" Type="http://schemas.openxmlformats.org/officeDocument/2006/relationships/slide" Target="slides/slide52.xml"/><Relationship Id="rId84" Type="http://schemas.openxmlformats.org/officeDocument/2006/relationships/slide" Target="slides/slide73.xml"/><Relationship Id="rId138" Type="http://schemas.openxmlformats.org/officeDocument/2006/relationships/slide" Target="slides/slide127.xml"/><Relationship Id="rId159" Type="http://schemas.openxmlformats.org/officeDocument/2006/relationships/slide" Target="slides/slide148.xml"/><Relationship Id="rId170" Type="http://schemas.openxmlformats.org/officeDocument/2006/relationships/slide" Target="slides/slide159.xml"/><Relationship Id="rId191" Type="http://schemas.openxmlformats.org/officeDocument/2006/relationships/font" Target="fonts/font2.fntdata"/><Relationship Id="rId205" Type="http://schemas.openxmlformats.org/officeDocument/2006/relationships/font" Target="fonts/font16.fntdata"/><Relationship Id="rId226" Type="http://schemas.openxmlformats.org/officeDocument/2006/relationships/font" Target="fonts/font37.fntdata"/><Relationship Id="rId107" Type="http://schemas.openxmlformats.org/officeDocument/2006/relationships/slide" Target="slides/slide96.xml"/><Relationship Id="rId11" Type="http://schemas.openxmlformats.org/officeDocument/2006/relationships/slideMaster" Target="slideMasters/slideMaster11.xml"/><Relationship Id="rId32" Type="http://schemas.openxmlformats.org/officeDocument/2006/relationships/slide" Target="slides/slide21.xml"/><Relationship Id="rId53" Type="http://schemas.openxmlformats.org/officeDocument/2006/relationships/slide" Target="slides/slide42.xml"/><Relationship Id="rId74" Type="http://schemas.openxmlformats.org/officeDocument/2006/relationships/slide" Target="slides/slide63.xml"/><Relationship Id="rId128" Type="http://schemas.openxmlformats.org/officeDocument/2006/relationships/slide" Target="slides/slide117.xml"/><Relationship Id="rId149" Type="http://schemas.openxmlformats.org/officeDocument/2006/relationships/slide" Target="slides/slide138.xml"/><Relationship Id="rId5" Type="http://schemas.openxmlformats.org/officeDocument/2006/relationships/slideMaster" Target="slideMasters/slideMaster5.xml"/><Relationship Id="rId95" Type="http://schemas.openxmlformats.org/officeDocument/2006/relationships/slide" Target="slides/slide84.xml"/><Relationship Id="rId160" Type="http://schemas.openxmlformats.org/officeDocument/2006/relationships/slide" Target="slides/slide149.xml"/><Relationship Id="rId181" Type="http://schemas.openxmlformats.org/officeDocument/2006/relationships/slide" Target="slides/slide170.xml"/><Relationship Id="rId216" Type="http://schemas.openxmlformats.org/officeDocument/2006/relationships/font" Target="fonts/font27.fntdata"/><Relationship Id="rId22" Type="http://schemas.openxmlformats.org/officeDocument/2006/relationships/slide" Target="slides/slide11.xml"/><Relationship Id="rId43" Type="http://schemas.openxmlformats.org/officeDocument/2006/relationships/slide" Target="slides/slide32.xml"/><Relationship Id="rId64" Type="http://schemas.openxmlformats.org/officeDocument/2006/relationships/slide" Target="slides/slide53.xml"/><Relationship Id="rId118" Type="http://schemas.openxmlformats.org/officeDocument/2006/relationships/slide" Target="slides/slide107.xml"/><Relationship Id="rId139" Type="http://schemas.openxmlformats.org/officeDocument/2006/relationships/slide" Target="slides/slide128.xml"/><Relationship Id="rId85" Type="http://schemas.openxmlformats.org/officeDocument/2006/relationships/slide" Target="slides/slide74.xml"/><Relationship Id="rId150" Type="http://schemas.openxmlformats.org/officeDocument/2006/relationships/slide" Target="slides/slide139.xml"/><Relationship Id="rId171" Type="http://schemas.openxmlformats.org/officeDocument/2006/relationships/slide" Target="slides/slide160.xml"/><Relationship Id="rId192" Type="http://schemas.openxmlformats.org/officeDocument/2006/relationships/font" Target="fonts/font3.fntdata"/><Relationship Id="rId206" Type="http://schemas.openxmlformats.org/officeDocument/2006/relationships/font" Target="fonts/font17.fntdata"/><Relationship Id="rId227" Type="http://schemas.openxmlformats.org/officeDocument/2006/relationships/font" Target="fonts/font38.fntdata"/><Relationship Id="rId12" Type="http://schemas.openxmlformats.org/officeDocument/2006/relationships/slide" Target="slides/slide1.xml"/><Relationship Id="rId33" Type="http://schemas.openxmlformats.org/officeDocument/2006/relationships/slide" Target="slides/slide22.xml"/><Relationship Id="rId108" Type="http://schemas.openxmlformats.org/officeDocument/2006/relationships/slide" Target="slides/slide97.xml"/><Relationship Id="rId129" Type="http://schemas.openxmlformats.org/officeDocument/2006/relationships/slide" Target="slides/slide118.xml"/><Relationship Id="rId54" Type="http://schemas.openxmlformats.org/officeDocument/2006/relationships/slide" Target="slides/slide43.xml"/><Relationship Id="rId75" Type="http://schemas.openxmlformats.org/officeDocument/2006/relationships/slide" Target="slides/slide64.xml"/><Relationship Id="rId96" Type="http://schemas.openxmlformats.org/officeDocument/2006/relationships/slide" Target="slides/slide85.xml"/><Relationship Id="rId140" Type="http://schemas.openxmlformats.org/officeDocument/2006/relationships/slide" Target="slides/slide129.xml"/><Relationship Id="rId161" Type="http://schemas.openxmlformats.org/officeDocument/2006/relationships/slide" Target="slides/slide150.xml"/><Relationship Id="rId182" Type="http://schemas.openxmlformats.org/officeDocument/2006/relationships/slide" Target="slides/slide171.xml"/><Relationship Id="rId217" Type="http://schemas.openxmlformats.org/officeDocument/2006/relationships/font" Target="fonts/font28.fntdata"/><Relationship Id="rId6" Type="http://schemas.openxmlformats.org/officeDocument/2006/relationships/slideMaster" Target="slideMasters/slideMaster6.xml"/><Relationship Id="rId23" Type="http://schemas.openxmlformats.org/officeDocument/2006/relationships/slide" Target="slides/slide12.xml"/><Relationship Id="rId119" Type="http://schemas.openxmlformats.org/officeDocument/2006/relationships/slide" Target="slides/slide108.xml"/><Relationship Id="rId44" Type="http://schemas.openxmlformats.org/officeDocument/2006/relationships/slide" Target="slides/slide33.xml"/><Relationship Id="rId65" Type="http://schemas.openxmlformats.org/officeDocument/2006/relationships/slide" Target="slides/slide54.xml"/><Relationship Id="rId86" Type="http://schemas.openxmlformats.org/officeDocument/2006/relationships/slide" Target="slides/slide75.xml"/><Relationship Id="rId130" Type="http://schemas.openxmlformats.org/officeDocument/2006/relationships/slide" Target="slides/slide119.xml"/><Relationship Id="rId151" Type="http://schemas.openxmlformats.org/officeDocument/2006/relationships/slide" Target="slides/slide140.xml"/><Relationship Id="rId172" Type="http://schemas.openxmlformats.org/officeDocument/2006/relationships/slide" Target="slides/slide161.xml"/><Relationship Id="rId193" Type="http://schemas.openxmlformats.org/officeDocument/2006/relationships/font" Target="fonts/font4.fntdata"/><Relationship Id="rId207" Type="http://schemas.openxmlformats.org/officeDocument/2006/relationships/font" Target="fonts/font18.fntdata"/><Relationship Id="rId228" Type="http://schemas.openxmlformats.org/officeDocument/2006/relationships/font" Target="fonts/font39.fntdata"/><Relationship Id="rId13" Type="http://schemas.openxmlformats.org/officeDocument/2006/relationships/slide" Target="slides/slide2.xml"/><Relationship Id="rId109" Type="http://schemas.openxmlformats.org/officeDocument/2006/relationships/slide" Target="slides/slide98.xml"/><Relationship Id="rId34" Type="http://schemas.openxmlformats.org/officeDocument/2006/relationships/slide" Target="slides/slide23.xml"/><Relationship Id="rId55" Type="http://schemas.openxmlformats.org/officeDocument/2006/relationships/slide" Target="slides/slide44.xml"/><Relationship Id="rId76" Type="http://schemas.openxmlformats.org/officeDocument/2006/relationships/slide" Target="slides/slide65.xml"/><Relationship Id="rId97" Type="http://schemas.openxmlformats.org/officeDocument/2006/relationships/slide" Target="slides/slide86.xml"/><Relationship Id="rId120" Type="http://schemas.openxmlformats.org/officeDocument/2006/relationships/slide" Target="slides/slide109.xml"/><Relationship Id="rId141" Type="http://schemas.openxmlformats.org/officeDocument/2006/relationships/slide" Target="slides/slide130.xml"/><Relationship Id="rId7" Type="http://schemas.openxmlformats.org/officeDocument/2006/relationships/slideMaster" Target="slideMasters/slideMaster7.xml"/><Relationship Id="rId162" Type="http://schemas.openxmlformats.org/officeDocument/2006/relationships/slide" Target="slides/slide151.xml"/><Relationship Id="rId183" Type="http://schemas.openxmlformats.org/officeDocument/2006/relationships/slide" Target="slides/slide172.xml"/><Relationship Id="rId218" Type="http://schemas.openxmlformats.org/officeDocument/2006/relationships/font" Target="fonts/font29.fntdata"/><Relationship Id="rId24" Type="http://schemas.openxmlformats.org/officeDocument/2006/relationships/slide" Target="slides/slide13.xml"/><Relationship Id="rId45" Type="http://schemas.openxmlformats.org/officeDocument/2006/relationships/slide" Target="slides/slide34.xml"/><Relationship Id="rId66" Type="http://schemas.openxmlformats.org/officeDocument/2006/relationships/slide" Target="slides/slide55.xml"/><Relationship Id="rId87" Type="http://schemas.openxmlformats.org/officeDocument/2006/relationships/slide" Target="slides/slide76.xml"/><Relationship Id="rId110" Type="http://schemas.openxmlformats.org/officeDocument/2006/relationships/slide" Target="slides/slide99.xml"/><Relationship Id="rId131" Type="http://schemas.openxmlformats.org/officeDocument/2006/relationships/slide" Target="slides/slide120.xml"/><Relationship Id="rId152" Type="http://schemas.openxmlformats.org/officeDocument/2006/relationships/slide" Target="slides/slide141.xml"/><Relationship Id="rId173" Type="http://schemas.openxmlformats.org/officeDocument/2006/relationships/slide" Target="slides/slide162.xml"/><Relationship Id="rId194" Type="http://schemas.openxmlformats.org/officeDocument/2006/relationships/font" Target="fonts/font5.fntdata"/><Relationship Id="rId208" Type="http://schemas.openxmlformats.org/officeDocument/2006/relationships/font" Target="fonts/font19.fntdata"/><Relationship Id="rId229" Type="http://schemas.openxmlformats.org/officeDocument/2006/relationships/font" Target="fonts/font40.fntdata"/><Relationship Id="rId14" Type="http://schemas.openxmlformats.org/officeDocument/2006/relationships/slide" Target="slides/slide3.xml"/><Relationship Id="rId35" Type="http://schemas.openxmlformats.org/officeDocument/2006/relationships/slide" Target="slides/slide24.xml"/><Relationship Id="rId56" Type="http://schemas.openxmlformats.org/officeDocument/2006/relationships/slide" Target="slides/slide45.xml"/><Relationship Id="rId77" Type="http://schemas.openxmlformats.org/officeDocument/2006/relationships/slide" Target="slides/slide66.xml"/><Relationship Id="rId100" Type="http://schemas.openxmlformats.org/officeDocument/2006/relationships/slide" Target="slides/slide89.xml"/><Relationship Id="rId8" Type="http://schemas.openxmlformats.org/officeDocument/2006/relationships/slideMaster" Target="slideMasters/slideMaster8.xml"/><Relationship Id="rId98" Type="http://schemas.openxmlformats.org/officeDocument/2006/relationships/slide" Target="slides/slide87.xml"/><Relationship Id="rId121" Type="http://schemas.openxmlformats.org/officeDocument/2006/relationships/slide" Target="slides/slide110.xml"/><Relationship Id="rId142" Type="http://schemas.openxmlformats.org/officeDocument/2006/relationships/slide" Target="slides/slide131.xml"/><Relationship Id="rId163" Type="http://schemas.openxmlformats.org/officeDocument/2006/relationships/slide" Target="slides/slide152.xml"/><Relationship Id="rId184" Type="http://schemas.openxmlformats.org/officeDocument/2006/relationships/slide" Target="slides/slide173.xml"/><Relationship Id="rId219" Type="http://schemas.openxmlformats.org/officeDocument/2006/relationships/font" Target="fonts/font30.fntdata"/><Relationship Id="rId230" Type="http://schemas.openxmlformats.org/officeDocument/2006/relationships/font" Target="fonts/font41.fntdata"/><Relationship Id="rId25" Type="http://schemas.openxmlformats.org/officeDocument/2006/relationships/slide" Target="slides/slide14.xml"/><Relationship Id="rId46" Type="http://schemas.openxmlformats.org/officeDocument/2006/relationships/slide" Target="slides/slide35.xml"/><Relationship Id="rId67" Type="http://schemas.openxmlformats.org/officeDocument/2006/relationships/slide" Target="slides/slide56.xml"/><Relationship Id="rId20" Type="http://schemas.openxmlformats.org/officeDocument/2006/relationships/slide" Target="slides/slide9.xml"/><Relationship Id="rId41" Type="http://schemas.openxmlformats.org/officeDocument/2006/relationships/slide" Target="slides/slide30.xml"/><Relationship Id="rId62" Type="http://schemas.openxmlformats.org/officeDocument/2006/relationships/slide" Target="slides/slide51.xml"/><Relationship Id="rId83" Type="http://schemas.openxmlformats.org/officeDocument/2006/relationships/slide" Target="slides/slide72.xml"/><Relationship Id="rId88" Type="http://schemas.openxmlformats.org/officeDocument/2006/relationships/slide" Target="slides/slide77.xml"/><Relationship Id="rId111" Type="http://schemas.openxmlformats.org/officeDocument/2006/relationships/slide" Target="slides/slide100.xml"/><Relationship Id="rId132" Type="http://schemas.openxmlformats.org/officeDocument/2006/relationships/slide" Target="slides/slide121.xml"/><Relationship Id="rId153" Type="http://schemas.openxmlformats.org/officeDocument/2006/relationships/slide" Target="slides/slide142.xml"/><Relationship Id="rId174" Type="http://schemas.openxmlformats.org/officeDocument/2006/relationships/slide" Target="slides/slide163.xml"/><Relationship Id="rId179" Type="http://schemas.openxmlformats.org/officeDocument/2006/relationships/slide" Target="slides/slide168.xml"/><Relationship Id="rId195" Type="http://schemas.openxmlformats.org/officeDocument/2006/relationships/font" Target="fonts/font6.fntdata"/><Relationship Id="rId209" Type="http://schemas.openxmlformats.org/officeDocument/2006/relationships/font" Target="fonts/font20.fntdata"/><Relationship Id="rId190" Type="http://schemas.openxmlformats.org/officeDocument/2006/relationships/font" Target="fonts/font1.fntdata"/><Relationship Id="rId204" Type="http://schemas.openxmlformats.org/officeDocument/2006/relationships/font" Target="fonts/font15.fntdata"/><Relationship Id="rId220" Type="http://schemas.openxmlformats.org/officeDocument/2006/relationships/font" Target="fonts/font31.fntdata"/><Relationship Id="rId225" Type="http://schemas.openxmlformats.org/officeDocument/2006/relationships/font" Target="fonts/font36.fntdata"/><Relationship Id="rId15" Type="http://schemas.openxmlformats.org/officeDocument/2006/relationships/slide" Target="slides/slide4.xml"/><Relationship Id="rId36" Type="http://schemas.openxmlformats.org/officeDocument/2006/relationships/slide" Target="slides/slide25.xml"/><Relationship Id="rId57" Type="http://schemas.openxmlformats.org/officeDocument/2006/relationships/slide" Target="slides/slide46.xml"/><Relationship Id="rId106" Type="http://schemas.openxmlformats.org/officeDocument/2006/relationships/slide" Target="slides/slide95.xml"/><Relationship Id="rId127" Type="http://schemas.openxmlformats.org/officeDocument/2006/relationships/slide" Target="slides/slide116.xml"/><Relationship Id="rId10" Type="http://schemas.openxmlformats.org/officeDocument/2006/relationships/slideMaster" Target="slideMasters/slideMaster10.xml"/><Relationship Id="rId31" Type="http://schemas.openxmlformats.org/officeDocument/2006/relationships/slide" Target="slides/slide20.xml"/><Relationship Id="rId52" Type="http://schemas.openxmlformats.org/officeDocument/2006/relationships/slide" Target="slides/slide41.xml"/><Relationship Id="rId73" Type="http://schemas.openxmlformats.org/officeDocument/2006/relationships/slide" Target="slides/slide62.xml"/><Relationship Id="rId78" Type="http://schemas.openxmlformats.org/officeDocument/2006/relationships/slide" Target="slides/slide67.xml"/><Relationship Id="rId94" Type="http://schemas.openxmlformats.org/officeDocument/2006/relationships/slide" Target="slides/slide83.xml"/><Relationship Id="rId99" Type="http://schemas.openxmlformats.org/officeDocument/2006/relationships/slide" Target="slides/slide88.xml"/><Relationship Id="rId101" Type="http://schemas.openxmlformats.org/officeDocument/2006/relationships/slide" Target="slides/slide90.xml"/><Relationship Id="rId122" Type="http://schemas.openxmlformats.org/officeDocument/2006/relationships/slide" Target="slides/slide111.xml"/><Relationship Id="rId143" Type="http://schemas.openxmlformats.org/officeDocument/2006/relationships/slide" Target="slides/slide132.xml"/><Relationship Id="rId148" Type="http://schemas.openxmlformats.org/officeDocument/2006/relationships/slide" Target="slides/slide137.xml"/><Relationship Id="rId164" Type="http://schemas.openxmlformats.org/officeDocument/2006/relationships/slide" Target="slides/slide153.xml"/><Relationship Id="rId169" Type="http://schemas.openxmlformats.org/officeDocument/2006/relationships/slide" Target="slides/slide158.xml"/><Relationship Id="rId185" Type="http://schemas.openxmlformats.org/officeDocument/2006/relationships/slide" Target="slides/slide174.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9.xml"/><Relationship Id="rId210" Type="http://schemas.openxmlformats.org/officeDocument/2006/relationships/font" Target="fonts/font21.fntdata"/><Relationship Id="rId215" Type="http://schemas.openxmlformats.org/officeDocument/2006/relationships/font" Target="fonts/font26.fntdata"/><Relationship Id="rId26" Type="http://schemas.openxmlformats.org/officeDocument/2006/relationships/slide" Target="slides/slide15.xml"/><Relationship Id="rId231" Type="http://schemas.openxmlformats.org/officeDocument/2006/relationships/font" Target="fonts/font42.fntdata"/><Relationship Id="rId47" Type="http://schemas.openxmlformats.org/officeDocument/2006/relationships/slide" Target="slides/slide36.xml"/><Relationship Id="rId68" Type="http://schemas.openxmlformats.org/officeDocument/2006/relationships/slide" Target="slides/slide57.xml"/><Relationship Id="rId89" Type="http://schemas.openxmlformats.org/officeDocument/2006/relationships/slide" Target="slides/slide78.xml"/><Relationship Id="rId112" Type="http://schemas.openxmlformats.org/officeDocument/2006/relationships/slide" Target="slides/slide101.xml"/><Relationship Id="rId133" Type="http://schemas.openxmlformats.org/officeDocument/2006/relationships/slide" Target="slides/slide122.xml"/><Relationship Id="rId154" Type="http://schemas.openxmlformats.org/officeDocument/2006/relationships/slide" Target="slides/slide143.xml"/><Relationship Id="rId175" Type="http://schemas.openxmlformats.org/officeDocument/2006/relationships/slide" Target="slides/slide164.xml"/><Relationship Id="rId196" Type="http://schemas.openxmlformats.org/officeDocument/2006/relationships/font" Target="fonts/font7.fntdata"/><Relationship Id="rId200" Type="http://schemas.openxmlformats.org/officeDocument/2006/relationships/font" Target="fonts/font11.fntdata"/><Relationship Id="rId16" Type="http://schemas.openxmlformats.org/officeDocument/2006/relationships/slide" Target="slides/slide5.xml"/><Relationship Id="rId221" Type="http://schemas.openxmlformats.org/officeDocument/2006/relationships/font" Target="fonts/font32.fntdata"/><Relationship Id="rId37" Type="http://schemas.openxmlformats.org/officeDocument/2006/relationships/slide" Target="slides/slide26.xml"/><Relationship Id="rId58" Type="http://schemas.openxmlformats.org/officeDocument/2006/relationships/slide" Target="slides/slide47.xml"/><Relationship Id="rId79" Type="http://schemas.openxmlformats.org/officeDocument/2006/relationships/slide" Target="slides/slide68.xml"/><Relationship Id="rId102" Type="http://schemas.openxmlformats.org/officeDocument/2006/relationships/slide" Target="slides/slide91.xml"/><Relationship Id="rId123" Type="http://schemas.openxmlformats.org/officeDocument/2006/relationships/slide" Target="slides/slide112.xml"/><Relationship Id="rId144" Type="http://schemas.openxmlformats.org/officeDocument/2006/relationships/slide" Target="slides/slide133.xml"/><Relationship Id="rId90" Type="http://schemas.openxmlformats.org/officeDocument/2006/relationships/slide" Target="slides/slide79.xml"/><Relationship Id="rId165" Type="http://schemas.openxmlformats.org/officeDocument/2006/relationships/slide" Target="slides/slide154.xml"/><Relationship Id="rId186" Type="http://schemas.openxmlformats.org/officeDocument/2006/relationships/slide" Target="slides/slide175.xml"/><Relationship Id="rId211" Type="http://schemas.openxmlformats.org/officeDocument/2006/relationships/font" Target="fonts/font22.fntdata"/><Relationship Id="rId232" Type="http://schemas.openxmlformats.org/officeDocument/2006/relationships/presProps" Target="presProps.xml"/><Relationship Id="rId27" Type="http://schemas.openxmlformats.org/officeDocument/2006/relationships/slide" Target="slides/slide16.xml"/><Relationship Id="rId48" Type="http://schemas.openxmlformats.org/officeDocument/2006/relationships/slide" Target="slides/slide37.xml"/><Relationship Id="rId69" Type="http://schemas.openxmlformats.org/officeDocument/2006/relationships/slide" Target="slides/slide58.xml"/><Relationship Id="rId113" Type="http://schemas.openxmlformats.org/officeDocument/2006/relationships/slide" Target="slides/slide102.xml"/><Relationship Id="rId134" Type="http://schemas.openxmlformats.org/officeDocument/2006/relationships/slide" Target="slides/slide123.xml"/><Relationship Id="rId80" Type="http://schemas.openxmlformats.org/officeDocument/2006/relationships/slide" Target="slides/slide69.xml"/><Relationship Id="rId155" Type="http://schemas.openxmlformats.org/officeDocument/2006/relationships/slide" Target="slides/slide144.xml"/><Relationship Id="rId176" Type="http://schemas.openxmlformats.org/officeDocument/2006/relationships/slide" Target="slides/slide165.xml"/><Relationship Id="rId197" Type="http://schemas.openxmlformats.org/officeDocument/2006/relationships/font" Target="fonts/font8.fntdata"/><Relationship Id="rId201" Type="http://schemas.openxmlformats.org/officeDocument/2006/relationships/font" Target="fonts/font12.fntdata"/><Relationship Id="rId222" Type="http://schemas.openxmlformats.org/officeDocument/2006/relationships/font" Target="fonts/font33.fntdata"/><Relationship Id="rId17" Type="http://schemas.openxmlformats.org/officeDocument/2006/relationships/slide" Target="slides/slide6.xml"/><Relationship Id="rId38" Type="http://schemas.openxmlformats.org/officeDocument/2006/relationships/slide" Target="slides/slide27.xml"/><Relationship Id="rId59" Type="http://schemas.openxmlformats.org/officeDocument/2006/relationships/slide" Target="slides/slide48.xml"/><Relationship Id="rId103" Type="http://schemas.openxmlformats.org/officeDocument/2006/relationships/slide" Target="slides/slide92.xml"/><Relationship Id="rId124" Type="http://schemas.openxmlformats.org/officeDocument/2006/relationships/slide" Target="slides/slide113.xml"/><Relationship Id="rId70" Type="http://schemas.openxmlformats.org/officeDocument/2006/relationships/slide" Target="slides/slide59.xml"/><Relationship Id="rId91" Type="http://schemas.openxmlformats.org/officeDocument/2006/relationships/slide" Target="slides/slide80.xml"/><Relationship Id="rId145" Type="http://schemas.openxmlformats.org/officeDocument/2006/relationships/slide" Target="slides/slide134.xml"/><Relationship Id="rId166" Type="http://schemas.openxmlformats.org/officeDocument/2006/relationships/slide" Target="slides/slide155.xml"/><Relationship Id="rId187" Type="http://schemas.openxmlformats.org/officeDocument/2006/relationships/slide" Target="slides/slide176.xml"/><Relationship Id="rId1" Type="http://schemas.openxmlformats.org/officeDocument/2006/relationships/slideMaster" Target="slideMasters/slideMaster1.xml"/><Relationship Id="rId212" Type="http://schemas.openxmlformats.org/officeDocument/2006/relationships/font" Target="fonts/font23.fntdata"/><Relationship Id="rId233" Type="http://schemas.openxmlformats.org/officeDocument/2006/relationships/viewProps" Target="viewProps.xml"/><Relationship Id="rId28" Type="http://schemas.openxmlformats.org/officeDocument/2006/relationships/slide" Target="slides/slide17.xml"/><Relationship Id="rId49" Type="http://schemas.openxmlformats.org/officeDocument/2006/relationships/slide" Target="slides/slide38.xml"/><Relationship Id="rId114" Type="http://schemas.openxmlformats.org/officeDocument/2006/relationships/slide" Target="slides/slide103.xml"/><Relationship Id="rId60" Type="http://schemas.openxmlformats.org/officeDocument/2006/relationships/slide" Target="slides/slide49.xml"/><Relationship Id="rId81" Type="http://schemas.openxmlformats.org/officeDocument/2006/relationships/slide" Target="slides/slide70.xml"/><Relationship Id="rId135" Type="http://schemas.openxmlformats.org/officeDocument/2006/relationships/slide" Target="slides/slide124.xml"/><Relationship Id="rId156" Type="http://schemas.openxmlformats.org/officeDocument/2006/relationships/slide" Target="slides/slide145.xml"/><Relationship Id="rId177" Type="http://schemas.openxmlformats.org/officeDocument/2006/relationships/slide" Target="slides/slide166.xml"/><Relationship Id="rId198" Type="http://schemas.openxmlformats.org/officeDocument/2006/relationships/font" Target="fonts/font9.fntdata"/><Relationship Id="rId202" Type="http://schemas.openxmlformats.org/officeDocument/2006/relationships/font" Target="fonts/font13.fntdata"/><Relationship Id="rId223" Type="http://schemas.openxmlformats.org/officeDocument/2006/relationships/font" Target="fonts/font34.fntdata"/><Relationship Id="rId18" Type="http://schemas.openxmlformats.org/officeDocument/2006/relationships/slide" Target="slides/slide7.xml"/><Relationship Id="rId39" Type="http://schemas.openxmlformats.org/officeDocument/2006/relationships/slide" Target="slides/slide28.xml"/><Relationship Id="rId50" Type="http://schemas.openxmlformats.org/officeDocument/2006/relationships/slide" Target="slides/slide39.xml"/><Relationship Id="rId104" Type="http://schemas.openxmlformats.org/officeDocument/2006/relationships/slide" Target="slides/slide93.xml"/><Relationship Id="rId125" Type="http://schemas.openxmlformats.org/officeDocument/2006/relationships/slide" Target="slides/slide114.xml"/><Relationship Id="rId146" Type="http://schemas.openxmlformats.org/officeDocument/2006/relationships/slide" Target="slides/slide135.xml"/><Relationship Id="rId167" Type="http://schemas.openxmlformats.org/officeDocument/2006/relationships/slide" Target="slides/slide156.xml"/><Relationship Id="rId188" Type="http://schemas.openxmlformats.org/officeDocument/2006/relationships/slide" Target="slides/slide177.xml"/><Relationship Id="rId71" Type="http://schemas.openxmlformats.org/officeDocument/2006/relationships/slide" Target="slides/slide60.xml"/><Relationship Id="rId92" Type="http://schemas.openxmlformats.org/officeDocument/2006/relationships/slide" Target="slides/slide81.xml"/><Relationship Id="rId213" Type="http://schemas.openxmlformats.org/officeDocument/2006/relationships/font" Target="fonts/font24.fntdata"/><Relationship Id="rId234"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18.xml"/><Relationship Id="rId40" Type="http://schemas.openxmlformats.org/officeDocument/2006/relationships/slide" Target="slides/slide29.xml"/><Relationship Id="rId115" Type="http://schemas.openxmlformats.org/officeDocument/2006/relationships/slide" Target="slides/slide104.xml"/><Relationship Id="rId136" Type="http://schemas.openxmlformats.org/officeDocument/2006/relationships/slide" Target="slides/slide125.xml"/><Relationship Id="rId157" Type="http://schemas.openxmlformats.org/officeDocument/2006/relationships/slide" Target="slides/slide146.xml"/><Relationship Id="rId178" Type="http://schemas.openxmlformats.org/officeDocument/2006/relationships/slide" Target="slides/slide167.xml"/><Relationship Id="rId61" Type="http://schemas.openxmlformats.org/officeDocument/2006/relationships/slide" Target="slides/slide50.xml"/><Relationship Id="rId82" Type="http://schemas.openxmlformats.org/officeDocument/2006/relationships/slide" Target="slides/slide71.xml"/><Relationship Id="rId199" Type="http://schemas.openxmlformats.org/officeDocument/2006/relationships/font" Target="fonts/font10.fntdata"/><Relationship Id="rId203" Type="http://schemas.openxmlformats.org/officeDocument/2006/relationships/font" Target="fonts/font14.fntdata"/><Relationship Id="rId19" Type="http://schemas.openxmlformats.org/officeDocument/2006/relationships/slide" Target="slides/slide8.xml"/><Relationship Id="rId224" Type="http://schemas.openxmlformats.org/officeDocument/2006/relationships/font" Target="fonts/font35.fntdata"/><Relationship Id="rId30" Type="http://schemas.openxmlformats.org/officeDocument/2006/relationships/slide" Target="slides/slide19.xml"/><Relationship Id="rId105" Type="http://schemas.openxmlformats.org/officeDocument/2006/relationships/slide" Target="slides/slide94.xml"/><Relationship Id="rId126" Type="http://schemas.openxmlformats.org/officeDocument/2006/relationships/slide" Target="slides/slide115.xml"/><Relationship Id="rId147" Type="http://schemas.openxmlformats.org/officeDocument/2006/relationships/slide" Target="slides/slide136.xml"/><Relationship Id="rId168" Type="http://schemas.openxmlformats.org/officeDocument/2006/relationships/slide" Target="slides/slide157.xml"/><Relationship Id="rId51" Type="http://schemas.openxmlformats.org/officeDocument/2006/relationships/slide" Target="slides/slide40.xml"/><Relationship Id="rId72" Type="http://schemas.openxmlformats.org/officeDocument/2006/relationships/slide" Target="slides/slide61.xml"/><Relationship Id="rId93" Type="http://schemas.openxmlformats.org/officeDocument/2006/relationships/slide" Target="slides/slide82.xml"/><Relationship Id="rId189" Type="http://schemas.openxmlformats.org/officeDocument/2006/relationships/notesMaster" Target="notesMasters/notesMaster1.xml"/><Relationship Id="rId3" Type="http://schemas.openxmlformats.org/officeDocument/2006/relationships/slideMaster" Target="slideMasters/slideMaster3.xml"/><Relationship Id="rId214" Type="http://schemas.openxmlformats.org/officeDocument/2006/relationships/font" Target="fonts/font25.fntdata"/><Relationship Id="rId235" Type="http://schemas.openxmlformats.org/officeDocument/2006/relationships/tableStyles" Target="tableStyles.xml"/><Relationship Id="rId116" Type="http://schemas.openxmlformats.org/officeDocument/2006/relationships/slide" Target="slides/slide105.xml"/><Relationship Id="rId137" Type="http://schemas.openxmlformats.org/officeDocument/2006/relationships/slide" Target="slides/slide126.xml"/><Relationship Id="rId158" Type="http://schemas.openxmlformats.org/officeDocument/2006/relationships/slide" Target="slides/slide1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3"/>
        <p:cNvGrpSpPr/>
        <p:nvPr/>
      </p:nvGrpSpPr>
      <p:grpSpPr>
        <a:xfrm>
          <a:off x="0" y="0"/>
          <a:ext cx="0" cy="0"/>
          <a:chOff x="0" y="0"/>
          <a:chExt cx="0" cy="0"/>
        </a:xfrm>
      </p:grpSpPr>
      <p:sp>
        <p:nvSpPr>
          <p:cNvPr id="8164" name="Google Shape;8164;g2e5047eb5ab_0_7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5" name="Google Shape;8165;g2e5047eb5ab_0_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Seller to edit this cover page to include customer logo and modify title to address specific challenge relevant to the customer’s situation.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1"/>
        <p:cNvGrpSpPr/>
        <p:nvPr/>
      </p:nvGrpSpPr>
      <p:grpSpPr>
        <a:xfrm>
          <a:off x="0" y="0"/>
          <a:ext cx="0" cy="0"/>
          <a:chOff x="0" y="0"/>
          <a:chExt cx="0" cy="0"/>
        </a:xfrm>
      </p:grpSpPr>
      <p:sp>
        <p:nvSpPr>
          <p:cNvPr id="8262" name="Google Shape;8262;g2e9ba78f942_8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3" name="Google Shape;8263;g2e9ba78f942_8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Domino’s is one example of a company that has benefitted from consolidating six different tools, so they can unify Dev, IT, and business teams to deliver consistently great support across 3,800 stores and 12 markets.</a:t>
            </a:r>
            <a:br>
              <a:rPr lang="en">
                <a:solidFill>
                  <a:schemeClr val="dk1"/>
                </a:solidFill>
              </a:rPr>
            </a:br>
            <a:br>
              <a:rPr lang="en">
                <a:solidFill>
                  <a:schemeClr val="dk1"/>
                </a:solidFill>
              </a:rPr>
            </a:br>
            <a:r>
              <a:rPr lang="en">
                <a:solidFill>
                  <a:schemeClr val="dk1"/>
                </a:solidFill>
              </a:rPr>
              <a:t>Domino's sees itself more as a tech company than a pizza chain, aiming to be the "Netflix of food" with AI-driven order predictions. To launch new features smoothly, slash downtime, and ensure top-notch service, they knew they needed to overhaul their service management approach.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Choosing to consolidate six tools (NOW, Zendesk, Cherwell, ManageEngine, PagerDuty, Lansweeper) into one, Domino's adopted Jira Service Management. Having one, user-friendly service management platform for all 12 markets and 3,800 stores across the globe has helped Domino’s drive efficiency and improve end-to-end visibility, ultimately improving the speed and quality of frontline support to stores.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accent3"/>
              </a:solidFill>
            </a:endParaRPr>
          </a:p>
          <a:p>
            <a:pPr marL="0" lvl="0" indent="0" algn="l" rtl="0">
              <a:spcBef>
                <a:spcPts val="0"/>
              </a:spcBef>
              <a:spcAft>
                <a:spcPts val="0"/>
              </a:spcAft>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0"/>
        <p:cNvGrpSpPr/>
        <p:nvPr/>
      </p:nvGrpSpPr>
      <p:grpSpPr>
        <a:xfrm>
          <a:off x="0" y="0"/>
          <a:ext cx="0" cy="0"/>
          <a:chOff x="0" y="0"/>
          <a:chExt cx="0" cy="0"/>
        </a:xfrm>
      </p:grpSpPr>
      <p:sp>
        <p:nvSpPr>
          <p:cNvPr id="10091" name="Google Shape;10091;g2e9bd4c5fec_4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2" name="Google Shape;10092;g2e9bd4c5fec_4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Edenred is a global digital payment and benefits platform, connecting 52 million customers with 2 million merchant partners across 45 countries.</a:t>
            </a:r>
            <a:endParaRPr/>
          </a:p>
          <a:p>
            <a:pPr marL="0" lvl="0" indent="0" algn="l" rtl="0">
              <a:spcBef>
                <a:spcPts val="0"/>
              </a:spcBef>
              <a:spcAft>
                <a:spcPts val="0"/>
              </a:spcAft>
              <a:buNone/>
            </a:pPr>
            <a:endParaRPr/>
          </a:p>
          <a:p>
            <a:pPr marL="0" lvl="0" indent="0" algn="l" rtl="0">
              <a:spcBef>
                <a:spcPts val="0"/>
              </a:spcBef>
              <a:spcAft>
                <a:spcPts val="0"/>
              </a:spcAft>
              <a:buNone/>
            </a:pPr>
            <a:r>
              <a:rPr lang="en"/>
              <a:t>Edenred has embarked on a global initiative focused on getting users across all business units to use Jira Service Management for all their management needs, named internally as “One Jira”.</a:t>
            </a:r>
            <a:endParaRPr/>
          </a:p>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9"/>
        <p:cNvGrpSpPr/>
        <p:nvPr/>
      </p:nvGrpSpPr>
      <p:grpSpPr>
        <a:xfrm>
          <a:off x="0" y="0"/>
          <a:ext cx="0" cy="0"/>
          <a:chOff x="0" y="0"/>
          <a:chExt cx="0" cy="0"/>
        </a:xfrm>
      </p:grpSpPr>
      <p:sp>
        <p:nvSpPr>
          <p:cNvPr id="10100" name="Google Shape;10100;g2e9bd4c5fec_4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1" name="Google Shape;10101;g2e9bd4c5fec_4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As global manufacturing enterprise resource planning (ERP) leader QAD grew, they faced rising costs and complexity from their disparate collection of homegrown and third-party of IT tools. To support future growth, the Service Delivery team decided to consolidate their number of tools by 75% and streamline their ITSM platform, while better aligning with ITIL best practices. They chose Jira Service Management given Engineering was already using Atlassian tools (Jira Software, Confluence, Bitbucket).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JSM gives QAD visibility into recurring incidents, then automates a ticket for changes, approvals, and checklists for developers to implement. QAD has separate workflows for generic and more complex problems.</a:t>
            </a:r>
            <a:endParaRPr/>
          </a:p>
          <a:p>
            <a:pPr marL="0" lvl="0" indent="0" algn="l" rtl="0">
              <a:spcBef>
                <a:spcPts val="0"/>
              </a:spcBef>
              <a:spcAft>
                <a:spcPts val="0"/>
              </a:spcAft>
              <a:buNone/>
            </a:pPr>
            <a:endParaRPr/>
          </a:p>
          <a:p>
            <a:pPr marL="0" lvl="0" indent="0" algn="l" rtl="0">
              <a:spcBef>
                <a:spcPts val="0"/>
              </a:spcBef>
              <a:spcAft>
                <a:spcPts val="0"/>
              </a:spcAft>
              <a:buNone/>
            </a:pPr>
            <a:r>
              <a:rPr lang="en"/>
              <a:t> QAD has benefitted from a seamless and interconnected platform that talk and work well together. IT and Dev tickets are connected, so incident details can be easily transferred to development. This has improved collaboration, working relationships, and product support.</a:t>
            </a: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8"/>
        <p:cNvGrpSpPr/>
        <p:nvPr/>
      </p:nvGrpSpPr>
      <p:grpSpPr>
        <a:xfrm>
          <a:off x="0" y="0"/>
          <a:ext cx="0" cy="0"/>
          <a:chOff x="0" y="0"/>
          <a:chExt cx="0" cy="0"/>
        </a:xfrm>
      </p:grpSpPr>
      <p:sp>
        <p:nvSpPr>
          <p:cNvPr id="10109" name="Google Shape;10109;g2cd4f1f7199_0_4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0" name="Google Shape;10110;g2cd4f1f7199_0_4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5"/>
        <p:cNvGrpSpPr/>
        <p:nvPr/>
      </p:nvGrpSpPr>
      <p:grpSpPr>
        <a:xfrm>
          <a:off x="0" y="0"/>
          <a:ext cx="0" cy="0"/>
          <a:chOff x="0" y="0"/>
          <a:chExt cx="0" cy="0"/>
        </a:xfrm>
      </p:grpSpPr>
      <p:sp>
        <p:nvSpPr>
          <p:cNvPr id="10116" name="Google Shape;10116;g327c08be337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7" name="Google Shape;10117;g327c08be337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Forrester Consulting recently interviewed Atlassian customers to quantify the impact of switching to this approach. They found that enterprises, on average, saw the following benefits:</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275% ROI</a:t>
            </a:r>
            <a:endParaRPr/>
          </a:p>
          <a:p>
            <a:pPr marL="457200" lvl="0" indent="-298450" algn="l" rtl="0">
              <a:spcBef>
                <a:spcPts val="0"/>
              </a:spcBef>
              <a:spcAft>
                <a:spcPts val="0"/>
              </a:spcAft>
              <a:buSzPts val="1100"/>
              <a:buChar char="-"/>
            </a:pPr>
            <a:r>
              <a:rPr lang="en"/>
              <a:t>$9.5M in total benefits over 3 years, with payback in under six months</a:t>
            </a:r>
            <a:br>
              <a:rPr lang="en"/>
            </a:br>
            <a:r>
              <a:rPr lang="en"/>
              <a:t>$6.9M in net benefits over 3 years (total benefits minus the cost of JSM)</a:t>
            </a:r>
            <a:endParaRPr/>
          </a:p>
          <a:p>
            <a:pPr marL="457200" lvl="0" indent="-298450" algn="l" rtl="0">
              <a:spcBef>
                <a:spcPts val="0"/>
              </a:spcBef>
              <a:spcAft>
                <a:spcPts val="0"/>
              </a:spcAft>
              <a:buSzPts val="1100"/>
              <a:buChar char="-"/>
            </a:pPr>
            <a:r>
              <a:rPr lang="en"/>
              <a:t>$2.3M in cost savings over 3 years from retiring previous ITSM solutions </a:t>
            </a:r>
            <a:endParaRPr/>
          </a:p>
          <a:p>
            <a:pPr marL="0" lvl="0" indent="0" algn="l" rtl="0">
              <a:spcBef>
                <a:spcPts val="0"/>
              </a:spcBef>
              <a:spcAft>
                <a:spcPts val="0"/>
              </a:spcAft>
              <a:buNone/>
            </a:pPr>
            <a:endParaRPr/>
          </a:p>
          <a:p>
            <a:pPr marL="0" lvl="0" indent="0" algn="l" rtl="0">
              <a:spcBef>
                <a:spcPts val="0"/>
              </a:spcBef>
              <a:spcAft>
                <a:spcPts val="0"/>
              </a:spcAft>
              <a:buNone/>
            </a:pPr>
            <a:r>
              <a:rPr lang="en" b="1"/>
              <a:t>Notes:</a:t>
            </a:r>
            <a:endParaRPr b="1"/>
          </a:p>
          <a:p>
            <a:pPr marL="0" lvl="0" indent="0" algn="l" rtl="0">
              <a:spcBef>
                <a:spcPts val="0"/>
              </a:spcBef>
              <a:spcAft>
                <a:spcPts val="0"/>
              </a:spcAft>
              <a:buNone/>
            </a:pPr>
            <a:r>
              <a:rPr lang="en"/>
              <a:t>This ROI and PV calculation use a ‘composite’ organization which is a company with 14,000 employees that earns $3.5 billion in annual revenue and ~1200 agents using Jira Service Management.</a:t>
            </a:r>
            <a:endParaRPr/>
          </a:p>
          <a:p>
            <a:pPr marL="0" lvl="0" indent="0" algn="l" rtl="0">
              <a:spcBef>
                <a:spcPts val="0"/>
              </a:spcBef>
              <a:spcAft>
                <a:spcPts val="0"/>
              </a:spcAft>
              <a:buNone/>
            </a:pPr>
            <a:endParaRPr/>
          </a:p>
          <a:p>
            <a:pPr marL="0" lvl="0" indent="0" algn="l" rtl="0">
              <a:spcBef>
                <a:spcPts val="0"/>
              </a:spcBef>
              <a:spcAft>
                <a:spcPts val="0"/>
              </a:spcAft>
              <a:buNone/>
            </a:pPr>
            <a:r>
              <a:rPr lang="en" b="1"/>
              <a:t>The three-year, risk-adjusted PV value is calculated based on the following:</a:t>
            </a:r>
            <a:endParaRPr b="1"/>
          </a:p>
          <a:p>
            <a:pPr marL="0" lvl="0" indent="0" algn="l" rtl="0">
              <a:spcBef>
                <a:spcPts val="0"/>
              </a:spcBef>
              <a:spcAft>
                <a:spcPts val="0"/>
              </a:spcAft>
              <a:buNone/>
            </a:pPr>
            <a:r>
              <a:rPr lang="en" i="1"/>
              <a:t>Quantifiable benefits: </a:t>
            </a:r>
            <a:endParaRPr i="1"/>
          </a:p>
          <a:p>
            <a:pPr marL="457200" lvl="0" indent="-298450" algn="l" rtl="0">
              <a:spcBef>
                <a:spcPts val="0"/>
              </a:spcBef>
              <a:spcAft>
                <a:spcPts val="0"/>
              </a:spcAft>
              <a:buSzPts val="1100"/>
              <a:buChar char="-"/>
            </a:pPr>
            <a:r>
              <a:rPr lang="en"/>
              <a:t>Reduction in service requests and decrease in resolution time; </a:t>
            </a:r>
            <a:endParaRPr/>
          </a:p>
          <a:p>
            <a:pPr marL="457200" lvl="0" indent="-298450" algn="l" rtl="0">
              <a:spcBef>
                <a:spcPts val="0"/>
              </a:spcBef>
              <a:spcAft>
                <a:spcPts val="0"/>
              </a:spcAft>
              <a:buSzPts val="1100"/>
              <a:buChar char="-"/>
            </a:pPr>
            <a:r>
              <a:rPr lang="en"/>
              <a:t>Improved end-user productivity savings driven by automation, self-service, and AI application;</a:t>
            </a:r>
            <a:endParaRPr/>
          </a:p>
          <a:p>
            <a:pPr marL="457200" lvl="0" indent="-298450" algn="l" rtl="0">
              <a:spcBef>
                <a:spcPts val="0"/>
              </a:spcBef>
              <a:spcAft>
                <a:spcPts val="0"/>
              </a:spcAft>
              <a:buSzPts val="1100"/>
              <a:buChar char="-"/>
            </a:pPr>
            <a:r>
              <a:rPr lang="en"/>
              <a:t>IT Ops productivity savings; Engineer and decision-maker productivity savings; </a:t>
            </a:r>
            <a:endParaRPr/>
          </a:p>
          <a:p>
            <a:pPr marL="457200" lvl="0" indent="-298450" algn="l" rtl="0">
              <a:spcBef>
                <a:spcPts val="0"/>
              </a:spcBef>
              <a:spcAft>
                <a:spcPts val="0"/>
              </a:spcAft>
              <a:buSzPts val="1100"/>
              <a:buChar char="-"/>
            </a:pPr>
            <a:r>
              <a:rPr lang="en"/>
              <a:t>Savings from retiring previous solution;</a:t>
            </a:r>
            <a:endParaRPr/>
          </a:p>
          <a:p>
            <a:pPr marL="457200" lvl="0" indent="-298450" algn="l" rtl="0">
              <a:spcBef>
                <a:spcPts val="0"/>
              </a:spcBef>
              <a:spcAft>
                <a:spcPts val="0"/>
              </a:spcAft>
              <a:buSzPts val="1100"/>
              <a:buChar char="-"/>
            </a:pPr>
            <a:r>
              <a:rPr lang="en"/>
              <a:t>IT cost efficiencies (e.g. better decision-making and increased visibility)</a:t>
            </a:r>
            <a:endParaRPr/>
          </a:p>
          <a:p>
            <a:pPr marL="0" lvl="0" indent="0" algn="l" rtl="0">
              <a:spcBef>
                <a:spcPts val="0"/>
              </a:spcBef>
              <a:spcAft>
                <a:spcPts val="0"/>
              </a:spcAft>
              <a:buNone/>
            </a:pPr>
            <a:endParaRPr/>
          </a:p>
          <a:p>
            <a:pPr marL="0" lvl="0" indent="0" algn="l" rtl="0">
              <a:spcBef>
                <a:spcPts val="0"/>
              </a:spcBef>
              <a:spcAft>
                <a:spcPts val="0"/>
              </a:spcAft>
              <a:buNone/>
            </a:pPr>
            <a:r>
              <a:rPr lang="en" i="1"/>
              <a:t>Unquantifiable benefits:</a:t>
            </a:r>
            <a:endParaRPr i="1"/>
          </a:p>
          <a:p>
            <a:pPr marL="457200" lvl="0" indent="-298450" algn="l" rtl="0">
              <a:spcBef>
                <a:spcPts val="0"/>
              </a:spcBef>
              <a:spcAft>
                <a:spcPts val="0"/>
              </a:spcAft>
              <a:buSzPts val="1100"/>
              <a:buChar char="-"/>
            </a:pPr>
            <a:r>
              <a:rPr lang="en"/>
              <a:t>Improved cross-functional alignment;</a:t>
            </a:r>
            <a:endParaRPr/>
          </a:p>
          <a:p>
            <a:pPr marL="457200" lvl="0" indent="-298450" algn="l" rtl="0">
              <a:spcBef>
                <a:spcPts val="0"/>
              </a:spcBef>
              <a:spcAft>
                <a:spcPts val="0"/>
              </a:spcAft>
              <a:buSzPts val="1100"/>
              <a:buChar char="-"/>
            </a:pPr>
            <a:r>
              <a:rPr lang="en"/>
              <a:t>Improved employee and customer experience;</a:t>
            </a:r>
            <a:endParaRPr/>
          </a:p>
          <a:p>
            <a:pPr marL="457200" lvl="0" indent="-298450" algn="l" rtl="0">
              <a:spcBef>
                <a:spcPts val="0"/>
              </a:spcBef>
              <a:spcAft>
                <a:spcPts val="0"/>
              </a:spcAft>
              <a:buSzPts val="1100"/>
              <a:buChar char="-"/>
            </a:pPr>
            <a:r>
              <a:rPr lang="en"/>
              <a:t>Revenue loss avoidance;</a:t>
            </a:r>
            <a:endParaRPr/>
          </a:p>
          <a:p>
            <a:pPr marL="457200" lvl="0" indent="-298450" algn="l" rtl="0">
              <a:spcBef>
                <a:spcPts val="0"/>
              </a:spcBef>
              <a:spcAft>
                <a:spcPts val="0"/>
              </a:spcAft>
              <a:buSzPts val="1100"/>
              <a:buChar char="-"/>
            </a:pPr>
            <a:r>
              <a:rPr lang="en"/>
              <a:t>Visibility into and consistency in team performance and reporting;</a:t>
            </a:r>
            <a:endParaRPr/>
          </a:p>
          <a:p>
            <a:pPr marL="457200" lvl="0" indent="-298450" algn="l" rtl="0">
              <a:spcBef>
                <a:spcPts val="0"/>
              </a:spcBef>
              <a:spcAft>
                <a:spcPts val="0"/>
              </a:spcAft>
              <a:buSzPts val="1100"/>
              <a:buChar char="-"/>
            </a:pPr>
            <a:r>
              <a:rPr lang="en"/>
              <a:t>Business team productivity;</a:t>
            </a:r>
            <a:endParaRPr/>
          </a:p>
          <a:p>
            <a:pPr marL="457200" lvl="0" indent="-298450" algn="l" rtl="0">
              <a:spcBef>
                <a:spcPts val="0"/>
              </a:spcBef>
              <a:spcAft>
                <a:spcPts val="0"/>
              </a:spcAft>
              <a:buSzPts val="1100"/>
              <a:buChar char="-"/>
            </a:pPr>
            <a:r>
              <a:rPr lang="en"/>
              <a:t>Confidence in data security;</a:t>
            </a:r>
            <a:endParaRPr/>
          </a:p>
          <a:p>
            <a:pPr marL="457200" lvl="0" indent="-298450" algn="l" rtl="0">
              <a:spcBef>
                <a:spcPts val="0"/>
              </a:spcBef>
              <a:spcAft>
                <a:spcPts val="0"/>
              </a:spcAft>
              <a:buSzPts val="1100"/>
              <a:buChar char="-"/>
            </a:pPr>
            <a:r>
              <a:rPr lang="en"/>
              <a:t>Improved stability and scalability.</a:t>
            </a:r>
            <a:endParaRPr/>
          </a:p>
          <a:p>
            <a:pPr marL="0" lvl="0" indent="0" algn="l" rtl="0">
              <a:spcBef>
                <a:spcPts val="0"/>
              </a:spcBef>
              <a:spcAft>
                <a:spcPts val="0"/>
              </a:spcAft>
              <a:buNone/>
            </a:pPr>
            <a:endParaRPr/>
          </a:p>
          <a:p>
            <a:pPr marL="0" lvl="0" indent="0" algn="l" rtl="0">
              <a:spcBef>
                <a:spcPts val="0"/>
              </a:spcBef>
              <a:spcAft>
                <a:spcPts val="0"/>
              </a:spcAft>
              <a:buNone/>
            </a:pPr>
            <a:r>
              <a:rPr lang="en" i="1"/>
              <a:t>Costs:</a:t>
            </a:r>
            <a:endParaRPr i="1"/>
          </a:p>
          <a:p>
            <a:pPr marL="457200" lvl="0" indent="-298450" algn="l" rtl="0">
              <a:spcBef>
                <a:spcPts val="0"/>
              </a:spcBef>
              <a:spcAft>
                <a:spcPts val="0"/>
              </a:spcAft>
              <a:buSzPts val="1100"/>
              <a:buChar char="-"/>
            </a:pPr>
            <a:r>
              <a:rPr lang="en"/>
              <a:t>Licensing costs (assumes JSM Enterprise licenses)</a:t>
            </a:r>
            <a:endParaRPr/>
          </a:p>
          <a:p>
            <a:pPr marL="457200" lvl="0" indent="-298450" algn="l" rtl="0">
              <a:spcBef>
                <a:spcPts val="0"/>
              </a:spcBef>
              <a:spcAft>
                <a:spcPts val="0"/>
              </a:spcAft>
              <a:buSzPts val="1100"/>
              <a:buChar char="-"/>
            </a:pPr>
            <a:r>
              <a:rPr lang="en"/>
              <a:t>Implementation and training costs</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r>
              <a:rPr lang="en"/>
              <a:t>For the report, online calculator, and webinar recording: </a:t>
            </a:r>
            <a:endParaRPr/>
          </a:p>
          <a:p>
            <a:pPr marL="0" lvl="0" indent="0" algn="l" rtl="0">
              <a:spcBef>
                <a:spcPts val="0"/>
              </a:spcBef>
              <a:spcAft>
                <a:spcPts val="0"/>
              </a:spcAft>
              <a:buClr>
                <a:schemeClr val="dk1"/>
              </a:buClr>
              <a:buSzPts val="1100"/>
              <a:buFont typeface="Arial"/>
              <a:buNone/>
            </a:pPr>
            <a:r>
              <a:rPr lang="en" b="1"/>
              <a:t>https://www.atlassian.com/jira/service-management/total-economic-impact-hub</a:t>
            </a:r>
            <a:endParaRPr b="1"/>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0"/>
        <p:cNvGrpSpPr/>
        <p:nvPr/>
      </p:nvGrpSpPr>
      <p:grpSpPr>
        <a:xfrm>
          <a:off x="0" y="0"/>
          <a:ext cx="0" cy="0"/>
          <a:chOff x="0" y="0"/>
          <a:chExt cx="0" cy="0"/>
        </a:xfrm>
      </p:grpSpPr>
      <p:sp>
        <p:nvSpPr>
          <p:cNvPr id="10121" name="Google Shape;10121;g327c08be337_0_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2" name="Google Shape;10122;g327c08be337_0_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Customers who use Jira Service Management have been able to prove their business value from day one.</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They saw a 275% return on investment over three years by switching from previous ITSM tools through savings on licensing costs as well as management labor and services, and productivity gains across the business. </a:t>
            </a:r>
            <a:br>
              <a:rPr lang="en">
                <a:solidFill>
                  <a:schemeClr val="dk1"/>
                </a:solidFill>
              </a:rPr>
            </a:b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More tangibly, our customers experienced net-benefits of $7.0 million dollars over three years with significant gains from these key areas: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Service desk savings of $2.9m due to increased ticket deflection and overall efficiency gains across both IT and non-IT use cases. </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Improved end-user productivity of $3.0m across the business as a result of fully deployed AI-powered virtual service agents and self-service support capabilities. Forrester reported that end users save </a:t>
            </a:r>
            <a:r>
              <a:rPr lang="en" b="1">
                <a:solidFill>
                  <a:schemeClr val="dk1"/>
                </a:solidFill>
              </a:rPr>
              <a:t>25 minutes </a:t>
            </a:r>
            <a:r>
              <a:rPr lang="en">
                <a:solidFill>
                  <a:schemeClr val="dk1"/>
                </a:solidFill>
              </a:rPr>
              <a:t>per submitted service request as a result of a fully deployed virtual service agent. </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Improved IT Operations productivity of $866,000 from synergies in change and incident management workflows such as automation, intelligent routing, and self-service capabilities. Change requests are approved 25% faster with Jira Service Management, saving IT operations staff over 3 hours per change request.</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Improved engineer and decision-making resource productivity of $362, 000 due to connectivity between Dev. and IT teams, automating routing and escalation, and providing AI-driven features like ticket summarization</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 composite customer saved $2.3 million over the course of three years by reducing investment in license costs as well as management labor and services. The study’s composite customer (an enterprise with 14,000 employees who submitted over 250,000 requests/year) saw a 275% return on investment by switching to JSM</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Payback (when benefits surpass costs) in less than six months</a:t>
            </a: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250" b="1">
                <a:solidFill>
                  <a:schemeClr val="dk1"/>
                </a:solidFill>
              </a:rPr>
              <a:t>OPTIONAL (Details about composite)</a:t>
            </a:r>
            <a:endParaRPr sz="1250" b="1">
              <a:solidFill>
                <a:schemeClr val="dk1"/>
              </a:solidFill>
            </a:endParaRPr>
          </a:p>
          <a:p>
            <a:pPr marL="0" lvl="0" indent="0" algn="l" rtl="0">
              <a:lnSpc>
                <a:spcPct val="115000"/>
              </a:lnSpc>
              <a:spcBef>
                <a:spcPts val="0"/>
              </a:spcBef>
              <a:spcAft>
                <a:spcPts val="0"/>
              </a:spcAft>
              <a:buClr>
                <a:schemeClr val="dk1"/>
              </a:buClr>
              <a:buSzPts val="1100"/>
              <a:buFont typeface="Arial"/>
              <a:buNone/>
            </a:pPr>
            <a:br>
              <a:rPr lang="en" sz="1250" b="1">
                <a:solidFill>
                  <a:schemeClr val="dk1"/>
                </a:solidFill>
              </a:rPr>
            </a:br>
            <a:r>
              <a:rPr lang="en" sz="1250">
                <a:solidFill>
                  <a:schemeClr val="dk1"/>
                </a:solidFill>
              </a:rPr>
              <a:t>These results were modeled on a composite enterprise with 14,000 employees submitting over 250k requests per year.</a:t>
            </a:r>
            <a:endParaRPr b="1">
              <a:solidFill>
                <a:schemeClr val="dk1"/>
              </a:solidFill>
            </a:endParaRPr>
          </a:p>
          <a:p>
            <a:pPr marL="0" lvl="0" indent="0" algn="l" rtl="0">
              <a:spcBef>
                <a:spcPts val="0"/>
              </a:spcBef>
              <a:spcAft>
                <a:spcPts val="0"/>
              </a:spcAft>
              <a:buNone/>
            </a:pPr>
            <a:endParaRPr b="1"/>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2"/>
        <p:cNvGrpSpPr/>
        <p:nvPr/>
      </p:nvGrpSpPr>
      <p:grpSpPr>
        <a:xfrm>
          <a:off x="0" y="0"/>
          <a:ext cx="0" cy="0"/>
          <a:chOff x="0" y="0"/>
          <a:chExt cx="0" cy="0"/>
        </a:xfrm>
      </p:grpSpPr>
      <p:sp>
        <p:nvSpPr>
          <p:cNvPr id="10133" name="Google Shape;10133;g327c08be337_1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4" name="Google Shape;10134;g327c08be337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9"/>
        <p:cNvGrpSpPr/>
        <p:nvPr/>
      </p:nvGrpSpPr>
      <p:grpSpPr>
        <a:xfrm>
          <a:off x="0" y="0"/>
          <a:ext cx="0" cy="0"/>
          <a:chOff x="0" y="0"/>
          <a:chExt cx="0" cy="0"/>
        </a:xfrm>
      </p:grpSpPr>
      <p:sp>
        <p:nvSpPr>
          <p:cNvPr id="10150" name="Google Shape;10150;g327c08be337_0_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1" name="Google Shape;10151;g327c08be337_0_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Customers who use Jira Service Management have been able to prove their business value from day one.</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They saw a  275% return on investment over three years by switching from previous ITSM tools through savings on licensing costs, management labor and services, and productivity gains across the business.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After switching to Jira Service Management, customers saw a reduction in total ticket volume, improved escalation processes, and faster request fulfillment through reduced context switching. Forrester reported</a:t>
            </a:r>
            <a:r>
              <a:rPr lang="en" b="1">
                <a:solidFill>
                  <a:schemeClr val="dk1"/>
                </a:solidFill>
              </a:rPr>
              <a:t> $2.9 million in improved service desk productivity</a:t>
            </a:r>
            <a:r>
              <a:rPr lang="en">
                <a:solidFill>
                  <a:schemeClr val="dk1"/>
                </a:solidFill>
              </a:rPr>
              <a:t> over three years for customers who switched to Jira Service Management. A significant contributor to the improvements? The i</a:t>
            </a:r>
            <a:r>
              <a:rPr lang="en" b="1">
                <a:solidFill>
                  <a:schemeClr val="dk1"/>
                </a:solidFill>
              </a:rPr>
              <a:t>mplementation of the virtual service agen</a:t>
            </a:r>
            <a:r>
              <a:rPr lang="en">
                <a:solidFill>
                  <a:schemeClr val="dk1"/>
                </a:solidFill>
              </a:rPr>
              <a:t>t and Atlassian Intelligence capabilities.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Further, with the virtual service agent, service teams can enable self-service experiences to increase agent productivity and end-user satisfaction. According to Forrester, service teams saw a </a:t>
            </a:r>
            <a:r>
              <a:rPr lang="en" b="1">
                <a:solidFill>
                  <a:schemeClr val="dk1"/>
                </a:solidFill>
              </a:rPr>
              <a:t>30% request deflection rate</a:t>
            </a:r>
            <a:r>
              <a:rPr lang="en">
                <a:solidFill>
                  <a:schemeClr val="dk1"/>
                </a:solidFill>
              </a:rPr>
              <a:t> thanks to optimized virtual service agent experiences, a connected knowledge base, and automation. </a:t>
            </a:r>
            <a:endParaRPr b="1">
              <a:solidFill>
                <a:schemeClr val="dk1"/>
              </a:solidFill>
            </a:endParaRPr>
          </a:p>
          <a:p>
            <a:pPr marL="0" lvl="0" indent="0" algn="l" rtl="0">
              <a:spcBef>
                <a:spcPts val="0"/>
              </a:spcBef>
              <a:spcAft>
                <a:spcPts val="0"/>
              </a:spcAft>
              <a:buClr>
                <a:schemeClr val="dk1"/>
              </a:buClr>
              <a:buSzPts val="1100"/>
              <a:buFont typeface="Arial"/>
              <a:buNone/>
            </a:pPr>
            <a:endParaRPr b="1">
              <a:solidFill>
                <a:schemeClr val="dk1"/>
              </a:solidFill>
            </a:endParaRPr>
          </a:p>
          <a:p>
            <a:pPr marL="0" lvl="0" indent="0" algn="l" rtl="0">
              <a:spcBef>
                <a:spcPts val="0"/>
              </a:spcBef>
              <a:spcAft>
                <a:spcPts val="0"/>
              </a:spcAft>
              <a:buNone/>
            </a:pPr>
            <a:r>
              <a:rPr lang="en">
                <a:solidFill>
                  <a:schemeClr val="dk1"/>
                </a:solidFill>
              </a:rPr>
              <a:t>Finally, fully leveraging self-service, AI, and automation capabilities not only helps service teams provide help faster - it also enhances user satisfaction. Forrester reported that end users save </a:t>
            </a:r>
            <a:r>
              <a:rPr lang="en" b="1">
                <a:solidFill>
                  <a:schemeClr val="dk1"/>
                </a:solidFill>
              </a:rPr>
              <a:t>25 minutes </a:t>
            </a:r>
            <a:r>
              <a:rPr lang="en">
                <a:solidFill>
                  <a:schemeClr val="dk1"/>
                </a:solidFill>
              </a:rPr>
              <a:t>per submitted service request as a result of a fully deployed virtual service agent. </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250" b="1">
                <a:solidFill>
                  <a:schemeClr val="dk1"/>
                </a:solidFill>
              </a:rPr>
              <a:t>OPTIONAL (Details about composite)</a:t>
            </a:r>
            <a:endParaRPr sz="1250" b="1">
              <a:solidFill>
                <a:schemeClr val="dk1"/>
              </a:solidFill>
            </a:endParaRPr>
          </a:p>
          <a:p>
            <a:pPr marL="0" lvl="0" indent="0" algn="l" rtl="0">
              <a:lnSpc>
                <a:spcPct val="115000"/>
              </a:lnSpc>
              <a:spcBef>
                <a:spcPts val="0"/>
              </a:spcBef>
              <a:spcAft>
                <a:spcPts val="0"/>
              </a:spcAft>
              <a:buClr>
                <a:schemeClr val="dk1"/>
              </a:buClr>
              <a:buSzPts val="1100"/>
              <a:buFont typeface="Arial"/>
              <a:buNone/>
            </a:pPr>
            <a:br>
              <a:rPr lang="en" sz="1250" b="1">
                <a:solidFill>
                  <a:schemeClr val="dk1"/>
                </a:solidFill>
              </a:rPr>
            </a:br>
            <a:r>
              <a:rPr lang="en" sz="1250">
                <a:solidFill>
                  <a:schemeClr val="dk1"/>
                </a:solidFill>
              </a:rPr>
              <a:t>These results were modeled on a composite enterprise with 14,000 employees submitting over 250k requests per year.</a:t>
            </a:r>
            <a:endParaRPr>
              <a:solidFill>
                <a:schemeClr val="dk1"/>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327c08be337_0_6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327c08be337_0_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Font typeface="Arial"/>
              <a:buNone/>
            </a:pPr>
            <a:r>
              <a:rPr lang="en" sz="1300">
                <a:solidFill>
                  <a:schemeClr val="dk1"/>
                </a:solidFill>
              </a:rPr>
              <a:t>Traditional ITSM tools have higher licensing fees and require more time and money for implementation and operations and maintenance (labor and services.) In a market rampant with overspend and underutilization, Atlassian delivers value fast for customers and takes fewer resources to maintain over the long run.</a:t>
            </a:r>
            <a:endParaRPr sz="1300">
              <a:solidFill>
                <a:schemeClr val="dk1"/>
              </a:solidFill>
            </a:endParaRPr>
          </a:p>
          <a:p>
            <a:pPr marL="0" lvl="0" indent="0" algn="l" rtl="0">
              <a:lnSpc>
                <a:spcPct val="117999"/>
              </a:lnSpc>
              <a:spcBef>
                <a:spcPts val="0"/>
              </a:spcBef>
              <a:spcAft>
                <a:spcPts val="0"/>
              </a:spcAft>
              <a:buClr>
                <a:schemeClr val="dk1"/>
              </a:buClr>
              <a:buFont typeface="Arial"/>
              <a:buNone/>
            </a:pPr>
            <a:endParaRPr sz="1300">
              <a:solidFill>
                <a:schemeClr val="dk1"/>
              </a:solidFill>
            </a:endParaRPr>
          </a:p>
          <a:p>
            <a:pPr marL="0" lvl="0" indent="0" algn="l" rtl="0">
              <a:lnSpc>
                <a:spcPct val="117999"/>
              </a:lnSpc>
              <a:spcBef>
                <a:spcPts val="0"/>
              </a:spcBef>
              <a:spcAft>
                <a:spcPts val="0"/>
              </a:spcAft>
              <a:buClr>
                <a:schemeClr val="dk1"/>
              </a:buClr>
              <a:buFont typeface="Arial"/>
              <a:buNone/>
            </a:pPr>
            <a:r>
              <a:rPr lang="en" sz="1300">
                <a:solidFill>
                  <a:schemeClr val="dk1"/>
                </a:solidFill>
              </a:rPr>
              <a:t>In a recent study conducted by Forrester, they identified that by switching to Jira Service Management from a traditional service management solution, the composite organization eliminates their previous investment of $867,000 per year in license costs, and $235,000 per year in management labor and services, altogether worth approximately $2.3 million over three years to the composite organization. Jira Service Management. Further, Forrester discovered that over a three year period Jira Service Management delivers a 275% Return on Investment (ROI). </a:t>
            </a:r>
            <a:endParaRPr sz="1300">
              <a:solidFill>
                <a:schemeClr val="dk1"/>
              </a:solidFill>
            </a:endParaRPr>
          </a:p>
          <a:p>
            <a:pPr marL="0" lvl="0" indent="0" algn="l" rtl="0">
              <a:lnSpc>
                <a:spcPct val="117999"/>
              </a:lnSpc>
              <a:spcBef>
                <a:spcPts val="0"/>
              </a:spcBef>
              <a:spcAft>
                <a:spcPts val="0"/>
              </a:spcAft>
              <a:buClr>
                <a:schemeClr val="dk1"/>
              </a:buClr>
              <a:buFont typeface="Arial"/>
              <a:buNone/>
            </a:pPr>
            <a:br>
              <a:rPr lang="en" sz="1300">
                <a:solidFill>
                  <a:schemeClr val="dk1"/>
                </a:solidFill>
              </a:rPr>
            </a:br>
            <a:r>
              <a:rPr lang="en" sz="1300">
                <a:solidFill>
                  <a:schemeClr val="dk1"/>
                </a:solidFill>
              </a:rPr>
              <a:t>“We accomplished more in a year and half with Jira Service Management than we did in four years with our legacy platform - and at 60% of the previous solution cost.”</a:t>
            </a:r>
            <a:endParaRPr sz="1300">
              <a:solidFill>
                <a:schemeClr val="dk1"/>
              </a:solidFill>
            </a:endParaRPr>
          </a:p>
          <a:p>
            <a:pPr marL="0" lvl="0" indent="0" algn="l" rtl="0">
              <a:lnSpc>
                <a:spcPct val="117999"/>
              </a:lnSpc>
              <a:spcBef>
                <a:spcPts val="0"/>
              </a:spcBef>
              <a:spcAft>
                <a:spcPts val="0"/>
              </a:spcAft>
              <a:buClr>
                <a:schemeClr val="dk1"/>
              </a:buClr>
              <a:buFont typeface="Arial"/>
              <a:buNone/>
            </a:pPr>
            <a:r>
              <a:rPr lang="en" sz="1300">
                <a:solidFill>
                  <a:schemeClr val="dk1"/>
                </a:solidFill>
              </a:rPr>
              <a:t>-Chief Operating Officer, Financial Services Firm</a:t>
            </a:r>
            <a:endParaRPr sz="1300">
              <a:solidFill>
                <a:schemeClr val="dk1"/>
              </a:solidFill>
            </a:endParaRPr>
          </a:p>
          <a:p>
            <a:pPr marL="0" lvl="0" indent="0" algn="l" rtl="0">
              <a:lnSpc>
                <a:spcPct val="117999"/>
              </a:lnSpc>
              <a:spcBef>
                <a:spcPts val="0"/>
              </a:spcBef>
              <a:spcAft>
                <a:spcPts val="0"/>
              </a:spcAft>
              <a:buClr>
                <a:schemeClr val="dk1"/>
              </a:buClr>
              <a:buFont typeface="Arial"/>
              <a:buNone/>
            </a:pPr>
            <a:endParaRPr sz="1300">
              <a:solidFill>
                <a:schemeClr val="dk1"/>
              </a:solidFill>
            </a:endParaRPr>
          </a:p>
          <a:p>
            <a:pPr marL="0" lvl="0" indent="0" algn="l" rtl="0">
              <a:spcBef>
                <a:spcPts val="0"/>
              </a:spcBef>
              <a:spcAft>
                <a:spcPts val="0"/>
              </a:spcAft>
              <a:buNone/>
            </a:pPr>
            <a:endParaRPr sz="10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1"/>
        <p:cNvGrpSpPr/>
        <p:nvPr/>
      </p:nvGrpSpPr>
      <p:grpSpPr>
        <a:xfrm>
          <a:off x="0" y="0"/>
          <a:ext cx="0" cy="0"/>
          <a:chOff x="0" y="0"/>
          <a:chExt cx="0" cy="0"/>
        </a:xfrm>
      </p:grpSpPr>
      <p:sp>
        <p:nvSpPr>
          <p:cNvPr id="10202" name="Google Shape;10202;g2e8cb04060d_4_421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SzPts val="1100"/>
              <a:buFont typeface="Arial"/>
              <a:buNone/>
            </a:pPr>
            <a:r>
              <a:rPr lang="en" sz="1500">
                <a:solidFill>
                  <a:schemeClr val="dk1"/>
                </a:solidFill>
              </a:rPr>
              <a:t>Notes/Suggestions for Talk Track</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sz="1500" b="1">
                <a:solidFill>
                  <a:schemeClr val="dk1"/>
                </a:solidFill>
              </a:rPr>
              <a:t>Loss of Productivity: </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Need to explain the content of the new release, any disruption to development schedules/product usage, testing the new release takes up a lot of time </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sz="1500" b="1">
                <a:solidFill>
                  <a:schemeClr val="dk1"/>
                </a:solidFill>
              </a:rPr>
              <a:t>Difficult Experiences: </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Customers can delay the timing of upgrade but at a certain point will HAVE to upgrade or they will fall out of support</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Bullet #3 about customization under “Difficult Experiences” -&gt; Talk about tech debt and how what you had in-product in 2022 will be hard to have the same in 2024.</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sz="1500" b="1">
                <a:solidFill>
                  <a:schemeClr val="dk1"/>
                </a:solidFill>
              </a:rPr>
              <a:t>High Costs: </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Likely need external help (partners or consultants)</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Internal resources like dedicated headcount/time needed to achieve upgrades</a:t>
            </a:r>
            <a:endParaRPr/>
          </a:p>
        </p:txBody>
      </p:sp>
      <p:sp>
        <p:nvSpPr>
          <p:cNvPr id="10203" name="Google Shape;10203;g2e8cb04060d_4_42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2"/>
        <p:cNvGrpSpPr/>
        <p:nvPr/>
      </p:nvGrpSpPr>
      <p:grpSpPr>
        <a:xfrm>
          <a:off x="0" y="0"/>
          <a:ext cx="0" cy="0"/>
          <a:chOff x="0" y="0"/>
          <a:chExt cx="0" cy="0"/>
        </a:xfrm>
      </p:grpSpPr>
      <p:sp>
        <p:nvSpPr>
          <p:cNvPr id="10223" name="Google Shape;10223;g28f25993c9a_0_2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4" name="Google Shape;10224;g28f25993c9a_0_2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None/>
            </a:pPr>
            <a:r>
              <a:rPr lang="en" sz="1500">
                <a:solidFill>
                  <a:schemeClr val="dk1"/>
                </a:solidFill>
              </a:rPr>
              <a:t>Notes/Suggestions for Talk Track</a:t>
            </a:r>
            <a:endParaRPr>
              <a:solidFill>
                <a:schemeClr val="dk1"/>
              </a:solidFill>
            </a:endParaRPr>
          </a:p>
          <a:p>
            <a:pPr marL="0" lvl="0" indent="0" algn="l" rtl="0">
              <a:lnSpc>
                <a:spcPct val="117999"/>
              </a:lnSpc>
              <a:spcBef>
                <a:spcPts val="0"/>
              </a:spcBef>
              <a:spcAft>
                <a:spcPts val="0"/>
              </a:spcAft>
              <a:buNone/>
            </a:pPr>
            <a:r>
              <a:rPr lang="en" sz="1500" b="1">
                <a:solidFill>
                  <a:schemeClr val="dk1"/>
                </a:solidFill>
              </a:rPr>
              <a:t>No Downtime:</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Does not require any disruption to development schedules/product usage </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You can still test features in an isolated environment before they hit production </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Benefit from small, incremental updates rather than one huge upgrade</a:t>
            </a:r>
            <a:endParaRPr>
              <a:solidFill>
                <a:schemeClr val="dk1"/>
              </a:solidFill>
            </a:endParaRPr>
          </a:p>
          <a:p>
            <a:pPr marL="0" lvl="0" indent="0" algn="l" rtl="0">
              <a:lnSpc>
                <a:spcPct val="117999"/>
              </a:lnSpc>
              <a:spcBef>
                <a:spcPts val="0"/>
              </a:spcBef>
              <a:spcAft>
                <a:spcPts val="0"/>
              </a:spcAft>
              <a:buNone/>
            </a:pPr>
            <a:r>
              <a:rPr lang="en" sz="1500" b="1">
                <a:solidFill>
                  <a:schemeClr val="dk1"/>
                </a:solidFill>
              </a:rPr>
              <a:t>On your Schedule:</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Set your environment’s desired release track </a:t>
            </a:r>
            <a:endParaRPr>
              <a:solidFill>
                <a:schemeClr val="dk1"/>
              </a:solidFill>
            </a:endParaRPr>
          </a:p>
          <a:p>
            <a:pPr marL="0" lvl="0" indent="0" algn="l" rtl="0">
              <a:lnSpc>
                <a:spcPct val="117999"/>
              </a:lnSpc>
              <a:spcBef>
                <a:spcPts val="0"/>
              </a:spcBef>
              <a:spcAft>
                <a:spcPts val="0"/>
              </a:spcAft>
              <a:buNone/>
            </a:pPr>
            <a:r>
              <a:rPr lang="en" sz="1500" b="1">
                <a:solidFill>
                  <a:schemeClr val="dk1"/>
                </a:solidFill>
              </a:rPr>
              <a:t>Zero Cost:</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As easy as refreshing a button within JSM, no need for extra help </a:t>
            </a:r>
            <a:endParaRPr>
              <a:solidFill>
                <a:schemeClr val="dk1"/>
              </a:solidFill>
            </a:endParaRPr>
          </a:p>
          <a:p>
            <a:pPr marL="0" lvl="0" indent="0" algn="l" rtl="0">
              <a:lnSpc>
                <a:spcPct val="117999"/>
              </a:lnSpc>
              <a:spcBef>
                <a:spcPts val="0"/>
              </a:spcBef>
              <a:spcAft>
                <a:spcPts val="0"/>
              </a:spcAft>
              <a:buNone/>
            </a:pPr>
            <a:r>
              <a:rPr lang="en" sz="1500" b="1">
                <a:solidFill>
                  <a:schemeClr val="dk1"/>
                </a:solidFill>
              </a:rPr>
              <a:t>Faster Value:</a:t>
            </a:r>
            <a:endParaRPr>
              <a:solidFill>
                <a:schemeClr val="dk1"/>
              </a:solidFill>
            </a:endParaRPr>
          </a:p>
          <a:p>
            <a:pPr marL="800100" lvl="1" indent="-190500" algn="l" rtl="0">
              <a:lnSpc>
                <a:spcPct val="117999"/>
              </a:lnSpc>
              <a:spcBef>
                <a:spcPts val="0"/>
              </a:spcBef>
              <a:spcAft>
                <a:spcPts val="0"/>
              </a:spcAft>
              <a:buClr>
                <a:schemeClr val="dk1"/>
              </a:buClr>
              <a:buSzPts val="1845"/>
              <a:buFont typeface="Play"/>
              <a:buChar char="•"/>
            </a:pPr>
            <a:r>
              <a:rPr lang="en" sz="1500">
                <a:solidFill>
                  <a:schemeClr val="dk1"/>
                </a:solidFill>
              </a:rPr>
              <a:t>The average ServiceNow implementation can take 4 weeks to 2 months (from Google Search research) — get that time back now </a:t>
            </a:r>
            <a:endParaRPr>
              <a:solidFill>
                <a:schemeClr val="dk1"/>
              </a:solidFill>
            </a:endParaRPr>
          </a:p>
          <a:p>
            <a:pPr marL="0" lvl="0" indent="0" algn="l" rtl="0">
              <a:lnSpc>
                <a:spcPct val="117999"/>
              </a:lnSpc>
              <a:spcBef>
                <a:spcPts val="0"/>
              </a:spcBef>
              <a:spcAft>
                <a:spcPts val="0"/>
              </a:spcAft>
              <a:buNone/>
            </a:pPr>
            <a:endParaRPr sz="1500">
              <a:solidFill>
                <a:schemeClr val="dk1"/>
              </a:solidFill>
            </a:endParaRPr>
          </a:p>
          <a:p>
            <a:pPr marL="0" lvl="0" indent="0" algn="l" rtl="0">
              <a:lnSpc>
                <a:spcPct val="117999"/>
              </a:lnSpc>
              <a:spcBef>
                <a:spcPts val="0"/>
              </a:spcBef>
              <a:spcAft>
                <a:spcPts val="0"/>
              </a:spcAft>
              <a:buNone/>
            </a:pPr>
            <a:r>
              <a:rPr lang="en" sz="1500">
                <a:solidFill>
                  <a:schemeClr val="dk1"/>
                </a:solidFill>
              </a:rPr>
              <a:t>Share blog about ITSM upgrade pain/JSM benefits: https://www.atlassian.com/itsm/it-operations-management/system-upgrade</a:t>
            </a:r>
            <a:endParaRPr>
              <a:solidFill>
                <a:schemeClr val="dk1"/>
              </a:solidFill>
            </a:endParaRPr>
          </a:p>
          <a:p>
            <a:pPr marL="0" lvl="0" indent="0" algn="l" rtl="0">
              <a:spcBef>
                <a:spcPts val="0"/>
              </a:spcBef>
              <a:spcAft>
                <a:spcPts val="0"/>
              </a:spcAft>
              <a:buNone/>
            </a:pPr>
            <a:endParaRPr sz="1500">
              <a:solidFill>
                <a:schemeClr val="dk1"/>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0"/>
        <p:cNvGrpSpPr/>
        <p:nvPr/>
      </p:nvGrpSpPr>
      <p:grpSpPr>
        <a:xfrm>
          <a:off x="0" y="0"/>
          <a:ext cx="0" cy="0"/>
          <a:chOff x="0" y="0"/>
          <a:chExt cx="0" cy="0"/>
        </a:xfrm>
      </p:grpSpPr>
      <p:sp>
        <p:nvSpPr>
          <p:cNvPr id="8271" name="Google Shape;8271;g274d11cf981_1_6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2" name="Google Shape;8272;g274d11cf981_1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Forrester Consulting recently interviewed Atlassian customers to quantify the impact of switching to this approach. They found that enterprises, on average, saw the following benefits:</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277% ROI</a:t>
            </a:r>
            <a:endParaRPr/>
          </a:p>
          <a:p>
            <a:pPr marL="457200" lvl="0" indent="-298450" algn="l" rtl="0">
              <a:spcBef>
                <a:spcPts val="0"/>
              </a:spcBef>
              <a:spcAft>
                <a:spcPts val="0"/>
              </a:spcAft>
              <a:buSzPts val="1100"/>
              <a:buChar char="-"/>
            </a:pPr>
            <a:r>
              <a:rPr lang="en"/>
              <a:t>$4.2M in benefits over 3 years, with payback in under six months, and</a:t>
            </a:r>
            <a:endParaRPr/>
          </a:p>
          <a:p>
            <a:pPr marL="457200" lvl="0" indent="-298450" algn="l" rtl="0">
              <a:spcBef>
                <a:spcPts val="0"/>
              </a:spcBef>
              <a:spcAft>
                <a:spcPts val="0"/>
              </a:spcAft>
              <a:buSzPts val="1100"/>
              <a:buChar char="-"/>
            </a:pPr>
            <a:r>
              <a:rPr lang="en"/>
              <a:t>Implementations in only 4 months</a:t>
            </a:r>
            <a:endParaRPr/>
          </a:p>
          <a:p>
            <a:pPr marL="0" lvl="0" indent="0" algn="l" rtl="0">
              <a:spcBef>
                <a:spcPts val="0"/>
              </a:spcBef>
              <a:spcAft>
                <a:spcPts val="0"/>
              </a:spcAft>
              <a:buNone/>
            </a:pPr>
            <a:endParaRPr/>
          </a:p>
          <a:p>
            <a:pPr marL="0" lvl="0" indent="0" algn="l" rtl="0">
              <a:spcBef>
                <a:spcPts val="0"/>
              </a:spcBef>
              <a:spcAft>
                <a:spcPts val="0"/>
              </a:spcAft>
              <a:buNone/>
            </a:pPr>
            <a:r>
              <a:rPr lang="en" b="1"/>
              <a:t>Notes:</a:t>
            </a:r>
            <a:endParaRPr b="1"/>
          </a:p>
          <a:p>
            <a:pPr marL="0" lvl="0" indent="0" algn="l" rtl="0">
              <a:spcBef>
                <a:spcPts val="0"/>
              </a:spcBef>
              <a:spcAft>
                <a:spcPts val="0"/>
              </a:spcAft>
              <a:buNone/>
            </a:pPr>
            <a:r>
              <a:rPr lang="en"/>
              <a:t>This ROI and PV calculation use a ‘composite’ organization which is a company with 10,000 employees that earns $2 billion in annual revenue and ~800 agents using Jira Service Management.</a:t>
            </a:r>
            <a:endParaRPr/>
          </a:p>
          <a:p>
            <a:pPr marL="0" lvl="0" indent="0" algn="l" rtl="0">
              <a:spcBef>
                <a:spcPts val="0"/>
              </a:spcBef>
              <a:spcAft>
                <a:spcPts val="0"/>
              </a:spcAft>
              <a:buNone/>
            </a:pPr>
            <a:endParaRPr/>
          </a:p>
          <a:p>
            <a:pPr marL="0" lvl="0" indent="0" algn="l" rtl="0">
              <a:spcBef>
                <a:spcPts val="0"/>
              </a:spcBef>
              <a:spcAft>
                <a:spcPts val="0"/>
              </a:spcAft>
              <a:buNone/>
            </a:pPr>
            <a:r>
              <a:rPr lang="en" b="1"/>
              <a:t>The three-year, risk-adjusted PV value is calculated based on the following:</a:t>
            </a:r>
            <a:endParaRPr b="1"/>
          </a:p>
          <a:p>
            <a:pPr marL="0" lvl="0" indent="0" algn="l" rtl="0">
              <a:spcBef>
                <a:spcPts val="0"/>
              </a:spcBef>
              <a:spcAft>
                <a:spcPts val="0"/>
              </a:spcAft>
              <a:buNone/>
            </a:pPr>
            <a:r>
              <a:rPr lang="en" i="1"/>
              <a:t>Quantifiable benefits: </a:t>
            </a:r>
            <a:endParaRPr i="1"/>
          </a:p>
          <a:p>
            <a:pPr marL="457200" lvl="0" indent="-298450" algn="l" rtl="0">
              <a:spcBef>
                <a:spcPts val="0"/>
              </a:spcBef>
              <a:spcAft>
                <a:spcPts val="0"/>
              </a:spcAft>
              <a:buSzPts val="1100"/>
              <a:buChar char="-"/>
            </a:pPr>
            <a:r>
              <a:rPr lang="en"/>
              <a:t>Reduction in service requests and decrease in resolution time; </a:t>
            </a:r>
            <a:endParaRPr/>
          </a:p>
          <a:p>
            <a:pPr marL="457200" lvl="0" indent="-298450" algn="l" rtl="0">
              <a:spcBef>
                <a:spcPts val="0"/>
              </a:spcBef>
              <a:spcAft>
                <a:spcPts val="0"/>
              </a:spcAft>
              <a:buSzPts val="1100"/>
              <a:buChar char="-"/>
            </a:pPr>
            <a:r>
              <a:rPr lang="en"/>
              <a:t>Improved end-user productivity savings; </a:t>
            </a:r>
            <a:endParaRPr/>
          </a:p>
          <a:p>
            <a:pPr marL="457200" lvl="0" indent="-298450" algn="l" rtl="0">
              <a:spcBef>
                <a:spcPts val="0"/>
              </a:spcBef>
              <a:spcAft>
                <a:spcPts val="0"/>
              </a:spcAft>
              <a:buSzPts val="1100"/>
              <a:buChar char="-"/>
            </a:pPr>
            <a:r>
              <a:rPr lang="en"/>
              <a:t>IT Ops productivity savings; Engineer and decision-maker productivity savings; </a:t>
            </a:r>
            <a:endParaRPr/>
          </a:p>
          <a:p>
            <a:pPr marL="457200" lvl="0" indent="-298450" algn="l" rtl="0">
              <a:spcBef>
                <a:spcPts val="0"/>
              </a:spcBef>
              <a:spcAft>
                <a:spcPts val="0"/>
              </a:spcAft>
              <a:buSzPts val="1100"/>
              <a:buChar char="-"/>
            </a:pPr>
            <a:r>
              <a:rPr lang="en"/>
              <a:t>Retiring previous solution;</a:t>
            </a:r>
            <a:endParaRPr/>
          </a:p>
          <a:p>
            <a:pPr marL="457200" lvl="0" indent="-298450" algn="l" rtl="0">
              <a:spcBef>
                <a:spcPts val="0"/>
              </a:spcBef>
              <a:spcAft>
                <a:spcPts val="0"/>
              </a:spcAft>
              <a:buSzPts val="1100"/>
              <a:buChar char="-"/>
            </a:pPr>
            <a:r>
              <a:rPr lang="en"/>
              <a:t>IT cost efficiencies (e.g. better decision-making and increased visibility)</a:t>
            </a:r>
            <a:endParaRPr/>
          </a:p>
          <a:p>
            <a:pPr marL="0" lvl="0" indent="0" algn="l" rtl="0">
              <a:spcBef>
                <a:spcPts val="0"/>
              </a:spcBef>
              <a:spcAft>
                <a:spcPts val="0"/>
              </a:spcAft>
              <a:buNone/>
            </a:pPr>
            <a:endParaRPr/>
          </a:p>
          <a:p>
            <a:pPr marL="0" lvl="0" indent="0" algn="l" rtl="0">
              <a:spcBef>
                <a:spcPts val="0"/>
              </a:spcBef>
              <a:spcAft>
                <a:spcPts val="0"/>
              </a:spcAft>
              <a:buNone/>
            </a:pPr>
            <a:r>
              <a:rPr lang="en" i="1"/>
              <a:t>Unquantifiable benefits:</a:t>
            </a:r>
            <a:endParaRPr i="1"/>
          </a:p>
          <a:p>
            <a:pPr marL="457200" lvl="0" indent="-298450" algn="l" rtl="0">
              <a:spcBef>
                <a:spcPts val="0"/>
              </a:spcBef>
              <a:spcAft>
                <a:spcPts val="0"/>
              </a:spcAft>
              <a:buSzPts val="1100"/>
              <a:buChar char="-"/>
            </a:pPr>
            <a:r>
              <a:rPr lang="en"/>
              <a:t>Improved cross-functional alignment;</a:t>
            </a:r>
            <a:endParaRPr/>
          </a:p>
          <a:p>
            <a:pPr marL="457200" lvl="0" indent="-298450" algn="l" rtl="0">
              <a:spcBef>
                <a:spcPts val="0"/>
              </a:spcBef>
              <a:spcAft>
                <a:spcPts val="0"/>
              </a:spcAft>
              <a:buSzPts val="1100"/>
              <a:buChar char="-"/>
            </a:pPr>
            <a:r>
              <a:rPr lang="en"/>
              <a:t>Improved employee and customer experience;</a:t>
            </a:r>
            <a:endParaRPr/>
          </a:p>
          <a:p>
            <a:pPr marL="457200" lvl="0" indent="-298450" algn="l" rtl="0">
              <a:spcBef>
                <a:spcPts val="0"/>
              </a:spcBef>
              <a:spcAft>
                <a:spcPts val="0"/>
              </a:spcAft>
              <a:buSzPts val="1100"/>
              <a:buChar char="-"/>
            </a:pPr>
            <a:r>
              <a:rPr lang="en"/>
              <a:t>Revenue loss avoidance;</a:t>
            </a:r>
            <a:endParaRPr/>
          </a:p>
          <a:p>
            <a:pPr marL="457200" lvl="0" indent="-298450" algn="l" rtl="0">
              <a:spcBef>
                <a:spcPts val="0"/>
              </a:spcBef>
              <a:spcAft>
                <a:spcPts val="0"/>
              </a:spcAft>
              <a:buSzPts val="1100"/>
              <a:buChar char="-"/>
            </a:pPr>
            <a:r>
              <a:rPr lang="en"/>
              <a:t>Visibility into and consistency in team performance and reporting;</a:t>
            </a:r>
            <a:endParaRPr/>
          </a:p>
          <a:p>
            <a:pPr marL="457200" lvl="0" indent="-298450" algn="l" rtl="0">
              <a:spcBef>
                <a:spcPts val="0"/>
              </a:spcBef>
              <a:spcAft>
                <a:spcPts val="0"/>
              </a:spcAft>
              <a:buSzPts val="1100"/>
              <a:buChar char="-"/>
            </a:pPr>
            <a:r>
              <a:rPr lang="en"/>
              <a:t>Business team productivity;</a:t>
            </a:r>
            <a:endParaRPr/>
          </a:p>
          <a:p>
            <a:pPr marL="457200" lvl="0" indent="-298450" algn="l" rtl="0">
              <a:spcBef>
                <a:spcPts val="0"/>
              </a:spcBef>
              <a:spcAft>
                <a:spcPts val="0"/>
              </a:spcAft>
              <a:buSzPts val="1100"/>
              <a:buChar char="-"/>
            </a:pPr>
            <a:r>
              <a:rPr lang="en"/>
              <a:t>Confidence in data security;</a:t>
            </a:r>
            <a:endParaRPr/>
          </a:p>
          <a:p>
            <a:pPr marL="457200" lvl="0" indent="-298450" algn="l" rtl="0">
              <a:spcBef>
                <a:spcPts val="0"/>
              </a:spcBef>
              <a:spcAft>
                <a:spcPts val="0"/>
              </a:spcAft>
              <a:buSzPts val="1100"/>
              <a:buChar char="-"/>
            </a:pPr>
            <a:r>
              <a:rPr lang="en"/>
              <a:t>Improved stability and scalability.</a:t>
            </a:r>
            <a:endParaRPr/>
          </a:p>
          <a:p>
            <a:pPr marL="0" lvl="0" indent="0" algn="l" rtl="0">
              <a:spcBef>
                <a:spcPts val="0"/>
              </a:spcBef>
              <a:spcAft>
                <a:spcPts val="0"/>
              </a:spcAft>
              <a:buNone/>
            </a:pPr>
            <a:endParaRPr/>
          </a:p>
          <a:p>
            <a:pPr marL="0" lvl="0" indent="0" algn="l" rtl="0">
              <a:spcBef>
                <a:spcPts val="0"/>
              </a:spcBef>
              <a:spcAft>
                <a:spcPts val="0"/>
              </a:spcAft>
              <a:buNone/>
            </a:pPr>
            <a:r>
              <a:rPr lang="en" i="1"/>
              <a:t>Costs:</a:t>
            </a:r>
            <a:endParaRPr i="1"/>
          </a:p>
          <a:p>
            <a:pPr marL="457200" lvl="0" indent="-298450" algn="l" rtl="0">
              <a:spcBef>
                <a:spcPts val="0"/>
              </a:spcBef>
              <a:spcAft>
                <a:spcPts val="0"/>
              </a:spcAft>
              <a:buSzPts val="1100"/>
              <a:buChar char="-"/>
            </a:pPr>
            <a:r>
              <a:rPr lang="en"/>
              <a:t>Licensing costs (assumes JSM Premium licenses)</a:t>
            </a:r>
            <a:endParaRPr/>
          </a:p>
          <a:p>
            <a:pPr marL="457200" lvl="0" indent="-298450" algn="l" rtl="0">
              <a:spcBef>
                <a:spcPts val="0"/>
              </a:spcBef>
              <a:spcAft>
                <a:spcPts val="0"/>
              </a:spcAft>
              <a:buSzPts val="1100"/>
              <a:buChar char="-"/>
            </a:pPr>
            <a:r>
              <a:rPr lang="en"/>
              <a:t>Implementation and training costs</a:t>
            </a:r>
            <a:endParaRPr/>
          </a:p>
          <a:p>
            <a:pPr marL="457200" lvl="0" indent="-298450" algn="l" rtl="0">
              <a:spcBef>
                <a:spcPts val="0"/>
              </a:spcBef>
              <a:spcAft>
                <a:spcPts val="0"/>
              </a:spcAft>
              <a:buSzPts val="1100"/>
              <a:buChar char="-"/>
            </a:pPr>
            <a:r>
              <a:rPr lang="en"/>
              <a:t>Ongoing management costs (related to labor costs for 1.25FTE)</a:t>
            </a:r>
            <a:endParaRPr/>
          </a:p>
          <a:p>
            <a:pPr marL="0" lvl="0" indent="0" algn="l" rtl="0">
              <a:spcBef>
                <a:spcPts val="0"/>
              </a:spcBef>
              <a:spcAft>
                <a:spcPts val="0"/>
              </a:spcAft>
              <a:buNone/>
            </a:pPr>
            <a:endParaRPr/>
          </a:p>
          <a:p>
            <a:pPr marL="0" lvl="0" indent="0" algn="l" rtl="0">
              <a:spcBef>
                <a:spcPts val="0"/>
              </a:spcBef>
              <a:spcAft>
                <a:spcPts val="0"/>
              </a:spcAft>
              <a:buNone/>
            </a:pPr>
            <a:r>
              <a:rPr lang="en"/>
              <a:t>For the report, online calculator, and webinar recording: </a:t>
            </a:r>
            <a:endParaRPr/>
          </a:p>
          <a:p>
            <a:pPr marL="0" lvl="0" indent="0" algn="l" rtl="0">
              <a:spcBef>
                <a:spcPts val="0"/>
              </a:spcBef>
              <a:spcAft>
                <a:spcPts val="0"/>
              </a:spcAft>
              <a:buClr>
                <a:schemeClr val="dk1"/>
              </a:buClr>
              <a:buSzPts val="1100"/>
              <a:buFont typeface="Arial"/>
              <a:buNone/>
            </a:pPr>
            <a:r>
              <a:rPr lang="en" b="1"/>
              <a:t>https://www.atlassian.com/jira/service-management/total-economic-impact-hub</a:t>
            </a:r>
            <a:endParaRPr b="1"/>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2ee265b068e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2ee265b068e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6"/>
        <p:cNvGrpSpPr/>
        <p:nvPr/>
      </p:nvGrpSpPr>
      <p:grpSpPr>
        <a:xfrm>
          <a:off x="0" y="0"/>
          <a:ext cx="0" cy="0"/>
          <a:chOff x="0" y="0"/>
          <a:chExt cx="0" cy="0"/>
        </a:xfrm>
      </p:grpSpPr>
      <p:sp>
        <p:nvSpPr>
          <p:cNvPr id="10247" name="Google Shape;10247;g2d12b50a639_0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8" name="Google Shape;10248;g2d12b50a639_0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3"/>
        <p:cNvGrpSpPr/>
        <p:nvPr/>
      </p:nvGrpSpPr>
      <p:grpSpPr>
        <a:xfrm>
          <a:off x="0" y="0"/>
          <a:ext cx="0" cy="0"/>
          <a:chOff x="0" y="0"/>
          <a:chExt cx="0" cy="0"/>
        </a:xfrm>
      </p:grpSpPr>
      <p:sp>
        <p:nvSpPr>
          <p:cNvPr id="10254" name="Google Shape;10254;g2effbcb5a75_2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5" name="Google Shape;10255;g2effbcb5a75_2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50">
                <a:solidFill>
                  <a:schemeClr val="dk1"/>
                </a:solidFill>
              </a:rPr>
              <a:t>Forrester ESM analysts decided to publish a report for the first time comparing ServiceNow with  Atlassian…the two vendors that will dominate the IT Management landscape. </a:t>
            </a:r>
            <a:endParaRPr sz="165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65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9"/>
        <p:cNvGrpSpPr/>
        <p:nvPr/>
      </p:nvGrpSpPr>
      <p:grpSpPr>
        <a:xfrm>
          <a:off x="0" y="0"/>
          <a:ext cx="0" cy="0"/>
          <a:chOff x="0" y="0"/>
          <a:chExt cx="0" cy="0"/>
        </a:xfrm>
      </p:grpSpPr>
      <p:sp>
        <p:nvSpPr>
          <p:cNvPr id="10260" name="Google Shape;10260;g327c08be337_0_1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1" name="Google Shape;10261;g327c08be337_0_1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IDC has recognized Atlassian as a Leader in the 2024 IDC MarketScape for worldwide ITSM software vendor assessment.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IDC named Atlassian for its strengths in </a:t>
            </a:r>
            <a:endParaRPr/>
          </a:p>
          <a:p>
            <a:pPr marL="457200" lvl="0" indent="-298450" algn="l" rtl="0">
              <a:spcBef>
                <a:spcPts val="0"/>
              </a:spcBef>
              <a:spcAft>
                <a:spcPts val="0"/>
              </a:spcAft>
              <a:buSzPts val="1100"/>
              <a:buChar char="●"/>
            </a:pPr>
            <a:r>
              <a:rPr lang="en"/>
              <a:t>A platform of shared data across teamwork focused products and practices that enablers cross platform analytics and genAI</a:t>
            </a:r>
            <a:endParaRPr/>
          </a:p>
          <a:p>
            <a:pPr marL="457200" lvl="0" indent="-298450" algn="l" rtl="0">
              <a:spcBef>
                <a:spcPts val="0"/>
              </a:spcBef>
              <a:spcAft>
                <a:spcPts val="0"/>
              </a:spcAft>
              <a:buSzPts val="1100"/>
              <a:buChar char="●"/>
            </a:pPr>
            <a:r>
              <a:rPr lang="en"/>
              <a:t>Generative AI features to assist human service agents, and support agentic experiences with AI agents </a:t>
            </a:r>
            <a:endParaRPr/>
          </a:p>
          <a:p>
            <a:pPr marL="457200" lvl="0" indent="-298450" algn="l" rtl="0">
              <a:spcBef>
                <a:spcPts val="0"/>
              </a:spcBef>
              <a:spcAft>
                <a:spcPts val="0"/>
              </a:spcAft>
              <a:buSzPts val="1100"/>
              <a:buChar char="●"/>
            </a:pPr>
            <a:r>
              <a:rPr lang="en"/>
              <a:t>Scalability to support up to 20K service agents </a:t>
            </a:r>
            <a:endParaRPr/>
          </a:p>
          <a:p>
            <a:pPr marL="457200" lvl="0" indent="-298450" algn="l" rtl="0">
              <a:spcBef>
                <a:spcPts val="0"/>
              </a:spcBef>
              <a:spcAft>
                <a:spcPts val="0"/>
              </a:spcAft>
              <a:buSzPts val="1100"/>
              <a:buChar char="●"/>
            </a:pPr>
            <a:r>
              <a:rPr lang="en"/>
              <a:t>Customer growth well over the average of the ITSM market </a:t>
            </a:r>
            <a:endParaRPr/>
          </a:p>
          <a:p>
            <a:pPr marL="0" lvl="0" indent="0" algn="l" rtl="0">
              <a:spcBef>
                <a:spcPts val="0"/>
              </a:spcBef>
              <a:spcAft>
                <a:spcPts val="0"/>
              </a:spcAft>
              <a:buClr>
                <a:schemeClr val="dk1"/>
              </a:buClr>
              <a:buSzPts val="1100"/>
              <a:buFont typeface="Arial"/>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6"/>
        <p:cNvGrpSpPr/>
        <p:nvPr/>
      </p:nvGrpSpPr>
      <p:grpSpPr>
        <a:xfrm>
          <a:off x="0" y="0"/>
          <a:ext cx="0" cy="0"/>
          <a:chOff x="0" y="0"/>
          <a:chExt cx="0" cy="0"/>
        </a:xfrm>
      </p:grpSpPr>
      <p:sp>
        <p:nvSpPr>
          <p:cNvPr id="10267" name="Google Shape;10267;g327c08be337_0_1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8" name="Google Shape;10268;g327c08be337_0_1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Gartner has recognized Atlassian as a Leader in the 2024 Gartner Magic Quadrant for DevOps Platforms for the second year in a row.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Gartner named Atlassian for its strengths in </a:t>
            </a:r>
            <a:endParaRPr/>
          </a:p>
          <a:p>
            <a:pPr marL="457200" lvl="0" indent="-298450" algn="l" rtl="0">
              <a:spcBef>
                <a:spcPts val="0"/>
              </a:spcBef>
              <a:spcAft>
                <a:spcPts val="0"/>
              </a:spcAft>
              <a:buSzPts val="1100"/>
              <a:buChar char="●"/>
            </a:pPr>
            <a:r>
              <a:rPr lang="en"/>
              <a:t>Integrating tools to provide a platform for DevOps teams to collaboratively manage their work. These tools have become a core part of our customer’s way of working</a:t>
            </a:r>
            <a:endParaRPr/>
          </a:p>
          <a:p>
            <a:pPr marL="457200" lvl="0" indent="-298450" algn="l" rtl="0">
              <a:spcBef>
                <a:spcPts val="0"/>
              </a:spcBef>
              <a:spcAft>
                <a:spcPts val="0"/>
              </a:spcAft>
              <a:buSzPts val="1100"/>
              <a:buChar char="●"/>
            </a:pPr>
            <a:r>
              <a:rPr lang="en"/>
              <a:t>Our Marketplace offers applications and integrations to extend the Atlassian platform, as well as a global network of Partners</a:t>
            </a:r>
            <a:endParaRPr/>
          </a:p>
          <a:p>
            <a:pPr marL="457200" lvl="0" indent="-298450" algn="l" rtl="0">
              <a:spcBef>
                <a:spcPts val="0"/>
              </a:spcBef>
              <a:spcAft>
                <a:spcPts val="0"/>
              </a:spcAft>
              <a:buSzPts val="1100"/>
              <a:buChar char="●"/>
            </a:pPr>
            <a:r>
              <a:rPr lang="en"/>
              <a:t>Innovate new features, such as integrated DevSecOps planning, build on Atlassian’s strong agile work management capabilities. A unique common data model supports innovation in AI and analytics.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Resources: </a:t>
            </a:r>
            <a:endParaRPr/>
          </a:p>
          <a:p>
            <a:pPr marL="0" lvl="0" indent="0" algn="l" rtl="0">
              <a:spcBef>
                <a:spcPts val="0"/>
              </a:spcBef>
              <a:spcAft>
                <a:spcPts val="0"/>
              </a:spcAft>
              <a:buClr>
                <a:schemeClr val="dk1"/>
              </a:buClr>
              <a:buSzPts val="1100"/>
              <a:buFont typeface="Arial"/>
              <a:buNone/>
            </a:pPr>
            <a:r>
              <a:rPr lang="en"/>
              <a:t>Blog announcement: https://www.atlassian.com/gartner/magic-quadrant-devops</a:t>
            </a:r>
            <a:endParaRPr/>
          </a:p>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3"/>
        <p:cNvGrpSpPr/>
        <p:nvPr/>
      </p:nvGrpSpPr>
      <p:grpSpPr>
        <a:xfrm>
          <a:off x="0" y="0"/>
          <a:ext cx="0" cy="0"/>
          <a:chOff x="0" y="0"/>
          <a:chExt cx="0" cy="0"/>
        </a:xfrm>
      </p:grpSpPr>
      <p:sp>
        <p:nvSpPr>
          <p:cNvPr id="10274" name="Google Shape;10274;g2d12b50a639_0_4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5" name="Google Shape;10275;g2d12b50a639_0_4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Atlassian has been recognized by Forrester as the a Leader in The Forrester Wave: Enterprise Service Management, Q4 2023, receiving the highest score for strategy in the entire evaluation.</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Key messages: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Why Atlassian:</a:t>
            </a:r>
            <a:endParaRPr/>
          </a:p>
          <a:p>
            <a:pPr marL="0" lvl="0" indent="0" algn="l" rtl="0">
              <a:spcBef>
                <a:spcPts val="0"/>
              </a:spcBef>
              <a:spcAft>
                <a:spcPts val="0"/>
              </a:spcAft>
              <a:buClr>
                <a:schemeClr val="dk1"/>
              </a:buClr>
              <a:buSzPts val="1100"/>
              <a:buFont typeface="Arial"/>
              <a:buNone/>
            </a:pPr>
            <a:r>
              <a:rPr lang="en"/>
              <a:t>Atlassian is a good fit for organizations looking for a comprehensively integrated service management platform bringing together development, operations, and business teams.”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Atlassian Ecosystem:</a:t>
            </a:r>
            <a:endParaRPr/>
          </a:p>
          <a:p>
            <a:pPr marL="0" lvl="0" indent="0" algn="l" rtl="0">
              <a:spcBef>
                <a:spcPts val="0"/>
              </a:spcBef>
              <a:spcAft>
                <a:spcPts val="0"/>
              </a:spcAft>
              <a:buClr>
                <a:schemeClr val="dk1"/>
              </a:buClr>
              <a:buSzPts val="1100"/>
              <a:buFont typeface="Arial"/>
              <a:buNone/>
            </a:pPr>
            <a:r>
              <a:rPr lang="en"/>
              <a:t>“Its strategy centers around a comprehensive digital product pipeline, including planning, collaboration, task, and product development (Jira and Trello); collaborative source control and continuous delivery (Bitbucket); knowledge management (Confluence); and operations (Jira Service Management).”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According to our customers (surveyed by Forrester): </a:t>
            </a:r>
            <a:endParaRPr/>
          </a:p>
          <a:p>
            <a:pPr marL="0" lvl="0" indent="0" algn="l" rtl="0">
              <a:spcBef>
                <a:spcPts val="0"/>
              </a:spcBef>
              <a:spcAft>
                <a:spcPts val="0"/>
              </a:spcAft>
              <a:buClr>
                <a:schemeClr val="dk1"/>
              </a:buClr>
              <a:buSzPts val="1100"/>
              <a:buFont typeface="Arial"/>
              <a:buNone/>
            </a:pPr>
            <a:r>
              <a:rPr lang="en"/>
              <a:t>"Atlassian’s greatest strengths are usability, ecosystem, and Atlassian-suite integrations." "Reference customers noted strengths in usability, speed-to-value, and flexibility to meet their needs[...]."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Strong Strategy: </a:t>
            </a:r>
            <a:endParaRPr/>
          </a:p>
          <a:p>
            <a:pPr marL="0" lvl="0" indent="0" algn="l" rtl="0">
              <a:spcBef>
                <a:spcPts val="0"/>
              </a:spcBef>
              <a:spcAft>
                <a:spcPts val="0"/>
              </a:spcAft>
              <a:buClr>
                <a:schemeClr val="dk1"/>
              </a:buClr>
              <a:buSzPts val="1100"/>
              <a:buFont typeface="Arial"/>
              <a:buNone/>
            </a:pPr>
            <a:r>
              <a:rPr lang="en"/>
              <a:t>"Execution has been effective, with key acquisitions shoring up previous platform weaknesses."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Resources: </a:t>
            </a:r>
            <a:endParaRPr/>
          </a:p>
          <a:p>
            <a:pPr marL="0" lvl="0" indent="0" algn="l" rtl="0">
              <a:spcBef>
                <a:spcPts val="0"/>
              </a:spcBef>
              <a:spcAft>
                <a:spcPts val="0"/>
              </a:spcAft>
              <a:buClr>
                <a:schemeClr val="dk1"/>
              </a:buClr>
              <a:buSzPts val="1100"/>
              <a:buFont typeface="Arial"/>
              <a:buNone/>
            </a:pPr>
            <a:r>
              <a:rPr lang="en"/>
              <a:t>Blog announcement: https://www.atlassian.com/blog/it-service-management/2023-forrester-wave-esm-atlassian</a:t>
            </a:r>
            <a:endParaRPr/>
          </a:p>
          <a:p>
            <a:pPr marL="0" lvl="0" indent="0" algn="l" rtl="0">
              <a:spcBef>
                <a:spcPts val="0"/>
              </a:spcBef>
              <a:spcAft>
                <a:spcPts val="0"/>
              </a:spcAft>
              <a:buClr>
                <a:schemeClr val="dk1"/>
              </a:buClr>
              <a:buSzPts val="1100"/>
              <a:buFont typeface="Arial"/>
              <a:buNone/>
            </a:pPr>
            <a:r>
              <a:rPr lang="en"/>
              <a:t>Download link for the report: https://www.atlassian.com/forrester/wave-enterprise-service-management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0"/>
        <p:cNvGrpSpPr/>
        <p:nvPr/>
      </p:nvGrpSpPr>
      <p:grpSpPr>
        <a:xfrm>
          <a:off x="0" y="0"/>
          <a:ext cx="0" cy="0"/>
          <a:chOff x="0" y="0"/>
          <a:chExt cx="0" cy="0"/>
        </a:xfrm>
      </p:grpSpPr>
      <p:sp>
        <p:nvSpPr>
          <p:cNvPr id="10281" name="Google Shape;10281;g2d12b50a639_0_40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2" name="Google Shape;10282;g2d12b50a639_0_4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I’m also excited to share that Atlassian has been recognized by Gartner as a Leader in the 2022 Garter Magic Quadrant for IT Service Management platforms after our second year on the Magic Quadrant.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In the report, Gartner applauded Jira Service Management for Atlassian’s mission has always been to provide organizations with “a single platform that connects development, I&amp;O and business teams.” This recognition by Gartner is a validation of our unique approach and our vision for the future of service management.</a:t>
            </a:r>
            <a:endParaRPr/>
          </a:p>
          <a:p>
            <a:pPr marL="0" lvl="0" indent="0" algn="l" rtl="0">
              <a:spcBef>
                <a:spcPts val="0"/>
              </a:spcBef>
              <a:spcAft>
                <a:spcPts val="0"/>
              </a:spcAft>
              <a:buNone/>
            </a:pPr>
            <a:r>
              <a:rPr lang="en"/>
              <a:t>They also recognized Jira Service Management as the "fastest-growing product by new customer count in 2022 among vendors within this evaluation.” This is the second year in a row we’ve received this accolade from Gartner.</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…And because of our targeted acquisitions, we’ve been able to rapidly enhance our platform’s ITSM capabilities, adding form design, configuration management, chat, and virtual agents within the past year, with more to updates to come!</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7"/>
        <p:cNvGrpSpPr/>
        <p:nvPr/>
      </p:nvGrpSpPr>
      <p:grpSpPr>
        <a:xfrm>
          <a:off x="0" y="0"/>
          <a:ext cx="0" cy="0"/>
          <a:chOff x="0" y="0"/>
          <a:chExt cx="0" cy="0"/>
        </a:xfrm>
      </p:grpSpPr>
      <p:sp>
        <p:nvSpPr>
          <p:cNvPr id="10288" name="Google Shape;10288;g2cd4f1f7199_0_4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9" name="Google Shape;10289;g2cd4f1f7199_0_4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4"/>
        <p:cNvGrpSpPr/>
        <p:nvPr/>
      </p:nvGrpSpPr>
      <p:grpSpPr>
        <a:xfrm>
          <a:off x="0" y="0"/>
          <a:ext cx="0" cy="0"/>
          <a:chOff x="0" y="0"/>
          <a:chExt cx="0" cy="0"/>
        </a:xfrm>
      </p:grpSpPr>
      <p:sp>
        <p:nvSpPr>
          <p:cNvPr id="10295" name="Google Shape;10295;g2d12b50a639_0_40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6" name="Google Shape;10296;g2d12b50a639_0_4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9"/>
        <p:cNvGrpSpPr/>
        <p:nvPr/>
      </p:nvGrpSpPr>
      <p:grpSpPr>
        <a:xfrm>
          <a:off x="0" y="0"/>
          <a:ext cx="0" cy="0"/>
          <a:chOff x="0" y="0"/>
          <a:chExt cx="0" cy="0"/>
        </a:xfrm>
      </p:grpSpPr>
      <p:sp>
        <p:nvSpPr>
          <p:cNvPr id="10300" name="Google Shape;10300;g27044a4349c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1" name="Google Shape;10301;g27044a4349c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8000"/>
              </a:lnSpc>
              <a:spcBef>
                <a:spcPts val="0"/>
              </a:spcBef>
              <a:spcAft>
                <a:spcPts val="0"/>
              </a:spcAft>
              <a:buClr>
                <a:schemeClr val="dk1"/>
              </a:buClr>
              <a:buSzPts val="1100"/>
              <a:buFont typeface="Arial"/>
              <a:buNone/>
            </a:pPr>
            <a:r>
              <a:rPr lang="en" sz="1000">
                <a:solidFill>
                  <a:schemeClr val="dk1"/>
                </a:solidFill>
              </a:rPr>
              <a:t>Gartner published a report in 2020 that said 80% of ITSM teams that didn’t have an agile approach would become irrelevant by the end of this year.</a:t>
            </a:r>
            <a:endParaRPr sz="1000">
              <a:solidFill>
                <a:schemeClr val="dk1"/>
              </a:solidFill>
            </a:endParaRPr>
          </a:p>
          <a:p>
            <a:pPr marL="0" lvl="0" indent="0" algn="l" rtl="0">
              <a:lnSpc>
                <a:spcPct val="118000"/>
              </a:lnSpc>
              <a:spcBef>
                <a:spcPts val="0"/>
              </a:spcBef>
              <a:spcAft>
                <a:spcPts val="0"/>
              </a:spcAft>
              <a:buNone/>
            </a:pPr>
            <a:endParaRPr sz="1000">
              <a:solidFill>
                <a:schemeClr val="dk1"/>
              </a:solidFill>
            </a:endParaRPr>
          </a:p>
          <a:p>
            <a:pPr marL="0" lvl="0" indent="0" algn="l" rtl="0">
              <a:lnSpc>
                <a:spcPct val="118000"/>
              </a:lnSpc>
              <a:spcBef>
                <a:spcPts val="0"/>
              </a:spcBef>
              <a:spcAft>
                <a:spcPts val="0"/>
              </a:spcAft>
              <a:buNone/>
            </a:pPr>
            <a:r>
              <a:rPr lang="en" sz="1000">
                <a:solidFill>
                  <a:schemeClr val="dk1"/>
                </a:solidFill>
              </a:rPr>
              <a:t>With software teams being distributed and requiring more autonomy to keep up with changing business dynamics, other parts of the organization are having to adapt and become more agile as well. It also demands IT Operations teams to be more agile. This also puts in question whether traditional ITSM frameworks and systems are up to the task of keeping up with requirements from DevOps practices and the needs of digital transformation initiatives.</a:t>
            </a:r>
            <a:endParaRPr sz="1000">
              <a:solidFill>
                <a:schemeClr val="dk1"/>
              </a:solidFill>
            </a:endParaRPr>
          </a:p>
          <a:p>
            <a:pPr marL="0" lvl="0" indent="0" algn="l" rtl="0">
              <a:lnSpc>
                <a:spcPct val="118000"/>
              </a:lnSpc>
              <a:spcBef>
                <a:spcPts val="0"/>
              </a:spcBef>
              <a:spcAft>
                <a:spcPts val="0"/>
              </a:spcAft>
              <a:buNone/>
            </a:pPr>
            <a:endParaRPr sz="1000">
              <a:solidFill>
                <a:schemeClr val="dk1"/>
              </a:solidFill>
            </a:endParaRPr>
          </a:p>
          <a:p>
            <a:pPr marL="0" lvl="0" indent="0" algn="l" rtl="0">
              <a:spcBef>
                <a:spcPts val="0"/>
              </a:spcBef>
              <a:spcAft>
                <a:spcPts val="0"/>
              </a:spcAft>
              <a:buNone/>
            </a:pPr>
            <a:endParaRPr sz="100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8"/>
        <p:cNvGrpSpPr/>
        <p:nvPr/>
      </p:nvGrpSpPr>
      <p:grpSpPr>
        <a:xfrm>
          <a:off x="0" y="0"/>
          <a:ext cx="0" cy="0"/>
          <a:chOff x="0" y="0"/>
          <a:chExt cx="0" cy="0"/>
        </a:xfrm>
      </p:grpSpPr>
      <p:sp>
        <p:nvSpPr>
          <p:cNvPr id="8289" name="Google Shape;8289;g2e72c4451a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0" name="Google Shape;8290;g2e72c4451a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product and customer momentum has gotten industry analysts to take notice as well. We are thrilled that</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Forrester named Atlassian a leader in their Enterprise Service Management Wave, with the highest possible score in strategy, and </a:t>
            </a:r>
            <a:endParaRPr/>
          </a:p>
          <a:p>
            <a:pPr marL="457200" lvl="0" indent="-298450" algn="l" rtl="0">
              <a:spcBef>
                <a:spcPts val="0"/>
              </a:spcBef>
              <a:spcAft>
                <a:spcPts val="0"/>
              </a:spcAft>
              <a:buSzPts val="1100"/>
              <a:buChar char="●"/>
            </a:pPr>
            <a:r>
              <a:rPr lang="en"/>
              <a:t>Gartner named us a A Leader in their ITSM and DevOps Magic Quadrants</a:t>
            </a:r>
            <a:endParaRPr/>
          </a:p>
          <a:p>
            <a:pPr marL="0" lvl="0" indent="0" algn="l" rtl="0">
              <a:spcBef>
                <a:spcPts val="0"/>
              </a:spcBef>
              <a:spcAft>
                <a:spcPts val="0"/>
              </a:spcAft>
              <a:buNone/>
            </a:pPr>
            <a:endParaRPr/>
          </a:p>
          <a:p>
            <a:pPr marL="0" lvl="0" indent="0" algn="l" rtl="0">
              <a:spcBef>
                <a:spcPts val="0"/>
              </a:spcBef>
              <a:spcAft>
                <a:spcPts val="0"/>
              </a:spcAft>
              <a:buNone/>
            </a:pPr>
            <a:r>
              <a:rPr lang="en"/>
              <a:t>In the Forrester Wave report, Atlassian was the only vendor receiving the highest score for strategy in the entire evaluation.</a:t>
            </a:r>
            <a:endParaRPr/>
          </a:p>
          <a:p>
            <a:pPr marL="0" lvl="0" indent="0" algn="l" rtl="0">
              <a:spcBef>
                <a:spcPts val="0"/>
              </a:spcBef>
              <a:spcAft>
                <a:spcPts val="0"/>
              </a:spcAft>
              <a:buNone/>
            </a:pPr>
            <a:endParaRPr/>
          </a:p>
          <a:p>
            <a:pPr marL="0" lvl="0" indent="0" algn="l" rtl="0">
              <a:spcBef>
                <a:spcPts val="0"/>
              </a:spcBef>
              <a:spcAft>
                <a:spcPts val="0"/>
              </a:spcAft>
              <a:buNone/>
            </a:pPr>
            <a:r>
              <a:rPr lang="en"/>
              <a:t>In the ITSM Quadrant, </a:t>
            </a:r>
            <a:r>
              <a:rPr lang="en" i="1"/>
              <a:t>Gartner recognized Jira Service Management as the "fastest-growing product by new customer count in 2022 among vendors within this evaluation.</a:t>
            </a:r>
            <a:r>
              <a:rPr lang="en"/>
              <a:t>” This is the second year in a row we’ve received this accolade from Gartner.</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In the DevOps Quadrant, </a:t>
            </a:r>
            <a:r>
              <a:rPr lang="en" i="1"/>
              <a:t>Gartner specifically calls out Atlassian as a good fit for organizations looking for a DevOps platform with service management capabilities.</a:t>
            </a:r>
            <a:endParaRPr i="1"/>
          </a:p>
          <a:p>
            <a:pPr marL="0" lvl="0" indent="0" algn="l" rtl="0">
              <a:spcBef>
                <a:spcPts val="0"/>
              </a:spcBef>
              <a:spcAft>
                <a:spcPts val="0"/>
              </a:spcAft>
              <a:buClr>
                <a:schemeClr val="dk1"/>
              </a:buClr>
              <a:buSzPts val="1100"/>
              <a:buFont typeface="Arial"/>
              <a:buNone/>
            </a:pPr>
            <a:endParaRPr i="1"/>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5"/>
        <p:cNvGrpSpPr/>
        <p:nvPr/>
      </p:nvGrpSpPr>
      <p:grpSpPr>
        <a:xfrm>
          <a:off x="0" y="0"/>
          <a:ext cx="0" cy="0"/>
          <a:chOff x="0" y="0"/>
          <a:chExt cx="0" cy="0"/>
        </a:xfrm>
      </p:grpSpPr>
      <p:sp>
        <p:nvSpPr>
          <p:cNvPr id="10306" name="Google Shape;10306;g27044a4349c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7" name="Google Shape;10307;g27044a4349c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9"/>
        <p:cNvGrpSpPr/>
        <p:nvPr/>
      </p:nvGrpSpPr>
      <p:grpSpPr>
        <a:xfrm>
          <a:off x="0" y="0"/>
          <a:ext cx="0" cy="0"/>
          <a:chOff x="0" y="0"/>
          <a:chExt cx="0" cy="0"/>
        </a:xfrm>
      </p:grpSpPr>
      <p:sp>
        <p:nvSpPr>
          <p:cNvPr id="10320" name="Google Shape;10320;g2d12b50a639_0_7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1" name="Google Shape;10321;g2d12b50a639_0_7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Streamlining work intake enables teams to classify and prioritize work before it hits their backlogs, allowing for proper resource allocation.</a:t>
            </a: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4"/>
        <p:cNvGrpSpPr/>
        <p:nvPr/>
      </p:nvGrpSpPr>
      <p:grpSpPr>
        <a:xfrm>
          <a:off x="0" y="0"/>
          <a:ext cx="0" cy="0"/>
          <a:chOff x="0" y="0"/>
          <a:chExt cx="0" cy="0"/>
        </a:xfrm>
      </p:grpSpPr>
      <p:sp>
        <p:nvSpPr>
          <p:cNvPr id="10325" name="Google Shape;10325;g2e5047eb5ab_0_25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6" name="Google Shape;10326;g2e5047eb5ab_0_25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0" algn="l" rtl="0">
              <a:spcBef>
                <a:spcPts val="0"/>
              </a:spcBef>
              <a:spcAft>
                <a:spcPts val="0"/>
              </a:spcAft>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3"/>
        <p:cNvGrpSpPr/>
        <p:nvPr/>
      </p:nvGrpSpPr>
      <p:grpSpPr>
        <a:xfrm>
          <a:off x="0" y="0"/>
          <a:ext cx="0" cy="0"/>
          <a:chOff x="0" y="0"/>
          <a:chExt cx="0" cy="0"/>
        </a:xfrm>
      </p:grpSpPr>
      <p:sp>
        <p:nvSpPr>
          <p:cNvPr id="10334" name="Google Shape;10334;g2e5047eb5ab_0_250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5" name="Google Shape;10335;g2e5047eb5ab_0_25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Font typeface="Arial"/>
              <a:buNone/>
            </a:pPr>
            <a:r>
              <a:rPr lang="en">
                <a:solidFill>
                  <a:schemeClr val="dk1"/>
                </a:solidFill>
              </a:rPr>
              <a:t>We’ve invested in DevSecOps tool integrations with Jira Software to help you manage risk. The new integration will let you see all your vulnerabilities affecting your sprint.</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6"/>
        <p:cNvGrpSpPr/>
        <p:nvPr/>
      </p:nvGrpSpPr>
      <p:grpSpPr>
        <a:xfrm>
          <a:off x="0" y="0"/>
          <a:ext cx="0" cy="0"/>
          <a:chOff x="0" y="0"/>
          <a:chExt cx="0" cy="0"/>
        </a:xfrm>
      </p:grpSpPr>
      <p:sp>
        <p:nvSpPr>
          <p:cNvPr id="10347" name="Google Shape;10347;g2e5047eb5ab_0_25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48" name="Google Shape;10348;g2e5047eb5ab_0_25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Font typeface="Arial"/>
              <a:buNone/>
            </a:pPr>
            <a:r>
              <a:rPr lang="en">
                <a:solidFill>
                  <a:schemeClr val="dk1"/>
                </a:solidFill>
              </a:rPr>
              <a:t>You can also setup automation rules. That way you can make sure there’s a task created to track each of these vulnerabilities, ensuring they are all addressed before you ship.</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8"/>
        <p:cNvGrpSpPr/>
        <p:nvPr/>
      </p:nvGrpSpPr>
      <p:grpSpPr>
        <a:xfrm>
          <a:off x="0" y="0"/>
          <a:ext cx="0" cy="0"/>
          <a:chOff x="0" y="0"/>
          <a:chExt cx="0" cy="0"/>
        </a:xfrm>
      </p:grpSpPr>
      <p:sp>
        <p:nvSpPr>
          <p:cNvPr id="10359" name="Google Shape;10359;g2d12b50a639_0_15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360" name="Google Shape;10360;g2d12b50a639_0_1530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t>Let’s roll forward in time a bit - now the dev team is done and ready to deploy their code.</a:t>
            </a:r>
            <a:endParaRPr/>
          </a:p>
          <a:p>
            <a:pPr marL="0" lvl="0" indent="0" algn="l" rtl="0">
              <a:lnSpc>
                <a:spcPct val="117999"/>
              </a:lnSpc>
              <a:spcBef>
                <a:spcPts val="0"/>
              </a:spcBef>
              <a:spcAft>
                <a:spcPts val="0"/>
              </a:spcAft>
              <a:buNone/>
            </a:pPr>
            <a:endParaRPr/>
          </a:p>
          <a:p>
            <a:pPr marL="0" lvl="0" indent="0" algn="l" rtl="0">
              <a:lnSpc>
                <a:spcPct val="117999"/>
              </a:lnSpc>
              <a:spcBef>
                <a:spcPts val="0"/>
              </a:spcBef>
              <a:spcAft>
                <a:spcPts val="0"/>
              </a:spcAft>
              <a:buNone/>
            </a:pPr>
            <a:r>
              <a:rPr lang="en"/>
              <a:t>Jira Service Management integrates with all the popular CI / CD tools like Github, Gitlab, Bitbucket Jenkins, CircleCI and OctopusDeploy so that a change request will automatically be created in Jira Service Management - without your dev teams ever having to leave their tools.</a:t>
            </a:r>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4"/>
        <p:cNvGrpSpPr/>
        <p:nvPr/>
      </p:nvGrpSpPr>
      <p:grpSpPr>
        <a:xfrm>
          <a:off x="0" y="0"/>
          <a:ext cx="0" cy="0"/>
          <a:chOff x="0" y="0"/>
          <a:chExt cx="0" cy="0"/>
        </a:xfrm>
      </p:grpSpPr>
      <p:sp>
        <p:nvSpPr>
          <p:cNvPr id="10385" name="Google Shape;10385;g2d12b50a639_0_15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386" name="Google Shape;10386;g2d12b50a639_0_1533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In Jira Service Management, the risk of the change can then be assessed, and managed.</a:t>
            </a:r>
            <a:endParaRPr>
              <a:latin typeface="Poppins"/>
              <a:ea typeface="Poppins"/>
              <a:cs typeface="Poppins"/>
              <a:sym typeface="Poppins"/>
            </a:endParaRPr>
          </a:p>
          <a:p>
            <a:pPr marL="355600" lvl="0" indent="-206756" algn="l" rtl="0">
              <a:lnSpc>
                <a:spcPct val="117999"/>
              </a:lnSpc>
              <a:spcBef>
                <a:spcPts val="0"/>
              </a:spcBef>
              <a:spcAft>
                <a:spcPts val="0"/>
              </a:spcAft>
              <a:buClr>
                <a:srgbClr val="BE3D20"/>
              </a:buClr>
              <a:buSzPts val="1100"/>
              <a:buFont typeface="Play"/>
              <a:buChar char="•"/>
            </a:pPr>
            <a:r>
              <a:rPr lang="en" b="1">
                <a:solidFill>
                  <a:srgbClr val="BE3D20"/>
                </a:solidFill>
                <a:latin typeface="Poppins"/>
                <a:ea typeface="Poppins"/>
                <a:cs typeface="Poppins"/>
                <a:sym typeface="Poppins"/>
              </a:rPr>
              <a:t>&lt;CLICK&gt; </a:t>
            </a:r>
            <a:r>
              <a:rPr lang="en" b="1" i="1">
                <a:latin typeface="Poppins"/>
                <a:ea typeface="Poppins"/>
                <a:cs typeface="Poppins"/>
                <a:sym typeface="Poppins"/>
              </a:rPr>
              <a:t>Low risk changes </a:t>
            </a:r>
            <a:r>
              <a:rPr lang="en">
                <a:latin typeface="Poppins"/>
                <a:ea typeface="Poppins"/>
                <a:cs typeface="Poppins"/>
                <a:sym typeface="Poppins"/>
              </a:rPr>
              <a:t>are auto-approved and deployed</a:t>
            </a:r>
            <a:endParaRPr>
              <a:latin typeface="Poppins"/>
              <a:ea typeface="Poppins"/>
              <a:cs typeface="Poppins"/>
              <a:sym typeface="Poppins"/>
            </a:endParaRPr>
          </a:p>
          <a:p>
            <a:pPr marL="355600" lvl="0" indent="-206756" algn="l" rtl="0">
              <a:lnSpc>
                <a:spcPct val="117999"/>
              </a:lnSpc>
              <a:spcBef>
                <a:spcPts val="0"/>
              </a:spcBef>
              <a:spcAft>
                <a:spcPts val="0"/>
              </a:spcAft>
              <a:buClr>
                <a:srgbClr val="BE3D20"/>
              </a:buClr>
              <a:buSzPts val="1100"/>
              <a:buFont typeface="Play"/>
              <a:buChar char="•"/>
            </a:pPr>
            <a:r>
              <a:rPr lang="en" b="1">
                <a:solidFill>
                  <a:srgbClr val="BE3D20"/>
                </a:solidFill>
                <a:latin typeface="Poppins"/>
                <a:ea typeface="Poppins"/>
                <a:cs typeface="Poppins"/>
                <a:sym typeface="Poppins"/>
              </a:rPr>
              <a:t>&lt;CLICK&gt; </a:t>
            </a:r>
            <a:r>
              <a:rPr lang="en" b="1" i="1">
                <a:latin typeface="Poppins"/>
                <a:ea typeface="Poppins"/>
                <a:cs typeface="Poppins"/>
                <a:sym typeface="Poppins"/>
              </a:rPr>
              <a:t>Medium risk changes </a:t>
            </a:r>
            <a:r>
              <a:rPr lang="en">
                <a:latin typeface="Poppins"/>
                <a:ea typeface="Poppins"/>
                <a:cs typeface="Poppins"/>
                <a:sym typeface="Poppins"/>
              </a:rPr>
              <a:t>are made to soak in a staging environment first -and if no incident occurs in a set period of time, they get AUTOMATICALLY pushed to production!</a:t>
            </a:r>
            <a:endParaRPr>
              <a:latin typeface="Poppins"/>
              <a:ea typeface="Poppins"/>
              <a:cs typeface="Poppins"/>
              <a:sym typeface="Poppins"/>
            </a:endParaRPr>
          </a:p>
          <a:p>
            <a:pPr marL="355600" lvl="0" indent="-206756" algn="l" rtl="0">
              <a:lnSpc>
                <a:spcPct val="117999"/>
              </a:lnSpc>
              <a:spcBef>
                <a:spcPts val="0"/>
              </a:spcBef>
              <a:spcAft>
                <a:spcPts val="0"/>
              </a:spcAft>
              <a:buClr>
                <a:srgbClr val="BE3D20"/>
              </a:buClr>
              <a:buSzPts val="1100"/>
              <a:buFont typeface="Poppins"/>
              <a:buChar char="•"/>
            </a:pPr>
            <a:r>
              <a:rPr lang="en" b="1">
                <a:solidFill>
                  <a:srgbClr val="BE3D20"/>
                </a:solidFill>
                <a:latin typeface="Poppins"/>
                <a:ea typeface="Poppins"/>
                <a:cs typeface="Poppins"/>
                <a:sym typeface="Poppins"/>
              </a:rPr>
              <a:t>&lt;CLICK&gt; </a:t>
            </a:r>
            <a:r>
              <a:rPr lang="en" b="1" i="1">
                <a:latin typeface="Poppins"/>
                <a:ea typeface="Poppins"/>
                <a:cs typeface="Poppins"/>
                <a:sym typeface="Poppins"/>
              </a:rPr>
              <a:t>As for high risk changes,</a:t>
            </a:r>
            <a:endParaRPr>
              <a:latin typeface="Poppins"/>
              <a:ea typeface="Poppins"/>
              <a:cs typeface="Poppins"/>
              <a:sym typeface="Poppins"/>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2e5047eb5ab_0_25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2e5047eb5ab_0_25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SzPts val="1100"/>
              <a:buFont typeface="Arial"/>
              <a:buNone/>
            </a:pPr>
            <a:r>
              <a:rPr lang="en">
                <a:solidFill>
                  <a:schemeClr val="dk1"/>
                </a:solidFill>
              </a:rPr>
              <a:t>They are routed to the right teams for approval BEFORE they get deployed.</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a:solidFill>
                  <a:schemeClr val="dk1"/>
                </a:solidFill>
              </a:rPr>
              <a:t>The beauty of all of this?.</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a:solidFill>
                  <a:schemeClr val="dk1"/>
                </a:solidFill>
              </a:rPr>
              <a:t>Your ops team now have a full record of all the code changes going through - in Jira Service Management.</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a:solidFill>
                  <a:schemeClr val="dk1"/>
                </a:solidFill>
              </a:rPr>
              <a:t>Your dev teams never have to leave their favorite tools. They get notified of progress right where they are…whether it’s in their favorite CI/ CD tools OR…..</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endParaRPr>
              <a:solidFill>
                <a:schemeClr val="dk1"/>
              </a:solidFill>
            </a:endParaRPr>
          </a:p>
          <a:p>
            <a:pPr marL="0" lvl="0" indent="0" algn="l" rtl="0">
              <a:lnSpc>
                <a:spcPct val="117999"/>
              </a:lnSpc>
              <a:spcBef>
                <a:spcPts val="0"/>
              </a:spcBef>
              <a:spcAft>
                <a:spcPts val="0"/>
              </a:spcAft>
              <a:buNone/>
            </a:pPr>
            <a:endParaRPr>
              <a:solidFill>
                <a:schemeClr val="dk1"/>
              </a:solidFill>
            </a:endParaRPr>
          </a:p>
          <a:p>
            <a:pPr marL="0" lvl="0" indent="0" algn="l" rtl="0">
              <a:lnSpc>
                <a:spcPct val="117999"/>
              </a:lnSpc>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0"/>
        <p:cNvGrpSpPr/>
        <p:nvPr/>
      </p:nvGrpSpPr>
      <p:grpSpPr>
        <a:xfrm>
          <a:off x="0" y="0"/>
          <a:ext cx="0" cy="0"/>
          <a:chOff x="0" y="0"/>
          <a:chExt cx="0" cy="0"/>
        </a:xfrm>
      </p:grpSpPr>
      <p:sp>
        <p:nvSpPr>
          <p:cNvPr id="10451" name="Google Shape;10451;g2e5047eb5ab_0_25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2" name="Google Shape;10452;g2e5047eb5ab_0_25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SzPts val="1100"/>
              <a:buFont typeface="Arial"/>
              <a:buNone/>
            </a:pPr>
            <a:r>
              <a:rPr lang="en">
                <a:solidFill>
                  <a:schemeClr val="dk1"/>
                </a:solidFill>
              </a:rPr>
              <a:t>.. within the new release hub in Jira.</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endParaRPr>
              <a:solidFill>
                <a:schemeClr val="dk1"/>
              </a:solidFill>
            </a:endParaRPr>
          </a:p>
          <a:p>
            <a:pPr marL="0" lvl="0" indent="0" algn="l" rtl="0">
              <a:lnSpc>
                <a:spcPct val="117999"/>
              </a:lnSpc>
              <a:spcBef>
                <a:spcPts val="0"/>
              </a:spcBef>
              <a:spcAft>
                <a:spcPts val="0"/>
              </a:spcAft>
              <a:buClr>
                <a:schemeClr val="dk1"/>
              </a:buClr>
              <a:buFont typeface="Arial"/>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0"/>
        <p:cNvGrpSpPr/>
        <p:nvPr/>
      </p:nvGrpSpPr>
      <p:grpSpPr>
        <a:xfrm>
          <a:off x="0" y="0"/>
          <a:ext cx="0" cy="0"/>
          <a:chOff x="0" y="0"/>
          <a:chExt cx="0" cy="0"/>
        </a:xfrm>
      </p:grpSpPr>
      <p:sp>
        <p:nvSpPr>
          <p:cNvPr id="10461" name="Google Shape;10461;g2e5047eb5ab_0_25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2" name="Google Shape;10462;g2e5047eb5ab_0_25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Your dev teams will see all the alerts and  on-call schedules, right from within Compass…</a:t>
            </a:r>
            <a:endParaRPr>
              <a:solidFill>
                <a:schemeClr val="dk1"/>
              </a:solidFill>
            </a:endParaRPr>
          </a:p>
          <a:p>
            <a:pPr marL="0" lvl="0" indent="0" algn="l" rtl="0">
              <a:lnSpc>
                <a:spcPct val="117999"/>
              </a:lnSpc>
              <a:spcBef>
                <a:spcPts val="0"/>
              </a:spcBef>
              <a:spcAft>
                <a:spcPts val="0"/>
              </a:spcAft>
              <a:buNone/>
            </a:pPr>
            <a:endParaRPr>
              <a:solidFill>
                <a:schemeClr val="dk1"/>
              </a:solidFill>
            </a:endParaRPr>
          </a:p>
          <a:p>
            <a:pPr marL="0" lvl="0" indent="0" algn="l" rtl="0">
              <a:lnSpc>
                <a:spcPct val="117999"/>
              </a:lnSpc>
              <a:spcBef>
                <a:spcPts val="0"/>
              </a:spcBef>
              <a:spcAft>
                <a:spcPts val="0"/>
              </a:spcAft>
              <a:buNone/>
            </a:pPr>
            <a:endParaRPr>
              <a:solidFill>
                <a:schemeClr val="dk1"/>
              </a:solidFill>
            </a:endParaRPr>
          </a:p>
          <a:p>
            <a:pPr marL="0" lvl="0" indent="0" algn="l" rtl="0">
              <a:lnSpc>
                <a:spcPct val="117999"/>
              </a:lnSpc>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9"/>
        <p:cNvGrpSpPr/>
        <p:nvPr/>
      </p:nvGrpSpPr>
      <p:grpSpPr>
        <a:xfrm>
          <a:off x="0" y="0"/>
          <a:ext cx="0" cy="0"/>
          <a:chOff x="0" y="0"/>
          <a:chExt cx="0" cy="0"/>
        </a:xfrm>
      </p:grpSpPr>
      <p:sp>
        <p:nvSpPr>
          <p:cNvPr id="8300" name="Google Shape;8300;g2e5d33c5212_0_270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Let’s now take a closer look at how we bring development, IT Ops, and business teams together…</a:t>
            </a:r>
            <a:endParaRPr/>
          </a:p>
        </p:txBody>
      </p:sp>
      <p:sp>
        <p:nvSpPr>
          <p:cNvPr id="8301" name="Google Shape;8301;g2e5d33c5212_0_2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8"/>
        <p:cNvGrpSpPr/>
        <p:nvPr/>
      </p:nvGrpSpPr>
      <p:grpSpPr>
        <a:xfrm>
          <a:off x="0" y="0"/>
          <a:ext cx="0" cy="0"/>
          <a:chOff x="0" y="0"/>
          <a:chExt cx="0" cy="0"/>
        </a:xfrm>
      </p:grpSpPr>
      <p:sp>
        <p:nvSpPr>
          <p:cNvPr id="10469" name="Google Shape;10469;g2e5047eb5ab_0_25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0" name="Google Shape;10470;g2e5047eb5ab_0_25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Clr>
                <a:schemeClr val="dk1"/>
              </a:buClr>
              <a:buSzPts val="1100"/>
              <a:buFont typeface="Arial"/>
              <a:buNone/>
            </a:pPr>
            <a:r>
              <a:rPr lang="en">
                <a:solidFill>
                  <a:schemeClr val="dk1"/>
                </a:solidFill>
              </a:rPr>
              <a:t>And your IT ops team will see the same information, right within Jira Service Management. </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r>
              <a:rPr lang="en">
                <a:solidFill>
                  <a:schemeClr val="dk1"/>
                </a:solidFill>
              </a:rPr>
              <a:t>All the  great functionality that was in Opsgenie, now in Compass and JSM, at no additional cost.</a:t>
            </a:r>
            <a:endParaRPr>
              <a:solidFill>
                <a:schemeClr val="dk1"/>
              </a:solidFill>
            </a:endParaRPr>
          </a:p>
          <a:p>
            <a:pPr marL="0" lvl="0" indent="0" algn="l" rtl="0">
              <a:lnSpc>
                <a:spcPct val="117999"/>
              </a:lnSpc>
              <a:spcBef>
                <a:spcPts val="0"/>
              </a:spcBef>
              <a:spcAft>
                <a:spcPts val="0"/>
              </a:spcAft>
              <a:buClr>
                <a:schemeClr val="dk1"/>
              </a:buClr>
              <a:buSzPts val="1100"/>
              <a:buFont typeface="Arial"/>
              <a:buNone/>
            </a:pPr>
            <a:endParaRPr>
              <a:solidFill>
                <a:schemeClr val="dk1"/>
              </a:solidFill>
            </a:endParaRPr>
          </a:p>
          <a:p>
            <a:pPr marL="0" lvl="0" indent="0" algn="l" rtl="0">
              <a:lnSpc>
                <a:spcPct val="117999"/>
              </a:lnSpc>
              <a:spcBef>
                <a:spcPts val="0"/>
              </a:spcBef>
              <a:spcAft>
                <a:spcPts val="0"/>
              </a:spcAft>
              <a:buClr>
                <a:schemeClr val="dk1"/>
              </a:buClr>
              <a:buFont typeface="Arial"/>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6"/>
        <p:cNvGrpSpPr/>
        <p:nvPr/>
      </p:nvGrpSpPr>
      <p:grpSpPr>
        <a:xfrm>
          <a:off x="0" y="0"/>
          <a:ext cx="0" cy="0"/>
          <a:chOff x="0" y="0"/>
          <a:chExt cx="0" cy="0"/>
        </a:xfrm>
      </p:grpSpPr>
      <p:sp>
        <p:nvSpPr>
          <p:cNvPr id="10477" name="Google Shape;10477;g2e5047eb5ab_0_25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8" name="Google Shape;10478;g2e5047eb5ab_0_25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Atlassian Intelligence will help quickly group similar alerts, so incident managers can focus on the highest priority groups</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4"/>
        <p:cNvGrpSpPr/>
        <p:nvPr/>
      </p:nvGrpSpPr>
      <p:grpSpPr>
        <a:xfrm>
          <a:off x="0" y="0"/>
          <a:ext cx="0" cy="0"/>
          <a:chOff x="0" y="0"/>
          <a:chExt cx="0" cy="0"/>
        </a:xfrm>
      </p:grpSpPr>
      <p:sp>
        <p:nvSpPr>
          <p:cNvPr id="10485" name="Google Shape;10485;g2e5047eb5ab_0_25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6" name="Google Shape;10486;g2e5047eb5ab_0_25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It will even Recommend next steps and SMEs,  and surface potential root causes, runbooks, and KBs that might help your teams resolve the incident fast</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2"/>
        <p:cNvGrpSpPr/>
        <p:nvPr/>
      </p:nvGrpSpPr>
      <p:grpSpPr>
        <a:xfrm>
          <a:off x="0" y="0"/>
          <a:ext cx="0" cy="0"/>
          <a:chOff x="0" y="0"/>
          <a:chExt cx="0" cy="0"/>
        </a:xfrm>
      </p:grpSpPr>
      <p:sp>
        <p:nvSpPr>
          <p:cNvPr id="10493" name="Google Shape;10493;g2e5047eb5ab_0_25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4" name="Google Shape;10494;g2e5047eb5ab_0_25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1"/>
        <p:cNvGrpSpPr/>
        <p:nvPr/>
      </p:nvGrpSpPr>
      <p:grpSpPr>
        <a:xfrm>
          <a:off x="0" y="0"/>
          <a:ext cx="0" cy="0"/>
          <a:chOff x="0" y="0"/>
          <a:chExt cx="0" cy="0"/>
        </a:xfrm>
      </p:grpSpPr>
      <p:sp>
        <p:nvSpPr>
          <p:cNvPr id="10502" name="Google Shape;10502;g2e5047eb5ab_0_25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3" name="Google Shape;10503;g2e5047eb5ab_0_25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You’ll soon be able  to  leverage the full power of automation because the new incident management experience is built on the Atlassian platform.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For example, you’ll be able to use automation rules and timers, and connectors to 3rd party systems like Ansible….…to automatically close out an alert, or auto-generate an incident if it doesn’t get resolved. All thanks to the power of the Atlassian platform.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0"/>
        <p:cNvGrpSpPr/>
        <p:nvPr/>
      </p:nvGrpSpPr>
      <p:grpSpPr>
        <a:xfrm>
          <a:off x="0" y="0"/>
          <a:ext cx="0" cy="0"/>
          <a:chOff x="0" y="0"/>
          <a:chExt cx="0" cy="0"/>
        </a:xfrm>
      </p:grpSpPr>
      <p:sp>
        <p:nvSpPr>
          <p:cNvPr id="10511" name="Google Shape;10511;g2e5047eb5ab_0_25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2" name="Google Shape;10512;g2e5047eb5ab_0_25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0" algn="l" rtl="0">
              <a:spcBef>
                <a:spcPts val="0"/>
              </a:spcBef>
              <a:spcAft>
                <a:spcPts val="0"/>
              </a:spcAft>
              <a:buClr>
                <a:schemeClr val="dk1"/>
              </a:buClr>
              <a:buSzPts val="1100"/>
              <a:buFont typeface="Arial"/>
              <a:buNone/>
            </a:pPr>
            <a:r>
              <a:rPr lang="en">
                <a:solidFill>
                  <a:schemeClr val="dk1"/>
                </a:solidFill>
              </a:rPr>
              <a:t>Another example of where Atlassian Intelligence can help? </a:t>
            </a:r>
            <a:endParaRPr>
              <a:solidFill>
                <a:schemeClr val="dk1"/>
              </a:solidFill>
            </a:endParaRPr>
          </a:p>
          <a:p>
            <a:pPr marL="457200" lvl="0" indent="0" algn="l" rtl="0">
              <a:spcBef>
                <a:spcPts val="0"/>
              </a:spcBef>
              <a:spcAft>
                <a:spcPts val="0"/>
              </a:spcAft>
              <a:buClr>
                <a:schemeClr val="dk1"/>
              </a:buClr>
              <a:buSzPts val="1100"/>
              <a:buFont typeface="Arial"/>
              <a:buNone/>
            </a:pPr>
            <a:endParaRPr>
              <a:solidFill>
                <a:schemeClr val="dk1"/>
              </a:solidFill>
            </a:endParaRPr>
          </a:p>
          <a:p>
            <a:pPr marL="457200" lvl="0" indent="0" algn="l" rtl="0">
              <a:spcBef>
                <a:spcPts val="0"/>
              </a:spcBef>
              <a:spcAft>
                <a:spcPts val="0"/>
              </a:spcAft>
              <a:buClr>
                <a:schemeClr val="dk1"/>
              </a:buClr>
              <a:buSzPts val="1100"/>
              <a:buFont typeface="Arial"/>
              <a:buNone/>
            </a:pPr>
            <a:r>
              <a:rPr lang="en">
                <a:solidFill>
                  <a:schemeClr val="dk1"/>
                </a:solidFill>
              </a:rPr>
              <a:t>It will even pre-populate an incident…with suggested content from alerts.</a:t>
            </a:r>
            <a:endParaRPr>
              <a:solidFill>
                <a:schemeClr val="dk1"/>
              </a:solidFill>
            </a:endParaRPr>
          </a:p>
          <a:p>
            <a:pPr marL="457200" lvl="0" indent="0" algn="l" rtl="0">
              <a:spcBef>
                <a:spcPts val="0"/>
              </a:spcBef>
              <a:spcAft>
                <a:spcPts val="0"/>
              </a:spcAft>
              <a:buClr>
                <a:schemeClr val="dk1"/>
              </a:buClr>
              <a:buSzPts val="1100"/>
              <a:buFont typeface="Arial"/>
              <a:buNone/>
            </a:pPr>
            <a:endParaRPr>
              <a:solidFill>
                <a:schemeClr val="dk1"/>
              </a:solidFill>
            </a:endParaRPr>
          </a:p>
          <a:p>
            <a:pPr marL="457200" lvl="0" indent="0" algn="l" rtl="0">
              <a:spcBef>
                <a:spcPts val="0"/>
              </a:spcBef>
              <a:spcAft>
                <a:spcPts val="0"/>
              </a:spcAft>
              <a:buClr>
                <a:schemeClr val="dk1"/>
              </a:buClr>
              <a:buSzPts val="1100"/>
              <a:buFont typeface="Arial"/>
              <a:buNone/>
            </a:pPr>
            <a:r>
              <a:rPr lang="en">
                <a:solidFill>
                  <a:schemeClr val="dk1"/>
                </a:solidFill>
              </a:rPr>
              <a:t>This speeds up incident creation, when every second counts.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9"/>
        <p:cNvGrpSpPr/>
        <p:nvPr/>
      </p:nvGrpSpPr>
      <p:grpSpPr>
        <a:xfrm>
          <a:off x="0" y="0"/>
          <a:ext cx="0" cy="0"/>
          <a:chOff x="0" y="0"/>
          <a:chExt cx="0" cy="0"/>
        </a:xfrm>
      </p:grpSpPr>
      <p:sp>
        <p:nvSpPr>
          <p:cNvPr id="10520" name="Google Shape;10520;g2e5047eb5ab_0_25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1" name="Google Shape;10521;g2e5047eb5ab_0_25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8"/>
        <p:cNvGrpSpPr/>
        <p:nvPr/>
      </p:nvGrpSpPr>
      <p:grpSpPr>
        <a:xfrm>
          <a:off x="0" y="0"/>
          <a:ext cx="0" cy="0"/>
          <a:chOff x="0" y="0"/>
          <a:chExt cx="0" cy="0"/>
        </a:xfrm>
      </p:grpSpPr>
      <p:sp>
        <p:nvSpPr>
          <p:cNvPr id="10529" name="Google Shape;10529;g2e5047eb5ab_0_25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0" name="Google Shape;10530;g2e5047eb5ab_0_25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With Rovo, your IT Ops team can now create specialized agents. Think of them as virtual team mates.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As you can see on the screen, there is an incident in progress.  You can see the back and forth between folks on your incident response team.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Your incident manager can now ask the Rovo agent - in this case, named Ops Guide - to go find relevant information to help resolve the incident.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Because Rovo understands the context , it quickly comes back with relevant runbooks to help resolve the outage.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Your incident managers can converse with Rovo, much like they would with any other teammate! </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8"/>
        <p:cNvGrpSpPr/>
        <p:nvPr/>
      </p:nvGrpSpPr>
      <p:grpSpPr>
        <a:xfrm>
          <a:off x="0" y="0"/>
          <a:ext cx="0" cy="0"/>
          <a:chOff x="0" y="0"/>
          <a:chExt cx="0" cy="0"/>
        </a:xfrm>
      </p:grpSpPr>
      <p:sp>
        <p:nvSpPr>
          <p:cNvPr id="10539" name="Google Shape;10539;g2e5047eb5ab_0_25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40" name="Google Shape;10540;g2e5047eb5ab_0_25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Here’s where Rovo stands out! It’s not just pulling information from your knowledge base in JSM!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Rovo can find relevant information from across the WHOLE Atlassian platform as well as 3rd party solutions!</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7"/>
        <p:cNvGrpSpPr/>
        <p:nvPr/>
      </p:nvGrpSpPr>
      <p:grpSpPr>
        <a:xfrm>
          <a:off x="0" y="0"/>
          <a:ext cx="0" cy="0"/>
          <a:chOff x="0" y="0"/>
          <a:chExt cx="0" cy="0"/>
        </a:xfrm>
      </p:grpSpPr>
      <p:sp>
        <p:nvSpPr>
          <p:cNvPr id="10548" name="Google Shape;10548;g2e5047eb5ab_0_25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49" name="Google Shape;10549;g2e5047eb5ab_0_25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The majority of incidents are caused by failed changes, right?</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r>
              <a:rPr lang="en">
                <a:solidFill>
                  <a:schemeClr val="dk1"/>
                </a:solidFill>
              </a:rPr>
              <a:t>Rovo is smart enough to come back with the most recent change made and the person responsible for the change to help you resolve the incident!</a:t>
            </a:r>
            <a:endParaRPr>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6"/>
        <p:cNvGrpSpPr/>
        <p:nvPr/>
      </p:nvGrpSpPr>
      <p:grpSpPr>
        <a:xfrm>
          <a:off x="0" y="0"/>
          <a:ext cx="0" cy="0"/>
          <a:chOff x="0" y="0"/>
          <a:chExt cx="0" cy="0"/>
        </a:xfrm>
      </p:grpSpPr>
      <p:sp>
        <p:nvSpPr>
          <p:cNvPr id="8367" name="Google Shape;8367;g2e5d33c5212_0_281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 on a single, AI-powered platform, to deliver great experiences fast.</a:t>
            </a:r>
            <a:endParaRPr/>
          </a:p>
        </p:txBody>
      </p:sp>
      <p:sp>
        <p:nvSpPr>
          <p:cNvPr id="8368" name="Google Shape;8368;g2e5d33c5212_0_28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6"/>
        <p:cNvGrpSpPr/>
        <p:nvPr/>
      </p:nvGrpSpPr>
      <p:grpSpPr>
        <a:xfrm>
          <a:off x="0" y="0"/>
          <a:ext cx="0" cy="0"/>
          <a:chOff x="0" y="0"/>
          <a:chExt cx="0" cy="0"/>
        </a:xfrm>
      </p:grpSpPr>
      <p:sp>
        <p:nvSpPr>
          <p:cNvPr id="10557" name="Google Shape;10557;g2cd4f1f7199_0_43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8" name="Google Shape;10558;g2cd4f1f7199_0_4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3"/>
        <p:cNvGrpSpPr/>
        <p:nvPr/>
      </p:nvGrpSpPr>
      <p:grpSpPr>
        <a:xfrm>
          <a:off x="0" y="0"/>
          <a:ext cx="0" cy="0"/>
          <a:chOff x="0" y="0"/>
          <a:chExt cx="0" cy="0"/>
        </a:xfrm>
      </p:grpSpPr>
      <p:sp>
        <p:nvSpPr>
          <p:cNvPr id="10564" name="Google Shape;10564;g2d12b50a639_0_14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5" name="Google Shape;10565;g2d12b50a639_0_14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8"/>
        <p:cNvGrpSpPr/>
        <p:nvPr/>
      </p:nvGrpSpPr>
      <p:grpSpPr>
        <a:xfrm>
          <a:off x="0" y="0"/>
          <a:ext cx="0" cy="0"/>
          <a:chOff x="0" y="0"/>
          <a:chExt cx="0" cy="0"/>
        </a:xfrm>
      </p:grpSpPr>
      <p:sp>
        <p:nvSpPr>
          <p:cNvPr id="10569" name="Google Shape;10569;g2d12b50a639_0_14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0" name="Google Shape;10570;g2d12b50a639_0_14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3"/>
        <p:cNvGrpSpPr/>
        <p:nvPr/>
      </p:nvGrpSpPr>
      <p:grpSpPr>
        <a:xfrm>
          <a:off x="0" y="0"/>
          <a:ext cx="0" cy="0"/>
          <a:chOff x="0" y="0"/>
          <a:chExt cx="0" cy="0"/>
        </a:xfrm>
      </p:grpSpPr>
      <p:sp>
        <p:nvSpPr>
          <p:cNvPr id="10574" name="Google Shape;10574;g2d12b50a639_0_14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5" name="Google Shape;10575;g2d12b50a639_0_14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8"/>
        <p:cNvGrpSpPr/>
        <p:nvPr/>
      </p:nvGrpSpPr>
      <p:grpSpPr>
        <a:xfrm>
          <a:off x="0" y="0"/>
          <a:ext cx="0" cy="0"/>
          <a:chOff x="0" y="0"/>
          <a:chExt cx="0" cy="0"/>
        </a:xfrm>
      </p:grpSpPr>
      <p:sp>
        <p:nvSpPr>
          <p:cNvPr id="10579" name="Google Shape;10579;g2d12b50a639_0_14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0" name="Google Shape;10580;g2d12b50a639_0_14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3"/>
        <p:cNvGrpSpPr/>
        <p:nvPr/>
      </p:nvGrpSpPr>
      <p:grpSpPr>
        <a:xfrm>
          <a:off x="0" y="0"/>
          <a:ext cx="0" cy="0"/>
          <a:chOff x="0" y="0"/>
          <a:chExt cx="0" cy="0"/>
        </a:xfrm>
      </p:grpSpPr>
      <p:sp>
        <p:nvSpPr>
          <p:cNvPr id="10584" name="Google Shape;10584;g2e660c4dd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5" name="Google Shape;10585;g2e660c4dd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To get you started, we’ve invested in building a whole bunch of pre-built, service management templates - all available out of the box!</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These templates - for teams like: Finance, Marketing, Design, HR, Sales…</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All come with the most common request forms and workflows, pre-configured. These are an amazing starting point - helping teams hit the ground running.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1"/>
        <p:cNvGrpSpPr/>
        <p:nvPr/>
      </p:nvGrpSpPr>
      <p:grpSpPr>
        <a:xfrm>
          <a:off x="0" y="0"/>
          <a:ext cx="0" cy="0"/>
          <a:chOff x="0" y="0"/>
          <a:chExt cx="0" cy="0"/>
        </a:xfrm>
      </p:grpSpPr>
      <p:sp>
        <p:nvSpPr>
          <p:cNvPr id="10592" name="Google Shape;10592;g2d12b50a639_0_10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593" name="Google Shape;10593;g2d12b50a639_0_10834: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The</a:t>
            </a:r>
            <a:r>
              <a:rPr lang="en" b="1" i="1">
                <a:latin typeface="Poppins"/>
                <a:ea typeface="Poppins"/>
                <a:cs typeface="Poppins"/>
                <a:sym typeface="Poppins"/>
              </a:rPr>
              <a:t> </a:t>
            </a:r>
            <a:r>
              <a:rPr lang="en">
                <a:latin typeface="Poppins"/>
                <a:ea typeface="Poppins"/>
                <a:cs typeface="Poppins"/>
                <a:sym typeface="Poppins"/>
              </a:rPr>
              <a:t>new configuration experience, allows any team to tailor </a:t>
            </a:r>
            <a:r>
              <a:rPr lang="en" b="1" i="1">
                <a:latin typeface="Poppins"/>
                <a:ea typeface="Poppins"/>
                <a:cs typeface="Poppins"/>
                <a:sym typeface="Poppins"/>
              </a:rPr>
              <a:t>the</a:t>
            </a:r>
            <a:r>
              <a:rPr lang="en">
                <a:latin typeface="Poppins"/>
                <a:ea typeface="Poppins"/>
                <a:cs typeface="Poppins"/>
                <a:sym typeface="Poppins"/>
              </a:rPr>
              <a:t> service desk </a:t>
            </a:r>
            <a:r>
              <a:rPr lang="en" b="1">
                <a:solidFill>
                  <a:srgbClr val="AE2916"/>
                </a:solidFill>
                <a:latin typeface="Poppins"/>
                <a:ea typeface="Poppins"/>
                <a:cs typeface="Poppins"/>
                <a:sym typeface="Poppins"/>
              </a:rPr>
              <a:t> </a:t>
            </a:r>
            <a:r>
              <a:rPr lang="en">
                <a:latin typeface="Poppins"/>
                <a:ea typeface="Poppins"/>
                <a:cs typeface="Poppins"/>
                <a:sym typeface="Poppins"/>
              </a:rPr>
              <a:t>they want to provide…</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8"/>
        <p:cNvGrpSpPr/>
        <p:nvPr/>
      </p:nvGrpSpPr>
      <p:grpSpPr>
        <a:xfrm>
          <a:off x="0" y="0"/>
          <a:ext cx="0" cy="0"/>
          <a:chOff x="0" y="0"/>
          <a:chExt cx="0" cy="0"/>
        </a:xfrm>
      </p:grpSpPr>
      <p:sp>
        <p:nvSpPr>
          <p:cNvPr id="10619" name="Google Shape;10619;g2d12b50a639_0_108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620" name="Google Shape;10620;g2d12b50a639_0_1085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First, select the service requests you’d like to get started with.</a:t>
            </a: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There’s a whole library of industry standard request types for you to choose from</a:t>
            </a: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And you can quickly tweak the request forms to meet the needs of your team</a:t>
            </a:r>
            <a:endParaRPr>
              <a:latin typeface="Poppins"/>
              <a:ea typeface="Poppins"/>
              <a:cs typeface="Poppins"/>
              <a:sym typeface="Poppin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4"/>
        <p:cNvGrpSpPr/>
        <p:nvPr/>
      </p:nvGrpSpPr>
      <p:grpSpPr>
        <a:xfrm>
          <a:off x="0" y="0"/>
          <a:ext cx="0" cy="0"/>
          <a:chOff x="0" y="0"/>
          <a:chExt cx="0" cy="0"/>
        </a:xfrm>
      </p:grpSpPr>
      <p:sp>
        <p:nvSpPr>
          <p:cNvPr id="10635" name="Google Shape;10635;g2d12b50a639_0_108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636" name="Google Shape;10636;g2d12b50a639_0_1087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Next - choose how you want to work.</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b="1">
                <a:solidFill>
                  <a:srgbClr val="AE2916"/>
                </a:solidFill>
                <a:latin typeface="Poppins"/>
                <a:ea typeface="Poppins"/>
                <a:cs typeface="Poppins"/>
                <a:sym typeface="Poppins"/>
              </a:rPr>
              <a:t> </a:t>
            </a:r>
            <a:r>
              <a:rPr lang="en">
                <a:latin typeface="Poppins"/>
                <a:ea typeface="Poppins"/>
                <a:cs typeface="Poppins"/>
                <a:sym typeface="Poppins"/>
              </a:rPr>
              <a:t>You can select from one of recommended, out-of-the-box workflows or use our drag-and-drop workflow designer to configure a new one to to match the process of your team.</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endParaRPr b="1">
              <a:solidFill>
                <a:srgbClr val="AE2916"/>
              </a:solidFill>
              <a:latin typeface="Poppins"/>
              <a:ea typeface="Poppins"/>
              <a:cs typeface="Poppins"/>
              <a:sym typeface="Poppin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4"/>
        <p:cNvGrpSpPr/>
        <p:nvPr/>
      </p:nvGrpSpPr>
      <p:grpSpPr>
        <a:xfrm>
          <a:off x="0" y="0"/>
          <a:ext cx="0" cy="0"/>
          <a:chOff x="0" y="0"/>
          <a:chExt cx="0" cy="0"/>
        </a:xfrm>
      </p:grpSpPr>
      <p:sp>
        <p:nvSpPr>
          <p:cNvPr id="10645" name="Google Shape;10645;g2e660c4ddef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646" name="Google Shape;10646;g2e660c4ddef_0_2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And within minutes…</a:t>
            </a:r>
            <a:r>
              <a:rPr lang="en" b="1">
                <a:solidFill>
                  <a:srgbClr val="AE2916"/>
                </a:solidFill>
                <a:latin typeface="Poppins"/>
                <a:ea typeface="Poppins"/>
                <a:cs typeface="Poppins"/>
                <a:sym typeface="Poppins"/>
              </a:rPr>
              <a:t> </a:t>
            </a:r>
            <a:r>
              <a:rPr lang="en">
                <a:solidFill>
                  <a:srgbClr val="0E1113"/>
                </a:solidFill>
                <a:latin typeface="Poppins"/>
                <a:ea typeface="Poppins"/>
                <a:cs typeface="Poppins"/>
                <a:sym typeface="Poppins"/>
              </a:rPr>
              <a:t>You have a tailored service desk up and running.</a:t>
            </a:r>
            <a:endParaRPr b="1">
              <a:solidFill>
                <a:srgbClr val="AE2916"/>
              </a:solidFill>
              <a:latin typeface="Poppins"/>
              <a:ea typeface="Poppins"/>
              <a:cs typeface="Poppins"/>
              <a:sym typeface="Poppin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9"/>
        <p:cNvGrpSpPr/>
        <p:nvPr/>
      </p:nvGrpSpPr>
      <p:grpSpPr>
        <a:xfrm>
          <a:off x="0" y="0"/>
          <a:ext cx="0" cy="0"/>
          <a:chOff x="0" y="0"/>
          <a:chExt cx="0" cy="0"/>
        </a:xfrm>
      </p:grpSpPr>
      <p:sp>
        <p:nvSpPr>
          <p:cNvPr id="8450" name="Google Shape;8450;g2e873018cff_1_20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1" name="Google Shape;8451;g2e873018cff_1_2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3"/>
        <p:cNvGrpSpPr/>
        <p:nvPr/>
      </p:nvGrpSpPr>
      <p:grpSpPr>
        <a:xfrm>
          <a:off x="0" y="0"/>
          <a:ext cx="0" cy="0"/>
          <a:chOff x="0" y="0"/>
          <a:chExt cx="0" cy="0"/>
        </a:xfrm>
      </p:grpSpPr>
      <p:sp>
        <p:nvSpPr>
          <p:cNvPr id="10654" name="Google Shape;10654;g2d12b50a639_0_10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655" name="Google Shape;10655;g2d12b50a639_0_1088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You have a tailored service desk up and running.</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This experience gives each team more control over their configuration, saving time going back and forth with a central admin. </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Ultimately, this means more autonomy for every team; yet still achieving simple, aligned experiences for your employees.</a:t>
            </a:r>
            <a:endParaRPr>
              <a:latin typeface="Poppins"/>
              <a:ea typeface="Poppins"/>
              <a:cs typeface="Poppins"/>
              <a:sym typeface="Poppin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3"/>
        <p:cNvGrpSpPr/>
        <p:nvPr/>
      </p:nvGrpSpPr>
      <p:grpSpPr>
        <a:xfrm>
          <a:off x="0" y="0"/>
          <a:ext cx="0" cy="0"/>
          <a:chOff x="0" y="0"/>
          <a:chExt cx="0" cy="0"/>
        </a:xfrm>
      </p:grpSpPr>
      <p:sp>
        <p:nvSpPr>
          <p:cNvPr id="10664" name="Google Shape;10664;g2d12b50a639_0_119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5" name="Google Shape;10665;g2d12b50a639_0_11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Now the cool thing here is that I’m not searching for anything. I’m simply asking my question, as if I’m talking to another real human. With our AI driven Virtual Agent….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It can quickly take the question and understand what I’m really trying to ask. It’ll go through the relevant documents in our intranet or various sources of data, FAQs, Self-Help Guides. It gives me the answer again like a real human would - so there’s no need to trawl through KB articles, guides, or pages to find answers!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3"/>
        <p:cNvGrpSpPr/>
        <p:nvPr/>
      </p:nvGrpSpPr>
      <p:grpSpPr>
        <a:xfrm>
          <a:off x="0" y="0"/>
          <a:ext cx="0" cy="0"/>
          <a:chOff x="0" y="0"/>
          <a:chExt cx="0" cy="0"/>
        </a:xfrm>
      </p:grpSpPr>
      <p:sp>
        <p:nvSpPr>
          <p:cNvPr id="10674" name="Google Shape;10674;g2d12b50a639_0_12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5" name="Google Shape;10675;g2d12b50a639_0_12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2"/>
        <p:cNvGrpSpPr/>
        <p:nvPr/>
      </p:nvGrpSpPr>
      <p:grpSpPr>
        <a:xfrm>
          <a:off x="0" y="0"/>
          <a:ext cx="0" cy="0"/>
          <a:chOff x="0" y="0"/>
          <a:chExt cx="0" cy="0"/>
        </a:xfrm>
      </p:grpSpPr>
      <p:sp>
        <p:nvSpPr>
          <p:cNvPr id="10683" name="Google Shape;10683;g2d12b50a639_0_11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4" name="Google Shape;10684;g2d12b50a639_0_11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Here’s another example….  I want to take some leave for a ski trip I am planning at the end of the year - and I want to see how long I can go for…</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So I’ll ask my virtual agent the question again here in plain English. And just like that, I get another response</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Here’s where it gets really cool. The virtual agent can piece together information not just from your service desk or knowledge base, but from 3rd party systems all well!</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So in this example, it’s pulling policy information from Google Drive, the leave status from Workday, and even a link to submit a leave request -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And summarised in a super easy answer for me. I get a quick, precise answer without spending hours fighting different systems to get my leave sorted.</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g2d12b50a639_0_119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4" name="Google Shape;10694;g2d12b50a639_0_11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Here’s where AI-powered summaries in Jira Service Management helps.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With a click of a button you now get a concise summary of previous conversations, including the KB articles recommended and other paths tried. It reduces further back-and-forth and fast-tracks resolution.</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0"/>
        <p:cNvGrpSpPr/>
        <p:nvPr/>
      </p:nvGrpSpPr>
      <p:grpSpPr>
        <a:xfrm>
          <a:off x="0" y="0"/>
          <a:ext cx="0" cy="0"/>
          <a:chOff x="0" y="0"/>
          <a:chExt cx="0" cy="0"/>
        </a:xfrm>
      </p:grpSpPr>
      <p:sp>
        <p:nvSpPr>
          <p:cNvPr id="10701" name="Google Shape;10701;g2d12b50a639_0_13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702" name="Google Shape;10702;g2d12b50a639_0_1309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Atlassian Intelligence can also help your agents craft better responses. Often, how well teams can resolve tickets comes down to how well they communicate.</a:t>
            </a: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Are the instructions clear? Is the tone professional and empathetic?</a:t>
            </a: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Atlassian Intelligence can quickly rewrite messages with greater clarity and context to minimise potential confusion. You never have to worry about agents saying “Just turn it off an on again”.</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AI can really  help teams write CSAT winning responses. These capabilities are available in Jira Service Management today!</a:t>
            </a:r>
            <a:endParaRPr>
              <a:latin typeface="Poppins"/>
              <a:ea typeface="Poppins"/>
              <a:cs typeface="Poppins"/>
              <a:sym typeface="Poppin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5"/>
        <p:cNvGrpSpPr/>
        <p:nvPr/>
      </p:nvGrpSpPr>
      <p:grpSpPr>
        <a:xfrm>
          <a:off x="0" y="0"/>
          <a:ext cx="0" cy="0"/>
          <a:chOff x="0" y="0"/>
          <a:chExt cx="0" cy="0"/>
        </a:xfrm>
      </p:grpSpPr>
      <p:sp>
        <p:nvSpPr>
          <p:cNvPr id="10726" name="Google Shape;10726;g2d12b50a639_0_11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7" name="Google Shape;10727;g2d12b50a639_0_11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So in the queue, you now get an option to auto assign the tickets. </a:t>
            </a:r>
            <a:endParaRPr/>
          </a:p>
          <a:p>
            <a:pPr marL="0" lvl="0" indent="0" algn="l" rtl="0">
              <a:spcBef>
                <a:spcPts val="0"/>
              </a:spcBef>
              <a:spcAft>
                <a:spcPts val="0"/>
              </a:spcAft>
              <a:buClr>
                <a:schemeClr val="dk1"/>
              </a:buClr>
              <a:buSzPts val="1100"/>
              <a:buFont typeface="Arial"/>
              <a:buNone/>
            </a:pPr>
            <a:r>
              <a:rPr lang="en"/>
              <a:t>In two clicks you’ll be able to automatically triage and assign these out based on location, priority and expertise of your team.</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3"/>
        <p:cNvGrpSpPr/>
        <p:nvPr/>
      </p:nvGrpSpPr>
      <p:grpSpPr>
        <a:xfrm>
          <a:off x="0" y="0"/>
          <a:ext cx="0" cy="0"/>
          <a:chOff x="0" y="0"/>
          <a:chExt cx="0" cy="0"/>
        </a:xfrm>
      </p:grpSpPr>
      <p:sp>
        <p:nvSpPr>
          <p:cNvPr id="10734" name="Google Shape;10734;g2d12b50a639_0_11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5" name="Google Shape;10735;g2d12b50a639_0_11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1"/>
        <p:cNvGrpSpPr/>
        <p:nvPr/>
      </p:nvGrpSpPr>
      <p:grpSpPr>
        <a:xfrm>
          <a:off x="0" y="0"/>
          <a:ext cx="0" cy="0"/>
          <a:chOff x="0" y="0"/>
          <a:chExt cx="0" cy="0"/>
        </a:xfrm>
      </p:grpSpPr>
      <p:sp>
        <p:nvSpPr>
          <p:cNvPr id="10742" name="Google Shape;10742;g2d12b50a639_0_119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43" name="Google Shape;10743;g2d12b50a639_0_11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2d12b50a639_0_12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751" name="Google Shape;10751;g2d12b50a639_0_1201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Clr>
                <a:schemeClr val="dk1"/>
              </a:buClr>
              <a:buSzPts val="1100"/>
              <a:buFont typeface="Arial"/>
              <a:buNone/>
            </a:pPr>
            <a:r>
              <a:rPr lang="en">
                <a:latin typeface="Poppins"/>
                <a:ea typeface="Poppins"/>
                <a:cs typeface="Poppins"/>
                <a:sym typeface="Poppins"/>
              </a:rPr>
              <a:t>we’re adding new views to better visualise and manage work.</a:t>
            </a:r>
            <a:endParaRPr>
              <a:latin typeface="Poppins"/>
              <a:ea typeface="Poppins"/>
              <a:cs typeface="Poppins"/>
              <a:sym typeface="Poppins"/>
            </a:endParaRPr>
          </a:p>
          <a:p>
            <a:pPr marL="0" lvl="0" indent="0" algn="l" rtl="0">
              <a:lnSpc>
                <a:spcPct val="117999"/>
              </a:lnSpc>
              <a:spcBef>
                <a:spcPts val="0"/>
              </a:spcBef>
              <a:spcAft>
                <a:spcPts val="0"/>
              </a:spcAft>
              <a:buClr>
                <a:schemeClr val="dk1"/>
              </a:buClr>
              <a:buSzPts val="1100"/>
              <a:buFont typeface="Arial"/>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We’ve introduced views to visualise incoming and in-flight work as cards on a board</a:t>
            </a:r>
            <a:endParaRPr>
              <a:latin typeface="Poppins"/>
              <a:ea typeface="Poppins"/>
              <a:cs typeface="Poppins"/>
              <a:sym typeface="Poppins"/>
            </a:endParaRPr>
          </a:p>
          <a:p>
            <a:pPr marL="0" lvl="0" indent="0" algn="l" rtl="0">
              <a:lnSpc>
                <a:spcPct val="117999"/>
              </a:lnSpc>
              <a:spcBef>
                <a:spcPts val="0"/>
              </a:spcBef>
              <a:spcAft>
                <a:spcPts val="0"/>
              </a:spcAft>
              <a:buNone/>
            </a:pPr>
            <a:endParaRPr>
              <a:latin typeface="Poppins"/>
              <a:ea typeface="Poppins"/>
              <a:cs typeface="Poppins"/>
              <a:sym typeface="Poppins"/>
            </a:endParaRPr>
          </a:p>
          <a:p>
            <a:pPr marL="0" lvl="0" indent="0" algn="l" rtl="0">
              <a:lnSpc>
                <a:spcPct val="117999"/>
              </a:lnSpc>
              <a:spcBef>
                <a:spcPts val="0"/>
              </a:spcBef>
              <a:spcAft>
                <a:spcPts val="0"/>
              </a:spcAft>
              <a:buNone/>
            </a:pPr>
            <a:r>
              <a:rPr lang="en">
                <a:latin typeface="Poppins"/>
                <a:ea typeface="Poppins"/>
                <a:cs typeface="Poppins"/>
                <a:sym typeface="Poppins"/>
              </a:rPr>
              <a:t>Helping teams rapidly identify blockers and distribute their workload - in 2 dimensions.</a:t>
            </a:r>
            <a:endParaRPr>
              <a:latin typeface="Poppins"/>
              <a:ea typeface="Poppins"/>
              <a:cs typeface="Poppins"/>
              <a:sym typeface="Poppin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2e873018cff_1_2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2e873018cff_1_2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Service Management for Developers is all about giving development teams the autonomy they need to ship code faster, while ensuring work is aligned with IT Operations and doesn’t introduce risk to the business. </a:t>
            </a:r>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7"/>
        <p:cNvGrpSpPr/>
        <p:nvPr/>
      </p:nvGrpSpPr>
      <p:grpSpPr>
        <a:xfrm>
          <a:off x="0" y="0"/>
          <a:ext cx="0" cy="0"/>
          <a:chOff x="0" y="0"/>
          <a:chExt cx="0" cy="0"/>
        </a:xfrm>
      </p:grpSpPr>
      <p:sp>
        <p:nvSpPr>
          <p:cNvPr id="10758" name="Google Shape;10758;g2e5047eb5ab_0_249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9" name="Google Shape;10759;g2e5047eb5ab_0_249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350">
                <a:solidFill>
                  <a:schemeClr val="dk1"/>
                </a:solidFill>
              </a:rPr>
              <a:t>As your organizations grow,  your operations become more and more complex. </a:t>
            </a:r>
            <a:endParaRPr sz="135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350">
                <a:solidFill>
                  <a:schemeClr val="dk1"/>
                </a:solidFill>
              </a:rPr>
              <a:t>You end up with more teams, using different tools, to store more and more assets and services. </a:t>
            </a:r>
            <a:endParaRPr sz="135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350">
                <a:solidFill>
                  <a:schemeClr val="dk1"/>
                </a:solidFill>
              </a:rPr>
              <a:t>Without a full and accurate picture of all your critical assets, you’re putting your business at risk.</a:t>
            </a:r>
            <a:endParaRPr sz="135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350">
                <a:solidFill>
                  <a:schemeClr val="dk1"/>
                </a:solidFill>
              </a:rPr>
              <a:t>Not good, right?</a:t>
            </a:r>
            <a:endParaRPr sz="1350">
              <a:solidFill>
                <a:schemeClr val="dk1"/>
              </a:solidFill>
            </a:endParaRPr>
          </a:p>
          <a:p>
            <a:pPr marL="0" lvl="0" indent="0" algn="l" rtl="0">
              <a:spcBef>
                <a:spcPts val="0"/>
              </a:spcBef>
              <a:spcAft>
                <a:spcPts val="0"/>
              </a:spcAft>
              <a:buNone/>
            </a:pPr>
            <a:endParaRPr sz="80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2"/>
        <p:cNvGrpSpPr/>
        <p:nvPr/>
      </p:nvGrpSpPr>
      <p:grpSpPr>
        <a:xfrm>
          <a:off x="0" y="0"/>
          <a:ext cx="0" cy="0"/>
          <a:chOff x="0" y="0"/>
          <a:chExt cx="0" cy="0"/>
        </a:xfrm>
      </p:grpSpPr>
      <p:sp>
        <p:nvSpPr>
          <p:cNvPr id="10763" name="Google Shape;10763;g2d12b50a639_0_19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764" name="Google Shape;10764;g2d12b50a639_0_1911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600"/>
              <a:t>That’s why you need a comprehensive asset management approach. </a:t>
            </a:r>
            <a:endParaRPr sz="100"/>
          </a:p>
          <a:p>
            <a:pPr marL="0" lvl="0" indent="0" algn="l" rtl="0">
              <a:lnSpc>
                <a:spcPct val="117999"/>
              </a:lnSpc>
              <a:spcBef>
                <a:spcPts val="0"/>
              </a:spcBef>
              <a:spcAft>
                <a:spcPts val="0"/>
              </a:spcAft>
              <a:buNone/>
            </a:pPr>
            <a:endParaRPr sz="1600"/>
          </a:p>
          <a:p>
            <a:pPr marL="0" lvl="0" indent="0" algn="l" rtl="0">
              <a:lnSpc>
                <a:spcPct val="117999"/>
              </a:lnSpc>
              <a:spcBef>
                <a:spcPts val="0"/>
              </a:spcBef>
              <a:spcAft>
                <a:spcPts val="0"/>
              </a:spcAft>
              <a:buNone/>
            </a:pPr>
            <a:endParaRPr sz="10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3"/>
        <p:cNvGrpSpPr/>
        <p:nvPr/>
      </p:nvGrpSpPr>
      <p:grpSpPr>
        <a:xfrm>
          <a:off x="0" y="0"/>
          <a:ext cx="0" cy="0"/>
          <a:chOff x="0" y="0"/>
          <a:chExt cx="0" cy="0"/>
        </a:xfrm>
      </p:grpSpPr>
      <p:sp>
        <p:nvSpPr>
          <p:cNvPr id="10824" name="Google Shape;10824;g2d12b50a639_0_187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825" name="Google Shape;10825;g2d12b50a639_0_1877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Clr>
                <a:schemeClr val="dk1"/>
              </a:buClr>
              <a:buSzPts val="1100"/>
              <a:buFont typeface="Arial"/>
              <a:buNone/>
            </a:pPr>
            <a:r>
              <a:rPr lang="en"/>
              <a:t>With Compass and JSM, you get a fuller picture of your services</a:t>
            </a:r>
            <a:endParaRPr/>
          </a:p>
          <a:p>
            <a:pPr marL="0" lvl="0" indent="0" algn="l" rtl="0">
              <a:lnSpc>
                <a:spcPct val="117999"/>
              </a:lnSpc>
              <a:spcBef>
                <a:spcPts val="0"/>
              </a:spcBef>
              <a:spcAft>
                <a:spcPts val="0"/>
              </a:spcAft>
              <a:buClr>
                <a:schemeClr val="dk1"/>
              </a:buClr>
              <a:buSzPts val="1100"/>
              <a:buFont typeface="Arial"/>
              <a:buNone/>
            </a:pPr>
            <a:endParaRPr/>
          </a:p>
          <a:p>
            <a:pPr marL="0" lvl="0" indent="0" algn="l" rtl="0">
              <a:lnSpc>
                <a:spcPct val="117999"/>
              </a:lnSpc>
              <a:spcBef>
                <a:spcPts val="0"/>
              </a:spcBef>
              <a:spcAft>
                <a:spcPts val="0"/>
              </a:spcAft>
              <a:buClr>
                <a:schemeClr val="dk1"/>
              </a:buClr>
              <a:buSzPts val="1100"/>
              <a:buFont typeface="Arial"/>
              <a:buNone/>
            </a:pPr>
            <a:r>
              <a:rPr lang="en"/>
              <a:t>In fact, unlike traditional CMDBs, you not only get to see</a:t>
            </a:r>
            <a:endParaRPr/>
          </a:p>
          <a:p>
            <a:pPr marL="0" lvl="0" indent="0" algn="l" rtl="0">
              <a:lnSpc>
                <a:spcPct val="117999"/>
              </a:lnSpc>
              <a:spcBef>
                <a:spcPts val="0"/>
              </a:spcBef>
              <a:spcAft>
                <a:spcPts val="0"/>
              </a:spcAft>
              <a:buClr>
                <a:schemeClr val="dk1"/>
              </a:buClr>
              <a:buSzPts val="1100"/>
              <a:buFont typeface="Arial"/>
              <a:buNone/>
            </a:pPr>
            <a:r>
              <a:rPr lang="en"/>
              <a:t>The critical infrastructure your services run on but you also get  essential information from your dev tools about these services</a:t>
            </a:r>
            <a:endParaRPr/>
          </a:p>
          <a:p>
            <a:pPr marL="0" lvl="0" indent="0" algn="l" rtl="0">
              <a:lnSpc>
                <a:spcPct val="117999"/>
              </a:lnSpc>
              <a:spcBef>
                <a:spcPts val="0"/>
              </a:spcBef>
              <a:spcAft>
                <a:spcPts val="0"/>
              </a:spcAft>
              <a:buNone/>
            </a:pPr>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5"/>
        <p:cNvGrpSpPr/>
        <p:nvPr/>
      </p:nvGrpSpPr>
      <p:grpSpPr>
        <a:xfrm>
          <a:off x="0" y="0"/>
          <a:ext cx="0" cy="0"/>
          <a:chOff x="0" y="0"/>
          <a:chExt cx="0" cy="0"/>
        </a:xfrm>
      </p:grpSpPr>
      <p:sp>
        <p:nvSpPr>
          <p:cNvPr id="10906" name="Google Shape;10906;g2d12b50a639_0_18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907" name="Google Shape;10907;g2d12b50a639_0_1885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Clr>
                <a:schemeClr val="dk1"/>
              </a:buClr>
              <a:buSzPts val="1100"/>
              <a:buFont typeface="Arial"/>
              <a:buNone/>
            </a:pPr>
            <a:r>
              <a:rPr lang="en"/>
              <a:t>But it’s not just about your digital products and services, right? </a:t>
            </a:r>
            <a:endParaRPr/>
          </a:p>
          <a:p>
            <a:pPr marL="0" lvl="0" indent="0" algn="l" rtl="0">
              <a:lnSpc>
                <a:spcPct val="117999"/>
              </a:lnSpc>
              <a:spcBef>
                <a:spcPts val="0"/>
              </a:spcBef>
              <a:spcAft>
                <a:spcPts val="0"/>
              </a:spcAft>
              <a:buClr>
                <a:schemeClr val="dk1"/>
              </a:buClr>
              <a:buSzPts val="1100"/>
              <a:buFont typeface="Arial"/>
              <a:buNone/>
            </a:pPr>
            <a:r>
              <a:rPr lang="en"/>
              <a:t>You’ve got to be able to account for  ALL your critical assets - from tractors to team members.</a:t>
            </a:r>
            <a:endParaRPr/>
          </a:p>
          <a:p>
            <a:pPr marL="0" lvl="0" indent="0" algn="l" rtl="0">
              <a:lnSpc>
                <a:spcPct val="117999"/>
              </a:lnSpc>
              <a:spcBef>
                <a:spcPts val="0"/>
              </a:spcBef>
              <a:spcAft>
                <a:spcPts val="0"/>
              </a:spcAft>
              <a:buClr>
                <a:schemeClr val="dk1"/>
              </a:buClr>
              <a:buSzPts val="1100"/>
              <a:buFont typeface="Arial"/>
              <a:buNone/>
            </a:pPr>
            <a:endParaRPr/>
          </a:p>
          <a:p>
            <a:pPr marL="0" lvl="0" indent="0" algn="l" rtl="0">
              <a:lnSpc>
                <a:spcPct val="117999"/>
              </a:lnSpc>
              <a:spcBef>
                <a:spcPts val="0"/>
              </a:spcBef>
              <a:spcAft>
                <a:spcPts val="0"/>
              </a:spcAft>
              <a:buClr>
                <a:schemeClr val="dk1"/>
              </a:buClr>
              <a:buSzPts val="1100"/>
              <a:buFont typeface="Arial"/>
              <a:buNone/>
            </a:pPr>
            <a:r>
              <a:rPr lang="en"/>
              <a:t>Making good decisions - whether it’s around </a:t>
            </a:r>
            <a:endParaRPr/>
          </a:p>
          <a:p>
            <a:pPr marL="0" lvl="0" indent="0" algn="l" rtl="0">
              <a:lnSpc>
                <a:spcPct val="117999"/>
              </a:lnSpc>
              <a:spcBef>
                <a:spcPts val="0"/>
              </a:spcBef>
              <a:spcAft>
                <a:spcPts val="0"/>
              </a:spcAft>
              <a:buClr>
                <a:schemeClr val="dk1"/>
              </a:buClr>
              <a:buSzPts val="1100"/>
              <a:buFont typeface="Arial"/>
              <a:buNone/>
            </a:pPr>
            <a:r>
              <a:rPr lang="en"/>
              <a:t>incidents and changes,</a:t>
            </a:r>
            <a:endParaRPr/>
          </a:p>
          <a:p>
            <a:pPr marL="0" lvl="0" indent="0" algn="l" rtl="0">
              <a:lnSpc>
                <a:spcPct val="117999"/>
              </a:lnSpc>
              <a:spcBef>
                <a:spcPts val="0"/>
              </a:spcBef>
              <a:spcAft>
                <a:spcPts val="0"/>
              </a:spcAft>
              <a:buClr>
                <a:schemeClr val="dk1"/>
              </a:buClr>
              <a:buSzPts val="1100"/>
              <a:buFont typeface="Arial"/>
              <a:buNone/>
            </a:pPr>
            <a:r>
              <a:rPr lang="en"/>
              <a:t>security and compliance, </a:t>
            </a:r>
            <a:endParaRPr/>
          </a:p>
          <a:p>
            <a:pPr marL="0" lvl="0" indent="0" algn="l" rtl="0">
              <a:lnSpc>
                <a:spcPct val="117999"/>
              </a:lnSpc>
              <a:spcBef>
                <a:spcPts val="0"/>
              </a:spcBef>
              <a:spcAft>
                <a:spcPts val="0"/>
              </a:spcAft>
              <a:buClr>
                <a:schemeClr val="dk1"/>
              </a:buClr>
              <a:buSzPts val="1100"/>
              <a:buFont typeface="Arial"/>
              <a:buNone/>
            </a:pPr>
            <a:r>
              <a:rPr lang="en"/>
              <a:t>inventory and billing, or </a:t>
            </a:r>
            <a:endParaRPr/>
          </a:p>
          <a:p>
            <a:pPr marL="0" lvl="0" indent="0" algn="l" rtl="0">
              <a:lnSpc>
                <a:spcPct val="117999"/>
              </a:lnSpc>
              <a:spcBef>
                <a:spcPts val="0"/>
              </a:spcBef>
              <a:spcAft>
                <a:spcPts val="0"/>
              </a:spcAft>
              <a:buClr>
                <a:schemeClr val="dk1"/>
              </a:buClr>
              <a:buSzPts val="1100"/>
              <a:buFont typeface="Arial"/>
              <a:buNone/>
            </a:pPr>
            <a:r>
              <a:rPr lang="en"/>
              <a:t>forecasting and planning</a:t>
            </a:r>
            <a:endParaRPr/>
          </a:p>
          <a:p>
            <a:pPr marL="0" lvl="0" indent="0" algn="l" rtl="0">
              <a:lnSpc>
                <a:spcPct val="117999"/>
              </a:lnSpc>
              <a:spcBef>
                <a:spcPts val="0"/>
              </a:spcBef>
              <a:spcAft>
                <a:spcPts val="0"/>
              </a:spcAft>
              <a:buClr>
                <a:schemeClr val="dk1"/>
              </a:buClr>
              <a:buSzPts val="1100"/>
              <a:buFont typeface="Arial"/>
              <a:buNone/>
            </a:pPr>
            <a:r>
              <a:rPr lang="en"/>
              <a:t>…it all requires a full picture that is complete and correct</a:t>
            </a:r>
            <a:endParaRPr/>
          </a:p>
          <a:p>
            <a:pPr marL="0" lvl="0" indent="0" algn="l" rtl="0">
              <a:lnSpc>
                <a:spcPct val="117999"/>
              </a:lnSpc>
              <a:spcBef>
                <a:spcPts val="0"/>
              </a:spcBef>
              <a:spcAft>
                <a:spcPts val="0"/>
              </a:spcAft>
              <a:buNone/>
            </a:pPr>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6"/>
        <p:cNvGrpSpPr/>
        <p:nvPr/>
      </p:nvGrpSpPr>
      <p:grpSpPr>
        <a:xfrm>
          <a:off x="0" y="0"/>
          <a:ext cx="0" cy="0"/>
          <a:chOff x="0" y="0"/>
          <a:chExt cx="0" cy="0"/>
        </a:xfrm>
      </p:grpSpPr>
      <p:sp>
        <p:nvSpPr>
          <p:cNvPr id="11167" name="Google Shape;11167;g2e5047eb5ab_0_249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8" name="Google Shape;11168;g2e5047eb5ab_0_24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650">
                <a:solidFill>
                  <a:schemeClr val="dk1"/>
                </a:solidFill>
              </a:rPr>
              <a:t>That’s why we acquired AirTrack and folded it into Jira Service Management -  so your teams get a full and accurate picture of all  your critical assets!</a:t>
            </a:r>
            <a:endParaRPr sz="165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sz="1650">
                <a:solidFill>
                  <a:schemeClr val="dk1"/>
                </a:solidFill>
              </a:rPr>
              <a:t>And we’re thrilled to announce that AirTrack will be generally available in the Premium and Enterprise Editions of Jira Service Management</a:t>
            </a:r>
            <a:endParaRPr sz="165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4"/>
        <p:cNvGrpSpPr/>
        <p:nvPr/>
      </p:nvGrpSpPr>
      <p:grpSpPr>
        <a:xfrm>
          <a:off x="0" y="0"/>
          <a:ext cx="0" cy="0"/>
          <a:chOff x="0" y="0"/>
          <a:chExt cx="0" cy="0"/>
        </a:xfrm>
      </p:grpSpPr>
      <p:sp>
        <p:nvSpPr>
          <p:cNvPr id="11175" name="Google Shape;11175;g2e5047eb5ab_0_25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6" name="Google Shape;11176;g2e5047eb5ab_0_25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650">
                <a:solidFill>
                  <a:schemeClr val="dk1"/>
                </a:solidFill>
              </a:rPr>
              <a:t>It comes with  30+ out of the box data connectors to help you improve the coverage and quality of your asset data- without forcing you to standardize on a single discovery tool. Thats a big deal</a:t>
            </a:r>
            <a:endParaRPr sz="165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0"/>
        <p:cNvGrpSpPr/>
        <p:nvPr/>
      </p:nvGrpSpPr>
      <p:grpSpPr>
        <a:xfrm>
          <a:off x="0" y="0"/>
          <a:ext cx="0" cy="0"/>
          <a:chOff x="0" y="0"/>
          <a:chExt cx="0" cy="0"/>
        </a:xfrm>
      </p:grpSpPr>
      <p:sp>
        <p:nvSpPr>
          <p:cNvPr id="11181" name="Google Shape;11181;g2e5047eb5ab_0_250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2" name="Google Shape;11182;g2e5047eb5ab_0_25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But the real magic happens when you connect to more and more data sources. In this example we’ve pulled in information about computers from Microsoft SCCM,  as well as  anti-virus tools like MS defender, and compliance tools like Qualys. You can quickly begin to see problem spots!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6"/>
        <p:cNvGrpSpPr/>
        <p:nvPr/>
      </p:nvGrpSpPr>
      <p:grpSpPr>
        <a:xfrm>
          <a:off x="0" y="0"/>
          <a:ext cx="0" cy="0"/>
          <a:chOff x="0" y="0"/>
          <a:chExt cx="0" cy="0"/>
        </a:xfrm>
      </p:grpSpPr>
      <p:sp>
        <p:nvSpPr>
          <p:cNvPr id="11187" name="Google Shape;11187;g2e5047eb5ab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8" name="Google Shape;11188;g2e5047eb5ab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slice-and-dice the data  further with out- of-the-box dashboards </a:t>
            </a:r>
            <a:endParaRPr/>
          </a:p>
          <a:p>
            <a:pPr marL="0" lvl="0" indent="0" algn="l" rtl="0">
              <a:spcBef>
                <a:spcPts val="0"/>
              </a:spcBef>
              <a:spcAft>
                <a:spcPts val="0"/>
              </a:spcAft>
              <a:buClr>
                <a:schemeClr val="dk1"/>
              </a:buClr>
              <a:buSzPts val="1100"/>
              <a:buFont typeface="Arial"/>
              <a:buNone/>
            </a:pPr>
            <a:r>
              <a:rPr lang="en"/>
              <a:t>For example, as you can see on the screen, you can easily see that  more than 17% of computers are not enrolled in AntiVirus and probably need immediate attention</a:t>
            </a:r>
            <a:endParaRPr/>
          </a:p>
          <a:p>
            <a:pPr marL="0" lvl="0" indent="0" algn="l" rtl="0">
              <a:spcBef>
                <a:spcPts val="0"/>
              </a:spcBef>
              <a:spcAft>
                <a:spcPts val="0"/>
              </a:spcAft>
              <a:buNone/>
            </a:pPr>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3"/>
        <p:cNvGrpSpPr/>
        <p:nvPr/>
      </p:nvGrpSpPr>
      <p:grpSpPr>
        <a:xfrm>
          <a:off x="0" y="0"/>
          <a:ext cx="0" cy="0"/>
          <a:chOff x="0" y="0"/>
          <a:chExt cx="0" cy="0"/>
        </a:xfrm>
      </p:grpSpPr>
      <p:sp>
        <p:nvSpPr>
          <p:cNvPr id="11194" name="Google Shape;11194;g2e5047eb5ab_0_25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5" name="Google Shape;11195;g2e5047eb5ab_0_25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easily trigger an automation rule to auto-enroll devices and remedy the situation immediately!</a:t>
            </a:r>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8"/>
        <p:cNvGrpSpPr/>
        <p:nvPr/>
      </p:nvGrpSpPr>
      <p:grpSpPr>
        <a:xfrm>
          <a:off x="0" y="0"/>
          <a:ext cx="0" cy="0"/>
          <a:chOff x="0" y="0"/>
          <a:chExt cx="0" cy="0"/>
        </a:xfrm>
      </p:grpSpPr>
      <p:sp>
        <p:nvSpPr>
          <p:cNvPr id="11199" name="Google Shape;11199;g2e5047eb5ab_0_25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0" name="Google Shape;11200;g2e5047eb5ab_0_25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The best part about all this is that the same data on your assets is also available in Atlassian Analytics.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What this means it that you can now combine your asset data, along with other Atlassian or 3rd party data for complete visibility and insight into your whole environment.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2"/>
        <p:cNvGrpSpPr/>
        <p:nvPr/>
      </p:nvGrpSpPr>
      <p:grpSpPr>
        <a:xfrm>
          <a:off x="0" y="0"/>
          <a:ext cx="0" cy="0"/>
          <a:chOff x="0" y="0"/>
          <a:chExt cx="0" cy="0"/>
        </a:xfrm>
      </p:grpSpPr>
      <p:sp>
        <p:nvSpPr>
          <p:cNvPr id="8463" name="Google Shape;8463;g274f1a1cd8e_2_4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4" name="Google Shape;8464;g274f1a1cd8e_2_4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In IDC’s US DevOps survey, they interviewed companies to identify the top bottlenecks related to application delivery and found that over 60% of developers identified ‘manual processes’ as the top one while over 50% also said that ‘siloed teams’ impact their ability to ship code. These are some of the reasons we hear customers are trying to find better ways to automate development processes and bring dev and IT ops together.</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According to research by IDC (US DevOps Survey, 2019), the top bottlenecks impacting application delivery are:</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Manual processes (61%)</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Lack of business integration (60%)</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Siloed teams (52%)</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Testing &amp; QA (50%)</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2d12b50a639_0_4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2d12b50a639_0_4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2"/>
        <p:cNvGrpSpPr/>
        <p:nvPr/>
      </p:nvGrpSpPr>
      <p:grpSpPr>
        <a:xfrm>
          <a:off x="0" y="0"/>
          <a:ext cx="0" cy="0"/>
          <a:chOff x="0" y="0"/>
          <a:chExt cx="0" cy="0"/>
        </a:xfrm>
      </p:grpSpPr>
      <p:sp>
        <p:nvSpPr>
          <p:cNvPr id="11213" name="Google Shape;11213;g2d12b50a639_0_5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214" name="Google Shape;11214;g2d12b50a639_0_582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000">
                <a:latin typeface="Poppins"/>
                <a:ea typeface="Poppins"/>
                <a:cs typeface="Poppins"/>
                <a:sym typeface="Poppins"/>
              </a:rPr>
              <a:t>I’d like to talk today about why engineering teams are adding service management capabilities, even within organizations that have a well established ITSM solution. We’re seeing that a companies use JSM to enhance the value their dev teams are getting from JSW by </a:t>
            </a:r>
            <a:r>
              <a:rPr lang="en" sz="1000" b="1">
                <a:latin typeface="Poppins"/>
                <a:ea typeface="Poppins"/>
                <a:cs typeface="Poppins"/>
                <a:sym typeface="Poppins"/>
              </a:rPr>
              <a:t>streamlining the intake of work.</a:t>
            </a:r>
            <a:endParaRPr sz="1000" b="1">
              <a:latin typeface="Poppins"/>
              <a:ea typeface="Poppins"/>
              <a:cs typeface="Poppins"/>
              <a:sym typeface="Poppins"/>
            </a:endParaRPr>
          </a:p>
          <a:p>
            <a:pPr marL="0" lvl="0" indent="0" algn="l" rtl="0">
              <a:lnSpc>
                <a:spcPct val="117999"/>
              </a:lnSpc>
              <a:spcBef>
                <a:spcPts val="0"/>
              </a:spcBef>
              <a:spcAft>
                <a:spcPts val="0"/>
              </a:spcAft>
              <a:buNone/>
            </a:pPr>
            <a:endParaRPr sz="1000" b="1">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This is critical for software teams. Instead of having work overloading their backlog, JSM allows them to put a service layer of requests in front of that via chat, service desk(s), or API’s, enabling them to have a way of triaging tickets or in some cases deflecting with knowledge base articles. Software teams are able to improve the service they deliver to the organization, </a:t>
            </a:r>
            <a:r>
              <a:rPr lang="en" sz="1000" b="1">
                <a:latin typeface="Poppins"/>
                <a:ea typeface="Poppins"/>
                <a:cs typeface="Poppins"/>
                <a:sym typeface="Poppins"/>
              </a:rPr>
              <a:t>optimized on the Atlassian platform</a:t>
            </a:r>
            <a:r>
              <a:rPr lang="en" sz="1000">
                <a:latin typeface="Poppins"/>
                <a:ea typeface="Poppins"/>
                <a:cs typeface="Poppins"/>
                <a:sym typeface="Poppins"/>
              </a:rPr>
              <a:t>.</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Because developers can now work on a </a:t>
            </a:r>
            <a:r>
              <a:rPr lang="en" sz="1000" b="1">
                <a:latin typeface="Poppins"/>
                <a:ea typeface="Poppins"/>
                <a:cs typeface="Poppins"/>
                <a:sym typeface="Poppins"/>
              </a:rPr>
              <a:t>common platform</a:t>
            </a:r>
            <a:r>
              <a:rPr lang="en" sz="1000">
                <a:latin typeface="Poppins"/>
                <a:ea typeface="Poppins"/>
                <a:cs typeface="Poppins"/>
                <a:sym typeface="Poppins"/>
              </a:rPr>
              <a:t>  (due to JSM’s integrations with JSW), software teams no longer have to swivel between JSW and another platform(s), significantly reducing redundancy in their processes and increasing the efficiency and overall output of the team.</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Finally, for developers that own the entire stack they deliver, JSM provides incidents and changes they manage, optimizing the continuous flow of work and delivery while integrating with their ITSM platform.</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Taking a closer look at the big picture… [click]</a:t>
            </a:r>
            <a:endParaRPr sz="1000">
              <a:latin typeface="Poppins"/>
              <a:ea typeface="Poppins"/>
              <a:cs typeface="Poppins"/>
              <a:sym typeface="Poppins"/>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5"/>
        <p:cNvGrpSpPr/>
        <p:nvPr/>
      </p:nvGrpSpPr>
      <p:grpSpPr>
        <a:xfrm>
          <a:off x="0" y="0"/>
          <a:ext cx="0" cy="0"/>
          <a:chOff x="0" y="0"/>
          <a:chExt cx="0" cy="0"/>
        </a:xfrm>
      </p:grpSpPr>
      <p:sp>
        <p:nvSpPr>
          <p:cNvPr id="11226" name="Google Shape;11226;g2df5d677a4f_0_4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7" name="Google Shape;11227;g2df5d677a4f_0_4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53"/>
        <p:cNvGrpSpPr/>
        <p:nvPr/>
      </p:nvGrpSpPr>
      <p:grpSpPr>
        <a:xfrm>
          <a:off x="0" y="0"/>
          <a:ext cx="0" cy="0"/>
          <a:chOff x="0" y="0"/>
          <a:chExt cx="0" cy="0"/>
        </a:xfrm>
      </p:grpSpPr>
      <p:sp>
        <p:nvSpPr>
          <p:cNvPr id="11354" name="Google Shape;11354;g2d12b50a639_0_58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355" name="Google Shape;11355;g2d12b50a639_0_583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000">
                <a:latin typeface="Poppins"/>
                <a:ea typeface="Poppins"/>
                <a:cs typeface="Poppins"/>
                <a:sym typeface="Poppins"/>
              </a:rPr>
              <a:t>On the right hand side we have ServiceNow. Many orgs have a well established ITSM platform that they’re deriving value from. Most IT Ops teams work closely with developers, who have standardized on Jira Software but also have to go into Servicenow when the task calls for it. The problem is that in many cases, their </a:t>
            </a:r>
            <a:r>
              <a:rPr lang="en" sz="1000" b="1">
                <a:latin typeface="Poppins"/>
                <a:ea typeface="Poppins"/>
                <a:cs typeface="Poppins"/>
                <a:sym typeface="Poppins"/>
              </a:rPr>
              <a:t>ITSM platform and development platform aren’t well integrated</a:t>
            </a:r>
            <a:r>
              <a:rPr lang="en" sz="1000">
                <a:latin typeface="Poppins"/>
                <a:ea typeface="Poppins"/>
                <a:cs typeface="Poppins"/>
                <a:sym typeface="Poppins"/>
              </a:rPr>
              <a:t>, so the software teams have to bounce back and forth.</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b="1">
                <a:latin typeface="Poppins"/>
                <a:ea typeface="Poppins"/>
                <a:cs typeface="Poppins"/>
                <a:sym typeface="Poppins"/>
              </a:rPr>
              <a:t>So why do engineers adopt JSM?</a:t>
            </a:r>
            <a:r>
              <a:rPr lang="en" sz="1000">
                <a:latin typeface="Poppins"/>
                <a:ea typeface="Poppins"/>
                <a:cs typeface="Poppins"/>
                <a:sym typeface="Poppins"/>
              </a:rPr>
              <a:t> We see dev teams adopt JSM to act as the front end layer for intaking work. Some examples:</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When a bug comes into your service management platform, an IT team member then has to throw it over to engineering where it must then be triaged (is it a bug, a request, etc.). With JSM on the front door of this, the request can land in front of the right team automatically. If it’s a FAQ, it can even be deflected with a knowledge article. If it’s a valid bug or request for engineering, JSM can determine where this ticket lands, whether it’s their bug backlog or a story for future work.</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We’re seeing that full stack engineers who are responsible for what they built and the infrastructure surrounding it are using JSM to manage incidents and changes while having this all integrate into a source of truth (like ServiceNow).</a:t>
            </a:r>
            <a:endParaRPr sz="1000">
              <a:latin typeface="Poppins"/>
              <a:ea typeface="Poppins"/>
              <a:cs typeface="Poppins"/>
              <a:sym typeface="Poppins"/>
            </a:endParaRPr>
          </a:p>
          <a:p>
            <a:pPr marL="271637" lvl="0" indent="-230362" algn="l" rtl="0">
              <a:lnSpc>
                <a:spcPct val="117999"/>
              </a:lnSpc>
              <a:spcBef>
                <a:spcPts val="0"/>
              </a:spcBef>
              <a:spcAft>
                <a:spcPts val="0"/>
              </a:spcAft>
              <a:buSzPts val="1000"/>
              <a:buFont typeface="Poppins"/>
              <a:buChar char="•"/>
            </a:pPr>
            <a:r>
              <a:rPr lang="en" sz="1000">
                <a:latin typeface="Poppins"/>
                <a:ea typeface="Poppins"/>
                <a:cs typeface="Poppins"/>
                <a:sym typeface="Poppins"/>
              </a:rPr>
              <a:t>A customer of ours (a major hotel chain) uses ServiceNow as their source of truth. When they need to escalate to a team that’s responsible for a specific application or platform, they resolve the incident in JSM because of the major incident response functionality built into the platform. This means that devs don’t need to leave their environment. They’re able to quickly respond and swarm to an incident. All updates and metrics are being sent back to ServiceNow, but this keeps the devs from swiveling between systems during a serious incident.</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The other use case is around change enablement, where compliance and tracking of changes are managed in ServiceNow. We can have teams capture their changes, and if anything is higher risk, a change ticket can also be opened in ServiceNow. But the benefit is that teams don’t need to bounce between both systems. With JSM, it can be completely automated and optimized for these development teams.</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The last thing to mention is the overall autonomy and visibility. Development teams are able to view what’s happening both in ServiceNow and JSM on the Atlassian platform. </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These are just a few examples of things that we’re seeing on a growing basis of engineering teams adopting JSM.</a:t>
            </a:r>
            <a:endParaRPr sz="1000">
              <a:latin typeface="Poppins"/>
              <a:ea typeface="Poppins"/>
              <a:cs typeface="Poppins"/>
              <a:sym typeface="Poppin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6"/>
        <p:cNvGrpSpPr/>
        <p:nvPr/>
      </p:nvGrpSpPr>
      <p:grpSpPr>
        <a:xfrm>
          <a:off x="0" y="0"/>
          <a:ext cx="0" cy="0"/>
          <a:chOff x="0" y="0"/>
          <a:chExt cx="0" cy="0"/>
        </a:xfrm>
      </p:grpSpPr>
      <p:sp>
        <p:nvSpPr>
          <p:cNvPr id="11427" name="Google Shape;11427;g2d12b50a639_0_59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428" name="Google Shape;11428;g2d12b50a639_0_590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000">
                <a:latin typeface="Poppins"/>
                <a:ea typeface="Poppins"/>
                <a:cs typeface="Poppins"/>
                <a:sym typeface="Poppins"/>
              </a:rPr>
              <a:t>FOR ESM USE CASES</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We often see large organizations adopt JSM across multiple teams because of the way it connects people, tools, and information seamlessly. Many business teams are aching to streamline their work intake workflows but cannot due to cost and technical resource restraints. JSM enables these business teams to eliminate working between silo’d systems, streamlining their processes significantly while providing full visibility into everything that goes on.</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Because of JSM’s flexibility, teams are able to “plug” the platform directly into how they work and have the platform wrap around their existing processes instead of the other way around. We’ve seen organizations such as Sony and Ginkgo Bioworks scale service management across teams because there are very few barriers to adoption and the way it’s generally architected.</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And finally, all this can be done while IT can establish guard rails to maintain governance and compliance across the organization.</a:t>
            </a:r>
            <a:endParaRPr sz="1000">
              <a:latin typeface="Poppins"/>
              <a:ea typeface="Poppins"/>
              <a:cs typeface="Poppins"/>
              <a:sym typeface="Poppins"/>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g2d12b50a639_0_5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441" name="Google Shape;11441;g2d12b50a639_0_591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000">
                <a:latin typeface="Poppins"/>
                <a:ea typeface="Poppins"/>
                <a:cs typeface="Poppins"/>
                <a:sym typeface="Poppins"/>
              </a:rPr>
              <a:t>There are multiple non-technical teams that need a streamlined way to intake, resolve, and track work. JSM enables them to spin up service desks very quickly that can be tailored to their specific needs.  And because the work is being managed in one centralized location, they’re able to measure performance against KPIs they couldn’t before.</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Another reason why some business teams have standardized on JSM is that multiple departments can also collaborate on something in one centralized location. For example, when a legal request is submitted, HR or sales can communicate on that ticket directly, or when a design ticket is submitted, marketing and design can work on initiatives while knowing where the other team is at.</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Prior to using JSM, Sony’s Global Copyright Administration team managed thousands of requests manually (via email, spreadsheets, phone calls). After adopting JSM to intake requests, they’ve eliminated manual workflows and have full visibility into the status of each request and what’s going on overall. According to Sony, they’re now able to handle 4x the amount of requests in a third of the time. Other departments have seen these benefits and said “we want that”, and JSM is now being used by 5 departments at Sony, all business teams.</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All of this can then be synced back into ServiceNow to keep the flow of insights available on that platform.</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(Some customer stories following this slide are hidden and available to share)</a:t>
            </a:r>
            <a:endParaRPr sz="1000">
              <a:latin typeface="Poppins"/>
              <a:ea typeface="Poppins"/>
              <a:cs typeface="Poppins"/>
              <a:sym typeface="Poppins"/>
            </a:endParaRPr>
          </a:p>
          <a:p>
            <a:pPr marL="0" lvl="0" indent="0" algn="l" rtl="0">
              <a:lnSpc>
                <a:spcPct val="117999"/>
              </a:lnSpc>
              <a:spcBef>
                <a:spcPts val="0"/>
              </a:spcBef>
              <a:spcAft>
                <a:spcPts val="0"/>
              </a:spcAft>
              <a:buNone/>
            </a:pPr>
            <a:endParaRPr sz="1000">
              <a:latin typeface="Poppins"/>
              <a:ea typeface="Poppins"/>
              <a:cs typeface="Poppins"/>
              <a:sym typeface="Poppins"/>
            </a:endParaRPr>
          </a:p>
          <a:p>
            <a:pPr marL="0" lvl="0" indent="0" algn="l" rtl="0">
              <a:lnSpc>
                <a:spcPct val="117999"/>
              </a:lnSpc>
              <a:spcBef>
                <a:spcPts val="0"/>
              </a:spcBef>
              <a:spcAft>
                <a:spcPts val="0"/>
              </a:spcAft>
              <a:buNone/>
            </a:pPr>
            <a:r>
              <a:rPr lang="en" sz="1000">
                <a:latin typeface="Poppins"/>
                <a:ea typeface="Poppins"/>
                <a:cs typeface="Poppins"/>
                <a:sym typeface="Poppins"/>
              </a:rPr>
              <a:t>Now, I’d like to share with you some exciting new updates coming to the JSM platform.</a:t>
            </a:r>
            <a:endParaRPr sz="1000">
              <a:latin typeface="Poppins"/>
              <a:ea typeface="Poppins"/>
              <a:cs typeface="Poppins"/>
              <a:sym typeface="Poppins"/>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6"/>
        <p:cNvGrpSpPr/>
        <p:nvPr/>
      </p:nvGrpSpPr>
      <p:grpSpPr>
        <a:xfrm>
          <a:off x="0" y="0"/>
          <a:ext cx="0" cy="0"/>
          <a:chOff x="0" y="0"/>
          <a:chExt cx="0" cy="0"/>
        </a:xfrm>
      </p:grpSpPr>
      <p:sp>
        <p:nvSpPr>
          <p:cNvPr id="11527" name="Google Shape;11527;g2ee265b068e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8" name="Google Shape;11528;g2ee265b068e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50">
                <a:solidFill>
                  <a:schemeClr val="dk1"/>
                </a:solidFill>
              </a:rPr>
              <a:t>Forrester ESM analysts decided to publish a report for the first time comparing ServiceNow with  Atlassian…the two vendors that will dominate the IT Management landscape. </a:t>
            </a:r>
            <a:endParaRPr sz="165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65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1"/>
        <p:cNvGrpSpPr/>
        <p:nvPr/>
      </p:nvGrpSpPr>
      <p:grpSpPr>
        <a:xfrm>
          <a:off x="0" y="0"/>
          <a:ext cx="0" cy="0"/>
          <a:chOff x="0" y="0"/>
          <a:chExt cx="0" cy="0"/>
        </a:xfrm>
      </p:grpSpPr>
      <p:sp>
        <p:nvSpPr>
          <p:cNvPr id="11532" name="Google Shape;11532;g2ee265b068e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33" name="Google Shape;11533;g2ee265b068e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Partnering with Atlassian on High Velocity Service Management, our customers find that they can:</a:t>
            </a:r>
            <a:endParaRPr/>
          </a:p>
          <a:p>
            <a:pPr marL="0" lvl="0" indent="0" algn="l" rtl="0">
              <a:spcBef>
                <a:spcPts val="0"/>
              </a:spcBef>
              <a:spcAft>
                <a:spcPts val="0"/>
              </a:spcAft>
              <a:buNone/>
            </a:pPr>
            <a:endParaRPr/>
          </a:p>
          <a:p>
            <a:pPr marL="457200" lvl="0" indent="-298450" algn="l" rtl="0">
              <a:spcBef>
                <a:spcPts val="0"/>
              </a:spcBef>
              <a:spcAft>
                <a:spcPts val="0"/>
              </a:spcAft>
              <a:buClr>
                <a:schemeClr val="dk1"/>
              </a:buClr>
              <a:buSzPts val="1100"/>
              <a:buAutoNum type="arabicPeriod"/>
            </a:pPr>
            <a:r>
              <a:rPr lang="en" b="1">
                <a:solidFill>
                  <a:schemeClr val="dk1"/>
                </a:solidFill>
              </a:rPr>
              <a:t>(Accelerate Dev and Ops flows): </a:t>
            </a:r>
            <a:r>
              <a:rPr lang="en">
                <a:solidFill>
                  <a:schemeClr val="dk1"/>
                </a:solidFill>
              </a:rPr>
              <a:t>Bring Dev and Ops teams closer together so they can respond to business changes and incidents faster, and keep their critical services up and running at all times</a:t>
            </a:r>
            <a:endParaRPr>
              <a:solidFill>
                <a:schemeClr val="dk1"/>
              </a:solidFill>
            </a:endParaRPr>
          </a:p>
          <a:p>
            <a:pPr marL="45720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(Empower service for all):</a:t>
            </a:r>
            <a:r>
              <a:rPr lang="en">
                <a:solidFill>
                  <a:schemeClr val="dk1"/>
                </a:solidFill>
              </a:rPr>
              <a:t> Make it super simple to empower every business team - HR, Facilities, Finance, Legal, and more - with the ability to deliver great support to every other team, without a huge reliance on IT</a:t>
            </a:r>
            <a:endParaRPr>
              <a:solidFill>
                <a:schemeClr val="dk1"/>
              </a:solidFill>
            </a:endParaRPr>
          </a:p>
          <a:p>
            <a:pPr marL="45720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AutoNum type="arabicPeriod"/>
            </a:pPr>
            <a:r>
              <a:rPr lang="en" b="1"/>
              <a:t>(Deliver value fast):</a:t>
            </a:r>
            <a:r>
              <a:rPr lang="en"/>
              <a:t> Deliver value fast - without the cost and complexity of traditional ITSM. Jira Service Management, the offering at the core of our approach to High Velocity Service Management, is a lot easier to set up, use and maintain</a:t>
            </a:r>
            <a:endParaRPr/>
          </a:p>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5"/>
        <p:cNvGrpSpPr/>
        <p:nvPr/>
      </p:nvGrpSpPr>
      <p:grpSpPr>
        <a:xfrm>
          <a:off x="0" y="0"/>
          <a:ext cx="0" cy="0"/>
          <a:chOff x="0" y="0"/>
          <a:chExt cx="0" cy="0"/>
        </a:xfrm>
      </p:grpSpPr>
      <p:sp>
        <p:nvSpPr>
          <p:cNvPr id="8476" name="Google Shape;8476;g274f1a1cd8e_2_46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7" name="Google Shape;8477;g274f1a1cd8e_2_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Development teams are under tremendous pressure to ship code faster and keep pace with the demand for new and updated digital products and services. However, they face a few challenges that get in the way of doing their best work:</a:t>
            </a:r>
            <a:endParaRPr>
              <a:solidFill>
                <a:schemeClr val="dk1"/>
              </a:solidFill>
            </a:endParaRPr>
          </a:p>
          <a:p>
            <a:pPr marL="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First, they’re stuck with inconsistent and inefficient ways of collecting, prioritizing, and routing requests for development work. This significantly impacts productivity;</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Second, developers have to swivel-chair between tools and deal with manual processes when collaborating with IT Ops to ship code. This increases time-to-market; and</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Finally, when incidents happen, they lack visibility into the affected services and who is on call, which slows down incident response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8"/>
        <p:cNvGrpSpPr/>
        <p:nvPr/>
      </p:nvGrpSpPr>
      <p:grpSpPr>
        <a:xfrm>
          <a:off x="0" y="0"/>
          <a:ext cx="0" cy="0"/>
          <a:chOff x="0" y="0"/>
          <a:chExt cx="0" cy="0"/>
        </a:xfrm>
      </p:grpSpPr>
      <p:sp>
        <p:nvSpPr>
          <p:cNvPr id="8499" name="Google Shape;8499;g2e8cb04060d_4_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0" name="Google Shape;8500;g2e8cb04060d_4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With Atlassian’s approach to high velocity service management, development teams can:</a:t>
            </a:r>
            <a:br>
              <a:rPr lang="en"/>
            </a:br>
            <a:endParaRPr/>
          </a:p>
          <a:p>
            <a:pPr marL="457200" lvl="0" indent="-298450" algn="l" rtl="0">
              <a:spcBef>
                <a:spcPts val="0"/>
              </a:spcBef>
              <a:spcAft>
                <a:spcPts val="0"/>
              </a:spcAft>
              <a:buSzPts val="1100"/>
              <a:buAutoNum type="arabicPeriod"/>
            </a:pPr>
            <a:r>
              <a:rPr lang="en" b="1"/>
              <a:t>Increase productivity </a:t>
            </a:r>
            <a:r>
              <a:rPr lang="en"/>
              <a:t>by</a:t>
            </a:r>
            <a:r>
              <a:rPr lang="en" b="1"/>
              <a:t> </a:t>
            </a:r>
            <a:r>
              <a:rPr lang="en"/>
              <a:t>streamlining how they gather, prioritise and route development and engineering change requests to the right teams. A development service desk gives them a single source of truth for all development support requests</a:t>
            </a:r>
            <a:endParaRPr/>
          </a:p>
          <a:p>
            <a:pPr marL="457200" lvl="0" indent="-298450" algn="l" rtl="0">
              <a:spcBef>
                <a:spcPts val="0"/>
              </a:spcBef>
              <a:spcAft>
                <a:spcPts val="0"/>
              </a:spcAft>
              <a:buSzPts val="1100"/>
              <a:buAutoNum type="arabicPeriod"/>
            </a:pPr>
            <a:r>
              <a:rPr lang="en" b="1"/>
              <a:t>Ship code faster, while minimising risk.</a:t>
            </a:r>
            <a:r>
              <a:rPr lang="en"/>
              <a:t> Automating change management processes reduces the friction between Dev and IT Ops, and the potential of introducing risk to the business, and </a:t>
            </a:r>
            <a:endParaRPr/>
          </a:p>
          <a:p>
            <a:pPr marL="457200" lvl="0" indent="-298450" algn="l" rtl="0">
              <a:spcBef>
                <a:spcPts val="0"/>
              </a:spcBef>
              <a:spcAft>
                <a:spcPts val="0"/>
              </a:spcAft>
              <a:buSzPts val="1100"/>
              <a:buAutoNum type="arabicPeriod"/>
            </a:pPr>
            <a:r>
              <a:rPr lang="en" b="1"/>
              <a:t>Accelerate incident response.</a:t>
            </a:r>
            <a:r>
              <a:rPr lang="en"/>
              <a:t>  Visibility into the impacted services, as well as the on-call schedules, helps dev teams quickly get to folks responsible for specific components, so they can respond to incidents faster</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9"/>
        <p:cNvGrpSpPr/>
        <p:nvPr/>
      </p:nvGrpSpPr>
      <p:grpSpPr>
        <a:xfrm>
          <a:off x="0" y="0"/>
          <a:ext cx="0" cy="0"/>
          <a:chOff x="0" y="0"/>
          <a:chExt cx="0" cy="0"/>
        </a:xfrm>
      </p:grpSpPr>
      <p:sp>
        <p:nvSpPr>
          <p:cNvPr id="8170" name="Google Shape;8170;g274f1a1cd8e_2_78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1" name="Google Shape;8171;g274f1a1cd8e_2_7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Today, we’re going to discuss Atlassian’s system of work before diving more deeply into ways we can help you bring your Dev, IT, and business teams together to deliver great service experiences fas,.</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9"/>
        <p:cNvGrpSpPr/>
        <p:nvPr/>
      </p:nvGrpSpPr>
      <p:grpSpPr>
        <a:xfrm>
          <a:off x="0" y="0"/>
          <a:ext cx="0" cy="0"/>
          <a:chOff x="0" y="0"/>
          <a:chExt cx="0" cy="0"/>
        </a:xfrm>
      </p:grpSpPr>
      <p:sp>
        <p:nvSpPr>
          <p:cNvPr id="8510" name="Google Shape;8510;g273c4343e9f_3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1" name="Google Shape;8511;g273c4343e9f_3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Let’s delve a bit deeper into how you can increase developer productivity.</a:t>
            </a:r>
            <a:endParaRPr>
              <a:solidFill>
                <a:schemeClr val="dk1"/>
              </a:solidFill>
            </a:endParaRPr>
          </a:p>
          <a:p>
            <a:pPr marL="0" lvl="0" indent="0" algn="l" rtl="0">
              <a:spcBef>
                <a:spcPts val="0"/>
              </a:spcBef>
              <a:spcAft>
                <a:spcPts val="0"/>
              </a:spcAft>
              <a:buNone/>
            </a:pPr>
            <a:endParaRPr b="1">
              <a:solidFill>
                <a:srgbClr val="101214"/>
              </a:solidFill>
            </a:endParaRPr>
          </a:p>
          <a:p>
            <a:pPr marL="0" lvl="0" indent="0" algn="l" rtl="0">
              <a:spcBef>
                <a:spcPts val="0"/>
              </a:spcBef>
              <a:spcAft>
                <a:spcPts val="0"/>
              </a:spcAft>
              <a:buClr>
                <a:schemeClr val="dk1"/>
              </a:buClr>
              <a:buSzPts val="1100"/>
              <a:buFont typeface="Arial"/>
              <a:buNone/>
            </a:pPr>
            <a:r>
              <a:rPr lang="en">
                <a:solidFill>
                  <a:srgbClr val="101214"/>
                </a:solidFill>
              </a:rPr>
              <a:t>With Jira Service Management, dev teams can quickly spin up an development/ engineering support desk to </a:t>
            </a:r>
            <a:r>
              <a:rPr lang="en" b="1">
                <a:solidFill>
                  <a:srgbClr val="101214"/>
                </a:solidFill>
              </a:rPr>
              <a:t>improve issue triage and speed up development work. </a:t>
            </a:r>
            <a:r>
              <a:rPr lang="en">
                <a:solidFill>
                  <a:srgbClr val="101214"/>
                </a:solidFill>
              </a:rPr>
              <a:t>They can:</a:t>
            </a:r>
            <a:endParaRPr>
              <a:solidFill>
                <a:srgbClr val="101214"/>
              </a:solidFill>
            </a:endParaRPr>
          </a:p>
          <a:p>
            <a:pPr marL="171450" lvl="0" indent="-155575" algn="l" rtl="0">
              <a:lnSpc>
                <a:spcPct val="115000"/>
              </a:lnSpc>
              <a:spcBef>
                <a:spcPts val="1000"/>
              </a:spcBef>
              <a:spcAft>
                <a:spcPts val="0"/>
              </a:spcAft>
              <a:buClr>
                <a:srgbClr val="101214"/>
              </a:buClr>
              <a:buSzPts val="1100"/>
              <a:buChar char="●"/>
            </a:pPr>
            <a:r>
              <a:rPr lang="en">
                <a:solidFill>
                  <a:srgbClr val="101214"/>
                </a:solidFill>
              </a:rPr>
              <a:t>Automate workflows to speed up work intake (e.g., bug reports, dev support requests, change requests) and prioritization.</a:t>
            </a:r>
            <a:endParaRPr>
              <a:solidFill>
                <a:srgbClr val="101214"/>
              </a:solidFill>
            </a:endParaRPr>
          </a:p>
          <a:p>
            <a:pPr marL="171450" lvl="0" indent="-155575" algn="l" rtl="0">
              <a:lnSpc>
                <a:spcPct val="115000"/>
              </a:lnSpc>
              <a:spcBef>
                <a:spcPts val="1000"/>
              </a:spcBef>
              <a:spcAft>
                <a:spcPts val="0"/>
              </a:spcAft>
              <a:buClr>
                <a:srgbClr val="101214"/>
              </a:buClr>
              <a:buSzPts val="1100"/>
              <a:buChar char="●"/>
            </a:pPr>
            <a:r>
              <a:rPr lang="en">
                <a:solidFill>
                  <a:srgbClr val="101214"/>
                </a:solidFill>
              </a:rPr>
              <a:t>Get better visibility into services and assets associated with these development requests, with dynamic forms, and</a:t>
            </a:r>
            <a:endParaRPr>
              <a:solidFill>
                <a:srgbClr val="101214"/>
              </a:solidFill>
            </a:endParaRPr>
          </a:p>
          <a:p>
            <a:pPr marL="171450" lvl="0" indent="-155575" algn="l" rtl="0">
              <a:lnSpc>
                <a:spcPct val="115000"/>
              </a:lnSpc>
              <a:spcBef>
                <a:spcPts val="1000"/>
              </a:spcBef>
              <a:spcAft>
                <a:spcPts val="1000"/>
              </a:spcAft>
              <a:buClr>
                <a:srgbClr val="101214"/>
              </a:buClr>
              <a:buSzPts val="1100"/>
              <a:buChar char="●"/>
            </a:pPr>
            <a:r>
              <a:rPr lang="en">
                <a:solidFill>
                  <a:srgbClr val="101214"/>
                </a:solidFill>
              </a:rPr>
              <a:t>Easily set up approvals and escalations to fast-track development request to the right teams for completion</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0"/>
        <p:cNvGrpSpPr/>
        <p:nvPr/>
      </p:nvGrpSpPr>
      <p:grpSpPr>
        <a:xfrm>
          <a:off x="0" y="0"/>
          <a:ext cx="0" cy="0"/>
          <a:chOff x="0" y="0"/>
          <a:chExt cx="0" cy="0"/>
        </a:xfrm>
      </p:grpSpPr>
      <p:sp>
        <p:nvSpPr>
          <p:cNvPr id="8521" name="Google Shape;8521;g273c4343e9f_3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2" name="Google Shape;8522;g273c4343e9f_3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7999"/>
              </a:lnSpc>
              <a:spcBef>
                <a:spcPts val="0"/>
              </a:spcBef>
              <a:spcAft>
                <a:spcPts val="0"/>
              </a:spcAft>
              <a:buNone/>
            </a:pPr>
            <a:r>
              <a:rPr lang="en">
                <a:solidFill>
                  <a:schemeClr val="dk1"/>
                </a:solidFill>
              </a:rPr>
              <a:t>Dev teams can quickly identify and address vulnerabilities, with DevSecOps tools integrations with Jira. </a:t>
            </a:r>
            <a:endParaRPr>
              <a:solidFill>
                <a:schemeClr val="dk1"/>
              </a:solidFill>
            </a:endParaRPr>
          </a:p>
          <a:p>
            <a:pPr marL="457200" lvl="0" indent="-298450" algn="l" rtl="0">
              <a:lnSpc>
                <a:spcPct val="117999"/>
              </a:lnSpc>
              <a:spcBef>
                <a:spcPts val="0"/>
              </a:spcBef>
              <a:spcAft>
                <a:spcPts val="0"/>
              </a:spcAft>
              <a:buClr>
                <a:schemeClr val="dk1"/>
              </a:buClr>
              <a:buSzPts val="1100"/>
              <a:buChar char="●"/>
            </a:pPr>
            <a:r>
              <a:rPr lang="en">
                <a:solidFill>
                  <a:schemeClr val="dk1"/>
                </a:solidFill>
              </a:rPr>
              <a:t>Now dev teams can see a full list of vulnerabilities affecting their sprint, right within Jira.</a:t>
            </a:r>
            <a:endParaRPr>
              <a:solidFill>
                <a:schemeClr val="dk1"/>
              </a:solidFill>
            </a:endParaRPr>
          </a:p>
          <a:p>
            <a:pPr marL="457200" lvl="0" indent="-298450" algn="l" rtl="0">
              <a:lnSpc>
                <a:spcPct val="117999"/>
              </a:lnSpc>
              <a:spcBef>
                <a:spcPts val="0"/>
              </a:spcBef>
              <a:spcAft>
                <a:spcPts val="0"/>
              </a:spcAft>
              <a:buClr>
                <a:schemeClr val="dk1"/>
              </a:buClr>
              <a:buSzPts val="1100"/>
              <a:buChar char="●"/>
            </a:pPr>
            <a:r>
              <a:rPr lang="en">
                <a:solidFill>
                  <a:schemeClr val="dk1"/>
                </a:solidFill>
              </a:rPr>
              <a:t>They can also setup automation rules, so tasks are automatically created to address each of these vulnerabilities - before they deploy code</a:t>
            </a:r>
            <a:endParaRPr>
              <a:solidFill>
                <a:schemeClr val="dk1"/>
              </a:solidFill>
            </a:endParaRPr>
          </a:p>
          <a:p>
            <a:pPr marL="0" lvl="0" indent="0" algn="l" rtl="0">
              <a:lnSpc>
                <a:spcPct val="117999"/>
              </a:lnSpc>
              <a:spcBef>
                <a:spcPts val="0"/>
              </a:spcBef>
              <a:spcAft>
                <a:spcPts val="0"/>
              </a:spcAft>
              <a:buNone/>
            </a:pPr>
            <a:r>
              <a:rPr lang="en">
                <a:solidFill>
                  <a:schemeClr val="dk1"/>
                </a:solidFill>
              </a:rPr>
              <a:t>This significantly reduces risk and improves developer productivity.</a:t>
            </a:r>
            <a:endParaRPr>
              <a:solidFill>
                <a:schemeClr val="dk1"/>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1"/>
        <p:cNvGrpSpPr/>
        <p:nvPr/>
      </p:nvGrpSpPr>
      <p:grpSpPr>
        <a:xfrm>
          <a:off x="0" y="0"/>
          <a:ext cx="0" cy="0"/>
          <a:chOff x="0" y="0"/>
          <a:chExt cx="0" cy="0"/>
        </a:xfrm>
      </p:grpSpPr>
      <p:sp>
        <p:nvSpPr>
          <p:cNvPr id="8532" name="Google Shape;8532;g273c4343e9f_3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3" name="Google Shape;8533;g273c4343e9f_3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Clr>
                <a:schemeClr val="dk1"/>
              </a:buClr>
              <a:buSzPts val="1100"/>
              <a:buChar char="●"/>
            </a:pPr>
            <a:r>
              <a:rPr lang="en">
                <a:solidFill>
                  <a:schemeClr val="dk1"/>
                </a:solidFill>
              </a:rPr>
              <a:t>Change requests get automatically created in Jira Service Management - without dev teams ever having to leave their favorite CI/ CD tools (e.g., Bitbucket, Github, Gitlab, Jenkins, CircleCI and OctopusDeploy), </a:t>
            </a:r>
            <a:endParaRPr>
              <a:solidFill>
                <a:schemeClr val="dk1"/>
              </a:solidFill>
            </a:endParaRPr>
          </a:p>
          <a:p>
            <a:pPr marL="457200" lvl="0" indent="-298450" algn="l" rtl="0">
              <a:lnSpc>
                <a:spcPct val="115000"/>
              </a:lnSpc>
              <a:spcBef>
                <a:spcPts val="0"/>
              </a:spcBef>
              <a:spcAft>
                <a:spcPts val="0"/>
              </a:spcAft>
              <a:buClr>
                <a:schemeClr val="dk1"/>
              </a:buClr>
              <a:buSzPts val="1100"/>
              <a:buChar char="●"/>
            </a:pPr>
            <a:r>
              <a:rPr lang="en">
                <a:solidFill>
                  <a:schemeClr val="dk1"/>
                </a:solidFill>
              </a:rPr>
              <a:t>A risk assessment engine automatically assesses the risk</a:t>
            </a:r>
            <a:endParaRPr>
              <a:solidFill>
                <a:schemeClr val="dk1"/>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Low-risk changes are auto-approved and deployed</a:t>
            </a:r>
            <a:endParaRPr>
              <a:solidFill>
                <a:schemeClr val="dk1"/>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Medium-risk changes are made to “soak” first, and if no incident occurs in a set period of time, they get AUTOMATICALLY pushed to production!</a:t>
            </a:r>
            <a:endParaRPr>
              <a:solidFill>
                <a:schemeClr val="dk1"/>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High-risk changes are routed to the right teams for approval, before they get deployed.</a:t>
            </a:r>
            <a:endParaRPr>
              <a:solidFill>
                <a:schemeClr val="dk1"/>
              </a:solidFill>
            </a:endParaRPr>
          </a:p>
          <a:p>
            <a:pPr marL="457200" lvl="0" indent="-298450" algn="l" rtl="0">
              <a:lnSpc>
                <a:spcPct val="115000"/>
              </a:lnSpc>
              <a:spcBef>
                <a:spcPts val="0"/>
              </a:spcBef>
              <a:spcAft>
                <a:spcPts val="0"/>
              </a:spcAft>
              <a:buClr>
                <a:schemeClr val="dk1"/>
              </a:buClr>
              <a:buSzPts val="1100"/>
              <a:buChar char="●"/>
            </a:pPr>
            <a:r>
              <a:rPr lang="en">
                <a:solidFill>
                  <a:schemeClr val="dk1"/>
                </a:solidFill>
              </a:rPr>
              <a:t>Your ops team now have a full record of all the code changes going through - in Jira Service Management.</a:t>
            </a:r>
            <a:endParaRPr>
              <a:solidFill>
                <a:schemeClr val="dk1"/>
              </a:solidFill>
            </a:endParaRPr>
          </a:p>
          <a:p>
            <a:pPr marL="457200" lvl="0" indent="-298450" algn="l" rtl="0">
              <a:lnSpc>
                <a:spcPct val="115000"/>
              </a:lnSpc>
              <a:spcBef>
                <a:spcPts val="0"/>
              </a:spcBef>
              <a:spcAft>
                <a:spcPts val="0"/>
              </a:spcAft>
              <a:buClr>
                <a:schemeClr val="dk1"/>
              </a:buClr>
              <a:buSzPts val="1100"/>
              <a:buChar char="●"/>
            </a:pPr>
            <a:r>
              <a:rPr lang="en">
                <a:solidFill>
                  <a:schemeClr val="dk1"/>
                </a:solidFill>
              </a:rPr>
              <a:t>Your dev teams get notified of progress right where they are…in their CI/ CD tools OR…..</a:t>
            </a:r>
            <a:endParaRPr>
              <a:solidFill>
                <a:schemeClr val="dk1"/>
              </a:solidFill>
            </a:endParaRPr>
          </a:p>
          <a:p>
            <a:pPr marL="457200" lvl="0" indent="-298450" algn="l" rtl="0">
              <a:lnSpc>
                <a:spcPct val="115000"/>
              </a:lnSpc>
              <a:spcBef>
                <a:spcPts val="0"/>
              </a:spcBef>
              <a:spcAft>
                <a:spcPts val="0"/>
              </a:spcAft>
              <a:buClr>
                <a:schemeClr val="dk1"/>
              </a:buClr>
              <a:buSzPts val="1100"/>
              <a:buChar char="●"/>
            </a:pPr>
            <a:r>
              <a:rPr lang="en">
                <a:solidFill>
                  <a:schemeClr val="dk1"/>
                </a:solidFill>
              </a:rPr>
              <a:t>This speeds up deployments, while reducing Dev-Ops friction and risk.</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6"/>
        <p:cNvGrpSpPr/>
        <p:nvPr/>
      </p:nvGrpSpPr>
      <p:grpSpPr>
        <a:xfrm>
          <a:off x="0" y="0"/>
          <a:ext cx="0" cy="0"/>
          <a:chOff x="0" y="0"/>
          <a:chExt cx="0" cy="0"/>
        </a:xfrm>
      </p:grpSpPr>
      <p:sp>
        <p:nvSpPr>
          <p:cNvPr id="8547" name="Google Shape;8547;g273c4343e9f_3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8" name="Google Shape;8548;g273c4343e9f_3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Dev teams can accelerate incident response, by leveraging Compass as their one-stop shop for information related to:</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All alerts and on-call schedules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Teams responsible for impacted components and services and</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 status of incidents</a:t>
            </a:r>
            <a:endParaRPr>
              <a:solidFill>
                <a:schemeClr val="dk1"/>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9"/>
        <p:cNvGrpSpPr/>
        <p:nvPr/>
      </p:nvGrpSpPr>
      <p:grpSpPr>
        <a:xfrm>
          <a:off x="0" y="0"/>
          <a:ext cx="0" cy="0"/>
          <a:chOff x="0" y="0"/>
          <a:chExt cx="0" cy="0"/>
        </a:xfrm>
      </p:grpSpPr>
      <p:sp>
        <p:nvSpPr>
          <p:cNvPr id="8560" name="Google Shape;8560;g273c4343e9f_3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1" name="Google Shape;8561;g273c4343e9f_3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When an incident occurs, get a full picture view of all services impacted to help with incident remediation efforts. Stakeholders and responders are kept up-to-date and with easy access to critical information. </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2"/>
        <p:cNvGrpSpPr/>
        <p:nvPr/>
      </p:nvGrpSpPr>
      <p:grpSpPr>
        <a:xfrm>
          <a:off x="0" y="0"/>
          <a:ext cx="0" cy="0"/>
          <a:chOff x="0" y="0"/>
          <a:chExt cx="0" cy="0"/>
        </a:xfrm>
      </p:grpSpPr>
      <p:sp>
        <p:nvSpPr>
          <p:cNvPr id="8573" name="Google Shape;8573;g2e9bd4c5fec_4_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4" name="Google Shape;8574;g2e9bd4c5fec_4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Canva is the world’s fastest growing design platform with over 40 millions users. Rapid growth, combined with remote working during COVID-19, led to a need for visibility across workflows. By adopting Jira Service Management, the software engineering team moved from Slack messages for requests to a more streamlined process and helped fulfill 5,000 requests in one year. </a:t>
            </a:r>
            <a:endParaRPr/>
          </a:p>
          <a:p>
            <a:pPr marL="0" lvl="0" indent="0" algn="l" rtl="0">
              <a:spcBef>
                <a:spcPts val="0"/>
              </a:spcBef>
              <a:spcAft>
                <a:spcPts val="0"/>
              </a:spcAft>
              <a:buNone/>
            </a:pPr>
            <a:br>
              <a:rPr lang="en"/>
            </a:br>
            <a:r>
              <a:rPr lang="en"/>
              <a:t>Jira Service Management has transformed how developers manage code from production to maintenance, unifying Dev and Ops on a single platform for smoother collaboration. </a:t>
            </a:r>
            <a:endParaRPr>
              <a:solidFill>
                <a:schemeClr val="dk1"/>
              </a:solidFill>
            </a:endParaRPr>
          </a:p>
          <a:p>
            <a:pPr marL="0" lvl="0" indent="0" algn="l" rtl="0">
              <a:spcBef>
                <a:spcPts val="0"/>
              </a:spcBef>
              <a:spcAft>
                <a:spcPts val="0"/>
              </a:spcAft>
              <a:buNone/>
            </a:pPr>
            <a:r>
              <a:rPr lang="en"/>
              <a:t>Now, closed incidents automatically generate reports, assign tasks, and alert the appropriate team members, making tracking and resolution more efficient. This streamlined process, powered by automation, saves Canva 150 hours each month.</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6"/>
        <p:cNvGrpSpPr/>
        <p:nvPr/>
      </p:nvGrpSpPr>
      <p:grpSpPr>
        <a:xfrm>
          <a:off x="0" y="0"/>
          <a:ext cx="0" cy="0"/>
          <a:chOff x="0" y="0"/>
          <a:chExt cx="0" cy="0"/>
        </a:xfrm>
      </p:grpSpPr>
      <p:sp>
        <p:nvSpPr>
          <p:cNvPr id="8587" name="Google Shape;8587;g2e873018cff_1_1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8" name="Google Shape;8588;g2e873018cff_1_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0" algn="l" rtl="0">
              <a:spcBef>
                <a:spcPts val="0"/>
              </a:spcBef>
              <a:spcAft>
                <a:spcPts val="0"/>
              </a:spcAft>
              <a:buNone/>
            </a:pPr>
            <a:endParaRPr/>
          </a:p>
          <a:p>
            <a:pPr marL="45720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3"/>
        <p:cNvGrpSpPr/>
        <p:nvPr/>
      </p:nvGrpSpPr>
      <p:grpSpPr>
        <a:xfrm>
          <a:off x="0" y="0"/>
          <a:ext cx="0" cy="0"/>
          <a:chOff x="0" y="0"/>
          <a:chExt cx="0" cy="0"/>
        </a:xfrm>
      </p:grpSpPr>
      <p:sp>
        <p:nvSpPr>
          <p:cNvPr id="8594" name="Google Shape;8594;g2e873018cff_1_1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5" name="Google Shape;8595;g2e873018cff_1_1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9"/>
        <p:cNvGrpSpPr/>
        <p:nvPr/>
      </p:nvGrpSpPr>
      <p:grpSpPr>
        <a:xfrm>
          <a:off x="0" y="0"/>
          <a:ext cx="0" cy="0"/>
          <a:chOff x="0" y="0"/>
          <a:chExt cx="0" cy="0"/>
        </a:xfrm>
      </p:grpSpPr>
      <p:sp>
        <p:nvSpPr>
          <p:cNvPr id="8600" name="Google Shape;8600;g274f1a1cd8e_2_5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01" name="Google Shape;8601;g274f1a1cd8e_2_5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According to IDC*, businesses experience 48 hours of unplanned downtime each year due to human error. In fact, the majority of incidents and downtime are as a result of failed changes. </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 conservative estimate** of $5K dollars for each minute of downtime means, on average, can cost a business, on average, over $14M dollars each year.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*IDC: The Cost of Downtime in Datacenter Environments, March 2023</a:t>
            </a:r>
            <a:br>
              <a:rPr lang="en">
                <a:solidFill>
                  <a:schemeClr val="dk1"/>
                </a:solidFill>
              </a:rPr>
            </a:br>
            <a:r>
              <a:rPr lang="en">
                <a:solidFill>
                  <a:schemeClr val="dk1"/>
                </a:solidFill>
              </a:rPr>
              <a:t>**Information Technology Intelligence Consulting (ITIC), 2022</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0"/>
        <p:cNvGrpSpPr/>
        <p:nvPr/>
      </p:nvGrpSpPr>
      <p:grpSpPr>
        <a:xfrm>
          <a:off x="0" y="0"/>
          <a:ext cx="0" cy="0"/>
          <a:chOff x="0" y="0"/>
          <a:chExt cx="0" cy="0"/>
        </a:xfrm>
      </p:grpSpPr>
      <p:sp>
        <p:nvSpPr>
          <p:cNvPr id="8621" name="Google Shape;8621;g274f1a1cd8e_2_4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2" name="Google Shape;8622;g274f1a1cd8e_2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As such, IT Ops teams struggle with</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Slow incident resolution</a:t>
            </a:r>
            <a:r>
              <a:rPr lang="en">
                <a:solidFill>
                  <a:schemeClr val="dk1"/>
                </a:solidFill>
              </a:rPr>
              <a:t> - Typically, IT Ops teams have to swivel-chair between separate tools for incident response (like PagerDuty, for alerting and on-call capabilities) and incident resolution (ITSM platforms) - losing precious time when every second counts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Cumbersome change management</a:t>
            </a:r>
            <a:r>
              <a:rPr lang="en">
                <a:solidFill>
                  <a:schemeClr val="dk1"/>
                </a:solidFill>
              </a:rPr>
              <a:t> - Siloed tools and manual processes get in the way of Dev and IT Ops collaborating to speed changes through to production; and</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 </a:t>
            </a:r>
            <a:r>
              <a:rPr lang="en" b="1">
                <a:solidFill>
                  <a:schemeClr val="dk1"/>
                </a:solidFill>
              </a:rPr>
              <a:t>lack of data to improve operations</a:t>
            </a:r>
            <a:r>
              <a:rPr lang="en">
                <a:solidFill>
                  <a:schemeClr val="dk1"/>
                </a:solidFill>
              </a:rPr>
              <a:t> - Disparate systems, limited data integration and stale reports mean IT Ops has limited insights to optimise operations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OLD</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we hear that slow incident response it the main challenge, because of all the disparate tools for incident, alert, on-call, and the limited visibility that IT Ops teams have of the systems impacted which prevent them from getting things up and running fast.</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To compound the problem, we also hear about siloes between dev and IT Ops teams meaning the change process takes a long time because of the checks and balances required and lack of automation which delays code going into production.</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And finally, because of the siloes and multiple tools, it is very difficult to get an accurate picture of the key metrics and SLAs and how operations teams are doing.</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1"/>
        <p:cNvGrpSpPr/>
        <p:nvPr/>
      </p:nvGrpSpPr>
      <p:grpSpPr>
        <a:xfrm>
          <a:off x="0" y="0"/>
          <a:ext cx="0" cy="0"/>
          <a:chOff x="0" y="0"/>
          <a:chExt cx="0" cy="0"/>
        </a:xfrm>
      </p:grpSpPr>
      <p:sp>
        <p:nvSpPr>
          <p:cNvPr id="8182" name="Google Shape;8182;g2e927b028e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3" name="Google Shape;8183;g2e927b028e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3"/>
        <p:cNvGrpSpPr/>
        <p:nvPr/>
      </p:nvGrpSpPr>
      <p:grpSpPr>
        <a:xfrm>
          <a:off x="0" y="0"/>
          <a:ext cx="0" cy="0"/>
          <a:chOff x="0" y="0"/>
          <a:chExt cx="0" cy="0"/>
        </a:xfrm>
      </p:grpSpPr>
      <p:sp>
        <p:nvSpPr>
          <p:cNvPr id="8644" name="Google Shape;8644;g2e8cb04060d_4_3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5" name="Google Shape;8645;g2e8cb04060d_4_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Companies that embrace high velocity service management benefit from connecting Dev and IT Ops teams on a single, AI-powered platform. Together, these teams can collaborate on incidents and changes faster - all while minimising risk.</a:t>
            </a:r>
            <a:endParaRPr/>
          </a:p>
          <a:p>
            <a:pPr marL="0" lvl="0" indent="0" algn="l" rtl="0">
              <a:spcBef>
                <a:spcPts val="0"/>
              </a:spcBef>
              <a:spcAft>
                <a:spcPts val="0"/>
              </a:spcAft>
              <a:buNone/>
            </a:pPr>
            <a:endParaRPr/>
          </a:p>
          <a:p>
            <a:pPr marL="0" lvl="0" indent="0" algn="l" rtl="0">
              <a:spcBef>
                <a:spcPts val="0"/>
              </a:spcBef>
              <a:spcAft>
                <a:spcPts val="0"/>
              </a:spcAft>
              <a:buNone/>
            </a:pPr>
            <a:r>
              <a:rPr lang="en"/>
              <a:t>Specifically, they can:</a:t>
            </a:r>
            <a:br>
              <a:rPr lang="en"/>
            </a:br>
            <a:endParaRPr/>
          </a:p>
          <a:p>
            <a:pPr marL="457200" lvl="0" indent="-298450" algn="l" rtl="0">
              <a:spcBef>
                <a:spcPts val="0"/>
              </a:spcBef>
              <a:spcAft>
                <a:spcPts val="0"/>
              </a:spcAft>
              <a:buSzPts val="1100"/>
              <a:buAutoNum type="arabicPeriod"/>
            </a:pPr>
            <a:r>
              <a:rPr lang="en" b="1"/>
              <a:t>Resolve incidents faster</a:t>
            </a:r>
            <a:r>
              <a:rPr lang="en"/>
              <a:t> -  With a unified solution, they can quickly get the right teams across Dev and Ops to respond to alerts and resolve incidents faster</a:t>
            </a:r>
            <a:endParaRPr/>
          </a:p>
          <a:p>
            <a:pPr marL="457200" lvl="0" indent="-298450" algn="l" rtl="0">
              <a:spcBef>
                <a:spcPts val="0"/>
              </a:spcBef>
              <a:spcAft>
                <a:spcPts val="0"/>
              </a:spcAft>
              <a:buSzPts val="1100"/>
              <a:buAutoNum type="arabicPeriod"/>
            </a:pPr>
            <a:r>
              <a:rPr lang="en" b="1"/>
              <a:t>Fast-track changes </a:t>
            </a:r>
            <a:r>
              <a:rPr lang="en"/>
              <a:t>- Automating change requests and key change management workflows reduces the friction between Dev and IT Ops teams. Developers get to continue to work in their tools of choice and focus on shipping code faster, while IT Ops gets a complete record of changes going through, thereby minimising risk</a:t>
            </a:r>
            <a:endParaRPr/>
          </a:p>
          <a:p>
            <a:pPr marL="457200" lvl="0" indent="-298450" algn="l" rtl="0">
              <a:spcBef>
                <a:spcPts val="0"/>
              </a:spcBef>
              <a:spcAft>
                <a:spcPts val="0"/>
              </a:spcAft>
              <a:buSzPts val="1100"/>
              <a:buAutoNum type="arabicPeriod"/>
            </a:pPr>
            <a:r>
              <a:rPr lang="en" b="1"/>
              <a:t>Gain critical insights</a:t>
            </a:r>
            <a:r>
              <a:rPr lang="en"/>
              <a:t> - Leverage AI and analytics to glean insights that help prioritise work and identify opportunities for improvement</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7"/>
        <p:cNvGrpSpPr/>
        <p:nvPr/>
      </p:nvGrpSpPr>
      <p:grpSpPr>
        <a:xfrm>
          <a:off x="0" y="0"/>
          <a:ext cx="0" cy="0"/>
          <a:chOff x="0" y="0"/>
          <a:chExt cx="0" cy="0"/>
        </a:xfrm>
      </p:grpSpPr>
      <p:sp>
        <p:nvSpPr>
          <p:cNvPr id="8658" name="Google Shape;8658;g2e927b028e3_0_1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9" name="Google Shape;8659;g2e927b028e3_0_1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1000"/>
              </a:spcBef>
              <a:spcAft>
                <a:spcPts val="0"/>
              </a:spcAft>
              <a:buNone/>
            </a:pPr>
            <a:r>
              <a:rPr lang="en" sz="1000">
                <a:solidFill>
                  <a:srgbClr val="101214"/>
                </a:solidFill>
                <a:latin typeface="Poppins"/>
                <a:ea typeface="Poppins"/>
                <a:cs typeface="Poppins"/>
                <a:sym typeface="Poppins"/>
              </a:rPr>
              <a:t>Let’s delve deeper into how IT Ops teams can resolve incidents faster</a:t>
            </a:r>
            <a:endParaRPr sz="1000">
              <a:solidFill>
                <a:srgbClr val="101214"/>
              </a:solidFill>
              <a:latin typeface="Poppins"/>
              <a:ea typeface="Poppins"/>
              <a:cs typeface="Poppins"/>
              <a:sym typeface="Poppins"/>
            </a:endParaRPr>
          </a:p>
          <a:p>
            <a:pPr marL="457200" lvl="0" indent="-292100" algn="l" rtl="0">
              <a:lnSpc>
                <a:spcPct val="115000"/>
              </a:lnSpc>
              <a:spcBef>
                <a:spcPts val="1000"/>
              </a:spcBef>
              <a:spcAft>
                <a:spcPts val="0"/>
              </a:spcAft>
              <a:buClr>
                <a:srgbClr val="101214"/>
              </a:buClr>
              <a:buSzPts val="1000"/>
              <a:buFont typeface="Poppins"/>
              <a:buChar char="●"/>
            </a:pPr>
            <a:r>
              <a:rPr lang="en" sz="1000">
                <a:solidFill>
                  <a:srgbClr val="101214"/>
                </a:solidFill>
                <a:latin typeface="Poppins"/>
                <a:ea typeface="Poppins"/>
                <a:cs typeface="Poppins"/>
                <a:sym typeface="Poppins"/>
              </a:rPr>
              <a:t>A </a:t>
            </a:r>
            <a:r>
              <a:rPr lang="en" sz="1000" b="1">
                <a:solidFill>
                  <a:srgbClr val="101214"/>
                </a:solidFill>
                <a:latin typeface="Poppins"/>
                <a:ea typeface="Poppins"/>
                <a:cs typeface="Poppins"/>
                <a:sym typeface="Poppins"/>
              </a:rPr>
              <a:t>unified solution</a:t>
            </a:r>
            <a:r>
              <a:rPr lang="en" sz="1000">
                <a:solidFill>
                  <a:srgbClr val="101214"/>
                </a:solidFill>
                <a:latin typeface="Poppins"/>
                <a:ea typeface="Poppins"/>
                <a:cs typeface="Poppins"/>
                <a:sym typeface="Poppins"/>
              </a:rPr>
              <a:t> that combines both incident response </a:t>
            </a:r>
            <a:r>
              <a:rPr lang="en" sz="1000" i="1">
                <a:solidFill>
                  <a:srgbClr val="101214"/>
                </a:solidFill>
                <a:latin typeface="Poppins"/>
                <a:ea typeface="Poppins"/>
                <a:cs typeface="Poppins"/>
                <a:sym typeface="Poppins"/>
              </a:rPr>
              <a:t>as well as</a:t>
            </a:r>
            <a:r>
              <a:rPr lang="en" sz="1000">
                <a:solidFill>
                  <a:srgbClr val="101214"/>
                </a:solidFill>
                <a:latin typeface="Poppins"/>
                <a:ea typeface="Poppins"/>
                <a:cs typeface="Poppins"/>
                <a:sym typeface="Poppins"/>
              </a:rPr>
              <a:t> incident resolution capabilities means IT Ops teams no longer have to swivel-chair between different tools, when every second counts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8"/>
        <p:cNvGrpSpPr/>
        <p:nvPr/>
      </p:nvGrpSpPr>
      <p:grpSpPr>
        <a:xfrm>
          <a:off x="0" y="0"/>
          <a:ext cx="0" cy="0"/>
          <a:chOff x="0" y="0"/>
          <a:chExt cx="0" cy="0"/>
        </a:xfrm>
      </p:grpSpPr>
      <p:sp>
        <p:nvSpPr>
          <p:cNvPr id="8669" name="Google Shape;8669;g274f4a78c5f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0" name="Google Shape;8670;g274f4a78c5f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2100" algn="l" rtl="0">
              <a:lnSpc>
                <a:spcPct val="115000"/>
              </a:lnSpc>
              <a:spcBef>
                <a:spcPts val="1000"/>
              </a:spcBef>
              <a:spcAft>
                <a:spcPts val="0"/>
              </a:spcAft>
              <a:buClr>
                <a:srgbClr val="101214"/>
              </a:buClr>
              <a:buSzPts val="1000"/>
              <a:buFont typeface="Poppins"/>
              <a:buChar char="●"/>
            </a:pPr>
            <a:r>
              <a:rPr lang="en" sz="1000">
                <a:solidFill>
                  <a:srgbClr val="101214"/>
                </a:solidFill>
                <a:latin typeface="Poppins"/>
                <a:ea typeface="Poppins"/>
                <a:cs typeface="Poppins"/>
                <a:sym typeface="Poppins"/>
              </a:rPr>
              <a:t>The IT Ops team can leverage Atlassian Intelligence (AI) to </a:t>
            </a:r>
            <a:r>
              <a:rPr lang="en" sz="1000" b="1">
                <a:solidFill>
                  <a:srgbClr val="101214"/>
                </a:solidFill>
                <a:latin typeface="Poppins"/>
                <a:ea typeface="Poppins"/>
                <a:cs typeface="Poppins"/>
                <a:sym typeface="Poppins"/>
              </a:rPr>
              <a:t>cluster similar alerts and prioritise response</a:t>
            </a:r>
            <a:endParaRPr sz="1000" b="1">
              <a:solidFill>
                <a:srgbClr val="101214"/>
              </a:solidFill>
              <a:latin typeface="Poppins"/>
              <a:ea typeface="Poppins"/>
              <a:cs typeface="Poppins"/>
              <a:sym typeface="Poppins"/>
            </a:endParaRPr>
          </a:p>
          <a:p>
            <a:pPr marL="457200" lvl="0" indent="-292100" algn="l" rtl="0">
              <a:lnSpc>
                <a:spcPct val="115000"/>
              </a:lnSpc>
              <a:spcBef>
                <a:spcPts val="0"/>
              </a:spcBef>
              <a:spcAft>
                <a:spcPts val="0"/>
              </a:spcAft>
              <a:buClr>
                <a:srgbClr val="101214"/>
              </a:buClr>
              <a:buSzPts val="1000"/>
              <a:buFont typeface="Poppins"/>
              <a:buChar char="●"/>
            </a:pPr>
            <a:r>
              <a:rPr lang="en" sz="1000">
                <a:solidFill>
                  <a:srgbClr val="101214"/>
                </a:solidFill>
                <a:latin typeface="Poppins"/>
                <a:ea typeface="Poppins"/>
                <a:cs typeface="Poppins"/>
                <a:sym typeface="Poppins"/>
              </a:rPr>
              <a:t>AI also helps </a:t>
            </a:r>
            <a:r>
              <a:rPr lang="en" sz="1000" b="1">
                <a:solidFill>
                  <a:srgbClr val="101214"/>
                </a:solidFill>
                <a:latin typeface="Poppins"/>
                <a:ea typeface="Poppins"/>
                <a:cs typeface="Poppins"/>
                <a:sym typeface="Poppins"/>
              </a:rPr>
              <a:t>surface insights based on past alerts</a:t>
            </a:r>
            <a:r>
              <a:rPr lang="en" sz="1000">
                <a:solidFill>
                  <a:srgbClr val="101214"/>
                </a:solidFill>
                <a:latin typeface="Poppins"/>
                <a:ea typeface="Poppins"/>
                <a:cs typeface="Poppins"/>
                <a:sym typeface="Poppins"/>
              </a:rPr>
              <a:t> including the potential impact, recommended next steps and SMEs, and more.</a:t>
            </a:r>
            <a:endParaRPr sz="1000">
              <a:solidFill>
                <a:srgbClr val="101214"/>
              </a:solidFill>
              <a:latin typeface="Poppins"/>
              <a:ea typeface="Poppins"/>
              <a:cs typeface="Poppins"/>
              <a:sym typeface="Poppins"/>
            </a:endParaRPr>
          </a:p>
          <a:p>
            <a:pPr marL="0" lvl="0" indent="0" algn="l" rtl="0">
              <a:spcBef>
                <a:spcPts val="100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0"/>
        <p:cNvGrpSpPr/>
        <p:nvPr/>
      </p:nvGrpSpPr>
      <p:grpSpPr>
        <a:xfrm>
          <a:off x="0" y="0"/>
          <a:ext cx="0" cy="0"/>
          <a:chOff x="0" y="0"/>
          <a:chExt cx="0" cy="0"/>
        </a:xfrm>
      </p:grpSpPr>
      <p:sp>
        <p:nvSpPr>
          <p:cNvPr id="8681" name="Google Shape;8681;g273c4343e9f_3_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2" name="Google Shape;8682;g273c4343e9f_3_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The IT Ops team can easily set up automation rules to auto-close out an alert, or automatically create an incident if it doesn’t get resolved, helping save IT Ops’ time and speed up incident resolution</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1"/>
        <p:cNvGrpSpPr/>
        <p:nvPr/>
      </p:nvGrpSpPr>
      <p:grpSpPr>
        <a:xfrm>
          <a:off x="0" y="0"/>
          <a:ext cx="0" cy="0"/>
          <a:chOff x="0" y="0"/>
          <a:chExt cx="0" cy="0"/>
        </a:xfrm>
      </p:grpSpPr>
      <p:sp>
        <p:nvSpPr>
          <p:cNvPr id="8692" name="Google Shape;8692;g273c4343e9f_3_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3" name="Google Shape;8693;g273c4343e9f_3_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Best-in-class incident response capabilities ensure teams never miss critical alerts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They can easily create on-call schedules and set up routing rules, to alert specific users and teams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They can quickly visualise coverage</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Respond to incidents on-the-go via a mobile device </a:t>
            </a:r>
            <a:endParaRPr>
              <a:solidFill>
                <a:schemeClr val="dk1"/>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3"/>
        <p:cNvGrpSpPr/>
        <p:nvPr/>
      </p:nvGrpSpPr>
      <p:grpSpPr>
        <a:xfrm>
          <a:off x="0" y="0"/>
          <a:ext cx="0" cy="0"/>
          <a:chOff x="0" y="0"/>
          <a:chExt cx="0" cy="0"/>
        </a:xfrm>
      </p:grpSpPr>
      <p:sp>
        <p:nvSpPr>
          <p:cNvPr id="8704" name="Google Shape;8704;g273c4343e9f_3_4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5" name="Google Shape;8705;g273c4343e9f_3_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Let’s now look at how IT Ops can fast-track changes, while minimising friction and risk. </a:t>
            </a:r>
            <a:br>
              <a:rPr lang="en">
                <a:solidFill>
                  <a:schemeClr val="dk1"/>
                </a:solidFill>
              </a:rPr>
            </a:br>
            <a:endParaRPr>
              <a:solidFill>
                <a:schemeClr val="dk1"/>
              </a:solidFill>
            </a:endParaRPr>
          </a:p>
          <a:p>
            <a:pPr marL="0" lvl="0" indent="0" algn="l" rtl="0">
              <a:spcBef>
                <a:spcPts val="0"/>
              </a:spcBef>
              <a:spcAft>
                <a:spcPts val="0"/>
              </a:spcAft>
              <a:buNone/>
            </a:pPr>
            <a:r>
              <a:rPr lang="en">
                <a:solidFill>
                  <a:schemeClr val="dk1"/>
                </a:solidFill>
              </a:rPr>
              <a:t>Our approach helps prevent outages with better deployment tracking and gating.</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Developers can create and track change requests - without leaving their CI/CD tools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Once approved, deployments are automatically ungated and changes are pushed into production.</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This empowers dev teams to ship code faster without introducing risk</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And it helps IT Ops improve tracking of production code changes</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6"/>
        <p:cNvGrpSpPr/>
        <p:nvPr/>
      </p:nvGrpSpPr>
      <p:grpSpPr>
        <a:xfrm>
          <a:off x="0" y="0"/>
          <a:ext cx="0" cy="0"/>
          <a:chOff x="0" y="0"/>
          <a:chExt cx="0" cy="0"/>
        </a:xfrm>
      </p:grpSpPr>
      <p:sp>
        <p:nvSpPr>
          <p:cNvPr id="8717" name="Google Shape;8717;g273c4343e9f_3_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8" name="Google Shape;8718;g273c4343e9f_3_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AI-powered smarts can find and group similar incidents, see how they were resolved to lead to faster resolution. </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0"/>
        <p:cNvGrpSpPr/>
        <p:nvPr/>
      </p:nvGrpSpPr>
      <p:grpSpPr>
        <a:xfrm>
          <a:off x="0" y="0"/>
          <a:ext cx="0" cy="0"/>
          <a:chOff x="0" y="0"/>
          <a:chExt cx="0" cy="0"/>
        </a:xfrm>
      </p:grpSpPr>
      <p:sp>
        <p:nvSpPr>
          <p:cNvPr id="8731" name="Google Shape;8731;g273c4343e9f_3_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2" name="Google Shape;8732;g273c4343e9f_3_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Let’s now delve in to how IT Ops teams can glean critical insights by leveraging our AI and Analytics capabilities. </a:t>
            </a:r>
            <a:endParaRPr>
              <a:solidFill>
                <a:schemeClr val="dk1"/>
              </a:solidFill>
            </a:endParaRPr>
          </a:p>
          <a:p>
            <a:pPr marL="0" lvl="0" indent="0" algn="l" rtl="0">
              <a:spcBef>
                <a:spcPts val="0"/>
              </a:spcBef>
              <a:spcAft>
                <a:spcPts val="0"/>
              </a:spcAft>
              <a:buNone/>
            </a:pPr>
            <a:endParaRPr>
              <a:solidFill>
                <a:srgbClr val="101214"/>
              </a:solidFill>
            </a:endParaRPr>
          </a:p>
          <a:p>
            <a:pPr marL="0" lvl="0" indent="0" algn="l" rtl="0">
              <a:spcBef>
                <a:spcPts val="0"/>
              </a:spcBef>
              <a:spcAft>
                <a:spcPts val="0"/>
              </a:spcAft>
              <a:buNone/>
            </a:pPr>
            <a:r>
              <a:rPr lang="en">
                <a:solidFill>
                  <a:srgbClr val="101214"/>
                </a:solidFill>
              </a:rPr>
              <a:t>Teams can easily identify hot spots and improvement opportunities. For example, they can leverage Atlassian Analytics to </a:t>
            </a:r>
            <a:endParaRPr>
              <a:solidFill>
                <a:schemeClr val="dk1"/>
              </a:solidFill>
            </a:endParaRPr>
          </a:p>
          <a:p>
            <a:pPr marL="457200" lvl="0" indent="-298450" algn="l" rtl="0">
              <a:spcBef>
                <a:spcPts val="0"/>
              </a:spcBef>
              <a:spcAft>
                <a:spcPts val="0"/>
              </a:spcAft>
              <a:buClr>
                <a:schemeClr val="dk1"/>
              </a:buClr>
              <a:buSzPts val="1100"/>
              <a:buChar char="●"/>
            </a:pPr>
            <a:r>
              <a:rPr lang="en">
                <a:solidFill>
                  <a:srgbClr val="101214"/>
                </a:solidFill>
              </a:rPr>
              <a:t>Combine data from Atlassian tools with 3rd party data to understand service costs, and overall service performance (for example, you could pull cloud operations information from AWS, budget data from your Snowflake data warehouse, and in one spot you have all the info you need about services, cost, and overall performance)</a:t>
            </a:r>
            <a:endParaRPr>
              <a:solidFill>
                <a:srgbClr val="101214"/>
              </a:solidFill>
            </a:endParaRPr>
          </a:p>
          <a:p>
            <a:pPr marL="457200" lvl="0" indent="-298450" algn="l" rtl="0">
              <a:spcBef>
                <a:spcPts val="0"/>
              </a:spcBef>
              <a:spcAft>
                <a:spcPts val="0"/>
              </a:spcAft>
              <a:buClr>
                <a:schemeClr val="dk1"/>
              </a:buClr>
              <a:buSzPts val="1100"/>
              <a:buChar char="●"/>
            </a:pPr>
            <a:r>
              <a:rPr lang="en">
                <a:solidFill>
                  <a:srgbClr val="101214"/>
                </a:solidFill>
              </a:rPr>
              <a:t>Pinpoint operational bottlenecks </a:t>
            </a:r>
            <a:endParaRPr>
              <a:solidFill>
                <a:srgbClr val="101214"/>
              </a:solidFill>
            </a:endParaRPr>
          </a:p>
          <a:p>
            <a:pPr marL="457200" lvl="0" indent="-298450" algn="l" rtl="0">
              <a:spcBef>
                <a:spcPts val="0"/>
              </a:spcBef>
              <a:spcAft>
                <a:spcPts val="0"/>
              </a:spcAft>
              <a:buClr>
                <a:schemeClr val="dk1"/>
              </a:buClr>
              <a:buSzPts val="1100"/>
              <a:buChar char="●"/>
            </a:pPr>
            <a:r>
              <a:rPr lang="en">
                <a:solidFill>
                  <a:srgbClr val="101214"/>
                </a:solidFill>
              </a:rPr>
              <a:t>Quickly build dashboards and reports for common use cases - using out-of-the-box templates, no coding required</a:t>
            </a:r>
            <a:endParaRPr>
              <a:solidFill>
                <a:schemeClr val="dk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4"/>
        <p:cNvGrpSpPr/>
        <p:nvPr/>
      </p:nvGrpSpPr>
      <p:grpSpPr>
        <a:xfrm>
          <a:off x="0" y="0"/>
          <a:ext cx="0" cy="0"/>
          <a:chOff x="0" y="0"/>
          <a:chExt cx="0" cy="0"/>
        </a:xfrm>
      </p:grpSpPr>
      <p:sp>
        <p:nvSpPr>
          <p:cNvPr id="8745" name="Google Shape;8745;g273c4343e9f_3_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6" name="Google Shape;8746;g273c4343e9f_3_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Char char="●"/>
            </a:pPr>
            <a:r>
              <a:rPr lang="en">
                <a:solidFill>
                  <a:schemeClr val="dk1"/>
                </a:solidFill>
              </a:rPr>
              <a:t>IT OPs teams can use Atlassian Intelligence to ask questions of their data - in simple English (e.g., “show me the incidents related to asset ‘A’”) [note: right now English is the only language accepted but other languages are already in Beta]</a:t>
            </a:r>
            <a:endParaRPr>
              <a:solidFill>
                <a:schemeClr val="dk1"/>
              </a:solidFill>
            </a:endParaRPr>
          </a:p>
          <a:p>
            <a:pPr marL="457200" lvl="0" indent="-298450" algn="l" rtl="0">
              <a:spcBef>
                <a:spcPts val="0"/>
              </a:spcBef>
              <a:spcAft>
                <a:spcPts val="0"/>
              </a:spcAft>
              <a:buClr>
                <a:schemeClr val="dk1"/>
              </a:buClr>
              <a:buSzPts val="1100"/>
              <a:buChar char="●"/>
            </a:pPr>
            <a:r>
              <a:rPr lang="en" sz="1000">
                <a:solidFill>
                  <a:srgbClr val="101214"/>
                </a:solidFill>
                <a:latin typeface="Poppins"/>
                <a:ea typeface="Poppins"/>
                <a:cs typeface="Poppins"/>
                <a:sym typeface="Poppins"/>
              </a:rPr>
              <a:t>Atlassian Intelligence auto-generates a SQL-query and does the rest, helping you easily draw insights from your comprehensive asset data.</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8"/>
        <p:cNvGrpSpPr/>
        <p:nvPr/>
      </p:nvGrpSpPr>
      <p:grpSpPr>
        <a:xfrm>
          <a:off x="0" y="0"/>
          <a:ext cx="0" cy="0"/>
          <a:chOff x="0" y="0"/>
          <a:chExt cx="0" cy="0"/>
        </a:xfrm>
      </p:grpSpPr>
      <p:sp>
        <p:nvSpPr>
          <p:cNvPr id="8759" name="Google Shape;8759;g2e9bd4c5fec_4_3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0" name="Google Shape;8760;g2e9bd4c5fec_4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iFood, Latin America's top mobile food delivery service with over 5,000 employees, handles 75M+ orders monthly. Downtime or a critical incident can cost them about $250 per minute during peak hours. </a:t>
            </a:r>
            <a:br>
              <a:rPr lang="en">
                <a:solidFill>
                  <a:schemeClr val="dk1"/>
                </a:solidFill>
              </a:rPr>
            </a:br>
            <a:br>
              <a:rPr lang="en">
                <a:solidFill>
                  <a:schemeClr val="dk1"/>
                </a:solidFill>
              </a:rPr>
            </a:br>
            <a:r>
              <a:rPr lang="en">
                <a:solidFill>
                  <a:schemeClr val="dk1"/>
                </a:solidFill>
              </a:rPr>
              <a:t>Initially using Jira for incident tracking, they needed a faster solution and chose Jira Service Management (JSM) over ServiceNow and BMC Remedy. Implemented in just two weeks, JSM helped transform their incident response process - slashing their incident response time from 8 minutes to under 1 minute and reducing false-positive alerts by 88%.</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Now, iFood efficiently manages all demands with JSM tickets, enhancing queue prioritization. This success led to adopting JSM for their legal and procurement teams as well.</a:t>
            </a:r>
            <a:br>
              <a:rPr lang="en"/>
            </a:b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8"/>
        <p:cNvGrpSpPr/>
        <p:nvPr/>
      </p:nvGrpSpPr>
      <p:grpSpPr>
        <a:xfrm>
          <a:off x="0" y="0"/>
          <a:ext cx="0" cy="0"/>
          <a:chOff x="0" y="0"/>
          <a:chExt cx="0" cy="0"/>
        </a:xfrm>
      </p:grpSpPr>
      <p:sp>
        <p:nvSpPr>
          <p:cNvPr id="8189" name="Google Shape;8189;g2e927b028e3_0_13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0" name="Google Shape;8190;g2e927b028e3_0_1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Char char="●"/>
            </a:pPr>
            <a:r>
              <a:rPr lang="en">
                <a:solidFill>
                  <a:schemeClr val="dk1"/>
                </a:solidFill>
              </a:rPr>
              <a:t>Businesses are building and shipping more digital products and services than ever before. Velocity matters.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They are increasingly embracing remote work and distributed teams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As a result, their</a:t>
            </a:r>
            <a:r>
              <a:rPr lang="en" i="1">
                <a:solidFill>
                  <a:schemeClr val="dk1"/>
                </a:solidFill>
              </a:rPr>
              <a:t> </a:t>
            </a:r>
            <a:r>
              <a:rPr lang="en">
                <a:solidFill>
                  <a:schemeClr val="dk1"/>
                </a:solidFill>
              </a:rPr>
              <a:t>customers and employees alike now </a:t>
            </a:r>
            <a:r>
              <a:rPr lang="en" i="1">
                <a:solidFill>
                  <a:schemeClr val="dk1"/>
                </a:solidFill>
              </a:rPr>
              <a:t>expect</a:t>
            </a:r>
            <a:r>
              <a:rPr lang="en">
                <a:solidFill>
                  <a:schemeClr val="dk1"/>
                </a:solidFill>
              </a:rPr>
              <a:t> exceptional services and support, that’s always-on</a:t>
            </a:r>
            <a:endParaRPr>
              <a:solidFill>
                <a:schemeClr val="dk1"/>
              </a:solidFill>
            </a:endParaRPr>
          </a:p>
          <a:p>
            <a:pPr marL="0" lvl="0" indent="0" algn="l" rtl="0">
              <a:spcBef>
                <a:spcPts val="0"/>
              </a:spcBef>
              <a:spcAft>
                <a:spcPts val="0"/>
              </a:spcAft>
              <a:buNone/>
            </a:pPr>
            <a:endParaRPr>
              <a:solidFill>
                <a:schemeClr val="dk1"/>
              </a:solidFill>
            </a:endParaRPr>
          </a:p>
          <a:p>
            <a:pPr marL="457200" lvl="0" indent="0" algn="l" rtl="0">
              <a:spcBef>
                <a:spcPts val="0"/>
              </a:spcBef>
              <a:spcAft>
                <a:spcPts val="0"/>
              </a:spcAft>
              <a:buNone/>
            </a:pPr>
            <a:r>
              <a:rPr lang="en">
                <a:solidFill>
                  <a:schemeClr val="dk1"/>
                </a:solidFill>
              </a:rPr>
              <a:t>—-</a:t>
            </a:r>
            <a:endParaRPr>
              <a:solidFill>
                <a:schemeClr val="dk1"/>
              </a:solidFill>
            </a:endParaRPr>
          </a:p>
          <a:p>
            <a:pPr marL="0" lvl="0" indent="0" algn="l" rtl="0">
              <a:spcBef>
                <a:spcPts val="0"/>
              </a:spcBef>
              <a:spcAft>
                <a:spcPts val="0"/>
              </a:spcAft>
              <a:buNone/>
            </a:pPr>
            <a:r>
              <a:rPr lang="en" i="1">
                <a:solidFill>
                  <a:schemeClr val="dk1"/>
                </a:solidFill>
              </a:rPr>
              <a:t>(longer version)</a:t>
            </a:r>
            <a:endParaRPr i="1">
              <a:solidFill>
                <a:schemeClr val="dk1"/>
              </a:solidFill>
            </a:endParaRPr>
          </a:p>
          <a:p>
            <a:pPr marL="0" lvl="0" indent="0" algn="l" rtl="0">
              <a:spcBef>
                <a:spcPts val="0"/>
              </a:spcBef>
              <a:spcAft>
                <a:spcPts val="0"/>
              </a:spcAft>
              <a:buNone/>
            </a:pPr>
            <a:r>
              <a:rPr lang="en">
                <a:solidFill>
                  <a:schemeClr val="dk1"/>
                </a:solidFill>
              </a:rPr>
              <a:t>Over the last few years, we’ve seen</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A rise in digital businesses</a:t>
            </a:r>
            <a:r>
              <a:rPr lang="en">
                <a:solidFill>
                  <a:schemeClr val="dk1"/>
                </a:solidFill>
              </a:rPr>
              <a:t> - Companies across every industry - retail, healthcare, financial services and beyond - have had to pivot from often traditional, brick-and-mortar operations, to conducting most of their business online. IT leaders have had to rethink how they build and run digital products and services that are available 24/7</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A surge in distributed work</a:t>
            </a:r>
            <a:r>
              <a:rPr lang="en">
                <a:solidFill>
                  <a:schemeClr val="dk1"/>
                </a:solidFill>
              </a:rPr>
              <a:t> - Remote work and globally distributed teams, accelerated by the pandemic, has forced enterprises to address how they provide their employees with 24/7 virtual support. Gone are the days when your employees can rely on “driving by” someone’s desk for IT support, right? </a:t>
            </a:r>
            <a:endParaRPr>
              <a:solidFill>
                <a:schemeClr val="dk1"/>
              </a:solidFill>
            </a:endParaRPr>
          </a:p>
          <a:p>
            <a:pPr marL="0" lvl="0" indent="0" algn="l" rtl="0">
              <a:spcBef>
                <a:spcPts val="0"/>
              </a:spcBef>
              <a:spcAft>
                <a:spcPts val="0"/>
              </a:spcAft>
              <a:buNone/>
            </a:pPr>
            <a:r>
              <a:rPr lang="en">
                <a:solidFill>
                  <a:schemeClr val="dk1"/>
                </a:solidFill>
              </a:rPr>
              <a:t> Your customers and employees alike now </a:t>
            </a:r>
            <a:r>
              <a:rPr lang="en" b="1">
                <a:solidFill>
                  <a:schemeClr val="dk1"/>
                </a:solidFill>
              </a:rPr>
              <a:t>expect exceptional services and support, available 24/7</a:t>
            </a:r>
            <a:endParaRPr b="1">
              <a:solidFill>
                <a:schemeClr val="dk1"/>
              </a:solidFill>
            </a:endParaRPr>
          </a:p>
          <a:p>
            <a:pPr marL="0" lvl="0" indent="0" algn="l" rtl="0">
              <a:spcBef>
                <a:spcPts val="0"/>
              </a:spcBef>
              <a:spcAft>
                <a:spcPts val="0"/>
              </a:spcAft>
              <a:buNone/>
            </a:pPr>
            <a:r>
              <a:rPr lang="en" b="1">
                <a:solidFill>
                  <a:schemeClr val="dk1"/>
                </a:solidFill>
              </a:rPr>
              <a:t>===</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2"/>
        <p:cNvGrpSpPr/>
        <p:nvPr/>
      </p:nvGrpSpPr>
      <p:grpSpPr>
        <a:xfrm>
          <a:off x="0" y="0"/>
          <a:ext cx="0" cy="0"/>
          <a:chOff x="0" y="0"/>
          <a:chExt cx="0" cy="0"/>
        </a:xfrm>
      </p:grpSpPr>
      <p:sp>
        <p:nvSpPr>
          <p:cNvPr id="8773" name="Google Shape;8773;g2e873018cff_1_1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4" name="Google Shape;8774;g2e873018cff_1_1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9"/>
        <p:cNvGrpSpPr/>
        <p:nvPr/>
      </p:nvGrpSpPr>
      <p:grpSpPr>
        <a:xfrm>
          <a:off x="0" y="0"/>
          <a:ext cx="0" cy="0"/>
          <a:chOff x="0" y="0"/>
          <a:chExt cx="0" cy="0"/>
        </a:xfrm>
      </p:grpSpPr>
      <p:sp>
        <p:nvSpPr>
          <p:cNvPr id="8780" name="Google Shape;8780;g2e873018cff_1_20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1" name="Google Shape;8781;g2e873018cff_1_20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5"/>
        <p:cNvGrpSpPr/>
        <p:nvPr/>
      </p:nvGrpSpPr>
      <p:grpSpPr>
        <a:xfrm>
          <a:off x="0" y="0"/>
          <a:ext cx="0" cy="0"/>
          <a:chOff x="0" y="0"/>
          <a:chExt cx="0" cy="0"/>
        </a:xfrm>
      </p:grpSpPr>
      <p:sp>
        <p:nvSpPr>
          <p:cNvPr id="8786" name="Google Shape;8786;g274f1a1cd8e_2_55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7" name="Google Shape;8787;g274f1a1cd8e_2_5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According to Forrester study*, nearly </a:t>
            </a:r>
            <a:r>
              <a:rPr lang="en" b="1">
                <a:solidFill>
                  <a:schemeClr val="dk1"/>
                </a:solidFill>
              </a:rPr>
              <a:t>50% of employees felt unsupported by their service desk</a:t>
            </a:r>
            <a:r>
              <a:rPr lang="en">
                <a:solidFill>
                  <a:schemeClr val="dk1"/>
                </a:solidFill>
              </a:rPr>
              <a:t>, and what’s more, </a:t>
            </a:r>
            <a:r>
              <a:rPr lang="en" b="1">
                <a:solidFill>
                  <a:schemeClr val="dk1"/>
                </a:solidFill>
              </a:rPr>
              <a:t>35% said they avoided the service desk</a:t>
            </a:r>
            <a:r>
              <a:rPr lang="en">
                <a:solidFill>
                  <a:schemeClr val="dk1"/>
                </a:solidFill>
              </a:rPr>
              <a:t> altogether!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&lt;next slide&gt;</a:t>
            </a:r>
            <a:endParaRPr>
              <a:solidFill>
                <a:schemeClr val="dk1"/>
              </a:solidFill>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r>
              <a:rPr lang="en"/>
              <a:t>*</a:t>
            </a:r>
            <a:r>
              <a:rPr lang="en">
                <a:solidFill>
                  <a:schemeClr val="dk1"/>
                </a:solidFill>
              </a:rPr>
              <a:t>The State of the Service Desk, 2024</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5"/>
        <p:cNvGrpSpPr/>
        <p:nvPr/>
      </p:nvGrpSpPr>
      <p:grpSpPr>
        <a:xfrm>
          <a:off x="0" y="0"/>
          <a:ext cx="0" cy="0"/>
          <a:chOff x="0" y="0"/>
          <a:chExt cx="0" cy="0"/>
        </a:xfrm>
      </p:grpSpPr>
      <p:sp>
        <p:nvSpPr>
          <p:cNvPr id="8796" name="Google Shape;8796;g274f1a1cd8e_2_48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7" name="Google Shape;8797;g274f1a1cd8e_2_48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There are good reasons for that. Support teams struggle with a few key challenges: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They are</a:t>
            </a:r>
            <a:r>
              <a:rPr lang="en" b="1">
                <a:solidFill>
                  <a:schemeClr val="dk1"/>
                </a:solidFill>
              </a:rPr>
              <a:t> heavily reliant on a central IT team</a:t>
            </a:r>
            <a:r>
              <a:rPr lang="en">
                <a:solidFill>
                  <a:schemeClr val="dk1"/>
                </a:solidFill>
              </a:rPr>
              <a:t> to create new service desks. This hinders their ability to move fast and tailor experiences to match the needs of their employees</a:t>
            </a:r>
            <a:endParaRPr>
              <a:solidFill>
                <a:schemeClr val="dk1"/>
              </a:solidFill>
            </a:endParaRPr>
          </a:p>
          <a:p>
            <a:pPr marL="457200" lvl="0" indent="-298450" algn="l" rtl="0">
              <a:spcBef>
                <a:spcPts val="0"/>
              </a:spcBef>
              <a:spcAft>
                <a:spcPts val="0"/>
              </a:spcAft>
              <a:buClr>
                <a:schemeClr val="dk1"/>
              </a:buClr>
              <a:buSzPts val="1100"/>
              <a:buChar char="●"/>
            </a:pPr>
            <a:r>
              <a:rPr lang="en" b="1">
                <a:solidFill>
                  <a:schemeClr val="dk1"/>
                </a:solidFill>
              </a:rPr>
              <a:t>Service desks are inundated with requests.</a:t>
            </a:r>
            <a:r>
              <a:rPr lang="en">
                <a:solidFill>
                  <a:schemeClr val="dk1"/>
                </a:solidFill>
              </a:rPr>
              <a:t> Support agents are overwhelmed by the volume of requests. They struggle to respond effectively, without compromising the quality of support and SLAs.</a:t>
            </a:r>
            <a:endParaRPr>
              <a:solidFill>
                <a:schemeClr val="dk1"/>
              </a:solidFill>
            </a:endParaRPr>
          </a:p>
          <a:p>
            <a:pPr marL="457200" lvl="0" indent="-298450" algn="l" rtl="0">
              <a:spcBef>
                <a:spcPts val="0"/>
              </a:spcBef>
              <a:spcAft>
                <a:spcPts val="0"/>
              </a:spcAft>
              <a:buClr>
                <a:schemeClr val="dk1"/>
              </a:buClr>
              <a:buSzPts val="1100"/>
              <a:buChar char="●"/>
            </a:pPr>
            <a:r>
              <a:rPr lang="en" b="1">
                <a:solidFill>
                  <a:schemeClr val="dk1"/>
                </a:solidFill>
              </a:rPr>
              <a:t>Poor resolution times leads to dissatisfied employees. </a:t>
            </a:r>
            <a:r>
              <a:rPr lang="en">
                <a:solidFill>
                  <a:schemeClr val="dk1"/>
                </a:solidFill>
              </a:rPr>
              <a:t>More often than not, employees just want to self-serve and get help fast, rather than wait hours, or even days, to get support for simple things (e.g., fix a VPN issue, get system access). And they expect to get help wherever they happen to be at the time, via the channel of their choice (e.g.,email, Slack, MS Teams, portal)</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8"/>
        <p:cNvGrpSpPr/>
        <p:nvPr/>
      </p:nvGrpSpPr>
      <p:grpSpPr>
        <a:xfrm>
          <a:off x="0" y="0"/>
          <a:ext cx="0" cy="0"/>
          <a:chOff x="0" y="0"/>
          <a:chExt cx="0" cy="0"/>
        </a:xfrm>
      </p:grpSpPr>
      <p:sp>
        <p:nvSpPr>
          <p:cNvPr id="8819" name="Google Shape;8819;g274f1a1cd8e_2_5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0" name="Google Shape;8820;g274f1a1cd8e_2_5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endParaRPr/>
          </a:p>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2"/>
        <p:cNvGrpSpPr/>
        <p:nvPr/>
      </p:nvGrpSpPr>
      <p:grpSpPr>
        <a:xfrm>
          <a:off x="0" y="0"/>
          <a:ext cx="0" cy="0"/>
          <a:chOff x="0" y="0"/>
          <a:chExt cx="0" cy="0"/>
        </a:xfrm>
      </p:grpSpPr>
      <p:sp>
        <p:nvSpPr>
          <p:cNvPr id="8833" name="Google Shape;8833;g273c4343e9f_3_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4" name="Google Shape;8834;g273c4343e9f_3_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We believe that every team in an organisation is a service team.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We’ve made it simple for teams - across HR, facilities, finance and beyond - to quickly spin up as service desk that matches their needs.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They can leverage pre-built service management templates, that come with common request types, forms, and workflows, to help teams get up and running fast</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3"/>
        <p:cNvGrpSpPr/>
        <p:nvPr/>
      </p:nvGrpSpPr>
      <p:grpSpPr>
        <a:xfrm>
          <a:off x="0" y="0"/>
          <a:ext cx="0" cy="0"/>
          <a:chOff x="0" y="0"/>
          <a:chExt cx="0" cy="0"/>
        </a:xfrm>
      </p:grpSpPr>
      <p:sp>
        <p:nvSpPr>
          <p:cNvPr id="8844" name="Google Shape;8844;g273c4343e9f_3_1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5" name="Google Shape;8845;g273c4343e9f_3_1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They can even further configure new configuration experience to give you even more control.</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First, select the service requests you’d like to get started with. There’s a whole library of industry standard request types for you to choose from</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And you can quickly tweak the request forms to meet the needs of your team.</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Next - choose how you want to work.</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 You can select from one of recommended, out-of-the-box workflows or use our drag-and-drop workflow designer to configure a new one to to match the process of your team.</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And within minutes… You have a tailored service desk up and running.</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5"/>
        <p:cNvGrpSpPr/>
        <p:nvPr/>
      </p:nvGrpSpPr>
      <p:grpSpPr>
        <a:xfrm>
          <a:off x="0" y="0"/>
          <a:ext cx="0" cy="0"/>
          <a:chOff x="0" y="0"/>
          <a:chExt cx="0" cy="0"/>
        </a:xfrm>
      </p:grpSpPr>
      <p:sp>
        <p:nvSpPr>
          <p:cNvPr id="8856" name="Google Shape;8856;g273c4343e9f_3_1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7" name="Google Shape;8857;g273c4343e9f_3_1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Support teams can organize requests to best match how they work. They can choose to:</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Manage requests in queues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Visualise incoming and in-flight work as cards on a board, or</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Visualise scheduled, future work on a calendar - especially useful for HR teams looking to onboard a new employee, or IT teams planning a system upgrade</a:t>
            </a:r>
            <a:endParaRPr>
              <a:solidFill>
                <a:schemeClr val="dk1"/>
              </a:solidFill>
            </a:endParaRPr>
          </a:p>
          <a:p>
            <a:pPr marL="0" lvl="0" indent="0" algn="l" rtl="0">
              <a:spcBef>
                <a:spcPts val="0"/>
              </a:spcBef>
              <a:spcAft>
                <a:spcPts val="0"/>
              </a:spcAft>
              <a:buNone/>
            </a:pPr>
            <a:r>
              <a:rPr lang="en">
                <a:solidFill>
                  <a:schemeClr val="dk1"/>
                </a:solidFill>
              </a:rPr>
              <a:t>It’s simple and intuitive.</a:t>
            </a:r>
            <a:endParaRPr>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9"/>
        <p:cNvGrpSpPr/>
        <p:nvPr/>
      </p:nvGrpSpPr>
      <p:grpSpPr>
        <a:xfrm>
          <a:off x="0" y="0"/>
          <a:ext cx="0" cy="0"/>
          <a:chOff x="0" y="0"/>
          <a:chExt cx="0" cy="0"/>
        </a:xfrm>
      </p:grpSpPr>
      <p:sp>
        <p:nvSpPr>
          <p:cNvPr id="8870" name="Google Shape;8870;g273c4343e9f_3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1" name="Google Shape;8871;g273c4343e9f_3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We know that it’s very easy to get overwhelmed with the back and forth that goes on in tickets - often bouncing between multiple individuals, across different departments and time-zones.</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We’ve made it easier for support agents to quickly get up speed on a ticket with AI-generated summaries.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2"/>
        <p:cNvGrpSpPr/>
        <p:nvPr/>
      </p:nvGrpSpPr>
      <p:grpSpPr>
        <a:xfrm>
          <a:off x="0" y="0"/>
          <a:ext cx="0" cy="0"/>
          <a:chOff x="0" y="0"/>
          <a:chExt cx="0" cy="0"/>
        </a:xfrm>
      </p:grpSpPr>
      <p:sp>
        <p:nvSpPr>
          <p:cNvPr id="8883" name="Google Shape;8883;g273c4343e9f_3_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4" name="Google Shape;8884;g273c4343e9f_3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Atlassian Intelligence can also help your agents craft better responses. Often, how well teams can resolve tickets comes down to how well they communicate.</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Are the instructions clear? Is the tone professional and empathetic?</a:t>
            </a: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Atlassian Intelligence can quickly rewrite messages with greater clarity and context to minimise potential confusion, ultimately helping improve CSAT. </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7"/>
        <p:cNvGrpSpPr/>
        <p:nvPr/>
      </p:nvGrpSpPr>
      <p:grpSpPr>
        <a:xfrm>
          <a:off x="0" y="0"/>
          <a:ext cx="0" cy="0"/>
          <a:chOff x="0" y="0"/>
          <a:chExt cx="0" cy="0"/>
        </a:xfrm>
      </p:grpSpPr>
      <p:sp>
        <p:nvSpPr>
          <p:cNvPr id="8198" name="Google Shape;8198;g2e8cb04060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9" name="Google Shape;8199;g2e8cb04060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However, traditional ITSM gets in the way.</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b="1">
                <a:solidFill>
                  <a:schemeClr val="dk1"/>
                </a:solidFill>
              </a:rPr>
              <a:t>First, siloed tools and processes </a:t>
            </a:r>
            <a:r>
              <a:rPr lang="en">
                <a:solidFill>
                  <a:schemeClr val="dk1"/>
                </a:solidFill>
              </a:rPr>
              <a:t>make it incredibly hard for Dev and Ops teams to quickly come together to build great products and services, and then ensure they are up and running at all times.</a:t>
            </a:r>
            <a:endParaRPr>
              <a:solidFill>
                <a:schemeClr val="dk1"/>
              </a:solidFill>
            </a:endParaRPr>
          </a:p>
          <a:p>
            <a:pPr marL="457200" lvl="0" indent="-298450" algn="l" rtl="0">
              <a:spcBef>
                <a:spcPts val="0"/>
              </a:spcBef>
              <a:spcAft>
                <a:spcPts val="0"/>
              </a:spcAft>
              <a:buClr>
                <a:schemeClr val="dk1"/>
              </a:buClr>
              <a:buSzPts val="1100"/>
              <a:buChar char="●"/>
            </a:pPr>
            <a:r>
              <a:rPr lang="en" b="1">
                <a:solidFill>
                  <a:schemeClr val="dk1"/>
                </a:solidFill>
              </a:rPr>
              <a:t>Second, outdated experiences </a:t>
            </a:r>
            <a:r>
              <a:rPr lang="en">
                <a:solidFill>
                  <a:schemeClr val="dk1"/>
                </a:solidFill>
              </a:rPr>
              <a:t>make it difficult for employees to get the help they need, and for IT to provide great support fast. When employees avoid the service desk, it forces workarounds and the proliferation of shadow IT, and </a:t>
            </a:r>
            <a:endParaRPr>
              <a:solidFill>
                <a:schemeClr val="dk1"/>
              </a:solidFill>
            </a:endParaRPr>
          </a:p>
          <a:p>
            <a:pPr marL="457200" lvl="0" indent="-298450" algn="l" rtl="0">
              <a:spcBef>
                <a:spcPts val="0"/>
              </a:spcBef>
              <a:spcAft>
                <a:spcPts val="0"/>
              </a:spcAft>
              <a:buClr>
                <a:schemeClr val="dk1"/>
              </a:buClr>
              <a:buSzPts val="1100"/>
              <a:buChar char="●"/>
            </a:pPr>
            <a:r>
              <a:rPr lang="en" b="1">
                <a:solidFill>
                  <a:schemeClr val="dk1"/>
                </a:solidFill>
              </a:rPr>
              <a:t>Finally</a:t>
            </a:r>
            <a:r>
              <a:rPr lang="en">
                <a:solidFill>
                  <a:schemeClr val="dk1"/>
                </a:solidFill>
              </a:rPr>
              <a:t>,</a:t>
            </a:r>
            <a:r>
              <a:rPr lang="en" b="1">
                <a:solidFill>
                  <a:schemeClr val="dk1"/>
                </a:solidFill>
              </a:rPr>
              <a:t> traditional ITSM solutions have gotten overly costly and complex. </a:t>
            </a:r>
            <a:r>
              <a:rPr lang="en">
                <a:solidFill>
                  <a:schemeClr val="dk1"/>
                </a:solidFill>
              </a:rPr>
              <a:t>Deploying and running new service desks across different teams in an enterprise is incredibly expensive and time-consuming. And ongoing upgrades and maintenance gets cost-prohibitive over time.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4"/>
        <p:cNvGrpSpPr/>
        <p:nvPr/>
      </p:nvGrpSpPr>
      <p:grpSpPr>
        <a:xfrm>
          <a:off x="0" y="0"/>
          <a:ext cx="0" cy="0"/>
          <a:chOff x="0" y="0"/>
          <a:chExt cx="0" cy="0"/>
        </a:xfrm>
      </p:grpSpPr>
      <p:sp>
        <p:nvSpPr>
          <p:cNvPr id="8895" name="Google Shape;8895;g273c4343e9f_3_1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6" name="Google Shape;8896;g273c4343e9f_3_1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7"/>
        <p:cNvGrpSpPr/>
        <p:nvPr/>
      </p:nvGrpSpPr>
      <p:grpSpPr>
        <a:xfrm>
          <a:off x="0" y="0"/>
          <a:ext cx="0" cy="0"/>
          <a:chOff x="0" y="0"/>
          <a:chExt cx="0" cy="0"/>
        </a:xfrm>
      </p:grpSpPr>
      <p:sp>
        <p:nvSpPr>
          <p:cNvPr id="8908" name="Google Shape;8908;g273c4343e9f_3_1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9" name="Google Shape;8909;g273c4343e9f_3_1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Our conversational ticketing capabilities enables support agents to meet employees where they are, capturing requests and additional context in the collaboration tool of their choice (Slack or Teams), and then transferring this information to the ticket within Jira Service Management.</a:t>
            </a:r>
            <a:endParaRPr>
              <a:solidFill>
                <a:schemeClr val="dk1"/>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0"/>
        <p:cNvGrpSpPr/>
        <p:nvPr/>
      </p:nvGrpSpPr>
      <p:grpSpPr>
        <a:xfrm>
          <a:off x="0" y="0"/>
          <a:ext cx="0" cy="0"/>
          <a:chOff x="0" y="0"/>
          <a:chExt cx="0" cy="0"/>
        </a:xfrm>
      </p:grpSpPr>
      <p:sp>
        <p:nvSpPr>
          <p:cNvPr id="8921" name="Google Shape;8921;g273c4343e9f_3_1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2" name="Google Shape;8922;g273c4343e9f_3_1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In addition, our virtual agent capabilities use machine learning to:</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Understand the intent of a request</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Ask clarifying questions, and then </a:t>
            </a:r>
            <a:endParaRPr>
              <a:solidFill>
                <a:schemeClr val="dk1"/>
              </a:solidFill>
            </a:endParaRPr>
          </a:p>
          <a:p>
            <a:pPr marL="914400" lvl="1" indent="-298450" algn="l" rtl="0">
              <a:spcBef>
                <a:spcPts val="0"/>
              </a:spcBef>
              <a:spcAft>
                <a:spcPts val="0"/>
              </a:spcAft>
              <a:buClr>
                <a:schemeClr val="dk1"/>
              </a:buClr>
              <a:buSzPts val="1100"/>
              <a:buChar char="○"/>
            </a:pPr>
            <a:r>
              <a:rPr lang="en">
                <a:solidFill>
                  <a:schemeClr val="dk1"/>
                </a:solidFill>
              </a:rPr>
              <a:t>Either automatically resolve the request, with knowledge base articles and actions, or </a:t>
            </a:r>
            <a:endParaRPr>
              <a:solidFill>
                <a:schemeClr val="dk1"/>
              </a:solidFill>
            </a:endParaRPr>
          </a:p>
          <a:p>
            <a:pPr marL="914400" lvl="1" indent="-298450" algn="l" rtl="0">
              <a:spcBef>
                <a:spcPts val="0"/>
              </a:spcBef>
              <a:spcAft>
                <a:spcPts val="0"/>
              </a:spcAft>
              <a:buClr>
                <a:schemeClr val="dk1"/>
              </a:buClr>
              <a:buSzPts val="1100"/>
              <a:buChar char="○"/>
            </a:pPr>
            <a:r>
              <a:rPr lang="en">
                <a:solidFill>
                  <a:schemeClr val="dk1"/>
                </a:solidFill>
              </a:rPr>
              <a:t>Direct it to a live agent for quick resolution</a:t>
            </a:r>
            <a:endParaRPr>
              <a:solidFill>
                <a:schemeClr val="dk1"/>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3"/>
        <p:cNvGrpSpPr/>
        <p:nvPr/>
      </p:nvGrpSpPr>
      <p:grpSpPr>
        <a:xfrm>
          <a:off x="0" y="0"/>
          <a:ext cx="0" cy="0"/>
          <a:chOff x="0" y="0"/>
          <a:chExt cx="0" cy="0"/>
        </a:xfrm>
      </p:grpSpPr>
      <p:sp>
        <p:nvSpPr>
          <p:cNvPr id="8934" name="Google Shape;8934;g274f4a78c5f_4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5" name="Google Shape;8935;g274f4a78c5f_4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Our customers are already seeing some pretty amazing results with AI and JSM</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For example:</a:t>
            </a:r>
            <a:endParaRPr/>
          </a:p>
          <a:p>
            <a:pPr marL="457200" lvl="0" indent="-298450" algn="l" rtl="0">
              <a:spcBef>
                <a:spcPts val="0"/>
              </a:spcBef>
              <a:spcAft>
                <a:spcPts val="0"/>
              </a:spcAft>
              <a:buSzPts val="1100"/>
              <a:buChar char="●"/>
            </a:pPr>
            <a:r>
              <a:rPr lang="en"/>
              <a:t>FanDuel Group, a major gaming company, tells us they’ve cut support tickets that require human intervention by 85%</a:t>
            </a:r>
            <a:endParaRPr/>
          </a:p>
          <a:p>
            <a:pPr marL="457200" lvl="0" indent="-298450" algn="l" rtl="0">
              <a:spcBef>
                <a:spcPts val="0"/>
              </a:spcBef>
              <a:spcAft>
                <a:spcPts val="0"/>
              </a:spcAft>
              <a:buSzPts val="1100"/>
              <a:buChar char="●"/>
            </a:pPr>
            <a:r>
              <a:rPr lang="en"/>
              <a:t>OVO Energy, a renewable energy leader with 4 million customers, resolves 23% of all support requests in the first response within 5 seconds, and</a:t>
            </a:r>
            <a:endParaRPr/>
          </a:p>
          <a:p>
            <a:pPr marL="457200" lvl="0" indent="-298450" algn="l" rtl="0">
              <a:spcBef>
                <a:spcPts val="0"/>
              </a:spcBef>
              <a:spcAft>
                <a:spcPts val="0"/>
              </a:spcAft>
              <a:buSzPts val="1100"/>
              <a:buChar char="●"/>
            </a:pPr>
            <a:r>
              <a:rPr lang="en"/>
              <a:t>Our very own Atlassian IT has cut the time to resolve issues by a whopping 96% - and this is while keeping our CSAT scores consistent at 4.5.</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6"/>
        <p:cNvGrpSpPr/>
        <p:nvPr/>
      </p:nvGrpSpPr>
      <p:grpSpPr>
        <a:xfrm>
          <a:off x="0" y="0"/>
          <a:ext cx="0" cy="0"/>
          <a:chOff x="0" y="0"/>
          <a:chExt cx="0" cy="0"/>
        </a:xfrm>
      </p:grpSpPr>
      <p:sp>
        <p:nvSpPr>
          <p:cNvPr id="8957" name="Google Shape;8957;g274f1a1cd8e_2_6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8" name="Google Shape;8958;g274f1a1cd8e_2_6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NextEra Energy, a Fortune 500 leader in renewable energy with 14,000+ employees in North America, faced the challenge of navigating remote work during COVID-19. The company sought a solution to improve request streamlining, collaboration, and visibility while working virtually, and one that could co-exist with ServiceNow.</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The IT team introduced Jira Service Management for its speed and simplicity, leading to the creation of over 90 service desks for departments like Accounting, Legal, and HR.</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The impact? Non-IT teams at NextEra Energy now efficiently manage requests, achieving a 20% drop in requests through self-service, a 61% faster handling time enhanced by automation, and a 68% cut in service delivery costs, all thanks to Jira Service Management.</a:t>
            </a:r>
            <a:endParaRPr>
              <a:solidFill>
                <a:schemeClr val="dk1"/>
              </a:solidFill>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66"/>
        <p:cNvGrpSpPr/>
        <p:nvPr/>
      </p:nvGrpSpPr>
      <p:grpSpPr>
        <a:xfrm>
          <a:off x="0" y="0"/>
          <a:ext cx="0" cy="0"/>
          <a:chOff x="0" y="0"/>
          <a:chExt cx="0" cy="0"/>
        </a:xfrm>
      </p:grpSpPr>
      <p:sp>
        <p:nvSpPr>
          <p:cNvPr id="8967" name="Google Shape;8967;g2e5d33c5212_0_4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8" name="Google Shape;8968;g2e5d33c5212_0_4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Char char="-"/>
            </a:pPr>
            <a:r>
              <a:rPr lang="en">
                <a:solidFill>
                  <a:schemeClr val="dk1"/>
                </a:solidFill>
              </a:rPr>
              <a:t>We covered a lot today, so I’d like to stop here and answer any questions you may have</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1"/>
        <p:cNvGrpSpPr/>
        <p:nvPr/>
      </p:nvGrpSpPr>
      <p:grpSpPr>
        <a:xfrm>
          <a:off x="0" y="0"/>
          <a:ext cx="0" cy="0"/>
          <a:chOff x="0" y="0"/>
          <a:chExt cx="0" cy="0"/>
        </a:xfrm>
      </p:grpSpPr>
      <p:sp>
        <p:nvSpPr>
          <p:cNvPr id="8972" name="Google Shape;8972;g274d11cf981_16_104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3" name="Google Shape;8973;g274d11cf981_16_10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8"/>
        <p:cNvGrpSpPr/>
        <p:nvPr/>
      </p:nvGrpSpPr>
      <p:grpSpPr>
        <a:xfrm>
          <a:off x="0" y="0"/>
          <a:ext cx="0" cy="0"/>
          <a:chOff x="0" y="0"/>
          <a:chExt cx="0" cy="0"/>
        </a:xfrm>
      </p:grpSpPr>
      <p:sp>
        <p:nvSpPr>
          <p:cNvPr id="8979" name="Google Shape;8979;g28f25993c9a_0_22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0" name="Google Shape;8980;g28f25993c9a_0_2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7"/>
        <p:cNvGrpSpPr/>
        <p:nvPr/>
      </p:nvGrpSpPr>
      <p:grpSpPr>
        <a:xfrm>
          <a:off x="0" y="0"/>
          <a:ext cx="0" cy="0"/>
          <a:chOff x="0" y="0"/>
          <a:chExt cx="0" cy="0"/>
        </a:xfrm>
      </p:grpSpPr>
      <p:sp>
        <p:nvSpPr>
          <p:cNvPr id="8988" name="Google Shape;8988;g2e5047eb5ab_0_220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989" name="Google Shape;8989;g2e5047eb5ab_0_2205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200">
                <a:latin typeface="Poppins"/>
                <a:ea typeface="Poppins"/>
                <a:cs typeface="Poppins"/>
                <a:sym typeface="Poppins"/>
              </a:rPr>
              <a:t>Drawing from our experience and principles, we’ve developed an approach for your how teams should work together to orchestrate all the moving parts of your business to drive clarity, improve productivity, and increase collaboration. </a:t>
            </a:r>
            <a:endParaRPr sz="1200">
              <a:latin typeface="Poppins"/>
              <a:ea typeface="Poppins"/>
              <a:cs typeface="Poppins"/>
              <a:sym typeface="Poppins"/>
            </a:endParaRPr>
          </a:p>
          <a:p>
            <a:pPr marL="0" lvl="0" indent="0" algn="l" rtl="0">
              <a:lnSpc>
                <a:spcPct val="117999"/>
              </a:lnSpc>
              <a:spcBef>
                <a:spcPts val="0"/>
              </a:spcBef>
              <a:spcAft>
                <a:spcPts val="0"/>
              </a:spcAft>
              <a:buNone/>
            </a:pPr>
            <a:endParaRPr sz="1200">
              <a:latin typeface="Poppins"/>
              <a:ea typeface="Poppins"/>
              <a:cs typeface="Poppins"/>
              <a:sym typeface="Poppins"/>
            </a:endParaRPr>
          </a:p>
          <a:p>
            <a:pPr marL="0" lvl="0" indent="0" algn="l" rtl="0">
              <a:lnSpc>
                <a:spcPct val="117999"/>
              </a:lnSpc>
              <a:spcBef>
                <a:spcPts val="0"/>
              </a:spcBef>
              <a:spcAft>
                <a:spcPts val="0"/>
              </a:spcAft>
              <a:buNone/>
            </a:pPr>
            <a:r>
              <a:rPr lang="en" sz="1200">
                <a:latin typeface="Poppins"/>
                <a:ea typeface="Poppins"/>
                <a:cs typeface="Poppins"/>
                <a:sym typeface="Poppins"/>
              </a:rPr>
              <a:t>What we call, a system of work.</a:t>
            </a:r>
            <a:endParaRPr sz="1200">
              <a:latin typeface="Poppins"/>
              <a:ea typeface="Poppins"/>
              <a:cs typeface="Poppins"/>
              <a:sym typeface="Poppins"/>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4"/>
        <p:cNvGrpSpPr/>
        <p:nvPr/>
      </p:nvGrpSpPr>
      <p:grpSpPr>
        <a:xfrm>
          <a:off x="0" y="0"/>
          <a:ext cx="0" cy="0"/>
          <a:chOff x="0" y="0"/>
          <a:chExt cx="0" cy="0"/>
        </a:xfrm>
      </p:grpSpPr>
      <p:sp>
        <p:nvSpPr>
          <p:cNvPr id="8995" name="Google Shape;8995;g31493fdd261_1_127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6" name="Google Shape;8996;g31493fdd261_1_127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To implement this system that brings teams together, we have built a portfolio of products…</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With foundational products like Jira, Confluence, Loom and now Rovo that every team, every knowledge worker should have</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And specialized products for software, IT and leadership teams</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We’ve designed </a:t>
            </a:r>
            <a:r>
              <a:rPr lang="en" sz="1650" b="1">
                <a:solidFill>
                  <a:schemeClr val="dk1"/>
                </a:solidFill>
                <a:latin typeface="Arial"/>
                <a:ea typeface="Arial"/>
                <a:cs typeface="Arial"/>
                <a:sym typeface="Arial"/>
              </a:rPr>
              <a:t>global apps</a:t>
            </a:r>
            <a:r>
              <a:rPr lang="en" sz="1650">
                <a:solidFill>
                  <a:schemeClr val="dk1"/>
                </a:solidFill>
                <a:latin typeface="Arial"/>
                <a:ea typeface="Arial"/>
                <a:cs typeface="Arial"/>
                <a:sym typeface="Arial"/>
              </a:rPr>
              <a:t> like </a:t>
            </a:r>
            <a:r>
              <a:rPr lang="en" sz="1650" b="1">
                <a:solidFill>
                  <a:schemeClr val="dk1"/>
                </a:solidFill>
                <a:latin typeface="Arial"/>
                <a:ea typeface="Arial"/>
                <a:cs typeface="Arial"/>
                <a:sym typeface="Arial"/>
              </a:rPr>
              <a:t>Atlassian Home, Analytics, and Admin Hub</a:t>
            </a:r>
            <a:r>
              <a:rPr lang="en" sz="1650">
                <a:solidFill>
                  <a:schemeClr val="dk1"/>
                </a:solidFill>
                <a:latin typeface="Arial"/>
                <a:ea typeface="Arial"/>
                <a:cs typeface="Arial"/>
                <a:sym typeface="Arial"/>
              </a:rPr>
              <a:t> to serve as central hubs across our platform. </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And depending on your particular needs, we’ve got </a:t>
            </a:r>
            <a:r>
              <a:rPr lang="en" sz="1650" b="1">
                <a:solidFill>
                  <a:schemeClr val="dk1"/>
                </a:solidFill>
                <a:latin typeface="Arial"/>
                <a:ea typeface="Arial"/>
                <a:cs typeface="Arial"/>
                <a:sym typeface="Arial"/>
              </a:rPr>
              <a:t>Guard</a:t>
            </a:r>
            <a:r>
              <a:rPr lang="en" sz="1650">
                <a:solidFill>
                  <a:schemeClr val="dk1"/>
                </a:solidFill>
                <a:latin typeface="Arial"/>
                <a:ea typeface="Arial"/>
                <a:cs typeface="Arial"/>
                <a:sym typeface="Arial"/>
              </a:rPr>
              <a:t> for added security requirements, and </a:t>
            </a:r>
            <a:r>
              <a:rPr lang="en" sz="1650" b="1">
                <a:solidFill>
                  <a:schemeClr val="dk1"/>
                </a:solidFill>
                <a:latin typeface="Arial"/>
                <a:ea typeface="Arial"/>
                <a:cs typeface="Arial"/>
                <a:sym typeface="Arial"/>
              </a:rPr>
              <a:t>Trello</a:t>
            </a:r>
            <a:r>
              <a:rPr lang="en" sz="1650">
                <a:solidFill>
                  <a:schemeClr val="dk1"/>
                </a:solidFill>
                <a:latin typeface="Arial"/>
                <a:ea typeface="Arial"/>
                <a:cs typeface="Arial"/>
                <a:sym typeface="Arial"/>
              </a:rPr>
              <a:t> which is designed for personal productivity. </a:t>
            </a:r>
            <a:endParaRPr sz="1650">
              <a:solidFill>
                <a:schemeClr val="dk1"/>
              </a:solidFill>
              <a:latin typeface="Arial"/>
              <a:ea typeface="Arial"/>
              <a:cs typeface="Arial"/>
              <a:sym typeface="Arial"/>
            </a:endParaRPr>
          </a:p>
          <a:p>
            <a:pPr marL="0" lvl="0" indent="0" algn="l" rtl="0">
              <a:spcBef>
                <a:spcPts val="120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8"/>
        <p:cNvGrpSpPr/>
        <p:nvPr/>
      </p:nvGrpSpPr>
      <p:grpSpPr>
        <a:xfrm>
          <a:off x="0" y="0"/>
          <a:ext cx="0" cy="0"/>
          <a:chOff x="0" y="0"/>
          <a:chExt cx="0" cy="0"/>
        </a:xfrm>
      </p:grpSpPr>
      <p:sp>
        <p:nvSpPr>
          <p:cNvPr id="8209" name="Google Shape;8209;g2e72c4451ae_0_2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That’s why we’ve invested in a new approach to service management - one that </a:t>
            </a:r>
            <a:r>
              <a:rPr lang="en" b="1"/>
              <a:t>brings Dev, IT, and business teams together on one platform to deliver great experiences at high velocity.</a:t>
            </a:r>
            <a:endParaRPr b="1"/>
          </a:p>
        </p:txBody>
      </p:sp>
      <p:sp>
        <p:nvSpPr>
          <p:cNvPr id="8210" name="Google Shape;8210;g2e72c4451ae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3"/>
        <p:cNvGrpSpPr/>
        <p:nvPr/>
      </p:nvGrpSpPr>
      <p:grpSpPr>
        <a:xfrm>
          <a:off x="0" y="0"/>
          <a:ext cx="0" cy="0"/>
          <a:chOff x="0" y="0"/>
          <a:chExt cx="0" cy="0"/>
        </a:xfrm>
      </p:grpSpPr>
      <p:sp>
        <p:nvSpPr>
          <p:cNvPr id="9024" name="Google Shape;9024;g31493fdd261_1_130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5" name="Google Shape;9025;g31493fdd261_1_130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All that rich data powers all of our experiences - from data visualization, automation, Atlassian Intelligence, and search. </a:t>
            </a:r>
            <a:endParaRPr sz="1650">
              <a:solidFill>
                <a:schemeClr val="dk1"/>
              </a:solidFill>
              <a:latin typeface="Arial"/>
              <a:ea typeface="Arial"/>
              <a:cs typeface="Arial"/>
              <a:sym typeface="Arial"/>
            </a:endParaRPr>
          </a:p>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8"/>
        <p:cNvGrpSpPr/>
        <p:nvPr/>
      </p:nvGrpSpPr>
      <p:grpSpPr>
        <a:xfrm>
          <a:off x="0" y="0"/>
          <a:ext cx="0" cy="0"/>
          <a:chOff x="0" y="0"/>
          <a:chExt cx="0" cy="0"/>
        </a:xfrm>
      </p:grpSpPr>
      <p:sp>
        <p:nvSpPr>
          <p:cNvPr id="9049" name="Google Shape;9049;g31493fdd261_1_132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0" name="Google Shape;9050;g31493fdd261_1_132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650">
                <a:solidFill>
                  <a:schemeClr val="dk1"/>
                </a:solidFill>
                <a:latin typeface="Arial"/>
                <a:ea typeface="Arial"/>
                <a:cs typeface="Arial"/>
                <a:sym typeface="Arial"/>
              </a:rPr>
              <a:t>Our entire portfolio is supported by a powerful cloud platform. </a:t>
            </a:r>
            <a:endParaRPr sz="1650">
              <a:solidFill>
                <a:schemeClr val="dk1"/>
              </a:solidFill>
              <a:latin typeface="Arial"/>
              <a:ea typeface="Arial"/>
              <a:cs typeface="Arial"/>
              <a:sym typeface="Arial"/>
            </a:endParaRPr>
          </a:p>
          <a:p>
            <a:pPr marL="457200" lvl="0" indent="-333375" algn="l" rtl="0">
              <a:lnSpc>
                <a:spcPct val="115000"/>
              </a:lnSpc>
              <a:spcBef>
                <a:spcPts val="1200"/>
              </a:spcBef>
              <a:spcAft>
                <a:spcPts val="0"/>
              </a:spcAft>
              <a:buClr>
                <a:schemeClr val="dk1"/>
              </a:buClr>
              <a:buSzPts val="1650"/>
              <a:buChar char="●"/>
            </a:pPr>
            <a:r>
              <a:rPr lang="en" sz="1650">
                <a:solidFill>
                  <a:schemeClr val="dk1"/>
                </a:solidFill>
                <a:latin typeface="Arial"/>
                <a:ea typeface="Arial"/>
                <a:cs typeface="Arial"/>
                <a:sym typeface="Arial"/>
              </a:rPr>
              <a:t>At the core of our platform is our Teamwork Graph - a very special data layer that captures the building blocks of all that teamwork. The Teamwork Graph captures your teams, their work, their goals and their knowledge </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Teamwork graph establishes the connections between these key building blocks in your organization. And that is a goldmine for Teamwork AI. </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The teamwork graph is the pulsing heart of the Atlassian Cloud Platform and powers experiences like AI, search and automation across all Atlassian products. It is the reason we are able to run experiences like unified search and automation….. </a:t>
            </a:r>
            <a:endParaRPr sz="1650">
              <a:solidFill>
                <a:schemeClr val="dk1"/>
              </a:solidFill>
              <a:latin typeface="Arial"/>
              <a:ea typeface="Arial"/>
              <a:cs typeface="Arial"/>
              <a:sym typeface="Arial"/>
            </a:endParaRPr>
          </a:p>
          <a:p>
            <a:pPr marL="0" lvl="0" indent="0" algn="l" rtl="0">
              <a:lnSpc>
                <a:spcPct val="115000"/>
              </a:lnSpc>
              <a:spcBef>
                <a:spcPts val="1200"/>
              </a:spcBef>
              <a:spcAft>
                <a:spcPts val="0"/>
              </a:spcAft>
              <a:buClr>
                <a:schemeClr val="dk1"/>
              </a:buClr>
              <a:buSzPts val="1100"/>
              <a:buFont typeface="Arial"/>
              <a:buNone/>
            </a:pPr>
            <a:endParaRPr sz="1650">
              <a:solidFill>
                <a:schemeClr val="dk1"/>
              </a:solidFill>
              <a:latin typeface="Arial"/>
              <a:ea typeface="Arial"/>
              <a:cs typeface="Arial"/>
              <a:sym typeface="Arial"/>
            </a:endParaRPr>
          </a:p>
          <a:p>
            <a:pPr marL="457200" lvl="0" indent="-333375" algn="l" rtl="0">
              <a:lnSpc>
                <a:spcPct val="115000"/>
              </a:lnSpc>
              <a:spcBef>
                <a:spcPts val="1200"/>
              </a:spcBef>
              <a:spcAft>
                <a:spcPts val="0"/>
              </a:spcAft>
              <a:buClr>
                <a:schemeClr val="dk1"/>
              </a:buClr>
              <a:buSzPts val="1650"/>
              <a:buChar char="●"/>
            </a:pPr>
            <a:r>
              <a:rPr lang="en" sz="1650">
                <a:solidFill>
                  <a:schemeClr val="dk1"/>
                </a:solidFill>
                <a:latin typeface="Arial"/>
                <a:ea typeface="Arial"/>
                <a:cs typeface="Arial"/>
                <a:sym typeface="Arial"/>
              </a:rPr>
              <a:t>This portfolio is powered by the Atlassian Cloud platform built on our enterprise-infrastructure layer - with performance, scale, reliability, compliance, privacy, and security. </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At the core of our platform is our Teamwork Graph - a very special data layer that captures the building blocks of all that teamwork. The Teamwork Graph establishes the connections between your teams, their work, their goals and their knowledge. </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The teamwork graph powers experiences like AI, search and automation across all Atlassian products. It is the reason we are able to run experiences like unified search and automation</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But we don’t believe all your problems can be solved by one vendor alone. That why the teamwork graph isn’t just across Atlassian products…</a:t>
            </a:r>
            <a:endParaRPr sz="1650">
              <a:solidFill>
                <a:schemeClr val="dk1"/>
              </a:solidFill>
              <a:latin typeface="Arial"/>
              <a:ea typeface="Arial"/>
              <a:cs typeface="Arial"/>
              <a:sym typeface="Arial"/>
            </a:endParaRPr>
          </a:p>
          <a:p>
            <a:pPr marL="0" lvl="0" indent="0" algn="l" rtl="0">
              <a:lnSpc>
                <a:spcPct val="115000"/>
              </a:lnSpc>
              <a:spcBef>
                <a:spcPts val="1200"/>
              </a:spcBef>
              <a:spcAft>
                <a:spcPts val="1200"/>
              </a:spcAft>
              <a:buClr>
                <a:schemeClr val="dk1"/>
              </a:buClr>
              <a:buSzPts val="1100"/>
              <a:buFont typeface="Arial"/>
              <a:buNone/>
            </a:pPr>
            <a:r>
              <a:rPr lang="en" sz="1650">
                <a:solidFill>
                  <a:schemeClr val="dk1"/>
                </a:solidFill>
                <a:latin typeface="Arial"/>
                <a:ea typeface="Arial"/>
                <a:cs typeface="Arial"/>
                <a:sym typeface="Arial"/>
              </a:rPr>
              <a:t>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1"/>
        <p:cNvGrpSpPr/>
        <p:nvPr/>
      </p:nvGrpSpPr>
      <p:grpSpPr>
        <a:xfrm>
          <a:off x="0" y="0"/>
          <a:ext cx="0" cy="0"/>
          <a:chOff x="0" y="0"/>
          <a:chExt cx="0" cy="0"/>
        </a:xfrm>
      </p:grpSpPr>
      <p:sp>
        <p:nvSpPr>
          <p:cNvPr id="9062" name="Google Shape;9062;g31493fdd261_1_13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3" name="Google Shape;9063;g31493fdd261_1_1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33375" algn="l" rtl="0">
              <a:lnSpc>
                <a:spcPct val="115000"/>
              </a:lnSpc>
              <a:spcBef>
                <a:spcPts val="1200"/>
              </a:spcBef>
              <a:spcAft>
                <a:spcPts val="0"/>
              </a:spcAft>
              <a:buClr>
                <a:schemeClr val="dk1"/>
              </a:buClr>
              <a:buSzPts val="1650"/>
              <a:buChar char="●"/>
            </a:pPr>
            <a:r>
              <a:rPr lang="en" sz="1650">
                <a:solidFill>
                  <a:schemeClr val="dk1"/>
                </a:solidFill>
                <a:latin typeface="Arial"/>
                <a:ea typeface="Arial"/>
                <a:cs typeface="Arial"/>
                <a:sym typeface="Arial"/>
              </a:rPr>
              <a:t>but also other products you might use like Google, Figma, Slack and more, bringing you data and insights from everywhere</a:t>
            </a:r>
            <a:endParaRPr sz="1650">
              <a:solidFill>
                <a:schemeClr val="dk1"/>
              </a:solidFill>
              <a:latin typeface="Arial"/>
              <a:ea typeface="Arial"/>
              <a:cs typeface="Arial"/>
              <a:sym typeface="Arial"/>
            </a:endParaRPr>
          </a:p>
          <a:p>
            <a:pPr marL="0" lvl="0" indent="0" algn="l" rtl="0">
              <a:spcBef>
                <a:spcPts val="120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6"/>
        <p:cNvGrpSpPr/>
        <p:nvPr/>
      </p:nvGrpSpPr>
      <p:grpSpPr>
        <a:xfrm>
          <a:off x="0" y="0"/>
          <a:ext cx="0" cy="0"/>
          <a:chOff x="0" y="0"/>
          <a:chExt cx="0" cy="0"/>
        </a:xfrm>
      </p:grpSpPr>
      <p:sp>
        <p:nvSpPr>
          <p:cNvPr id="9067" name="Google Shape;9067;g31493fdd261_1_134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8" name="Google Shape;9068;g31493fdd261_1_134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457200" lvl="0" indent="-333375" algn="l" rtl="0">
              <a:lnSpc>
                <a:spcPct val="115000"/>
              </a:lnSpc>
              <a:spcBef>
                <a:spcPts val="1200"/>
              </a:spcBef>
              <a:spcAft>
                <a:spcPts val="0"/>
              </a:spcAft>
              <a:buClr>
                <a:schemeClr val="dk1"/>
              </a:buClr>
              <a:buSzPts val="1650"/>
              <a:buChar char="●"/>
            </a:pPr>
            <a:r>
              <a:rPr lang="en" sz="1650">
                <a:solidFill>
                  <a:schemeClr val="dk1"/>
                </a:solidFill>
                <a:latin typeface="Arial"/>
                <a:ea typeface="Arial"/>
                <a:cs typeface="Arial"/>
                <a:sym typeface="Arial"/>
              </a:rPr>
              <a:t>So why trust Atlassian to build your organizations system of work? We believe we have the best SoW implementation for technology-driven companies.</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#1 — </a:t>
            </a:r>
            <a:r>
              <a:rPr lang="en" sz="1650" b="1">
                <a:solidFill>
                  <a:schemeClr val="dk1"/>
                </a:solidFill>
                <a:latin typeface="Arial"/>
                <a:ea typeface="Arial"/>
                <a:cs typeface="Arial"/>
                <a:sym typeface="Arial"/>
              </a:rPr>
              <a:t>Our</a:t>
            </a:r>
            <a:r>
              <a:rPr lang="en" sz="1650">
                <a:solidFill>
                  <a:schemeClr val="dk1"/>
                </a:solidFill>
                <a:latin typeface="Arial"/>
                <a:ea typeface="Arial"/>
                <a:cs typeface="Arial"/>
                <a:sym typeface="Arial"/>
              </a:rPr>
              <a:t> </a:t>
            </a:r>
            <a:r>
              <a:rPr lang="en" sz="1650" b="1">
                <a:solidFill>
                  <a:schemeClr val="dk1"/>
                </a:solidFill>
                <a:latin typeface="Arial"/>
                <a:ea typeface="Arial"/>
                <a:cs typeface="Arial"/>
                <a:sym typeface="Arial"/>
              </a:rPr>
              <a:t>experience</a:t>
            </a:r>
            <a:r>
              <a:rPr lang="en" sz="1650">
                <a:solidFill>
                  <a:schemeClr val="dk1"/>
                </a:solidFill>
                <a:latin typeface="Arial"/>
                <a:ea typeface="Arial"/>
                <a:cs typeface="Arial"/>
                <a:sym typeface="Arial"/>
              </a:rPr>
              <a:t>:</a:t>
            </a:r>
            <a:r>
              <a:rPr lang="en" sz="1650" b="1">
                <a:solidFill>
                  <a:schemeClr val="dk1"/>
                </a:solidFill>
                <a:latin typeface="Arial"/>
                <a:ea typeface="Arial"/>
                <a:cs typeface="Arial"/>
                <a:sym typeface="Arial"/>
              </a:rPr>
              <a:t> </a:t>
            </a:r>
            <a:r>
              <a:rPr lang="en" sz="1650">
                <a:solidFill>
                  <a:schemeClr val="dk1"/>
                </a:solidFill>
                <a:latin typeface="Arial"/>
                <a:ea typeface="Arial"/>
                <a:cs typeface="Arial"/>
                <a:sym typeface="Arial"/>
              </a:rPr>
              <a:t>We’ve spent the last 23 years studying how high-performing teams and organizations work best. We use that experience to inform both work practices and products that help organizations work faster and more effectively</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#2 — </a:t>
            </a:r>
            <a:r>
              <a:rPr lang="en" sz="1650" b="1">
                <a:solidFill>
                  <a:schemeClr val="dk1"/>
                </a:solidFill>
                <a:latin typeface="Arial"/>
                <a:ea typeface="Arial"/>
                <a:cs typeface="Arial"/>
                <a:sym typeface="Arial"/>
              </a:rPr>
              <a:t>Our portfolio: </a:t>
            </a:r>
            <a:r>
              <a:rPr lang="en" sz="1650">
                <a:solidFill>
                  <a:schemeClr val="dk1"/>
                </a:solidFill>
                <a:latin typeface="Arial"/>
                <a:ea typeface="Arial"/>
                <a:cs typeface="Arial"/>
                <a:sym typeface="Arial"/>
              </a:rPr>
              <a:t> Our portfolio of products, informed by our experience, empowers technology and business teams as they navigate across different jobs to be done while always having the right context and visibility.</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#3 — </a:t>
            </a:r>
            <a:r>
              <a:rPr lang="en" sz="1650" b="1">
                <a:solidFill>
                  <a:schemeClr val="dk1"/>
                </a:solidFill>
                <a:latin typeface="Arial"/>
                <a:ea typeface="Arial"/>
                <a:cs typeface="Arial"/>
                <a:sym typeface="Arial"/>
              </a:rPr>
              <a:t>Our platform: </a:t>
            </a:r>
            <a:r>
              <a:rPr lang="en" sz="1650">
                <a:solidFill>
                  <a:schemeClr val="dk1"/>
                </a:solidFill>
                <a:latin typeface="Arial"/>
                <a:ea typeface="Arial"/>
                <a:cs typeface="Arial"/>
                <a:sym typeface="Arial"/>
              </a:rPr>
              <a:t>Our connected platform connects your teams and tools, and provides powerful and context-rich experiences across the portfolio.</a:t>
            </a:r>
            <a:endParaRPr sz="1650">
              <a:solidFill>
                <a:schemeClr val="dk1"/>
              </a:solidFill>
              <a:latin typeface="Arial"/>
              <a:ea typeface="Arial"/>
              <a:cs typeface="Arial"/>
              <a:sym typeface="Arial"/>
            </a:endParaRPr>
          </a:p>
          <a:p>
            <a:pPr marL="0" lvl="0" indent="0" algn="l" rtl="0">
              <a:spcBef>
                <a:spcPts val="120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3"/>
        <p:cNvGrpSpPr/>
        <p:nvPr/>
      </p:nvGrpSpPr>
      <p:grpSpPr>
        <a:xfrm>
          <a:off x="0" y="0"/>
          <a:ext cx="0" cy="0"/>
          <a:chOff x="0" y="0"/>
          <a:chExt cx="0" cy="0"/>
        </a:xfrm>
      </p:grpSpPr>
      <p:sp>
        <p:nvSpPr>
          <p:cNvPr id="9084" name="Google Shape;9084;g31493fdd261_1_136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085" name="Google Shape;9085;g31493fdd261_1_136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None/>
            </a:pPr>
            <a:r>
              <a:rPr lang="en" sz="1650">
                <a:solidFill>
                  <a:schemeClr val="dk1"/>
                </a:solidFill>
                <a:latin typeface="Arial"/>
                <a:ea typeface="Arial"/>
                <a:cs typeface="Arial"/>
                <a:sym typeface="Arial"/>
              </a:rPr>
              <a:t>Using our solutions customers have seen:</a:t>
            </a:r>
            <a:endParaRPr sz="1650">
              <a:solidFill>
                <a:schemeClr val="dk1"/>
              </a:solidFill>
              <a:latin typeface="Arial"/>
              <a:ea typeface="Arial"/>
              <a:cs typeface="Arial"/>
              <a:sym typeface="Arial"/>
            </a:endParaRPr>
          </a:p>
          <a:p>
            <a:pPr marL="914400" lvl="1" indent="-333375" algn="l" rtl="0">
              <a:lnSpc>
                <a:spcPct val="115000"/>
              </a:lnSpc>
              <a:spcBef>
                <a:spcPts val="1200"/>
              </a:spcBef>
              <a:spcAft>
                <a:spcPts val="0"/>
              </a:spcAft>
              <a:buClr>
                <a:schemeClr val="dk1"/>
              </a:buClr>
              <a:buSzPts val="1650"/>
              <a:buChar char="●"/>
            </a:pPr>
            <a:r>
              <a:rPr lang="en" sz="1650">
                <a:solidFill>
                  <a:schemeClr val="dk1"/>
                </a:solidFill>
                <a:latin typeface="Arial"/>
                <a:ea typeface="Arial"/>
                <a:cs typeface="Arial"/>
                <a:sym typeface="Arial"/>
              </a:rPr>
              <a:t>More efficiency: 40% faster time to value </a:t>
            </a:r>
            <a:endParaRPr sz="1650">
              <a:solidFill>
                <a:schemeClr val="dk1"/>
              </a:solidFill>
              <a:latin typeface="Arial"/>
              <a:ea typeface="Arial"/>
              <a:cs typeface="Arial"/>
              <a:sym typeface="Arial"/>
            </a:endParaRPr>
          </a:p>
          <a:p>
            <a:pPr marL="914400" lvl="1"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Increased effectiveness: Increase of project success from 57% to 75% (by aligning workflows to output)</a:t>
            </a:r>
            <a:endParaRPr sz="1650">
              <a:solidFill>
                <a:schemeClr val="dk1"/>
              </a:solidFill>
              <a:latin typeface="Arial"/>
              <a:ea typeface="Arial"/>
              <a:cs typeface="Arial"/>
              <a:sym typeface="Arial"/>
            </a:endParaRPr>
          </a:p>
          <a:p>
            <a:pPr marL="914400" lvl="1"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And higher productivity: Decreased interruptions by 35%</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This is not just what we say - our research with ESG an independent research company supports this too</a:t>
            </a:r>
            <a:endParaRPr sz="1650">
              <a:solidFill>
                <a:schemeClr val="dk1"/>
              </a:solidFill>
              <a:latin typeface="Arial"/>
              <a:ea typeface="Arial"/>
              <a:cs typeface="Arial"/>
              <a:sym typeface="Arial"/>
            </a:endParaRPr>
          </a:p>
          <a:p>
            <a:pPr marL="457200" lvl="0" indent="-333375" algn="l" rtl="0">
              <a:lnSpc>
                <a:spcPct val="115000"/>
              </a:lnSpc>
              <a:spcBef>
                <a:spcPts val="0"/>
              </a:spcBef>
              <a:spcAft>
                <a:spcPts val="0"/>
              </a:spcAft>
              <a:buClr>
                <a:schemeClr val="dk1"/>
              </a:buClr>
              <a:buSzPts val="1650"/>
              <a:buChar char="●"/>
            </a:pPr>
            <a:r>
              <a:rPr lang="en" sz="1650">
                <a:solidFill>
                  <a:schemeClr val="dk1"/>
                </a:solidFill>
                <a:latin typeface="Arial"/>
                <a:ea typeface="Arial"/>
                <a:cs typeface="Arial"/>
                <a:sym typeface="Arial"/>
              </a:rPr>
              <a:t>As your partners, our success is anchored on yours, and our goal is to not just drive positive change, but real impact across your business. </a:t>
            </a:r>
            <a:endParaRPr sz="1650">
              <a:solidFill>
                <a:schemeClr val="dk1"/>
              </a:solidFill>
              <a:latin typeface="Arial"/>
              <a:ea typeface="Arial"/>
              <a:cs typeface="Arial"/>
              <a:sym typeface="Arial"/>
            </a:endParaRPr>
          </a:p>
          <a:p>
            <a:pPr marL="457200" lvl="0" indent="0" algn="l" rtl="0">
              <a:lnSpc>
                <a:spcPct val="117999"/>
              </a:lnSpc>
              <a:spcBef>
                <a:spcPts val="1200"/>
              </a:spcBef>
              <a:spcAft>
                <a:spcPts val="0"/>
              </a:spcAft>
              <a:buNone/>
            </a:pPr>
            <a:endParaRPr>
              <a:latin typeface="Arial"/>
              <a:ea typeface="Arial"/>
              <a:cs typeface="Arial"/>
              <a:sym typeface="Aria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9"/>
        <p:cNvGrpSpPr/>
        <p:nvPr/>
      </p:nvGrpSpPr>
      <p:grpSpPr>
        <a:xfrm>
          <a:off x="0" y="0"/>
          <a:ext cx="0" cy="0"/>
          <a:chOff x="0" y="0"/>
          <a:chExt cx="0" cy="0"/>
        </a:xfrm>
      </p:grpSpPr>
      <p:sp>
        <p:nvSpPr>
          <p:cNvPr id="9100" name="Google Shape;9100;g2df5d677a4f_0_8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1" name="Google Shape;9101;g2df5d677a4f_0_8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6"/>
        <p:cNvGrpSpPr/>
        <p:nvPr/>
      </p:nvGrpSpPr>
      <p:grpSpPr>
        <a:xfrm>
          <a:off x="0" y="0"/>
          <a:ext cx="0" cy="0"/>
          <a:chOff x="0" y="0"/>
          <a:chExt cx="0" cy="0"/>
        </a:xfrm>
      </p:grpSpPr>
      <p:sp>
        <p:nvSpPr>
          <p:cNvPr id="9107" name="Google Shape;9107;g2df5d677a4f_0_1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108" name="Google Shape;9108;g2df5d677a4f_0_110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sz="1200">
                <a:latin typeface="Poppins"/>
                <a:ea typeface="Poppins"/>
                <a:cs typeface="Poppins"/>
                <a:sym typeface="Poppins"/>
              </a:rPr>
              <a:t>Today, 20 years later Atlassian serves over 300,000 customers globally, including 80% of the Fortune 500. </a:t>
            </a:r>
            <a:endParaRPr sz="1200">
              <a:latin typeface="Poppins"/>
              <a:ea typeface="Poppins"/>
              <a:cs typeface="Poppins"/>
              <a:sym typeface="Poppins"/>
            </a:endParaRPr>
          </a:p>
          <a:p>
            <a:pPr marL="0" lvl="0" indent="0" algn="l" rtl="0">
              <a:lnSpc>
                <a:spcPct val="117999"/>
              </a:lnSpc>
              <a:spcBef>
                <a:spcPts val="0"/>
              </a:spcBef>
              <a:spcAft>
                <a:spcPts val="0"/>
              </a:spcAft>
              <a:buNone/>
            </a:pPr>
            <a:endParaRPr sz="1200">
              <a:latin typeface="Poppins"/>
              <a:ea typeface="Poppins"/>
              <a:cs typeface="Poppins"/>
              <a:sym typeface="Poppins"/>
            </a:endParaRPr>
          </a:p>
          <a:p>
            <a:pPr marL="0" lvl="0" indent="0" algn="l" rtl="0">
              <a:lnSpc>
                <a:spcPct val="117999"/>
              </a:lnSpc>
              <a:spcBef>
                <a:spcPts val="0"/>
              </a:spcBef>
              <a:spcAft>
                <a:spcPts val="0"/>
              </a:spcAft>
              <a:buNone/>
            </a:pPr>
            <a:r>
              <a:rPr lang="en" sz="1200">
                <a:latin typeface="Poppins"/>
                <a:ea typeface="Poppins"/>
                <a:cs typeface="Poppins"/>
                <a:sym typeface="Poppins"/>
              </a:rPr>
              <a:t>Our products are instrumental to teams across varied industries. From the teams who sent the Curiosity Rover to Mars, to Domino's which utilizes our products with each pizza order, from the design team at Audi, and beyond - our solutions are woven into the fabric of teamwork worldwide.</a:t>
            </a:r>
            <a:endParaRPr sz="1200">
              <a:latin typeface="Poppins"/>
              <a:ea typeface="Poppins"/>
              <a:cs typeface="Poppins"/>
              <a:sym typeface="Poppin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3"/>
        <p:cNvGrpSpPr/>
        <p:nvPr/>
      </p:nvGrpSpPr>
      <p:grpSpPr>
        <a:xfrm>
          <a:off x="0" y="0"/>
          <a:ext cx="0" cy="0"/>
          <a:chOff x="0" y="0"/>
          <a:chExt cx="0" cy="0"/>
        </a:xfrm>
      </p:grpSpPr>
      <p:sp>
        <p:nvSpPr>
          <p:cNvPr id="9164" name="Google Shape;9164;g2e8cb04060d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5" name="Google Shape;9165;g2e8cb04060d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8"/>
        <p:cNvGrpSpPr/>
        <p:nvPr/>
      </p:nvGrpSpPr>
      <p:grpSpPr>
        <a:xfrm>
          <a:off x="0" y="0"/>
          <a:ext cx="0" cy="0"/>
          <a:chOff x="0" y="0"/>
          <a:chExt cx="0" cy="0"/>
        </a:xfrm>
      </p:grpSpPr>
      <p:sp>
        <p:nvSpPr>
          <p:cNvPr id="9169" name="Google Shape;9169;g2b231d7d4f5_0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0" name="Google Shape;9170;g2b231d7d4f5_0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Atlassian provides organizations with a complete System of Work that powers the connected enterprise</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We make products that serve every team in the organization—from development to IT ops to business teams</a:t>
            </a:r>
            <a:endParaRPr/>
          </a:p>
          <a:p>
            <a:pPr marL="914400" lvl="1" indent="-298450" algn="l" rtl="0">
              <a:spcBef>
                <a:spcPts val="0"/>
              </a:spcBef>
              <a:spcAft>
                <a:spcPts val="0"/>
              </a:spcAft>
              <a:buSzPts val="1100"/>
              <a:buChar char="-"/>
            </a:pPr>
            <a:r>
              <a:rPr lang="en"/>
              <a:t>And our products are built on top of a common, extensible platform with a common data model</a:t>
            </a:r>
            <a:endParaRPr/>
          </a:p>
          <a:p>
            <a:pPr marL="914400" lvl="1" indent="-298450" algn="l" rtl="0">
              <a:spcBef>
                <a:spcPts val="0"/>
              </a:spcBef>
              <a:spcAft>
                <a:spcPts val="0"/>
              </a:spcAft>
              <a:buSzPts val="1100"/>
              <a:buChar char="-"/>
            </a:pPr>
            <a:r>
              <a:rPr lang="en"/>
              <a:t>Our platform is designed to support our own tooling and all the best-of-breed, third-party tools that organizations rely on—from security to CI/CD to team chat and more</a:t>
            </a:r>
            <a:endParaRPr/>
          </a:p>
          <a:p>
            <a:pPr marL="914400" lvl="1" indent="-298450" algn="l" rtl="0">
              <a:spcBef>
                <a:spcPts val="0"/>
              </a:spcBef>
              <a:spcAft>
                <a:spcPts val="0"/>
              </a:spcAft>
              <a:buSzPts val="1100"/>
              <a:buChar char="-"/>
            </a:pPr>
            <a:r>
              <a:rPr lang="en"/>
              <a:t>This means that the underlying data is connected from all of these tools, ensuring that organizations can have end-to-end visibility into work and how it flows across the organization</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Built on top of our platform are global experiences that all of our products share. </a:t>
            </a:r>
            <a:endParaRPr/>
          </a:p>
          <a:p>
            <a:pPr marL="914400" lvl="1" indent="-298450" algn="l" rtl="0">
              <a:spcBef>
                <a:spcPts val="0"/>
              </a:spcBef>
              <a:spcAft>
                <a:spcPts val="0"/>
              </a:spcAft>
              <a:buSzPts val="1100"/>
              <a:buChar char="-"/>
            </a:pPr>
            <a:r>
              <a:rPr lang="en"/>
              <a:t>These include things like AI and automation to increase productivity</a:t>
            </a:r>
            <a:endParaRPr/>
          </a:p>
          <a:p>
            <a:pPr marL="914400" lvl="1" indent="-298450" algn="l" rtl="0">
              <a:spcBef>
                <a:spcPts val="0"/>
              </a:spcBef>
              <a:spcAft>
                <a:spcPts val="0"/>
              </a:spcAft>
              <a:buSzPts val="1100"/>
              <a:buChar char="-"/>
            </a:pPr>
            <a:r>
              <a:rPr lang="en"/>
              <a:t>Analytics to get baseline metrics and understand ways to optimize efficiency</a:t>
            </a:r>
            <a:endParaRPr/>
          </a:p>
          <a:p>
            <a:pPr marL="914400" lvl="1" indent="-298450" algn="l" rtl="0">
              <a:spcBef>
                <a:spcPts val="0"/>
              </a:spcBef>
              <a:spcAft>
                <a:spcPts val="0"/>
              </a:spcAft>
              <a:buSzPts val="1100"/>
              <a:buChar char="-"/>
            </a:pPr>
            <a:r>
              <a:rPr lang="en"/>
              <a:t>And centralized administration and management</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And the Atlassian platform is built on top of our underlying cloud infrastructure with enterprise-grade security and privacy</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3"/>
        <p:cNvGrpSpPr/>
        <p:nvPr/>
      </p:nvGrpSpPr>
      <p:grpSpPr>
        <a:xfrm>
          <a:off x="0" y="0"/>
          <a:ext cx="0" cy="0"/>
          <a:chOff x="0" y="0"/>
          <a:chExt cx="0" cy="0"/>
        </a:xfrm>
      </p:grpSpPr>
      <p:sp>
        <p:nvSpPr>
          <p:cNvPr id="9174" name="Google Shape;9174;g327c08be33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5" name="Google Shape;9175;g327c08be33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7"/>
        <p:cNvGrpSpPr/>
        <p:nvPr/>
      </p:nvGrpSpPr>
      <p:grpSpPr>
        <a:xfrm>
          <a:off x="0" y="0"/>
          <a:ext cx="0" cy="0"/>
          <a:chOff x="0" y="0"/>
          <a:chExt cx="0" cy="0"/>
        </a:xfrm>
      </p:grpSpPr>
      <p:sp>
        <p:nvSpPr>
          <p:cNvPr id="8238" name="Google Shape;8238;g274f1a1cd8e_2_5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9" name="Google Shape;8239;g274f1a1cd8e_2_5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Today, we’re thrilled that over 55K customers trust Jira Service Management, and Atlassian for service management</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0"/>
        <p:cNvGrpSpPr/>
        <p:nvPr/>
      </p:nvGrpSpPr>
      <p:grpSpPr>
        <a:xfrm>
          <a:off x="0" y="0"/>
          <a:ext cx="0" cy="0"/>
          <a:chOff x="0" y="0"/>
          <a:chExt cx="0" cy="0"/>
        </a:xfrm>
      </p:grpSpPr>
      <p:sp>
        <p:nvSpPr>
          <p:cNvPr id="9181" name="Google Shape;9181;g2d12b50a639_0_17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182" name="Google Shape;9182;g2d12b50a639_0_1764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SzPts val="1100"/>
              <a:buNone/>
            </a:pPr>
            <a:r>
              <a:rPr lang="en"/>
              <a:t>We have increased support for the volume of assets you can store in Jira Service Management, up to 3 Million Asset Objects</a:t>
            </a: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SzPts val="1100"/>
              <a:buNone/>
            </a:pPr>
            <a:r>
              <a:rPr lang="en"/>
              <a:t>We know that data compliance is critical to many enterprises. And we’ve expanded data residency support across many countries around the globe - recently extending to Canada, India and South Korea</a:t>
            </a: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SzPts val="1100"/>
              <a:buNone/>
            </a:pPr>
            <a:r>
              <a:rPr lang="en"/>
              <a:t>And we’re continuing to add support for enterprise capabilities like: SAML single-sign for customer accounts; Custom domains; BYOK encryption.</a:t>
            </a: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SzPts val="1100"/>
              <a:buNone/>
            </a:pPr>
            <a:r>
              <a:rPr lang="en"/>
              <a:t>We are also HIPAA compliant and working on our Fedramp certification. </a:t>
            </a: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SzPts val="1100"/>
              <a:buNone/>
            </a:pPr>
            <a:endParaRPr/>
          </a:p>
          <a:p>
            <a:pPr marL="0" lvl="0" indent="0" algn="l" rtl="0">
              <a:lnSpc>
                <a:spcPct val="117999"/>
              </a:lnSpc>
              <a:spcBef>
                <a:spcPts val="0"/>
              </a:spcBef>
              <a:spcAft>
                <a:spcPts val="0"/>
              </a:spcAft>
              <a:buClr>
                <a:schemeClr val="dk1"/>
              </a:buClr>
              <a:buSzPts val="1100"/>
              <a:buFont typeface="Arial"/>
              <a:buNone/>
            </a:pPr>
            <a:endParaRPr/>
          </a:p>
          <a:p>
            <a:pPr marL="0" lvl="0" indent="0" algn="l" rtl="0">
              <a:lnSpc>
                <a:spcPct val="117999"/>
              </a:lnSpc>
              <a:spcBef>
                <a:spcPts val="0"/>
              </a:spcBef>
              <a:spcAft>
                <a:spcPts val="0"/>
              </a:spcAft>
              <a:buClr>
                <a:schemeClr val="dk1"/>
              </a:buClr>
              <a:buSzPts val="1100"/>
              <a:buFont typeface="Arial"/>
              <a:buNone/>
            </a:pPr>
            <a:endParaRPr/>
          </a:p>
          <a:p>
            <a:pPr marL="0" marR="0" lvl="0" indent="0" algn="l" rtl="0">
              <a:lnSpc>
                <a:spcPct val="117999"/>
              </a:lnSpc>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1"/>
        <p:cNvGrpSpPr/>
        <p:nvPr/>
      </p:nvGrpSpPr>
      <p:grpSpPr>
        <a:xfrm>
          <a:off x="0" y="0"/>
          <a:ext cx="0" cy="0"/>
          <a:chOff x="0" y="0"/>
          <a:chExt cx="0" cy="0"/>
        </a:xfrm>
      </p:grpSpPr>
      <p:sp>
        <p:nvSpPr>
          <p:cNvPr id="9232" name="Google Shape;9232;g2e5047eb5ab_0_1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33" name="Google Shape;9233;g2e5047eb5ab_0_1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0"/>
        <p:cNvGrpSpPr/>
        <p:nvPr/>
      </p:nvGrpSpPr>
      <p:grpSpPr>
        <a:xfrm>
          <a:off x="0" y="0"/>
          <a:ext cx="0" cy="0"/>
          <a:chOff x="0" y="0"/>
          <a:chExt cx="0" cy="0"/>
        </a:xfrm>
      </p:grpSpPr>
      <p:sp>
        <p:nvSpPr>
          <p:cNvPr id="9361" name="Google Shape;9361;g310ba1db2eb_0_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362" name="Google Shape;9362;g310ba1db2eb_0_47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b="1"/>
              <a:t>[CLICK] (Intake)</a:t>
            </a:r>
            <a:r>
              <a:rPr lang="en" b="1">
                <a:solidFill>
                  <a:schemeClr val="dk1"/>
                </a:solidFill>
              </a:rPr>
              <a:t> -</a:t>
            </a:r>
            <a:r>
              <a:rPr lang="en">
                <a:solidFill>
                  <a:schemeClr val="dk1"/>
                </a:solidFill>
              </a:rPr>
              <a:t> Developers need a simplified way to take in work -to reduce cluttered backlogs and time spent deciphering them</a:t>
            </a:r>
            <a:endParaRPr>
              <a:solidFill>
                <a:schemeClr val="dk1"/>
              </a:solidFill>
            </a:endParaRPr>
          </a:p>
          <a:p>
            <a:pPr marL="0" lvl="0" indent="0" algn="l" rtl="0">
              <a:lnSpc>
                <a:spcPct val="100000"/>
              </a:lnSpc>
              <a:spcBef>
                <a:spcPts val="0"/>
              </a:spcBef>
              <a:spcAft>
                <a:spcPts val="0"/>
              </a:spcAft>
              <a:buSzPts val="1100"/>
              <a:buNone/>
            </a:pPr>
            <a:r>
              <a:rPr lang="en" b="1">
                <a:solidFill>
                  <a:schemeClr val="dk1"/>
                </a:solidFill>
              </a:rPr>
              <a:t>[CLICK] (Channels) -</a:t>
            </a:r>
            <a:r>
              <a:rPr lang="en">
                <a:solidFill>
                  <a:schemeClr val="dk1"/>
                </a:solidFill>
              </a:rPr>
              <a:t> Which is why we provide multiple options, including API</a:t>
            </a:r>
            <a:endParaRPr>
              <a:solidFill>
                <a:schemeClr val="dk1"/>
              </a:solidFill>
            </a:endParaRPr>
          </a:p>
          <a:p>
            <a:pPr marL="0" lvl="0" indent="0" algn="l" rtl="0">
              <a:spcBef>
                <a:spcPts val="0"/>
              </a:spcBef>
              <a:spcAft>
                <a:spcPts val="0"/>
              </a:spcAft>
              <a:buClr>
                <a:schemeClr val="dk1"/>
              </a:buClr>
              <a:buSzPts val="1100"/>
              <a:buFont typeface="Arial"/>
              <a:buNone/>
            </a:pPr>
            <a:r>
              <a:rPr lang="en" b="1">
                <a:solidFill>
                  <a:schemeClr val="dk1"/>
                </a:solidFill>
              </a:rPr>
              <a:t>[CLICK] (R&amp;I) </a:t>
            </a:r>
            <a:r>
              <a:rPr lang="en">
                <a:solidFill>
                  <a:schemeClr val="dk1"/>
                </a:solidFill>
              </a:rPr>
              <a:t>-  allowing people to raise requests and incidents as needed from wherever makes sense</a:t>
            </a:r>
            <a:endParaRPr>
              <a:solidFill>
                <a:schemeClr val="dk1"/>
              </a:solidFill>
            </a:endParaRPr>
          </a:p>
          <a:p>
            <a:pPr marL="0" lvl="0" indent="0" algn="l" rtl="0">
              <a:spcBef>
                <a:spcPts val="0"/>
              </a:spcBef>
              <a:spcAft>
                <a:spcPts val="0"/>
              </a:spcAft>
              <a:buClr>
                <a:schemeClr val="dk1"/>
              </a:buClr>
              <a:buSzPts val="1100"/>
              <a:buFont typeface="Arial"/>
              <a:buNone/>
            </a:pPr>
            <a:r>
              <a:rPr lang="en" b="1">
                <a:solidFill>
                  <a:schemeClr val="dk1"/>
                </a:solidFill>
              </a:rPr>
              <a:t>[CLICK] (Conf)</a:t>
            </a:r>
            <a:r>
              <a:rPr lang="en">
                <a:solidFill>
                  <a:schemeClr val="dk1"/>
                </a:solidFill>
              </a:rPr>
              <a:t> some of those asks may benefit from a curated knowledge base, which is why we provide one to help deflect or head off the need to raise anything.</a:t>
            </a:r>
            <a:endParaRPr>
              <a:solidFill>
                <a:schemeClr val="dk1"/>
              </a:solidFill>
            </a:endParaRPr>
          </a:p>
          <a:p>
            <a:pPr marL="0" lvl="0" indent="0" algn="l" rtl="0">
              <a:spcBef>
                <a:spcPts val="0"/>
              </a:spcBef>
              <a:spcAft>
                <a:spcPts val="0"/>
              </a:spcAft>
              <a:buSzPts val="1100"/>
              <a:buNone/>
            </a:pPr>
            <a:r>
              <a:rPr lang="en" b="1">
                <a:solidFill>
                  <a:schemeClr val="dk1"/>
                </a:solidFill>
              </a:rPr>
              <a:t>[CLICK] (VSA) </a:t>
            </a:r>
            <a:r>
              <a:rPr lang="en">
                <a:solidFill>
                  <a:schemeClr val="dk1"/>
                </a:solidFill>
              </a:rPr>
              <a:t>- We also have our AI - powered omni-channel support through our virtual agent, allowing for even further deflection and self service - freeing up your team for higher value work - our powerful search and generative AI can summarize and provide quick answers to get people on their productive way.</a:t>
            </a:r>
            <a:endParaRPr>
              <a:solidFill>
                <a:schemeClr val="dk1"/>
              </a:solidFill>
            </a:endParaRPr>
          </a:p>
          <a:p>
            <a:pPr marL="0" lvl="0" indent="0" algn="l" rtl="0">
              <a:spcBef>
                <a:spcPts val="0"/>
              </a:spcBef>
              <a:spcAft>
                <a:spcPts val="0"/>
              </a:spcAft>
              <a:buSzPts val="1100"/>
              <a:buNone/>
            </a:pPr>
            <a:r>
              <a:rPr lang="en" b="1">
                <a:solidFill>
                  <a:schemeClr val="dk1"/>
                </a:solidFill>
              </a:rPr>
              <a:t>[CLICK] (P&amp;P) </a:t>
            </a:r>
            <a:r>
              <a:rPr lang="en">
                <a:solidFill>
                  <a:schemeClr val="dk1"/>
                </a:solidFill>
              </a:rPr>
              <a:t>- When that request, for example a bug report comes in, the team needs to understand the context in order to properly prioritize and plan the work.</a:t>
            </a:r>
            <a:endParaRPr>
              <a:solidFill>
                <a:schemeClr val="dk1"/>
              </a:solidFill>
            </a:endParaRPr>
          </a:p>
          <a:p>
            <a:pPr marL="0" lvl="0" indent="0" algn="l" rtl="0">
              <a:spcBef>
                <a:spcPts val="0"/>
              </a:spcBef>
              <a:spcAft>
                <a:spcPts val="0"/>
              </a:spcAft>
              <a:buSzPts val="1100"/>
              <a:buNone/>
            </a:pPr>
            <a:r>
              <a:rPr lang="en" b="1">
                <a:solidFill>
                  <a:schemeClr val="dk1"/>
                </a:solidFill>
              </a:rPr>
              <a:t>[CLICK] (Assets) </a:t>
            </a:r>
            <a:r>
              <a:rPr lang="en">
                <a:solidFill>
                  <a:schemeClr val="dk1"/>
                </a:solidFill>
              </a:rPr>
              <a:t>They can leverage our CMDB to understand details about the application, the infrastructure, the latest release and version data, and use additional information</a:t>
            </a:r>
            <a:endParaRPr>
              <a:solidFill>
                <a:schemeClr val="dk1"/>
              </a:solidFill>
            </a:endParaRPr>
          </a:p>
          <a:p>
            <a:pPr marL="0" lvl="0" indent="0" algn="l" rtl="0">
              <a:spcBef>
                <a:spcPts val="0"/>
              </a:spcBef>
              <a:spcAft>
                <a:spcPts val="0"/>
              </a:spcAft>
              <a:buSzPts val="1100"/>
              <a:buNone/>
            </a:pPr>
            <a:r>
              <a:rPr lang="en" b="1">
                <a:solidFill>
                  <a:schemeClr val="dk1"/>
                </a:solidFill>
              </a:rPr>
              <a:t>[CLICK] (3p)</a:t>
            </a:r>
            <a:r>
              <a:rPr lang="en">
                <a:solidFill>
                  <a:schemeClr val="dk1"/>
                </a:solidFill>
              </a:rPr>
              <a:t> to understand who may be impacted, such as which customers or employees are depending on it, and where that application is running based on your discovery tooling. You can also leverage our flexible xMDB to understand who supports that application, where they work - </a:t>
            </a:r>
            <a:r>
              <a:rPr lang="en"/>
              <a:t> which for developers is going to be in Jira projects.</a:t>
            </a:r>
            <a:endParaRPr/>
          </a:p>
          <a:p>
            <a:pPr marL="0" lvl="0" indent="0" algn="l" rtl="0">
              <a:spcBef>
                <a:spcPts val="0"/>
              </a:spcBef>
              <a:spcAft>
                <a:spcPts val="0"/>
              </a:spcAft>
              <a:buSzPts val="1100"/>
              <a:buNone/>
            </a:pPr>
            <a:r>
              <a:rPr lang="en" b="1"/>
              <a:t>[CLICK] (WCSD) </a:t>
            </a:r>
            <a:r>
              <a:rPr lang="en"/>
              <a:t>- Using our example, once that triage team validates that it is indeed a bug that the team needs to create a fix for, automation can create that approved story in the appropriate backlog and link it to the originating request, allowing developers to plan their builds and deployments in a more holistic, coordinated manner.</a:t>
            </a:r>
            <a:endParaRPr/>
          </a:p>
          <a:p>
            <a:pPr marL="0" lvl="0" indent="0" algn="l" rtl="0">
              <a:spcBef>
                <a:spcPts val="0"/>
              </a:spcBef>
              <a:spcAft>
                <a:spcPts val="0"/>
              </a:spcAft>
              <a:buSzPts val="1100"/>
              <a:buNone/>
            </a:pPr>
            <a:r>
              <a:rPr lang="en" b="1"/>
              <a:t>[CLICK] (B&amp;D) </a:t>
            </a:r>
            <a:r>
              <a:rPr lang="en"/>
              <a:t>- This is the work your teams are already doing in Jira, Bitbucket, or other CI/CD tools</a:t>
            </a:r>
            <a:endParaRPr/>
          </a:p>
          <a:p>
            <a:pPr marL="0" lvl="0" indent="0" algn="l" rtl="0">
              <a:spcBef>
                <a:spcPts val="0"/>
              </a:spcBef>
              <a:spcAft>
                <a:spcPts val="0"/>
              </a:spcAft>
              <a:buSzPts val="1100"/>
              <a:buNone/>
            </a:pPr>
            <a:r>
              <a:rPr lang="en" b="1"/>
              <a:t>[CLICK] (Changes) </a:t>
            </a:r>
            <a:r>
              <a:rPr lang="en"/>
              <a:t>-  As they are doing that work, our deployment tracking and change gating will automatically raise changes for visibility and any needed approval processes. In our example, once that code is deployed (i.e., the fix has been pushed to production), the development team can close out their story and the request can be updated automatically as pending user acceptance.</a:t>
            </a:r>
            <a:endParaRPr/>
          </a:p>
          <a:p>
            <a:pPr marL="0" lvl="0" indent="0" algn="l" rtl="0">
              <a:spcBef>
                <a:spcPts val="0"/>
              </a:spcBef>
              <a:spcAft>
                <a:spcPts val="0"/>
              </a:spcAft>
              <a:buSzPts val="1100"/>
              <a:buNone/>
            </a:pPr>
            <a:r>
              <a:rPr lang="en" b="1"/>
              <a:t>[CLICK] (R&amp;M) </a:t>
            </a:r>
            <a:r>
              <a:rPr lang="en"/>
              <a:t>At this point, the raised bug has been fixed and released. This new version will need to be monitored, maintained and supported which is where we will hand off to the next two reference architectures: Modernizing IT Operations and Modern Support.</a:t>
            </a:r>
            <a:endParaRPr/>
          </a:p>
          <a:p>
            <a:pPr marL="0" lvl="0" indent="0" algn="l" rtl="0">
              <a:spcBef>
                <a:spcPts val="0"/>
              </a:spcBef>
              <a:spcAft>
                <a:spcPts val="0"/>
              </a:spcAft>
              <a:buSzPts val="1100"/>
              <a:buNone/>
            </a:pPr>
            <a:r>
              <a:rPr lang="en" b="1">
                <a:solidFill>
                  <a:schemeClr val="dk1"/>
                </a:solidFill>
              </a:rPr>
              <a:t>[CLICK] (3p)</a:t>
            </a:r>
            <a:r>
              <a:rPr lang="en">
                <a:solidFill>
                  <a:schemeClr val="dk1"/>
                </a:solidFill>
              </a:rPr>
              <a:t> Remember these are just examples of 2/3p connections and external tools to help illustrate the use case.</a:t>
            </a:r>
            <a:endParaRPr sz="1200">
              <a:solidFill>
                <a:srgbClr val="172B4D"/>
              </a:solidFill>
              <a:highlight>
                <a:srgbClr val="FFFFFF"/>
              </a:highlight>
              <a:latin typeface="Roboto"/>
              <a:ea typeface="Roboto"/>
              <a:cs typeface="Roboto"/>
              <a:sym typeface="Roboto"/>
            </a:endParaRPr>
          </a:p>
          <a:p>
            <a:pPr marL="0" lvl="0" indent="0" algn="l" rtl="0">
              <a:spcBef>
                <a:spcPts val="0"/>
              </a:spcBef>
              <a:spcAft>
                <a:spcPts val="0"/>
              </a:spcAft>
              <a:buSzPts val="1100"/>
              <a:buNone/>
            </a:pP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3"/>
        <p:cNvGrpSpPr/>
        <p:nvPr/>
      </p:nvGrpSpPr>
      <p:grpSpPr>
        <a:xfrm>
          <a:off x="0" y="0"/>
          <a:ext cx="0" cy="0"/>
          <a:chOff x="0" y="0"/>
          <a:chExt cx="0" cy="0"/>
        </a:xfrm>
      </p:grpSpPr>
      <p:sp>
        <p:nvSpPr>
          <p:cNvPr id="9424" name="Google Shape;9424;g310ba1db2eb_0_5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425" name="Google Shape;9425;g310ba1db2eb_0_5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AutoNum type="arabicPeriod"/>
            </a:pPr>
            <a:r>
              <a:rPr lang="en" b="1">
                <a:solidFill>
                  <a:schemeClr val="dk1"/>
                </a:solidFill>
              </a:rPr>
              <a:t>Intake: </a:t>
            </a:r>
            <a:r>
              <a:rPr lang="en">
                <a:solidFill>
                  <a:schemeClr val="dk1"/>
                </a:solidFill>
              </a:rPr>
              <a:t>Jira Service Management offers multiple intake channels, including email, portal, widget, chat, and API, for intaking development support requests (e.g. bugs, enhancements, incidents, changes). These can be deflected or self-served through the use of the native knowledge base and an AI-powered virtual service agent.</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Prioritize &amp; Plan: </a:t>
            </a:r>
            <a:r>
              <a:rPr lang="en">
                <a:solidFill>
                  <a:schemeClr val="dk1"/>
                </a:solidFill>
              </a:rPr>
              <a:t>A native CMDB and integration with third-party systems, such as discovery tools, provides teams with additional context to understand dependencies.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Build &amp; Deploy: </a:t>
            </a:r>
            <a:r>
              <a:rPr lang="en">
                <a:solidFill>
                  <a:schemeClr val="dk1"/>
                </a:solidFill>
              </a:rPr>
              <a:t>Jira Service Management’s native integration with Jira, Bitbucket, and other CI/CD tools can automatically create stories, work, and changes in the appropriate backlogs and projects, linking them to the originating request for transparency.</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Change</a:t>
            </a:r>
            <a:r>
              <a:rPr lang="en">
                <a:solidFill>
                  <a:schemeClr val="dk1"/>
                </a:solidFill>
              </a:rPr>
              <a:t>: Deployment tracking and change gating via Bitbucket and other CI/CD tools can automatically raise changes for visibility, approvals, and soak deployments.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Run, Maintain &amp; Support: </a:t>
            </a:r>
            <a:r>
              <a:rPr lang="en">
                <a:solidFill>
                  <a:schemeClr val="dk1"/>
                </a:solidFill>
              </a:rPr>
              <a:t>Once the request and associated change has deployed, the new version will be monitored, maintained, and supported. For more information, review the reference architectures: “Modernize IT Operations” and “Modern Support.”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4"/>
        <p:cNvGrpSpPr/>
        <p:nvPr/>
      </p:nvGrpSpPr>
      <p:grpSpPr>
        <a:xfrm>
          <a:off x="0" y="0"/>
          <a:ext cx="0" cy="0"/>
          <a:chOff x="0" y="0"/>
          <a:chExt cx="0" cy="0"/>
        </a:xfrm>
      </p:grpSpPr>
      <p:sp>
        <p:nvSpPr>
          <p:cNvPr id="9485" name="Google Shape;9485;g310ba1db2eb_0_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486" name="Google Shape;9486;g310ba1db2eb_0_69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SzPts val="1100"/>
              <a:buNone/>
            </a:pPr>
            <a:r>
              <a:rPr lang="en" b="1"/>
              <a:t>[CLICK] (M&amp;A) </a:t>
            </a:r>
            <a:r>
              <a:rPr lang="en"/>
              <a:t>Events in your monitoring tool(s) can raise an alert within Jira Service Management to notify you of a potential incident brewing. </a:t>
            </a:r>
            <a:endParaRPr/>
          </a:p>
          <a:p>
            <a:pPr marL="0" lvl="0" indent="0" algn="l" rtl="0">
              <a:spcBef>
                <a:spcPts val="0"/>
              </a:spcBef>
              <a:spcAft>
                <a:spcPts val="0"/>
              </a:spcAft>
              <a:buSzPts val="1100"/>
              <a:buNone/>
            </a:pPr>
            <a:r>
              <a:rPr lang="en" b="1"/>
              <a:t>[CLICK] (Alert) </a:t>
            </a:r>
            <a:r>
              <a:rPr lang="en"/>
              <a:t>By utilizing monitoring and observability tools, events are detected, and information is quickly brought into the system. We make this easy by offering hundreds of out-of-the-box integrations that allow for the configuration of alerts based on specific criteria, </a:t>
            </a:r>
            <a:endParaRPr/>
          </a:p>
          <a:p>
            <a:pPr marL="0" lvl="0" indent="0" algn="l" rtl="0">
              <a:spcBef>
                <a:spcPts val="0"/>
              </a:spcBef>
              <a:spcAft>
                <a:spcPts val="0"/>
              </a:spcAft>
              <a:buSzPts val="1100"/>
              <a:buNone/>
            </a:pPr>
            <a:r>
              <a:rPr lang="en" b="1"/>
              <a:t>[CLICK] (Incident) </a:t>
            </a:r>
            <a:r>
              <a:rPr lang="en"/>
              <a:t>Atlassian Intelligence is added on top to further group and separate signal from noise and actions can be automated, including triggering incident based on specific criteria.</a:t>
            </a:r>
            <a:endParaRPr/>
          </a:p>
          <a:p>
            <a:pPr marL="0" lvl="0" indent="0" algn="l" rtl="0">
              <a:spcBef>
                <a:spcPts val="0"/>
              </a:spcBef>
              <a:spcAft>
                <a:spcPts val="0"/>
              </a:spcAft>
              <a:buSzPts val="1100"/>
              <a:buNone/>
            </a:pPr>
            <a:r>
              <a:rPr lang="en" b="1"/>
              <a:t>[CLICK] (Assets)</a:t>
            </a:r>
            <a:r>
              <a:rPr lang="en"/>
              <a:t> These alerts and incidents leverage our CMDB, particularly the service mapping</a:t>
            </a:r>
            <a:endParaRPr/>
          </a:p>
          <a:p>
            <a:pPr marL="0" lvl="0" indent="0" algn="l" rtl="0">
              <a:spcBef>
                <a:spcPts val="0"/>
              </a:spcBef>
              <a:spcAft>
                <a:spcPts val="0"/>
              </a:spcAft>
              <a:buSzPts val="1100"/>
              <a:buNone/>
            </a:pPr>
            <a:r>
              <a:rPr lang="en" b="1"/>
              <a:t>[CLICK] (D&amp;R) </a:t>
            </a:r>
            <a:r>
              <a:rPr lang="en"/>
              <a:t>helping your team to diagnose quickly and ensure the right people are alerted when necessary. Including when responding to a Major incident, </a:t>
            </a:r>
            <a:endParaRPr/>
          </a:p>
          <a:p>
            <a:pPr marL="0" lvl="0" indent="0" algn="l" rtl="0">
              <a:spcBef>
                <a:spcPts val="0"/>
              </a:spcBef>
              <a:spcAft>
                <a:spcPts val="0"/>
              </a:spcAft>
              <a:buSzPts val="1100"/>
              <a:buNone/>
            </a:pPr>
            <a:r>
              <a:rPr lang="en" b="1"/>
              <a:t>[CLICK] (On-Call) </a:t>
            </a:r>
            <a:r>
              <a:rPr lang="en"/>
              <a:t>Our out-of-the-box on-call and escalation capabilities makes sure the right people come together, nothing falls through the crack and responses are swift.</a:t>
            </a:r>
            <a:endParaRPr/>
          </a:p>
          <a:p>
            <a:pPr marL="0" lvl="0" indent="0" algn="l" rtl="0">
              <a:spcBef>
                <a:spcPts val="0"/>
              </a:spcBef>
              <a:spcAft>
                <a:spcPts val="0"/>
              </a:spcAft>
              <a:buSzPts val="1100"/>
              <a:buNone/>
            </a:pPr>
            <a:r>
              <a:rPr lang="en" b="1"/>
              <a:t>[CLICK] (CRM/IdP/Disco) </a:t>
            </a:r>
            <a:r>
              <a:rPr lang="en"/>
              <a:t>You can further enrich the CMDB with your 3p tools with customer information from your CRM tools, People data from your IdPs, even infrastructure data from your discovery tools. All providing more context to help you diagnose the issue and understand up &amp; downstream impact.</a:t>
            </a:r>
            <a:endParaRPr/>
          </a:p>
          <a:p>
            <a:pPr marL="0" lvl="0" indent="0" algn="l" rtl="0">
              <a:spcBef>
                <a:spcPts val="0"/>
              </a:spcBef>
              <a:spcAft>
                <a:spcPts val="0"/>
              </a:spcAft>
              <a:buSzPts val="1100"/>
              <a:buNone/>
            </a:pPr>
            <a:r>
              <a:rPr lang="en" b="1"/>
              <a:t>[CLICK] (Sp) </a:t>
            </a:r>
            <a:r>
              <a:rPr lang="en"/>
              <a:t>As part of that response, you may want to leverage Statuspage which will allow you to let your interested parties stay informed - they can actually self-subscribe to this information, so they can always know what's going on.</a:t>
            </a:r>
            <a:endParaRPr/>
          </a:p>
          <a:p>
            <a:pPr marL="0" lvl="0" indent="0" algn="l" rtl="0">
              <a:spcBef>
                <a:spcPts val="0"/>
              </a:spcBef>
              <a:spcAft>
                <a:spcPts val="0"/>
              </a:spcAft>
              <a:buSzPts val="1100"/>
              <a:buNone/>
            </a:pPr>
            <a:r>
              <a:rPr lang="en" b="1"/>
              <a:t>[CLICK] (R&amp;R) </a:t>
            </a:r>
            <a:r>
              <a:rPr lang="en"/>
              <a:t>Giving you more time to focus on resolving and recovering quickly.</a:t>
            </a:r>
            <a:endParaRPr/>
          </a:p>
          <a:p>
            <a:pPr marL="0" lvl="0" indent="0" algn="l" rtl="0">
              <a:spcBef>
                <a:spcPts val="0"/>
              </a:spcBef>
              <a:spcAft>
                <a:spcPts val="0"/>
              </a:spcAft>
              <a:buSzPts val="1100"/>
              <a:buNone/>
            </a:pPr>
            <a:r>
              <a:rPr lang="en" b="1"/>
              <a:t>[CLICK] (KB)</a:t>
            </a:r>
            <a:r>
              <a:rPr lang="en"/>
              <a:t> As your team is looking to pinpoint the issue, they will leverage the knowledge base</a:t>
            </a:r>
            <a:endParaRPr/>
          </a:p>
          <a:p>
            <a:pPr marL="0" lvl="0" indent="0" algn="l" rtl="0">
              <a:spcBef>
                <a:spcPts val="0"/>
              </a:spcBef>
              <a:spcAft>
                <a:spcPts val="0"/>
              </a:spcAft>
              <a:buSzPts val="1100"/>
              <a:buNone/>
            </a:pPr>
            <a:r>
              <a:rPr lang="en" b="1"/>
              <a:t>[CLICK] (Collab) </a:t>
            </a:r>
            <a:r>
              <a:rPr lang="en"/>
              <a:t>and swarming capabilities, bringing teams together to collaborate in slack, teams, and zoom to resolve the disruption. </a:t>
            </a:r>
            <a:endParaRPr/>
          </a:p>
          <a:p>
            <a:pPr marL="0" lvl="0" indent="0" algn="l" rtl="0">
              <a:spcBef>
                <a:spcPts val="0"/>
              </a:spcBef>
              <a:spcAft>
                <a:spcPts val="0"/>
              </a:spcAft>
              <a:buSzPts val="1100"/>
              <a:buNone/>
            </a:pPr>
            <a:r>
              <a:rPr lang="en" b="1"/>
              <a:t>[CLICK] (Action)</a:t>
            </a:r>
            <a:r>
              <a:rPr lang="en"/>
              <a:t> As part of that investigation they can leverage automation to pull in additional data like querying new relic or even triggering remedial actions like a recovery runbook in azure. All this coming together to ensure you reduce downtime - reduce lost revenue from that downtime - speeding up incident resolution.</a:t>
            </a:r>
            <a:endParaRPr/>
          </a:p>
          <a:p>
            <a:pPr marL="0" lvl="0" indent="0" algn="l" rtl="0">
              <a:spcBef>
                <a:spcPts val="0"/>
              </a:spcBef>
              <a:spcAft>
                <a:spcPts val="0"/>
              </a:spcAft>
              <a:buSzPts val="1100"/>
              <a:buNone/>
            </a:pPr>
            <a:r>
              <a:rPr lang="en" b="1"/>
              <a:t>[CLICK] (L&amp;I)</a:t>
            </a:r>
            <a:r>
              <a:rPr lang="en"/>
              <a:t> Once the service has been restored, we want to ensure you can continuously improve by easily updating your kbs </a:t>
            </a:r>
            <a:endParaRPr/>
          </a:p>
          <a:p>
            <a:pPr marL="0" lvl="0" indent="0" algn="l" rtl="0">
              <a:spcBef>
                <a:spcPts val="0"/>
              </a:spcBef>
              <a:spcAft>
                <a:spcPts val="0"/>
              </a:spcAft>
              <a:buSzPts val="1100"/>
              <a:buNone/>
            </a:pPr>
            <a:r>
              <a:rPr lang="en" b="1"/>
              <a:t>[CLICK] (PIR</a:t>
            </a:r>
            <a:r>
              <a:rPr lang="en"/>
              <a:t>) and also conducting Post Incident Reviews to capture details and lessons learned </a:t>
            </a:r>
            <a:endParaRPr/>
          </a:p>
          <a:p>
            <a:pPr marL="0" lvl="0" indent="0" algn="l" rtl="0">
              <a:spcBef>
                <a:spcPts val="0"/>
              </a:spcBef>
              <a:spcAft>
                <a:spcPts val="0"/>
              </a:spcAft>
              <a:buSzPts val="1100"/>
              <a:buNone/>
            </a:pPr>
            <a:r>
              <a:rPr lang="en" b="1"/>
              <a:t>[CLICK] (external) </a:t>
            </a:r>
            <a:r>
              <a:rPr lang="en"/>
              <a:t>including pulling in knowledge and articles from other systems</a:t>
            </a:r>
            <a:endParaRPr/>
          </a:p>
          <a:p>
            <a:pPr marL="0" lvl="0" indent="0" algn="l" rtl="0">
              <a:spcBef>
                <a:spcPts val="0"/>
              </a:spcBef>
              <a:spcAft>
                <a:spcPts val="0"/>
              </a:spcAft>
              <a:buSzPts val="1100"/>
              <a:buNone/>
            </a:pPr>
            <a:r>
              <a:rPr lang="en" b="1"/>
              <a:t>[CLICK] (Problem) </a:t>
            </a:r>
            <a:r>
              <a:rPr lang="en"/>
              <a:t>and Problem Management to address repeat offenders once and for all.</a:t>
            </a:r>
            <a:endParaRPr/>
          </a:p>
          <a:p>
            <a:pPr marL="0" lvl="0" indent="0" algn="l" rtl="0">
              <a:spcBef>
                <a:spcPts val="0"/>
              </a:spcBef>
              <a:spcAft>
                <a:spcPts val="0"/>
              </a:spcAft>
              <a:buSzPts val="1100"/>
              <a:buNone/>
            </a:pPr>
            <a:r>
              <a:rPr lang="en" b="1"/>
              <a:t>[CLICK] (O&amp;R) </a:t>
            </a:r>
            <a:r>
              <a:rPr lang="en"/>
              <a:t>From that you may learn that there are some improvements to be made to help optimize and run your services, </a:t>
            </a:r>
            <a:endParaRPr/>
          </a:p>
          <a:p>
            <a:pPr marL="0" lvl="0" indent="0" algn="l" rtl="0">
              <a:spcBef>
                <a:spcPts val="0"/>
              </a:spcBef>
              <a:spcAft>
                <a:spcPts val="0"/>
              </a:spcAft>
              <a:buSzPts val="1100"/>
              <a:buNone/>
            </a:pPr>
            <a:r>
              <a:rPr lang="en" b="1"/>
              <a:t>[CLICK] (3p)</a:t>
            </a:r>
            <a:r>
              <a:rPr lang="en"/>
              <a:t> The next time a similar alert comes through, maybe the alert will trigger some actions in Ansible or AWS, negating the need for human intervention. </a:t>
            </a:r>
            <a:endParaRPr/>
          </a:p>
          <a:p>
            <a:pPr marL="0" lvl="0" indent="0" algn="l" rtl="0">
              <a:spcBef>
                <a:spcPts val="0"/>
              </a:spcBef>
              <a:spcAft>
                <a:spcPts val="0"/>
              </a:spcAft>
              <a:buSzPts val="1100"/>
              <a:buNone/>
            </a:pPr>
            <a:r>
              <a:rPr lang="en" b="1"/>
              <a:t>[CLICK] (C&amp;M) </a:t>
            </a:r>
            <a:r>
              <a:rPr lang="en"/>
              <a:t>As part of that optimization, you may have identified new requirements for your systems - </a:t>
            </a:r>
            <a:endParaRPr/>
          </a:p>
          <a:p>
            <a:pPr marL="0" lvl="0" indent="0" algn="l" rtl="0">
              <a:spcBef>
                <a:spcPts val="0"/>
              </a:spcBef>
              <a:spcAft>
                <a:spcPts val="0"/>
              </a:spcAft>
              <a:buSzPts val="1100"/>
              <a:buNone/>
            </a:pPr>
            <a:r>
              <a:rPr lang="en" b="1"/>
              <a:t>[CLICK] (Sources) </a:t>
            </a:r>
            <a:r>
              <a:rPr lang="en"/>
              <a:t>Using our CMDB, we can look through to see all the systems that are supporting the impacted service so that they meet the newly updated minimums. That data is pulled in from your asset data sources, like SCCM.</a:t>
            </a:r>
            <a:endParaRPr/>
          </a:p>
          <a:p>
            <a:pPr marL="0" lvl="0" indent="0" algn="l" rtl="0">
              <a:spcBef>
                <a:spcPts val="0"/>
              </a:spcBef>
              <a:spcAft>
                <a:spcPts val="0"/>
              </a:spcAft>
              <a:buSzPts val="1100"/>
              <a:buNone/>
            </a:pPr>
            <a:r>
              <a:rPr lang="en" b="1"/>
              <a:t>[CLICK] (Change)</a:t>
            </a:r>
            <a:r>
              <a:rPr lang="en"/>
              <a:t> Changes are raised as those configurations are updated</a:t>
            </a:r>
            <a:endParaRPr/>
          </a:p>
          <a:p>
            <a:pPr marL="0" lvl="0" indent="0" algn="l" rtl="0">
              <a:spcBef>
                <a:spcPts val="0"/>
              </a:spcBef>
              <a:spcAft>
                <a:spcPts val="0"/>
              </a:spcAft>
              <a:buSzPts val="1100"/>
              <a:buNone/>
            </a:pPr>
            <a:r>
              <a:rPr lang="en" b="1"/>
              <a:t>[CLICK] (Jira)</a:t>
            </a:r>
            <a:r>
              <a:rPr lang="en"/>
              <a:t>  including those deployment changes that you’re initiating from Jira or Compass with your CI/CD tools as part of our WCSD collection</a:t>
            </a:r>
            <a:endParaRPr/>
          </a:p>
          <a:p>
            <a:pPr marL="0" lvl="0" indent="0" algn="l" rtl="0">
              <a:spcBef>
                <a:spcPts val="0"/>
              </a:spcBef>
              <a:spcAft>
                <a:spcPts val="0"/>
              </a:spcAft>
              <a:buSzPts val="1100"/>
              <a:buNone/>
            </a:pPr>
            <a:r>
              <a:rPr lang="en" b="1"/>
              <a:t>[CLICK] (B&amp;S)</a:t>
            </a:r>
            <a:r>
              <a:rPr lang="en"/>
              <a:t> So at this point, the incident has been resolved, improvements made, but the cycle keeps going - there will be new services and systems to build and support, which will lead into our other loops of SM for Developers and Modern Support.</a:t>
            </a:r>
            <a:endParaRPr/>
          </a:p>
          <a:p>
            <a:pPr marL="0" lvl="0" indent="0" algn="l" rtl="0">
              <a:spcBef>
                <a:spcPts val="0"/>
              </a:spcBef>
              <a:spcAft>
                <a:spcPts val="0"/>
              </a:spcAft>
              <a:buSzPts val="1100"/>
              <a:buNone/>
            </a:pPr>
            <a:r>
              <a:rPr lang="en" b="1"/>
              <a:t>[CLICK] (3p)</a:t>
            </a:r>
            <a:r>
              <a:rPr lang="en"/>
              <a:t> Remember these are just examples of 2/3p connections and external tools to help illustrate the use case.</a:t>
            </a:r>
            <a:endParaRPr/>
          </a:p>
          <a:p>
            <a:pPr marL="0" lvl="0" indent="0" algn="l" rtl="0">
              <a:spcBef>
                <a:spcPts val="0"/>
              </a:spcBef>
              <a:spcAft>
                <a:spcPts val="0"/>
              </a:spcAft>
              <a:buSzPts val="1100"/>
              <a:buNone/>
            </a:pPr>
            <a:endParaRPr/>
          </a:p>
          <a:p>
            <a:pPr marL="0" lvl="0" indent="0" algn="l" rtl="0">
              <a:spcBef>
                <a:spcPts val="0"/>
              </a:spcBef>
              <a:spcAft>
                <a:spcPts val="0"/>
              </a:spcAft>
              <a:buSzPts val="1100"/>
              <a:buNone/>
            </a:pPr>
            <a:endParaRPr/>
          </a:p>
          <a:p>
            <a:pPr marL="0" lvl="0" indent="0" algn="l" rtl="0">
              <a:lnSpc>
                <a:spcPct val="100000"/>
              </a:lnSpc>
              <a:spcBef>
                <a:spcPts val="0"/>
              </a:spcBef>
              <a:spcAft>
                <a:spcPts val="0"/>
              </a:spcAft>
              <a:buSzPts val="1100"/>
              <a:buNone/>
            </a:pPr>
            <a:endParaRPr sz="1200">
              <a:solidFill>
                <a:srgbClr val="172B4D"/>
              </a:solidFill>
              <a:highlight>
                <a:srgbClr val="FFFFFF"/>
              </a:highlight>
              <a:latin typeface="Roboto"/>
              <a:ea typeface="Roboto"/>
              <a:cs typeface="Roboto"/>
              <a:sym typeface="Roboto"/>
            </a:endParaRPr>
          </a:p>
          <a:p>
            <a:pPr marL="457200" lvl="0" indent="0" algn="l" rtl="0">
              <a:lnSpc>
                <a:spcPct val="100000"/>
              </a:lnSpc>
              <a:spcBef>
                <a:spcPts val="0"/>
              </a:spcBef>
              <a:spcAft>
                <a:spcPts val="0"/>
              </a:spcAft>
              <a:buSzPts val="1100"/>
              <a:buNone/>
            </a:pPr>
            <a:endParaRPr/>
          </a:p>
          <a:p>
            <a:pPr marL="457200" lvl="0" indent="0" algn="l" rtl="0">
              <a:lnSpc>
                <a:spcPct val="100000"/>
              </a:lnSpc>
              <a:spcBef>
                <a:spcPts val="0"/>
              </a:spcBef>
              <a:spcAft>
                <a:spcPts val="0"/>
              </a:spcAft>
              <a:buSzPts val="1100"/>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4"/>
        <p:cNvGrpSpPr/>
        <p:nvPr/>
      </p:nvGrpSpPr>
      <p:grpSpPr>
        <a:xfrm>
          <a:off x="0" y="0"/>
          <a:ext cx="0" cy="0"/>
          <a:chOff x="0" y="0"/>
          <a:chExt cx="0" cy="0"/>
        </a:xfrm>
      </p:grpSpPr>
      <p:sp>
        <p:nvSpPr>
          <p:cNvPr id="9585" name="Google Shape;9585;g310ba1db2eb_0_7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586" name="Google Shape;9586;g310ba1db2eb_0_79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AutoNum type="arabicPeriod"/>
            </a:pPr>
            <a:r>
              <a:rPr lang="en" b="1">
                <a:solidFill>
                  <a:schemeClr val="dk1"/>
                </a:solidFill>
              </a:rPr>
              <a:t>Monitor &amp; Alert: </a:t>
            </a:r>
            <a:r>
              <a:rPr lang="en">
                <a:solidFill>
                  <a:schemeClr val="dk1"/>
                </a:solidFill>
              </a:rPr>
              <a:t>Jira Service Management integrates with monitoring and observability tools to detect events and incidents. Atlassian Intelligence helps reduce noise via deduplication and grouping, and can trigger automated remediation actions. A native CMDB with service mapping enables quick diagnosis and on-call escalations.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Diagnose &amp; Respond: </a:t>
            </a:r>
            <a:r>
              <a:rPr lang="en">
                <a:solidFill>
                  <a:schemeClr val="dk1"/>
                </a:solidFill>
              </a:rPr>
              <a:t>A native CMDB with service mapping enables quick diagnosis and out-of-the-box on-call and escalations allow for faster response. Integrations with third-party tools (e.g., CRM, IdPS, infrastructure) provide more context for diagnosis and understanding of upstream and downstream impact. Statuspage offers stakeholders real-time updates as part of incident communications, enabling agent efficiency and focus for rapid response.</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Resolve &amp; Recover: </a:t>
            </a:r>
            <a:r>
              <a:rPr lang="en">
                <a:solidFill>
                  <a:schemeClr val="dk1"/>
                </a:solidFill>
              </a:rPr>
              <a:t>A native knowledge base via Confluence provides access to key runbooks and knowledge sharing. Teams can swarm and collaborate using integrations such as Slack, Teams, and Zoom with AI providing summarized context and support to speed resolution. Automation can pull in additional data and even trigger remedial actions with integrations such as New Relic and Azure minimizing manual steps for agents.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Learn &amp; Improve</a:t>
            </a:r>
            <a:r>
              <a:rPr lang="en">
                <a:solidFill>
                  <a:schemeClr val="dk1"/>
                </a:solidFill>
              </a:rPr>
              <a:t>: Post-incident reviews capture lessons learned across data in Jira Service Management and other systems. Problem Management addresses issues to prevent future incidents. Both can link back to the originating incident for full life cycle analysis and insights.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Optimize &amp; Run: </a:t>
            </a:r>
            <a:r>
              <a:rPr lang="en">
                <a:solidFill>
                  <a:schemeClr val="dk1"/>
                </a:solidFill>
              </a:rPr>
              <a:t>Improvements, such as triggering actions in Ansible or AWS from alerts, can be made to optimize and run services in the future.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Configure &amp; Manage: </a:t>
            </a:r>
            <a:r>
              <a:rPr lang="en">
                <a:solidFill>
                  <a:schemeClr val="dk1"/>
                </a:solidFill>
              </a:rPr>
              <a:t>Other optimizations may include improving infrastructure or systems. The native CMDB helps with viewing impacted services and the underpinning assets. Leveraging data sources, like SCCM can enrich the landscape understanding. Changes can be captured directly or via Jira, Compass, and your CI/CD tools.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Build &amp; Support: </a:t>
            </a:r>
            <a:r>
              <a:rPr lang="en">
                <a:solidFill>
                  <a:schemeClr val="dk1"/>
                </a:solidFill>
              </a:rPr>
              <a:t>Once the incident is resolved and improvements are made, new services and systems will need to be built and supported. For more information, review the reference architectures: “Service Management for Developers” and “Modern Support.”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9"/>
        <p:cNvGrpSpPr/>
        <p:nvPr/>
      </p:nvGrpSpPr>
      <p:grpSpPr>
        <a:xfrm>
          <a:off x="0" y="0"/>
          <a:ext cx="0" cy="0"/>
          <a:chOff x="0" y="0"/>
          <a:chExt cx="0" cy="0"/>
        </a:xfrm>
      </p:grpSpPr>
      <p:sp>
        <p:nvSpPr>
          <p:cNvPr id="9680" name="Google Shape;9680;g310ba1db2eb_0_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681" name="Google Shape;9681;g310ba1db2eb_0_96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SzPts val="1100"/>
              <a:buNone/>
            </a:pPr>
            <a:r>
              <a:rPr lang="en" b="1"/>
              <a:t>[CLICK] (R&amp;SS) </a:t>
            </a:r>
            <a:r>
              <a:rPr lang="en"/>
              <a:t>- Customers and employees can get personalized experiences through the channels that make sense</a:t>
            </a:r>
            <a:endParaRPr/>
          </a:p>
          <a:p>
            <a:pPr marL="0" lvl="0" indent="0" algn="l" rtl="0">
              <a:spcBef>
                <a:spcPts val="0"/>
              </a:spcBef>
              <a:spcAft>
                <a:spcPts val="0"/>
              </a:spcAft>
              <a:buSzPts val="1100"/>
              <a:buNone/>
            </a:pPr>
            <a:r>
              <a:rPr lang="en" b="1"/>
              <a:t>[CLICK] (Intake, I &amp; R) </a:t>
            </a:r>
            <a:r>
              <a:rPr lang="en"/>
              <a:t>-  allowing them to raise requests, incidents, and even changes as needed</a:t>
            </a:r>
            <a:endParaRPr/>
          </a:p>
          <a:p>
            <a:pPr marL="0" lvl="0" indent="0" algn="l" rtl="0">
              <a:spcBef>
                <a:spcPts val="0"/>
              </a:spcBef>
              <a:spcAft>
                <a:spcPts val="0"/>
              </a:spcAft>
              <a:buSzPts val="1100"/>
              <a:buNone/>
            </a:pPr>
            <a:r>
              <a:rPr lang="en" b="1"/>
              <a:t>[CLICK] (Conf)</a:t>
            </a:r>
            <a:r>
              <a:rPr lang="en"/>
              <a:t> but also to browse your curated knowledge from the included kb to help deflect or head off the need to raise anything.</a:t>
            </a:r>
            <a:endParaRPr/>
          </a:p>
          <a:p>
            <a:pPr marL="0" lvl="0" indent="0" algn="l" rtl="0">
              <a:spcBef>
                <a:spcPts val="0"/>
              </a:spcBef>
              <a:spcAft>
                <a:spcPts val="0"/>
              </a:spcAft>
              <a:buClr>
                <a:schemeClr val="dk1"/>
              </a:buClr>
              <a:buSzPts val="1100"/>
              <a:buFont typeface="Arial"/>
              <a:buNone/>
            </a:pPr>
            <a:r>
              <a:rPr lang="en" b="1"/>
              <a:t>[CLICK] (VSA) </a:t>
            </a:r>
            <a:r>
              <a:rPr lang="en"/>
              <a:t>- We also have our AI - powered omni-channel support through our virtual agent, allowing for even further deflection and self service - freeing up agents for higher value work - our powerful search and generative AI can summarize and provide quick answers to get people on their productive way.</a:t>
            </a:r>
            <a:endParaRPr/>
          </a:p>
          <a:p>
            <a:pPr marL="0" lvl="0" indent="0" algn="l" rtl="0">
              <a:spcBef>
                <a:spcPts val="0"/>
              </a:spcBef>
              <a:spcAft>
                <a:spcPts val="0"/>
              </a:spcAft>
              <a:buSzPts val="1100"/>
              <a:buNone/>
            </a:pPr>
            <a:r>
              <a:rPr lang="en" b="1"/>
              <a:t>[CLICK] (A&amp;P)</a:t>
            </a:r>
            <a:r>
              <a:rPr lang="en"/>
              <a:t> - For those things that do need human support, we’re going to bring all the key details and context to help your team analyze and prioritize the request quickly. </a:t>
            </a:r>
            <a:endParaRPr/>
          </a:p>
          <a:p>
            <a:pPr marL="0" lvl="0" indent="0" algn="l" rtl="0">
              <a:spcBef>
                <a:spcPts val="0"/>
              </a:spcBef>
              <a:spcAft>
                <a:spcPts val="0"/>
              </a:spcAft>
              <a:buSzPts val="1100"/>
              <a:buNone/>
            </a:pPr>
            <a:r>
              <a:rPr lang="en" b="1"/>
              <a:t>[CLICK] (Assets) </a:t>
            </a:r>
            <a:r>
              <a:rPr lang="en"/>
              <a:t>We have our included asset and service repository, aka CMDB, </a:t>
            </a:r>
            <a:endParaRPr/>
          </a:p>
          <a:p>
            <a:pPr marL="0" lvl="0" indent="0" algn="l" rtl="0">
              <a:spcBef>
                <a:spcPts val="0"/>
              </a:spcBef>
              <a:spcAft>
                <a:spcPts val="0"/>
              </a:spcAft>
              <a:buSzPts val="1100"/>
              <a:buNone/>
            </a:pPr>
            <a:r>
              <a:rPr lang="en" b="1"/>
              <a:t>[CLICK] (3p) </a:t>
            </a:r>
            <a:r>
              <a:rPr lang="en"/>
              <a:t>where you can leverage third party information like these examples seen here, where maybe you’re using SFDC data to understand who gets expedited support or facilities information to understand where to route that HVAC issue.  Workday data to understand who the managers are to approve that promotion request.</a:t>
            </a:r>
            <a:endParaRPr/>
          </a:p>
          <a:p>
            <a:pPr marL="0" lvl="0" indent="0" algn="l" rtl="0">
              <a:spcBef>
                <a:spcPts val="0"/>
              </a:spcBef>
              <a:spcAft>
                <a:spcPts val="0"/>
              </a:spcAft>
              <a:buSzPts val="1100"/>
              <a:buNone/>
            </a:pPr>
            <a:r>
              <a:rPr lang="en" b="1"/>
              <a:t>[CLICK] (A&amp;S) </a:t>
            </a:r>
            <a:r>
              <a:rPr lang="en"/>
              <a:t>Once you’ve identified what to do, it’s fulfillment time - answering those questions, providing support.</a:t>
            </a:r>
            <a:endParaRPr/>
          </a:p>
          <a:p>
            <a:pPr marL="0" lvl="0" indent="0" algn="l" rtl="0">
              <a:spcBef>
                <a:spcPts val="0"/>
              </a:spcBef>
              <a:spcAft>
                <a:spcPts val="0"/>
              </a:spcAft>
              <a:buClr>
                <a:schemeClr val="dk1"/>
              </a:buClr>
              <a:buSzPts val="1100"/>
              <a:buFont typeface="Arial"/>
              <a:buNone/>
            </a:pPr>
            <a:r>
              <a:rPr lang="en"/>
              <a:t>Just like the end users, those business users or customers, your team has access to the powerful kb as well as that rich asset data to help them fulfill or resolve the issues, the requests, at hand.</a:t>
            </a:r>
            <a:endParaRPr/>
          </a:p>
          <a:p>
            <a:pPr marL="0" lvl="0" indent="0" algn="l" rtl="0">
              <a:spcBef>
                <a:spcPts val="0"/>
              </a:spcBef>
              <a:spcAft>
                <a:spcPts val="0"/>
              </a:spcAft>
              <a:buSzPts val="1100"/>
              <a:buNone/>
            </a:pPr>
            <a:r>
              <a:rPr lang="en" b="1"/>
              <a:t>[CLICK] (Approvals) </a:t>
            </a:r>
            <a:r>
              <a:rPr lang="en"/>
              <a:t> I mentioned approvals, our flexible approval engine allows for a variety of configurations - multi-step, multi-person/groups, pre-approval skips, all kinds of scenarios with our drag and drop workflows.</a:t>
            </a:r>
            <a:endParaRPr/>
          </a:p>
          <a:p>
            <a:pPr marL="0" lvl="0" indent="0" algn="l" rtl="0">
              <a:spcBef>
                <a:spcPts val="0"/>
              </a:spcBef>
              <a:spcAft>
                <a:spcPts val="0"/>
              </a:spcAft>
              <a:buClr>
                <a:schemeClr val="dk1"/>
              </a:buClr>
              <a:buSzPts val="1100"/>
              <a:buFont typeface="Arial"/>
              <a:buNone/>
            </a:pPr>
            <a:r>
              <a:rPr lang="en" b="1"/>
              <a:t>[CLICK] (Jira) </a:t>
            </a:r>
            <a:r>
              <a:rPr lang="en"/>
              <a:t>Now we know you’re already using Jira as part of the teamwork foundation and we know some of these requests may need to be routed and fulfilled by teams working in other projects. No worries, that’s sorted with the power of our platform. No more siloed teams and tools, whether your teams are working directly in JSM, Jira, JPD, JA, wherever, we can centralize intake for a better experience for those requesting support or work. Allow them to execute where they are, and leverage automation to update the end users.</a:t>
            </a:r>
            <a:endParaRPr/>
          </a:p>
          <a:p>
            <a:pPr marL="0" lvl="0" indent="0" algn="l" rtl="0">
              <a:spcBef>
                <a:spcPts val="0"/>
              </a:spcBef>
              <a:spcAft>
                <a:spcPts val="0"/>
              </a:spcAft>
              <a:buSzPts val="1100"/>
              <a:buNone/>
            </a:pPr>
            <a:r>
              <a:rPr lang="en"/>
              <a:t>We’re connecting all the teams together across products, facilitating and automating cross functional workflows and approvals.</a:t>
            </a:r>
            <a:endParaRPr/>
          </a:p>
          <a:p>
            <a:pPr marL="0" lvl="0" indent="0" algn="l" rtl="0">
              <a:spcBef>
                <a:spcPts val="0"/>
              </a:spcBef>
              <a:spcAft>
                <a:spcPts val="0"/>
              </a:spcAft>
              <a:buClr>
                <a:schemeClr val="dk1"/>
              </a:buClr>
              <a:buSzPts val="1100"/>
              <a:buFont typeface="Arial"/>
              <a:buNone/>
            </a:pPr>
            <a:r>
              <a:rPr lang="en" b="1"/>
              <a:t>[CLICK] (3p) </a:t>
            </a:r>
            <a:r>
              <a:rPr lang="en"/>
              <a:t>That also includes extending out to 3p tools and systems, leveraging orchestration tools like workato, simple webhooks, cloud tooling, even targeted apps like Onward for HR and Workday. All to speed the resolution time, reduce manual effort and repetitive effort from your team.</a:t>
            </a:r>
            <a:endParaRPr/>
          </a:p>
          <a:p>
            <a:pPr marL="0" lvl="0" indent="0" algn="l" rtl="0">
              <a:spcBef>
                <a:spcPts val="0"/>
              </a:spcBef>
              <a:spcAft>
                <a:spcPts val="0"/>
              </a:spcAft>
              <a:buSzPts val="1100"/>
              <a:buNone/>
            </a:pPr>
            <a:r>
              <a:rPr lang="en" b="1"/>
              <a:t>[CLICK] (E&amp;I) </a:t>
            </a:r>
            <a:r>
              <a:rPr lang="en"/>
              <a:t>Once the work is done, we always advocate for continuous improvement. To help, we provide out of the box reports for key metrics, like your response and resolution times, deflection stats, and with Analytics scorecard templates to help you understand how you’re executing with information on assignment bounces, bottlenecks and time in status. </a:t>
            </a:r>
            <a:endParaRPr/>
          </a:p>
          <a:p>
            <a:pPr marL="0" lvl="0" indent="0" algn="l" rtl="0">
              <a:spcBef>
                <a:spcPts val="0"/>
              </a:spcBef>
              <a:spcAft>
                <a:spcPts val="0"/>
              </a:spcAft>
              <a:buSzPts val="1100"/>
              <a:buNone/>
            </a:pPr>
            <a:r>
              <a:rPr lang="en" b="1"/>
              <a:t>[CLICK] (Reporting) </a:t>
            </a:r>
            <a:r>
              <a:rPr lang="en"/>
              <a:t>Whether you use our data lake, want to leverage a 3p reporting tool, or even a combination, it’s easy to get the information to help you understand what actions to take to improve.</a:t>
            </a:r>
            <a:endParaRPr/>
          </a:p>
          <a:p>
            <a:pPr marL="0" lvl="0" indent="0" algn="l" rtl="0">
              <a:spcBef>
                <a:spcPts val="0"/>
              </a:spcBef>
              <a:spcAft>
                <a:spcPts val="0"/>
              </a:spcAft>
              <a:buSzPts val="1100"/>
              <a:buNone/>
            </a:pPr>
            <a:r>
              <a:rPr lang="en"/>
              <a:t>A key factor is also the voice of those supported, which is why we include an out of the box survey function allowing you to easily capture sentiment and follow up if needed. </a:t>
            </a:r>
            <a:endParaRPr/>
          </a:p>
          <a:p>
            <a:pPr marL="0" lvl="0" indent="0" algn="l" rtl="0">
              <a:spcBef>
                <a:spcPts val="0"/>
              </a:spcBef>
              <a:spcAft>
                <a:spcPts val="0"/>
              </a:spcAft>
              <a:buSzPts val="1100"/>
              <a:buNone/>
            </a:pPr>
            <a:r>
              <a:rPr lang="en" b="1"/>
              <a:t>[CLICK] (survey)</a:t>
            </a:r>
            <a:r>
              <a:rPr lang="en"/>
              <a:t> You could further extend this capability with 3p survey options from our marketplace if you wanted.</a:t>
            </a:r>
            <a:endParaRPr/>
          </a:p>
          <a:p>
            <a:pPr marL="0" lvl="0" indent="0" algn="l" rtl="0">
              <a:spcBef>
                <a:spcPts val="0"/>
              </a:spcBef>
              <a:spcAft>
                <a:spcPts val="0"/>
              </a:spcAft>
              <a:buSzPts val="1100"/>
              <a:buNone/>
            </a:pPr>
            <a:r>
              <a:rPr lang="en" b="1"/>
              <a:t>[CLICK] (Manage)</a:t>
            </a:r>
            <a:r>
              <a:rPr lang="en"/>
              <a:t> As you’re reviewing those metrics, one of the things you’ll find is keeping your knowledge fresh and relevant, easy to digest, is going to help boost your deflection rates.</a:t>
            </a:r>
            <a:endParaRPr/>
          </a:p>
          <a:p>
            <a:pPr marL="0" lvl="0" indent="0" algn="l" rtl="0">
              <a:spcBef>
                <a:spcPts val="0"/>
              </a:spcBef>
              <a:spcAft>
                <a:spcPts val="0"/>
              </a:spcAft>
              <a:buSzPts val="1100"/>
              <a:buNone/>
            </a:pPr>
            <a:r>
              <a:rPr lang="en" b="1"/>
              <a:t>[CLICK] (loom) </a:t>
            </a:r>
            <a:r>
              <a:rPr lang="en"/>
              <a:t>You can enhance their reach and uptake by including looms - video walkthroughs to help people help themselves.</a:t>
            </a:r>
            <a:endParaRPr/>
          </a:p>
          <a:p>
            <a:pPr marL="0" lvl="0" indent="0" algn="l" rtl="0">
              <a:spcBef>
                <a:spcPts val="0"/>
              </a:spcBef>
              <a:spcAft>
                <a:spcPts val="0"/>
              </a:spcAft>
              <a:buSzPts val="1100"/>
              <a:buNone/>
            </a:pPr>
            <a:r>
              <a:rPr lang="en" b="1"/>
              <a:t>[CLICK] (External) </a:t>
            </a:r>
            <a:r>
              <a:rPr lang="en"/>
              <a:t>If you have legacy data in google or sharepoint, bring those in for searching with our 3p connectors </a:t>
            </a:r>
            <a:endParaRPr/>
          </a:p>
          <a:p>
            <a:pPr marL="0" lvl="0" indent="0" algn="l" rtl="0">
              <a:spcBef>
                <a:spcPts val="0"/>
              </a:spcBef>
              <a:spcAft>
                <a:spcPts val="0"/>
              </a:spcAft>
              <a:buSzPts val="1100"/>
              <a:buNone/>
            </a:pPr>
            <a:r>
              <a:rPr lang="en" b="1"/>
              <a:t>[CLICK] (Doc Mgt) </a:t>
            </a:r>
            <a:r>
              <a:rPr lang="en"/>
              <a:t>or even go above and beyond with additional kb lifecycle plugins.</a:t>
            </a:r>
            <a:endParaRPr/>
          </a:p>
          <a:p>
            <a:pPr marL="0" lvl="0" indent="0" algn="l" rtl="0">
              <a:spcBef>
                <a:spcPts val="0"/>
              </a:spcBef>
              <a:spcAft>
                <a:spcPts val="0"/>
              </a:spcAft>
              <a:buSzPts val="1100"/>
              <a:buNone/>
            </a:pPr>
            <a:r>
              <a:rPr lang="en" b="1"/>
              <a:t>[CLICK] (MA) </a:t>
            </a:r>
            <a:r>
              <a:rPr lang="en"/>
              <a:t>I think we all consider knowledge an asset, but here we’re talking about anything your business considers an asset. For IT, those could be your physical assets like laptops, servers, but also license keys, role entitlement data, or in Facilities, the rooms, the furniture, trucks, lab equipment, hvacs; Legal has contracts, vendor information, people; Manufacturing parts, cables, widgets; bottles, barrels, anything that can help enrich the context and understanding to help you serve your employees better and faster, including metadata, config data to help automate fulfillment or responses.</a:t>
            </a:r>
            <a:endParaRPr/>
          </a:p>
          <a:p>
            <a:pPr marL="0" lvl="0" indent="0" algn="l" rtl="0">
              <a:spcBef>
                <a:spcPts val="0"/>
              </a:spcBef>
              <a:spcAft>
                <a:spcPts val="0"/>
              </a:spcAft>
              <a:buSzPts val="1100"/>
              <a:buNone/>
            </a:pPr>
            <a:r>
              <a:rPr lang="en" b="1"/>
              <a:t>[CLICK] (3p)</a:t>
            </a:r>
            <a:r>
              <a:rPr lang="en"/>
              <a:t> Whether that data lives in 3p tools, discovery systems, CRMs, your HCMs, even csvs, we want to bring those in through our data manager into JSM’s asset store </a:t>
            </a:r>
            <a:endParaRPr/>
          </a:p>
          <a:p>
            <a:pPr marL="0" lvl="0" indent="0" algn="l" rtl="0">
              <a:spcBef>
                <a:spcPts val="0"/>
              </a:spcBef>
              <a:spcAft>
                <a:spcPts val="0"/>
              </a:spcAft>
              <a:buSzPts val="1100"/>
              <a:buNone/>
            </a:pPr>
            <a:r>
              <a:rPr lang="en" b="1"/>
              <a:t>[CLICK] (Change) </a:t>
            </a:r>
            <a:r>
              <a:rPr lang="en"/>
              <a:t>and facilitate changes happening to them so that you always have the up to date, accurate information to help you speed fulfillment and provide visibility to those that need it.</a:t>
            </a:r>
            <a:endParaRPr/>
          </a:p>
          <a:p>
            <a:pPr marL="0" lvl="0" indent="0" algn="l" rtl="0">
              <a:spcBef>
                <a:spcPts val="0"/>
              </a:spcBef>
              <a:spcAft>
                <a:spcPts val="0"/>
              </a:spcAft>
              <a:buSzPts val="1100"/>
              <a:buNone/>
            </a:pPr>
            <a:r>
              <a:rPr lang="en" b="1"/>
              <a:t>[CLICK] (b&amp;run)</a:t>
            </a:r>
            <a:r>
              <a:rPr lang="en"/>
              <a:t> It’s not just break fix or service requests - there’s always new asks from the business, new services to stand up and support, so we also have you sorted with helping to build, deploy and run them as part of the wider High Velocity Service Management solution area.</a:t>
            </a:r>
            <a:endParaRPr/>
          </a:p>
          <a:p>
            <a:pPr marL="0" lvl="0" indent="0" algn="l" rtl="0">
              <a:spcBef>
                <a:spcPts val="0"/>
              </a:spcBef>
              <a:spcAft>
                <a:spcPts val="0"/>
              </a:spcAft>
              <a:buSzPts val="1100"/>
              <a:buNone/>
            </a:pPr>
            <a:r>
              <a:rPr lang="en" b="1">
                <a:solidFill>
                  <a:schemeClr val="dk1"/>
                </a:solidFill>
              </a:rPr>
              <a:t>[CLICK] (3p)</a:t>
            </a:r>
            <a:r>
              <a:rPr lang="en">
                <a:solidFill>
                  <a:schemeClr val="dk1"/>
                </a:solidFill>
              </a:rPr>
              <a:t> Remember these are just examples of 2/3p connections and external tools to help illustrate the use case.</a:t>
            </a:r>
            <a:endParaRPr/>
          </a:p>
          <a:p>
            <a:pPr marL="0" lvl="0" indent="0" algn="l" rtl="0">
              <a:spcBef>
                <a:spcPts val="0"/>
              </a:spcBef>
              <a:spcAft>
                <a:spcPts val="0"/>
              </a:spcAft>
              <a:buSzPts val="1100"/>
              <a:buNone/>
            </a:pPr>
            <a:endParaRPr/>
          </a:p>
          <a:p>
            <a:pPr marL="0" lvl="0" indent="0" algn="l" rtl="0">
              <a:lnSpc>
                <a:spcPct val="100000"/>
              </a:lnSpc>
              <a:spcBef>
                <a:spcPts val="0"/>
              </a:spcBef>
              <a:spcAft>
                <a:spcPts val="0"/>
              </a:spcAft>
              <a:buSzPts val="1100"/>
              <a:buNone/>
            </a:pPr>
            <a:endParaRPr sz="1200">
              <a:solidFill>
                <a:srgbClr val="172B4D"/>
              </a:solidFill>
              <a:highlight>
                <a:srgbClr val="FFFFFF"/>
              </a:highlight>
              <a:latin typeface="Roboto"/>
              <a:ea typeface="Roboto"/>
              <a:cs typeface="Roboto"/>
              <a:sym typeface="Roboto"/>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1"/>
        <p:cNvGrpSpPr/>
        <p:nvPr/>
      </p:nvGrpSpPr>
      <p:grpSpPr>
        <a:xfrm>
          <a:off x="0" y="0"/>
          <a:ext cx="0" cy="0"/>
          <a:chOff x="0" y="0"/>
          <a:chExt cx="0" cy="0"/>
        </a:xfrm>
      </p:grpSpPr>
      <p:sp>
        <p:nvSpPr>
          <p:cNvPr id="9772" name="Google Shape;9772;g310ba1db2eb_0_10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773" name="Google Shape;9773;g310ba1db2eb_0_10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AutoNum type="arabicPeriod"/>
            </a:pPr>
            <a:r>
              <a:rPr lang="en" b="1">
                <a:solidFill>
                  <a:schemeClr val="dk1"/>
                </a:solidFill>
              </a:rPr>
              <a:t>Request &amp; Self Service: </a:t>
            </a:r>
            <a:r>
              <a:rPr lang="en">
                <a:solidFill>
                  <a:schemeClr val="dk1"/>
                </a:solidFill>
              </a:rPr>
              <a:t>Jira Service Management offers multiple intake channels, including email, portal, widget, chat, and API, for intaking support requests. Requests can be deflected or self-served through the use of a native knowledge base and an AI-powered virtual service agent.</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Analyze &amp; Prioritize: </a:t>
            </a:r>
            <a:r>
              <a:rPr lang="en">
                <a:solidFill>
                  <a:schemeClr val="dk1"/>
                </a:solidFill>
              </a:rPr>
              <a:t>The native asset and service repository (CMDB) brings in key details and context for each request. Integrations with third-party tools (e.g., CRMs, IDPS, HRIS, and infrastructure tools) provide more context for resolving each request faster, including automating the routing for approval workflows.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Answer &amp; Support: </a:t>
            </a:r>
            <a:r>
              <a:rPr lang="en">
                <a:solidFill>
                  <a:schemeClr val="dk1"/>
                </a:solidFill>
              </a:rPr>
              <a:t>The native knowledge base helps fulfillers resolve requests quickly while the flexible approval engine can be easily configured with drag-and-drop workflows to adapt to business needs. Jira Service Management centralizes intake, routes requests, and automates workflows for cross-functional teams working in Jira, Jira Product Discovery, Jira Align, and other Atlassian tools. Orchestration tools, such as Workato, webhooks, and cloud tooling, extend support to third-party systems. </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Evaluate &amp; Improve</a:t>
            </a:r>
            <a:r>
              <a:rPr lang="en">
                <a:solidFill>
                  <a:schemeClr val="dk1"/>
                </a:solidFill>
              </a:rPr>
              <a:t>: Out-of-the-box reporting and surveys support continuous improvement by capturing current state and sentiment. Advanced insights can be gained with Atlassian Analytics and its out of the box scorecards, as well as by leveraging the data lake and integrations with third-party reporting tools.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Manage Knowledge: </a:t>
            </a:r>
            <a:r>
              <a:rPr lang="en">
                <a:solidFill>
                  <a:schemeClr val="dk1"/>
                </a:solidFill>
              </a:rPr>
              <a:t>The native knowledge base supports continuous improvement and updates of knowledge articles to provide access to key data and articles. Video walkthroughs through Loom further support self-service and speed learning. Third-party apps and connectors can bring in external knowledge and provide additional document management options.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Manage Assets: </a:t>
            </a:r>
            <a:r>
              <a:rPr lang="en">
                <a:solidFill>
                  <a:schemeClr val="dk1"/>
                </a:solidFill>
              </a:rPr>
              <a:t>Jira Service Management can import asset data from third-party tools, discovery systems, CRMs, HCMs, CSVs, and more. Assets can be anything you need to track, for example: physical IT hardware and applications, Facilities equipment, Legal contracts, People, marketing assets, stock, and manufacturing widgets.</a:t>
            </a: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Build &amp; Run Services: </a:t>
            </a:r>
            <a:r>
              <a:rPr lang="en">
                <a:solidFill>
                  <a:schemeClr val="dk1"/>
                </a:solidFill>
              </a:rPr>
              <a:t>In addition to service requests, new services require setup and support. For more information, review the reference architectures “Service Management for Developers” and “Modernize IT Operations.”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8"/>
        <p:cNvGrpSpPr/>
        <p:nvPr/>
      </p:nvGrpSpPr>
      <p:grpSpPr>
        <a:xfrm>
          <a:off x="0" y="0"/>
          <a:ext cx="0" cy="0"/>
          <a:chOff x="0" y="0"/>
          <a:chExt cx="0" cy="0"/>
        </a:xfrm>
      </p:grpSpPr>
      <p:sp>
        <p:nvSpPr>
          <p:cNvPr id="9859" name="Google Shape;9859;g2df5d677a4f_0_4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0" name="Google Shape;9860;g2df5d677a4f_0_4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5"/>
        <p:cNvGrpSpPr/>
        <p:nvPr/>
      </p:nvGrpSpPr>
      <p:grpSpPr>
        <a:xfrm>
          <a:off x="0" y="0"/>
          <a:ext cx="0" cy="0"/>
          <a:chOff x="0" y="0"/>
          <a:chExt cx="0" cy="0"/>
        </a:xfrm>
      </p:grpSpPr>
      <p:sp>
        <p:nvSpPr>
          <p:cNvPr id="9866" name="Google Shape;9866;g2e87301bc3f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7" name="Google Shape;9867;g2e87301bc3f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33375" algn="l" rtl="0">
              <a:lnSpc>
                <a:spcPct val="115000"/>
              </a:lnSpc>
              <a:spcBef>
                <a:spcPts val="1200"/>
              </a:spcBef>
              <a:spcAft>
                <a:spcPts val="0"/>
              </a:spcAft>
              <a:buClr>
                <a:schemeClr val="dk1"/>
              </a:buClr>
              <a:buSzPts val="1650"/>
              <a:buChar char="-"/>
            </a:pPr>
            <a:endParaRPr sz="165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5"/>
        <p:cNvGrpSpPr/>
        <p:nvPr/>
      </p:nvGrpSpPr>
      <p:grpSpPr>
        <a:xfrm>
          <a:off x="0" y="0"/>
          <a:ext cx="0" cy="0"/>
          <a:chOff x="0" y="0"/>
          <a:chExt cx="0" cy="0"/>
        </a:xfrm>
      </p:grpSpPr>
      <p:sp>
        <p:nvSpPr>
          <p:cNvPr id="8246" name="Google Shape;8246;g2ee265b06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7" name="Google Shape;8247;g2ee265b06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Partnering with Atlassian on High Velocity Service Management, our customers find that they can:</a:t>
            </a:r>
            <a:endParaRPr/>
          </a:p>
          <a:p>
            <a:pPr marL="0" lvl="0" indent="0" algn="l" rtl="0">
              <a:spcBef>
                <a:spcPts val="0"/>
              </a:spcBef>
              <a:spcAft>
                <a:spcPts val="0"/>
              </a:spcAft>
              <a:buNone/>
            </a:pPr>
            <a:endParaRPr/>
          </a:p>
          <a:p>
            <a:pPr marL="457200" lvl="0" indent="-298450" algn="l" rtl="0">
              <a:spcBef>
                <a:spcPts val="0"/>
              </a:spcBef>
              <a:spcAft>
                <a:spcPts val="0"/>
              </a:spcAft>
              <a:buClr>
                <a:schemeClr val="dk1"/>
              </a:buClr>
              <a:buSzPts val="1100"/>
              <a:buAutoNum type="arabicPeriod"/>
            </a:pPr>
            <a:r>
              <a:rPr lang="en" b="1">
                <a:solidFill>
                  <a:schemeClr val="dk1"/>
                </a:solidFill>
              </a:rPr>
              <a:t>(Accelerate Dev and Ops flows): </a:t>
            </a:r>
            <a:r>
              <a:rPr lang="en">
                <a:solidFill>
                  <a:schemeClr val="dk1"/>
                </a:solidFill>
              </a:rPr>
              <a:t>Bring Dev and Ops teams closer together so they can respond to business changes and incidents faster, and keep their critical services up and running at all times</a:t>
            </a:r>
            <a:endParaRPr>
              <a:solidFill>
                <a:schemeClr val="dk1"/>
              </a:solidFill>
            </a:endParaRPr>
          </a:p>
          <a:p>
            <a:pPr marL="45720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AutoNum type="arabicPeriod"/>
            </a:pPr>
            <a:r>
              <a:rPr lang="en" b="1">
                <a:solidFill>
                  <a:schemeClr val="dk1"/>
                </a:solidFill>
              </a:rPr>
              <a:t>(Empower service for all):</a:t>
            </a:r>
            <a:r>
              <a:rPr lang="en">
                <a:solidFill>
                  <a:schemeClr val="dk1"/>
                </a:solidFill>
              </a:rPr>
              <a:t> Make it super simple to empower every business team - HR, Facilities, Finance, Legal, and more - with the ability to deliver great support to every other team, without a huge reliance on IT</a:t>
            </a:r>
            <a:endParaRPr>
              <a:solidFill>
                <a:schemeClr val="dk1"/>
              </a:solidFill>
            </a:endParaRPr>
          </a:p>
          <a:p>
            <a:pPr marL="45720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AutoNum type="arabicPeriod"/>
            </a:pPr>
            <a:r>
              <a:rPr lang="en" b="1"/>
              <a:t>(Deliver value fast):</a:t>
            </a:r>
            <a:r>
              <a:rPr lang="en"/>
              <a:t> Deliver value fast - without the cost and complexity of traditional ITSM. Jira Service Management, the offering at the core of our approach to High Velocity Service Management, is a lot easier to set up, use and maintain</a:t>
            </a:r>
            <a:endParaRPr/>
          </a:p>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3"/>
        <p:cNvGrpSpPr/>
        <p:nvPr/>
      </p:nvGrpSpPr>
      <p:grpSpPr>
        <a:xfrm>
          <a:off x="0" y="0"/>
          <a:ext cx="0" cy="0"/>
          <a:chOff x="0" y="0"/>
          <a:chExt cx="0" cy="0"/>
        </a:xfrm>
      </p:grpSpPr>
      <p:sp>
        <p:nvSpPr>
          <p:cNvPr id="9884" name="Google Shape;9884;g2d12b50a639_0_4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5" name="Google Shape;9885;g2d12b50a639_0_4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And many of our customers are already seeing some pretty amazing results with AI and JSM!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For example:</a:t>
            </a:r>
            <a:endParaRPr/>
          </a:p>
          <a:p>
            <a:pPr marL="0" lvl="0" indent="0" algn="l" rtl="0">
              <a:spcBef>
                <a:spcPts val="0"/>
              </a:spcBef>
              <a:spcAft>
                <a:spcPts val="0"/>
              </a:spcAft>
              <a:buClr>
                <a:schemeClr val="dk1"/>
              </a:buClr>
              <a:buSzPts val="1100"/>
              <a:buFont typeface="Arial"/>
              <a:buNone/>
            </a:pPr>
            <a:r>
              <a:rPr lang="en"/>
              <a:t>FanDuel Group, a major gaming company, tells us they’ve cut support tickets that require human intervention by 85%</a:t>
            </a:r>
            <a:endParaRPr/>
          </a:p>
          <a:p>
            <a:pPr marL="0" lvl="0" indent="0" algn="l" rtl="0">
              <a:spcBef>
                <a:spcPts val="0"/>
              </a:spcBef>
              <a:spcAft>
                <a:spcPts val="0"/>
              </a:spcAft>
              <a:buClr>
                <a:schemeClr val="dk1"/>
              </a:buClr>
              <a:buSzPts val="1100"/>
              <a:buFont typeface="Arial"/>
              <a:buNone/>
            </a:pPr>
            <a:r>
              <a:rPr lang="en"/>
              <a:t>OVO Energy, a renewable energy leader with 4 million customers, resolves 23% of all support requests in the first response within 5 seconds, and</a:t>
            </a:r>
            <a:endParaRPr/>
          </a:p>
          <a:p>
            <a:pPr marL="0" lvl="0" indent="0" algn="l" rtl="0">
              <a:spcBef>
                <a:spcPts val="0"/>
              </a:spcBef>
              <a:spcAft>
                <a:spcPts val="0"/>
              </a:spcAft>
              <a:buClr>
                <a:schemeClr val="dk1"/>
              </a:buClr>
              <a:buSzPts val="1100"/>
              <a:buFont typeface="Arial"/>
              <a:buNone/>
            </a:pPr>
            <a:r>
              <a:rPr lang="en"/>
              <a:t>Our very own Atlassian IT has cut the time to resolve issues by a whopping 96% - and this is while keeping our CSAT scores consistent at 4.5.</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9"/>
        <p:cNvGrpSpPr/>
        <p:nvPr/>
      </p:nvGrpSpPr>
      <p:grpSpPr>
        <a:xfrm>
          <a:off x="0" y="0"/>
          <a:ext cx="0" cy="0"/>
          <a:chOff x="0" y="0"/>
          <a:chExt cx="0" cy="0"/>
        </a:xfrm>
      </p:grpSpPr>
      <p:sp>
        <p:nvSpPr>
          <p:cNvPr id="9900" name="Google Shape;9900;g2e9bd4c5fec_4_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1" name="Google Shape;9901;g2e9bd4c5fec_4_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Canva is the world’s fastest growing design platform with over 40 millions users. Rapid growth, combined with remote working during COVID-19, led to a need for visibility across workflows. By adopting JIra Service Management, the software engineering team moved from Slack messages for requests to a more streamlined process. </a:t>
            </a:r>
            <a:br>
              <a:rPr lang="en"/>
            </a:br>
            <a:br>
              <a:rPr lang="en"/>
            </a:br>
            <a:r>
              <a:rPr lang="en"/>
              <a:t>The results? JSM has enabled developers to own code from production to maintenance and patching. Now Dev and Ops have a single platform for easier collaboration on shared incident and change workflows.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9"/>
        <p:cNvGrpSpPr/>
        <p:nvPr/>
      </p:nvGrpSpPr>
      <p:grpSpPr>
        <a:xfrm>
          <a:off x="0" y="0"/>
          <a:ext cx="0" cy="0"/>
          <a:chOff x="0" y="0"/>
          <a:chExt cx="0" cy="0"/>
        </a:xfrm>
      </p:grpSpPr>
      <p:sp>
        <p:nvSpPr>
          <p:cNvPr id="9910" name="Google Shape;9910;g2e9bd4c5fec_4_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1" name="Google Shape;9911;g2e9bd4c5fec_4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Canva is the world’s fastest growing design platform with over 40 millions users. Rapid growth, combined with remote working during COVID-19, led to a need for visibility across workflows. By adopting JIra Service Management, the software engineering team moved from Slack messages for requests to a more streamlined process. </a:t>
            </a:r>
            <a:br>
              <a:rPr lang="en"/>
            </a:br>
            <a:br>
              <a:rPr lang="en"/>
            </a:br>
            <a:r>
              <a:rPr lang="en"/>
              <a:t>The results? JSM has enabled developers to own code from production to maintenance and patching. Now Dev and Ops have a single platform for easier collaboration on shared incident and change workflows.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8"/>
        <p:cNvGrpSpPr/>
        <p:nvPr/>
      </p:nvGrpSpPr>
      <p:grpSpPr>
        <a:xfrm>
          <a:off x="0" y="0"/>
          <a:ext cx="0" cy="0"/>
          <a:chOff x="0" y="0"/>
          <a:chExt cx="0" cy="0"/>
        </a:xfrm>
      </p:grpSpPr>
      <p:sp>
        <p:nvSpPr>
          <p:cNvPr id="9919" name="Google Shape;9919;g2e9bd4c5fec_4_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0" name="Google Shape;9920;g2e9bd4c5fec_4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a:t>
            </a:r>
            <a:r>
              <a:rPr lang="en" sz="1200" b="1">
                <a:solidFill>
                  <a:srgbClr val="292A2E"/>
                </a:solidFill>
                <a:latin typeface="Poppins"/>
                <a:ea typeface="Poppins"/>
                <a:cs typeface="Poppins"/>
                <a:sym typeface="Poppins"/>
              </a:rPr>
              <a:t>Food i</a:t>
            </a:r>
            <a:r>
              <a:rPr lang="en" sz="1200">
                <a:solidFill>
                  <a:srgbClr val="292A2E"/>
                </a:solidFill>
                <a:latin typeface="Poppins"/>
                <a:ea typeface="Poppins"/>
                <a:cs typeface="Poppins"/>
                <a:sym typeface="Poppins"/>
              </a:rPr>
              <a:t>s a Brazilian mobile food delivery app holding an 88% market share in the food &amp; market delivery industry. Before choosing Jira Service Management, they were using Jira for incident management and realized they needed a dedicated ITSM solution.</a:t>
            </a:r>
            <a:endParaRPr sz="500">
              <a:solidFill>
                <a:srgbClr val="292A2E"/>
              </a:solidFill>
              <a:latin typeface="Poppins"/>
              <a:ea typeface="Poppins"/>
              <a:cs typeface="Poppins"/>
              <a:sym typeface="Poppins"/>
            </a:endParaRPr>
          </a:p>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2e9bd4c5fec_4_3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2e9bd4c5fec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a:t>
            </a:r>
            <a:r>
              <a:rPr lang="en" sz="1200" b="1">
                <a:solidFill>
                  <a:srgbClr val="292A2E"/>
                </a:solidFill>
                <a:latin typeface="Poppins"/>
                <a:ea typeface="Poppins"/>
                <a:cs typeface="Poppins"/>
                <a:sym typeface="Poppins"/>
              </a:rPr>
              <a:t>Food i</a:t>
            </a:r>
            <a:r>
              <a:rPr lang="en" sz="1200">
                <a:solidFill>
                  <a:srgbClr val="292A2E"/>
                </a:solidFill>
                <a:latin typeface="Poppins"/>
                <a:ea typeface="Poppins"/>
                <a:cs typeface="Poppins"/>
                <a:sym typeface="Poppins"/>
              </a:rPr>
              <a:t>s a Brazilian mobile food delivery app holding an 88% market share in the food &amp; market delivery industry. Before choosing Jira Service Management, they were using Jira for incident management and realized they needed a dedicated ITSM solution.</a:t>
            </a:r>
            <a:endParaRPr sz="500">
              <a:solidFill>
                <a:srgbClr val="292A2E"/>
              </a:solidFill>
              <a:latin typeface="Poppins"/>
              <a:ea typeface="Poppins"/>
              <a:cs typeface="Poppins"/>
              <a:sym typeface="Poppins"/>
            </a:endParaRPr>
          </a:p>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7"/>
        <p:cNvGrpSpPr/>
        <p:nvPr/>
      </p:nvGrpSpPr>
      <p:grpSpPr>
        <a:xfrm>
          <a:off x="0" y="0"/>
          <a:ext cx="0" cy="0"/>
          <a:chOff x="0" y="0"/>
          <a:chExt cx="0" cy="0"/>
        </a:xfrm>
      </p:grpSpPr>
      <p:sp>
        <p:nvSpPr>
          <p:cNvPr id="9938" name="Google Shape;9938;g2e9bd4c5fec_4_4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9" name="Google Shape;9939;g2e9bd4c5fec_4_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Domino’s is one example of a company that has benefitted from consolidating six different tools, so they can unify Dev, IT, and business teams to deliver consistently great support across 3,800 stores and 12 markets.</a:t>
            </a:r>
            <a:endParaRPr>
              <a:solidFill>
                <a:schemeClr val="dk1"/>
              </a:solidFill>
            </a:endParaRPr>
          </a:p>
          <a:p>
            <a:pPr marL="0" lvl="0" indent="0" algn="l" rtl="0">
              <a:spcBef>
                <a:spcPts val="0"/>
              </a:spcBef>
              <a:spcAft>
                <a:spcPts val="0"/>
              </a:spcAft>
              <a:buNone/>
            </a:pPr>
            <a:r>
              <a:rPr lang="en">
                <a:solidFill>
                  <a:schemeClr val="accent3"/>
                </a:solidFill>
              </a:rPr>
              <a:t>(NOTE: Pull relevant customer story from Appendix of ITSM Sales Hub)</a:t>
            </a:r>
            <a:endParaRPr>
              <a:solidFill>
                <a:schemeClr val="accent3"/>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b="1">
                <a:solidFill>
                  <a:schemeClr val="dk1"/>
                </a:solidFill>
              </a:rPr>
              <a:t>Details:</a:t>
            </a:r>
            <a:endParaRPr b="1">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Domino’s describes itself as a tech company, not a food company</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Their vision is to become the “Netflix of food”, leveraging AI to predict orders and customer journeys</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They realised that in order to release new features and products with minimal failure, cut incident downtime, and provide customers with consistently great service, they had to rethink how they approached service management</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They decided to replace six tools (NOW, Zendesk, Cherwell, ManageEngine, PagerDuty, Lansweeper) to with Jira Service Management</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 goal? One service management platform that gives them a lot more visibility, and that’s easy to use and provide frontline support to stores</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6"/>
        <p:cNvGrpSpPr/>
        <p:nvPr/>
      </p:nvGrpSpPr>
      <p:grpSpPr>
        <a:xfrm>
          <a:off x="0" y="0"/>
          <a:ext cx="0" cy="0"/>
          <a:chOff x="0" y="0"/>
          <a:chExt cx="0" cy="0"/>
        </a:xfrm>
      </p:grpSpPr>
      <p:sp>
        <p:nvSpPr>
          <p:cNvPr id="9947" name="Google Shape;9947;g2e9bd4c5fec_4_5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8" name="Google Shape;9948;g2e9bd4c5fec_4_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Domino’s is one example of a company that has benefitted from consolidating six different tools, so they can unify Dev, IT, and business teams to deliver consistently great support across 3,800 stores and 12 markets.</a:t>
            </a:r>
            <a:endParaRPr>
              <a:solidFill>
                <a:schemeClr val="dk1"/>
              </a:solidFill>
            </a:endParaRPr>
          </a:p>
          <a:p>
            <a:pPr marL="0" lvl="0" indent="0" algn="l" rtl="0">
              <a:spcBef>
                <a:spcPts val="0"/>
              </a:spcBef>
              <a:spcAft>
                <a:spcPts val="0"/>
              </a:spcAft>
              <a:buNone/>
            </a:pPr>
            <a:r>
              <a:rPr lang="en">
                <a:solidFill>
                  <a:schemeClr val="accent3"/>
                </a:solidFill>
              </a:rPr>
              <a:t>(NOTE: Pull relevant customer story from Appendix of ITSM Sales Hub)</a:t>
            </a:r>
            <a:endParaRPr>
              <a:solidFill>
                <a:schemeClr val="accent3"/>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b="1">
                <a:solidFill>
                  <a:schemeClr val="dk1"/>
                </a:solidFill>
              </a:rPr>
              <a:t>Details:</a:t>
            </a:r>
            <a:endParaRPr b="1">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Domino’s describes itself as a tech company, not a food company</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Their vision is to become the “Netflix of food”, leveraging AI to predict orders and customer journeys</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They realised that in order to release new features and products with minimal failure, cut incident downtime, and provide customers with consistently great service, they had to rethink how they approached service management</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They decided to replace six tools (NOW, Zendesk, Cherwell, ManageEngine, PagerDuty, Lansweeper) to with Jira Service Management</a:t>
            </a:r>
            <a:endParaRPr>
              <a:solidFill>
                <a:schemeClr val="dk1"/>
              </a:solidFill>
            </a:endParaRPr>
          </a:p>
          <a:p>
            <a:pPr marL="457200" lvl="0" indent="-298450" algn="l" rtl="0">
              <a:spcBef>
                <a:spcPts val="0"/>
              </a:spcBef>
              <a:spcAft>
                <a:spcPts val="0"/>
              </a:spcAft>
              <a:buClr>
                <a:schemeClr val="dk1"/>
              </a:buClr>
              <a:buSzPts val="1100"/>
              <a:buAutoNum type="arabicPeriod"/>
            </a:pPr>
            <a:r>
              <a:rPr lang="en">
                <a:solidFill>
                  <a:schemeClr val="dk1"/>
                </a:solidFill>
              </a:rPr>
              <a:t>The goal? One service management platform that gives them a lot more visibility, and that’s easy to use and provide frontline support to stores</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6"/>
        <p:cNvGrpSpPr/>
        <p:nvPr/>
      </p:nvGrpSpPr>
      <p:grpSpPr>
        <a:xfrm>
          <a:off x="0" y="0"/>
          <a:ext cx="0" cy="0"/>
          <a:chOff x="0" y="0"/>
          <a:chExt cx="0" cy="0"/>
        </a:xfrm>
      </p:grpSpPr>
      <p:sp>
        <p:nvSpPr>
          <p:cNvPr id="9957" name="Google Shape;9957;g2e9bd4c5fec_4_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8" name="Google Shape;9958;g2e9bd4c5fec_4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172B4D"/>
                </a:solidFill>
                <a:highlight>
                  <a:srgbClr val="FFFFFF"/>
                </a:highlight>
                <a:latin typeface="Poppins"/>
                <a:ea typeface="Poppins"/>
                <a:cs typeface="Poppins"/>
                <a:sym typeface="Poppins"/>
              </a:rPr>
              <a:t>NextEra Energy, Inc. is an American energy company with about 58 GW of generating capacity, revenues of over $18 billion in 2020, and about 14,900 employees throughout the US and Canada. It is the largest electric utility holding company by market capitalization Nextera Energy is betting on JSM for enterprise-wide service management, even as JSM co-exists with ServiceNow.</a:t>
            </a:r>
            <a:endParaRPr sz="1200">
              <a:solidFill>
                <a:srgbClr val="172B4D"/>
              </a:solidFill>
              <a:highlight>
                <a:srgbClr val="FFFFFF"/>
              </a:highlight>
              <a:latin typeface="Poppins"/>
              <a:ea typeface="Poppins"/>
              <a:cs typeface="Poppins"/>
              <a:sym typeface="Poppins"/>
            </a:endParaRPr>
          </a:p>
          <a:p>
            <a:pPr marL="0" lvl="0" indent="0" algn="l" rtl="0">
              <a:spcBef>
                <a:spcPts val="0"/>
              </a:spcBef>
              <a:spcAft>
                <a:spcPts val="0"/>
              </a:spcAft>
              <a:buNone/>
            </a:pPr>
            <a:endParaRPr sz="1200">
              <a:solidFill>
                <a:srgbClr val="172B4D"/>
              </a:solidFill>
              <a:highlight>
                <a:srgbClr val="FFFFFF"/>
              </a:highlight>
              <a:latin typeface="Poppins"/>
              <a:ea typeface="Poppins"/>
              <a:cs typeface="Poppins"/>
              <a:sym typeface="Poppins"/>
            </a:endParaRPr>
          </a:p>
          <a:p>
            <a:pPr marL="0" lvl="0" indent="0" algn="l" rtl="0">
              <a:spcBef>
                <a:spcPts val="0"/>
              </a:spcBef>
              <a:spcAft>
                <a:spcPts val="0"/>
              </a:spcAft>
              <a:buNone/>
            </a:pPr>
            <a:r>
              <a:rPr lang="en" sz="1200">
                <a:solidFill>
                  <a:srgbClr val="131313"/>
                </a:solidFill>
                <a:latin typeface="Poppins"/>
                <a:ea typeface="Poppins"/>
                <a:cs typeface="Poppins"/>
                <a:sym typeface="Poppins"/>
              </a:rPr>
              <a:t>At NextEra Energy, non-IT teams across the organization use Jira Service Management to field requests with ease and reduce administrative overhead. The results? </a:t>
            </a:r>
            <a:endParaRPr sz="1200">
              <a:solidFill>
                <a:srgbClr val="131313"/>
              </a:solidFill>
              <a:latin typeface="Poppins"/>
              <a:ea typeface="Poppins"/>
              <a:cs typeface="Poppins"/>
              <a:sym typeface="Poppins"/>
            </a:endParaRPr>
          </a:p>
          <a:p>
            <a:pPr marL="457200" lvl="0" indent="-304800" algn="l" rtl="0">
              <a:lnSpc>
                <a:spcPct val="115000"/>
              </a:lnSpc>
              <a:spcBef>
                <a:spcPts val="0"/>
              </a:spcBef>
              <a:spcAft>
                <a:spcPts val="0"/>
              </a:spcAft>
              <a:buClr>
                <a:srgbClr val="292A2E"/>
              </a:buClr>
              <a:buSzPts val="1200"/>
              <a:buFont typeface="Poppins"/>
              <a:buChar char="●"/>
            </a:pPr>
            <a:r>
              <a:rPr lang="en" sz="1200">
                <a:solidFill>
                  <a:srgbClr val="292A2E"/>
                </a:solidFill>
                <a:latin typeface="Poppins"/>
                <a:ea typeface="Poppins"/>
                <a:cs typeface="Poppins"/>
                <a:sym typeface="Poppins"/>
              </a:rPr>
              <a:t>20% deflection in requests via self-service</a:t>
            </a:r>
            <a:endParaRPr sz="1200">
              <a:solidFill>
                <a:srgbClr val="292A2E"/>
              </a:solidFill>
              <a:latin typeface="Poppins"/>
              <a:ea typeface="Poppins"/>
              <a:cs typeface="Poppins"/>
              <a:sym typeface="Poppins"/>
            </a:endParaRPr>
          </a:p>
          <a:p>
            <a:pPr marL="457200" lvl="0" indent="-304800" algn="l" rtl="0">
              <a:lnSpc>
                <a:spcPct val="115000"/>
              </a:lnSpc>
              <a:spcBef>
                <a:spcPts val="0"/>
              </a:spcBef>
              <a:spcAft>
                <a:spcPts val="0"/>
              </a:spcAft>
              <a:buClr>
                <a:srgbClr val="292A2E"/>
              </a:buClr>
              <a:buSzPts val="1200"/>
              <a:buFont typeface="Poppins"/>
              <a:buChar char="●"/>
            </a:pPr>
            <a:r>
              <a:rPr lang="en" sz="1200">
                <a:solidFill>
                  <a:srgbClr val="292A2E"/>
                </a:solidFill>
                <a:latin typeface="Poppins"/>
                <a:ea typeface="Poppins"/>
                <a:cs typeface="Poppins"/>
                <a:sym typeface="Poppins"/>
              </a:rPr>
              <a:t>30 minutes per quarter saved by self-service and portal capabilities</a:t>
            </a:r>
            <a:endParaRPr sz="1200">
              <a:solidFill>
                <a:srgbClr val="292A2E"/>
              </a:solidFill>
              <a:latin typeface="Poppins"/>
              <a:ea typeface="Poppins"/>
              <a:cs typeface="Poppins"/>
              <a:sym typeface="Poppins"/>
            </a:endParaRPr>
          </a:p>
          <a:p>
            <a:pPr marL="457200" lvl="0" indent="-304800" algn="l" rtl="0">
              <a:lnSpc>
                <a:spcPct val="115000"/>
              </a:lnSpc>
              <a:spcBef>
                <a:spcPts val="0"/>
              </a:spcBef>
              <a:spcAft>
                <a:spcPts val="0"/>
              </a:spcAft>
              <a:buClr>
                <a:srgbClr val="292A2E"/>
              </a:buClr>
              <a:buSzPts val="1200"/>
              <a:buFont typeface="Poppins"/>
              <a:buChar char="●"/>
            </a:pPr>
            <a:r>
              <a:rPr lang="en" sz="1200">
                <a:solidFill>
                  <a:srgbClr val="292A2E"/>
                </a:solidFill>
                <a:latin typeface="Poppins"/>
                <a:ea typeface="Poppins"/>
                <a:cs typeface="Poppins"/>
                <a:sym typeface="Poppins"/>
              </a:rPr>
              <a:t>61% improvement in handling time via automation</a:t>
            </a:r>
            <a:endParaRPr sz="1200">
              <a:solidFill>
                <a:srgbClr val="292A2E"/>
              </a:solidFill>
              <a:latin typeface="Poppins"/>
              <a:ea typeface="Poppins"/>
              <a:cs typeface="Poppins"/>
              <a:sym typeface="Poppins"/>
            </a:endParaRPr>
          </a:p>
          <a:p>
            <a:pPr marL="457200" lvl="0" indent="-304800" algn="l" rtl="0">
              <a:lnSpc>
                <a:spcPct val="115000"/>
              </a:lnSpc>
              <a:spcBef>
                <a:spcPts val="0"/>
              </a:spcBef>
              <a:spcAft>
                <a:spcPts val="0"/>
              </a:spcAft>
              <a:buClr>
                <a:srgbClr val="292A2E"/>
              </a:buClr>
              <a:buSzPts val="1200"/>
              <a:buFont typeface="Poppins"/>
              <a:buChar char="●"/>
            </a:pPr>
            <a:r>
              <a:rPr lang="en" sz="1200">
                <a:solidFill>
                  <a:srgbClr val="292A2E"/>
                </a:solidFill>
                <a:latin typeface="Poppins"/>
                <a:ea typeface="Poppins"/>
                <a:cs typeface="Poppins"/>
                <a:sym typeface="Poppins"/>
              </a:rPr>
              <a:t>68% reduction in service delivery costs</a:t>
            </a:r>
            <a:endParaRPr sz="1200">
              <a:solidFill>
                <a:srgbClr val="292A2E"/>
              </a:solidFill>
              <a:latin typeface="Poppins"/>
              <a:ea typeface="Poppins"/>
              <a:cs typeface="Poppins"/>
              <a:sym typeface="Poppins"/>
            </a:endParaRPr>
          </a:p>
          <a:p>
            <a:pPr marL="457200" lvl="0" indent="0" algn="l" rtl="0">
              <a:spcBef>
                <a:spcPts val="0"/>
              </a:spcBef>
              <a:spcAft>
                <a:spcPts val="0"/>
              </a:spcAft>
              <a:buNone/>
            </a:pPr>
            <a:endParaRPr sz="1200">
              <a:solidFill>
                <a:srgbClr val="131313"/>
              </a:solidFill>
              <a:latin typeface="Poppins"/>
              <a:ea typeface="Poppins"/>
              <a:cs typeface="Poppins"/>
              <a:sym typeface="Poppins"/>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7"/>
        <p:cNvGrpSpPr/>
        <p:nvPr/>
      </p:nvGrpSpPr>
      <p:grpSpPr>
        <a:xfrm>
          <a:off x="0" y="0"/>
          <a:ext cx="0" cy="0"/>
          <a:chOff x="0" y="0"/>
          <a:chExt cx="0" cy="0"/>
        </a:xfrm>
      </p:grpSpPr>
      <p:sp>
        <p:nvSpPr>
          <p:cNvPr id="9968" name="Google Shape;9968;g2e8cb04060d_4_2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9" name="Google Shape;9969;g2e8cb04060d_4_2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Clr>
                <a:schemeClr val="dk1"/>
              </a:buClr>
              <a:buSzPts val="1100"/>
              <a:buChar char="-"/>
            </a:pPr>
            <a:r>
              <a:rPr lang="en">
                <a:solidFill>
                  <a:schemeClr val="dk1"/>
                </a:solidFill>
              </a:rPr>
              <a:t>Canva is the world’s fastest growing design platform with over 40 million users. Rapid growth, combined with remote working during COVID-19, led to a need for visibility across workflows. By adopting Jira Service Management, the software engineering team got out of Slack messages for requests and into a streamlined process.</a:t>
            </a:r>
            <a:endParaRPr>
              <a:solidFill>
                <a:schemeClr val="dk1"/>
              </a:solidFill>
            </a:endParaRPr>
          </a:p>
          <a:p>
            <a:pPr marL="91440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Results: 150 hours saved per month through automation &amp; 5000 tickets fulfilled through Jira Service Management, in just one year</a:t>
            </a:r>
            <a:endParaRPr>
              <a:solidFill>
                <a:schemeClr val="dk1"/>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9"/>
        <p:cNvGrpSpPr/>
        <p:nvPr/>
      </p:nvGrpSpPr>
      <p:grpSpPr>
        <a:xfrm>
          <a:off x="0" y="0"/>
          <a:ext cx="0" cy="0"/>
          <a:chOff x="0" y="0"/>
          <a:chExt cx="0" cy="0"/>
        </a:xfrm>
      </p:grpSpPr>
      <p:sp>
        <p:nvSpPr>
          <p:cNvPr id="9980" name="Google Shape;9980;g2e9bd4c5fec_4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1" name="Google Shape;9981;g2e9bd4c5fec_4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Headquartered in Denmark, ISS is a facilities management company. For over 100 years, ISS World has helped thousands of organizations across the globe keep their facilities clean, safe, and productive. Today, they have almost half a million employees, serving over 60,000 customers.</a:t>
            </a:r>
            <a:endParaRPr/>
          </a:p>
          <a:p>
            <a:pPr marL="0" lvl="0" indent="0" algn="l" rtl="0">
              <a:spcBef>
                <a:spcPts val="0"/>
              </a:spcBef>
              <a:spcAft>
                <a:spcPts val="0"/>
              </a:spcAft>
              <a:buNone/>
            </a:pPr>
            <a:endParaRPr/>
          </a:p>
          <a:p>
            <a:pPr marL="0" lvl="0" indent="0" algn="l" rtl="0">
              <a:spcBef>
                <a:spcPts val="0"/>
              </a:spcBef>
              <a:spcAft>
                <a:spcPts val="0"/>
              </a:spcAft>
              <a:buNone/>
            </a:pPr>
            <a:r>
              <a:rPr lang="en"/>
              <a:t>ISS leverages a combination of Jira Service Management and Jira to efficiently manage workload and prioritize development tasks. For example, when a customer reports a technology-related incident through Jira Service Management, they automatically create tasks in Jira. As the issue reaches different stages, details are automatically added to the linked Jira ticket and the customer is automatically notified of progress. This automatic feedback loop keeps customers informed, instills confidence that requests are being addressed, and saves developers time providing manual status updates.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6"/>
        <p:cNvGrpSpPr/>
        <p:nvPr/>
      </p:nvGrpSpPr>
      <p:grpSpPr>
        <a:xfrm>
          <a:off x="0" y="0"/>
          <a:ext cx="0" cy="0"/>
          <a:chOff x="0" y="0"/>
          <a:chExt cx="0" cy="0"/>
        </a:xfrm>
      </p:grpSpPr>
      <p:sp>
        <p:nvSpPr>
          <p:cNvPr id="8257" name="Google Shape;8257;g28f25993c9a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8" name="Google Shape;8258;g28f25993c9a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costs - Increasingly, </a:t>
            </a:r>
            <a:r>
              <a:rPr lang="en" b="1"/>
              <a:t>enterprises are taking a good, hard look at how much they spend on ITSM</a:t>
            </a:r>
            <a:r>
              <a:rPr lang="en"/>
              <a:t>. They are evaluating whether they should be</a:t>
            </a:r>
            <a:r>
              <a:rPr lang="en" b="1"/>
              <a:t> “right-sizing” their investments</a:t>
            </a:r>
            <a:r>
              <a:rPr lang="en"/>
              <a:t> to match their actual needs. </a:t>
            </a:r>
            <a:endParaRPr/>
          </a:p>
          <a:p>
            <a:pPr marL="0" lvl="0" indent="0" algn="l" rtl="0">
              <a:spcBef>
                <a:spcPts val="0"/>
              </a:spcBef>
              <a:spcAft>
                <a:spcPts val="0"/>
              </a:spcAft>
              <a:buNone/>
            </a:pPr>
            <a:endParaRPr/>
          </a:p>
          <a:p>
            <a:pPr marL="0" lvl="0" indent="0" algn="l" rtl="0">
              <a:spcBef>
                <a:spcPts val="0"/>
              </a:spcBef>
              <a:spcAft>
                <a:spcPts val="0"/>
              </a:spcAft>
              <a:buNone/>
            </a:pPr>
            <a:r>
              <a:rPr lang="en"/>
              <a:t>In fact, Gartner recently found that e</a:t>
            </a:r>
            <a:r>
              <a:rPr lang="en" b="1"/>
              <a:t>nterprises were overspending by a whopping $2 billion on buying unused features of ITSM </a:t>
            </a:r>
            <a:r>
              <a:rPr lang="en"/>
              <a:t>platforms! (double what they predicted back in 2021!)</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8"/>
        <p:cNvGrpSpPr/>
        <p:nvPr/>
      </p:nvGrpSpPr>
      <p:grpSpPr>
        <a:xfrm>
          <a:off x="0" y="0"/>
          <a:ext cx="0" cy="0"/>
          <a:chOff x="0" y="0"/>
          <a:chExt cx="0" cy="0"/>
        </a:xfrm>
      </p:grpSpPr>
      <p:sp>
        <p:nvSpPr>
          <p:cNvPr id="9989" name="Google Shape;9989;g2e9bd4c5fec_4_2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0" name="Google Shape;9990;g2e9bd4c5fec_4_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Nextiva is a leading voice-over-internet-protocol (VoIP) company, known for great customer service. As they embarked on an agile and DevOps transformation journey for more collaboration, speed, and stability, the VP of Software Engineering tasked his team to unify teams on a standardized platform with the mission “one platform, one workspace, zero friction.” With Jira and Confluence already in place, they made the easy decision to adopt Jira Service Management.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Previously, when an incident occurred, Nextiva’s employees had no way to alert developers and stakeholders. With Jira Service Management, support uses forms to capture incidents, their severity, and the components affected. Automation and on-call schedules ensure the right Dev and Ops teams are alerted. Post-mortems now happen within 3 days.</a:t>
            </a:r>
            <a:endParaRPr/>
          </a:p>
          <a:p>
            <a:pPr marL="0" lvl="0" indent="0" algn="l" rtl="0">
              <a:spcBef>
                <a:spcPts val="0"/>
              </a:spcBef>
              <a:spcAft>
                <a:spcPts val="0"/>
              </a:spcAft>
              <a:buNone/>
            </a:pPr>
            <a:endParaRPr/>
          </a:p>
          <a:p>
            <a:pPr marL="0" lvl="0" indent="0" algn="l" rtl="0">
              <a:spcBef>
                <a:spcPts val="0"/>
              </a:spcBef>
              <a:spcAft>
                <a:spcPts val="0"/>
              </a:spcAft>
              <a:buNone/>
            </a:pPr>
            <a:r>
              <a:rPr lang="en"/>
              <a:t>Nextiva has since implemented Jira Service Management across all of Support, Operations, HR, Customer Solutions, Engineering, Design, and Administration to capture, track, and resolve service requests.</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7"/>
        <p:cNvGrpSpPr/>
        <p:nvPr/>
      </p:nvGrpSpPr>
      <p:grpSpPr>
        <a:xfrm>
          <a:off x="0" y="0"/>
          <a:ext cx="0" cy="0"/>
          <a:chOff x="0" y="0"/>
          <a:chExt cx="0" cy="0"/>
        </a:xfrm>
      </p:grpSpPr>
      <p:sp>
        <p:nvSpPr>
          <p:cNvPr id="9998" name="Google Shape;9998;g2e9bd4c5fec_4_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9" name="Google Shape;9999;g2e9bd4c5fec_4_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Toast is a cloud-based restaurant management software company based in Boston, Massachusetts. The company provides an all-in-one point-of-sale (POS) system to help restaurants deliver seamless guest experiences and get paid. </a:t>
            </a:r>
            <a:endParaRPr/>
          </a:p>
          <a:p>
            <a:pPr marL="0" lvl="0" indent="0" algn="l" rtl="0">
              <a:spcBef>
                <a:spcPts val="0"/>
              </a:spcBef>
              <a:spcAft>
                <a:spcPts val="0"/>
              </a:spcAft>
              <a:buNone/>
            </a:pPr>
            <a:endParaRPr/>
          </a:p>
          <a:p>
            <a:pPr marL="0" lvl="0" indent="0" algn="l" rtl="0">
              <a:spcBef>
                <a:spcPts val="0"/>
              </a:spcBef>
              <a:spcAft>
                <a:spcPts val="0"/>
              </a:spcAft>
              <a:buNone/>
            </a:pPr>
            <a:r>
              <a:rPr lang="en"/>
              <a:t>The company’s Engineering team had pieced together various tools to help with ad-hoc incident management, but as they scaled, it became more difficult to keep track of incidents, notify customers, and work together on quick resolutions.</a:t>
            </a:r>
            <a:endParaRPr/>
          </a:p>
          <a:p>
            <a:pPr marL="0" lvl="0" indent="0" algn="l" rtl="0">
              <a:spcBef>
                <a:spcPts val="0"/>
              </a:spcBef>
              <a:spcAft>
                <a:spcPts val="0"/>
              </a:spcAft>
              <a:buNone/>
            </a:pPr>
            <a:endParaRPr/>
          </a:p>
          <a:p>
            <a:pPr marL="0" lvl="0" indent="0" algn="l" rtl="0">
              <a:spcBef>
                <a:spcPts val="0"/>
              </a:spcBef>
              <a:spcAft>
                <a:spcPts val="0"/>
              </a:spcAft>
              <a:buNone/>
            </a:pPr>
            <a:r>
              <a:rPr lang="en"/>
              <a:t>They chose to implement JSM as the central platform across Engineering and DevOps. Developers enjoyed having one place where they could easily submit requests to the production environment, and DevOps could visibly track all of those requests and deliver even better service.</a:t>
            </a:r>
            <a:endParaRPr/>
          </a:p>
          <a:p>
            <a:pPr marL="0" lvl="0" indent="0" algn="l" rtl="0">
              <a:spcBef>
                <a:spcPts val="0"/>
              </a:spcBef>
              <a:spcAft>
                <a:spcPts val="0"/>
              </a:spcAft>
              <a:buNone/>
            </a:pPr>
            <a:endParaRPr/>
          </a:p>
          <a:p>
            <a:pPr marL="0" lvl="0" indent="0" algn="l" rtl="0">
              <a:spcBef>
                <a:spcPts val="0"/>
              </a:spcBef>
              <a:spcAft>
                <a:spcPts val="0"/>
              </a:spcAft>
              <a:buNone/>
            </a:pPr>
            <a:r>
              <a:rPr lang="en"/>
              <a:t>Whenever a customer issue is identified through alerting or customer calls, Toast triggers their incident alerts if the problem is widespread. Stakeholders in Engineering, Customer Care, and Restaurant Success (the company’s account managers) are notified so they can come together to discuss the incident, start swarming toward a resolution, and evaluate if it’s worth notifying customers through Statuspage.</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6"/>
        <p:cNvGrpSpPr/>
        <p:nvPr/>
      </p:nvGrpSpPr>
      <p:grpSpPr>
        <a:xfrm>
          <a:off x="0" y="0"/>
          <a:ext cx="0" cy="0"/>
          <a:chOff x="0" y="0"/>
          <a:chExt cx="0" cy="0"/>
        </a:xfrm>
      </p:grpSpPr>
      <p:sp>
        <p:nvSpPr>
          <p:cNvPr id="10007" name="Google Shape;10007;g268c5378aff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8" name="Google Shape;10008;g268c5378aff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1"/>
        <p:cNvGrpSpPr/>
        <p:nvPr/>
      </p:nvGrpSpPr>
      <p:grpSpPr>
        <a:xfrm>
          <a:off x="0" y="0"/>
          <a:ext cx="0" cy="0"/>
          <a:chOff x="0" y="0"/>
          <a:chExt cx="0" cy="0"/>
        </a:xfrm>
      </p:grpSpPr>
      <p:sp>
        <p:nvSpPr>
          <p:cNvPr id="10022" name="Google Shape;10022;g2e9bd4c5fec_4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3" name="Google Shape;10023;g2e9bd4c5fec_4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Infobip is a cloud communications platform powering messaging for enterprises and communication systems like Viber and WhatsApp. </a:t>
            </a:r>
            <a:endParaRPr/>
          </a:p>
          <a:p>
            <a:pPr marL="457200" lvl="0" indent="-298450" algn="l" rtl="0">
              <a:spcBef>
                <a:spcPts val="0"/>
              </a:spcBef>
              <a:spcAft>
                <a:spcPts val="0"/>
              </a:spcAft>
              <a:buSzPts val="1100"/>
              <a:buChar char="●"/>
            </a:pPr>
            <a:r>
              <a:rPr lang="en"/>
              <a:t>They were already using Jira Software and Bitbucket for development and continuous deployment, and Confluence as a knowledge hub for both technical and non-technical teams.</a:t>
            </a:r>
            <a:endParaRPr/>
          </a:p>
          <a:p>
            <a:pPr marL="457200" lvl="0" indent="-298450" algn="l" rtl="0">
              <a:spcBef>
                <a:spcPts val="0"/>
              </a:spcBef>
              <a:spcAft>
                <a:spcPts val="0"/>
              </a:spcAft>
              <a:buSzPts val="1100"/>
              <a:buChar char="●"/>
            </a:pPr>
            <a:r>
              <a:rPr lang="en"/>
              <a:t>Infobip’s network operations center (NOC) struggled with an overwhelming number of alerts. </a:t>
            </a:r>
            <a:endParaRPr/>
          </a:p>
          <a:p>
            <a:pPr marL="457200" lvl="0" indent="-298450" algn="l" rtl="0">
              <a:spcBef>
                <a:spcPts val="0"/>
              </a:spcBef>
              <a:spcAft>
                <a:spcPts val="0"/>
              </a:spcAft>
              <a:buSzPts val="1100"/>
              <a:buChar char="●"/>
            </a:pPr>
            <a:r>
              <a:rPr lang="en"/>
              <a:t>By implementing Jira Service Management, they can now quickly monitor alerts, report incidents, alert the right on-call engineer, and spin up a Slack channel to coordinate resolution fast. </a:t>
            </a:r>
            <a:endParaRPr/>
          </a:p>
          <a:p>
            <a:pPr marL="457200" lvl="0" indent="-298450" algn="l" rtl="0">
              <a:spcBef>
                <a:spcPts val="0"/>
              </a:spcBef>
              <a:spcAft>
                <a:spcPts val="0"/>
              </a:spcAft>
              <a:buSzPts val="1100"/>
              <a:buChar char="●"/>
            </a:pPr>
            <a:r>
              <a:rPr lang="en"/>
              <a:t>After the incident, they can easily conduct a PIR leveraging Confluence, and link the incident to follow-up tasks in Jira and pull requests in Bitbucket. </a:t>
            </a:r>
            <a:endParaRPr/>
          </a:p>
          <a:p>
            <a:pPr marL="457200" lvl="0" indent="-298450" algn="l" rtl="0">
              <a:spcBef>
                <a:spcPts val="0"/>
              </a:spcBef>
              <a:spcAft>
                <a:spcPts val="0"/>
              </a:spcAft>
              <a:buSzPts val="1100"/>
              <a:buChar char="●"/>
            </a:pPr>
            <a:r>
              <a:rPr lang="en"/>
              <a:t>Their integrated incident and change management process has lowered the time to detect, engage, and fix issues.</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1"/>
        <p:cNvGrpSpPr/>
        <p:nvPr/>
      </p:nvGrpSpPr>
      <p:grpSpPr>
        <a:xfrm>
          <a:off x="0" y="0"/>
          <a:ext cx="0" cy="0"/>
          <a:chOff x="0" y="0"/>
          <a:chExt cx="0" cy="0"/>
        </a:xfrm>
      </p:grpSpPr>
      <p:sp>
        <p:nvSpPr>
          <p:cNvPr id="10032" name="Google Shape;10032;g2e9bd4c5fec_4_4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3" name="Google Shape;10033;g2e9bd4c5fec_4_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Domino’s is one example of a company that has benefitted from consolidating six different tools, so they can unify Dev, IT, and business teams to deliver consistently great support across 3,800 stores and 12 markets.</a:t>
            </a:r>
            <a:endParaRPr/>
          </a:p>
          <a:p>
            <a:pPr marL="0" lvl="0" indent="0" algn="l" rtl="0">
              <a:spcBef>
                <a:spcPts val="0"/>
              </a:spcBef>
              <a:spcAft>
                <a:spcPts val="0"/>
              </a:spcAft>
              <a:buNone/>
            </a:pPr>
            <a:r>
              <a:rPr lang="en">
                <a:solidFill>
                  <a:schemeClr val="accent3"/>
                </a:solidFill>
              </a:rPr>
              <a:t>(NOTE: Pull relevant customer story from Appendix of ITSM Sales Hub)</a:t>
            </a:r>
            <a:endParaRPr>
              <a:solidFill>
                <a:schemeClr val="accent3"/>
              </a:solidFill>
            </a:endParaRPr>
          </a:p>
          <a:p>
            <a:pPr marL="0" lvl="0" indent="0" algn="l" rtl="0">
              <a:spcBef>
                <a:spcPts val="0"/>
              </a:spcBef>
              <a:spcAft>
                <a:spcPts val="0"/>
              </a:spcAft>
              <a:buNone/>
            </a:pPr>
            <a:endParaRPr/>
          </a:p>
          <a:p>
            <a:pPr marL="0" lvl="0" indent="0" algn="l" rtl="0">
              <a:spcBef>
                <a:spcPts val="0"/>
              </a:spcBef>
              <a:spcAft>
                <a:spcPts val="0"/>
              </a:spcAft>
              <a:buNone/>
            </a:pPr>
            <a:r>
              <a:rPr lang="en" b="1"/>
              <a:t>Details:</a:t>
            </a:r>
            <a:endParaRPr b="1"/>
          </a:p>
          <a:p>
            <a:pPr marL="457200" lvl="0" indent="-298450" algn="l" rtl="0">
              <a:spcBef>
                <a:spcPts val="0"/>
              </a:spcBef>
              <a:spcAft>
                <a:spcPts val="0"/>
              </a:spcAft>
              <a:buSzPts val="1100"/>
              <a:buAutoNum type="arabicPeriod"/>
            </a:pPr>
            <a:r>
              <a:rPr lang="en"/>
              <a:t>Domino’s describes itself as a tech company, not a food company</a:t>
            </a:r>
            <a:endParaRPr/>
          </a:p>
          <a:p>
            <a:pPr marL="457200" lvl="0" indent="-298450" algn="l" rtl="0">
              <a:spcBef>
                <a:spcPts val="0"/>
              </a:spcBef>
              <a:spcAft>
                <a:spcPts val="0"/>
              </a:spcAft>
              <a:buSzPts val="1100"/>
              <a:buAutoNum type="arabicPeriod"/>
            </a:pPr>
            <a:r>
              <a:rPr lang="en"/>
              <a:t>Their vision is to become the “Netflix of food”, leveraging AI to predict orders and customer journeys</a:t>
            </a:r>
            <a:endParaRPr/>
          </a:p>
          <a:p>
            <a:pPr marL="457200" lvl="0" indent="-298450" algn="l" rtl="0">
              <a:spcBef>
                <a:spcPts val="0"/>
              </a:spcBef>
              <a:spcAft>
                <a:spcPts val="0"/>
              </a:spcAft>
              <a:buSzPts val="1100"/>
              <a:buAutoNum type="arabicPeriod"/>
            </a:pPr>
            <a:r>
              <a:rPr lang="en"/>
              <a:t>They realised that in order to release new features and products with minimal failure, cut incident downtime, and provide customers with consistently great service, they had to rethink how they approached service management</a:t>
            </a:r>
            <a:endParaRPr/>
          </a:p>
          <a:p>
            <a:pPr marL="457200" lvl="0" indent="-298450" algn="l" rtl="0">
              <a:spcBef>
                <a:spcPts val="0"/>
              </a:spcBef>
              <a:spcAft>
                <a:spcPts val="0"/>
              </a:spcAft>
              <a:buSzPts val="1100"/>
              <a:buAutoNum type="arabicPeriod"/>
            </a:pPr>
            <a:r>
              <a:rPr lang="en"/>
              <a:t>They decided to replace six tools (NOW, Zendesk, Cherwell, ManageEngine, PagerDuty, Lansweeper) to with Jira Service Management</a:t>
            </a:r>
            <a:endParaRPr/>
          </a:p>
          <a:p>
            <a:pPr marL="457200" lvl="0" indent="-298450" algn="l" rtl="0">
              <a:spcBef>
                <a:spcPts val="0"/>
              </a:spcBef>
              <a:spcAft>
                <a:spcPts val="0"/>
              </a:spcAft>
              <a:buSzPts val="1100"/>
              <a:buAutoNum type="arabicPeriod"/>
            </a:pPr>
            <a:r>
              <a:rPr lang="en"/>
              <a:t>The goal? One service management platform that gives them a lot more visibility, and that’s easy to use and provide frontline support to stores</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6"/>
        <p:cNvGrpSpPr/>
        <p:nvPr/>
      </p:nvGrpSpPr>
      <p:grpSpPr>
        <a:xfrm>
          <a:off x="0" y="0"/>
          <a:ext cx="0" cy="0"/>
          <a:chOff x="0" y="0"/>
          <a:chExt cx="0" cy="0"/>
        </a:xfrm>
      </p:grpSpPr>
      <p:sp>
        <p:nvSpPr>
          <p:cNvPr id="10037" name="Google Shape;10037;g2e9bd4c5fec_4_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8" name="Google Shape;10038;g2e9bd4c5fec_4_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6"/>
        <p:cNvGrpSpPr/>
        <p:nvPr/>
      </p:nvGrpSpPr>
      <p:grpSpPr>
        <a:xfrm>
          <a:off x="0" y="0"/>
          <a:ext cx="0" cy="0"/>
          <a:chOff x="0" y="0"/>
          <a:chExt cx="0" cy="0"/>
        </a:xfrm>
      </p:grpSpPr>
      <p:sp>
        <p:nvSpPr>
          <p:cNvPr id="10047" name="Google Shape;10047;g2e9bd4c5fec_4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8" name="Google Shape;10048;g2e9bd4c5fec_4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Belong, a subsidiary of Telstra, is an Australian mobile and internet provider. </a:t>
            </a:r>
            <a:endParaRPr/>
          </a:p>
          <a:p>
            <a:pPr marL="457200" lvl="0" indent="-298450" algn="l" rtl="0">
              <a:spcBef>
                <a:spcPts val="0"/>
              </a:spcBef>
              <a:spcAft>
                <a:spcPts val="0"/>
              </a:spcAft>
              <a:buSzPts val="1100"/>
              <a:buChar char="●"/>
            </a:pPr>
            <a:r>
              <a:rPr lang="en"/>
              <a:t>They embarked on a mission to move from a traditional operations model to a decentralized approach where teams building new features also support them in production. </a:t>
            </a:r>
            <a:endParaRPr/>
          </a:p>
          <a:p>
            <a:pPr marL="457200" lvl="0" indent="-298450" algn="l" rtl="0">
              <a:spcBef>
                <a:spcPts val="0"/>
              </a:spcBef>
              <a:spcAft>
                <a:spcPts val="0"/>
              </a:spcAft>
              <a:buSzPts val="1100"/>
              <a:buChar char="●"/>
            </a:pPr>
            <a:r>
              <a:rPr lang="en"/>
              <a:t>Given Belong was already using Atlassian tools for development and engineering, Jira Service Management was a “logical choice in terms of ease of integration and use...”</a:t>
            </a:r>
            <a:endParaRPr/>
          </a:p>
          <a:p>
            <a:pPr marL="457200" lvl="0" indent="-298450" algn="l" rtl="0">
              <a:spcBef>
                <a:spcPts val="0"/>
              </a:spcBef>
              <a:spcAft>
                <a:spcPts val="0"/>
              </a:spcAft>
              <a:buSzPts val="1100"/>
              <a:buChar char="●"/>
            </a:pPr>
            <a:r>
              <a:rPr lang="en"/>
              <a:t>The rollout of Jira Service Management only took</a:t>
            </a:r>
            <a:r>
              <a:rPr lang="en" b="1"/>
              <a:t> three months</a:t>
            </a:r>
            <a:r>
              <a:rPr lang="en"/>
              <a:t>, enabling “instant improvement” and benefits.</a:t>
            </a: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7"/>
        <p:cNvGrpSpPr/>
        <p:nvPr/>
      </p:nvGrpSpPr>
      <p:grpSpPr>
        <a:xfrm>
          <a:off x="0" y="0"/>
          <a:ext cx="0" cy="0"/>
          <a:chOff x="0" y="0"/>
          <a:chExt cx="0" cy="0"/>
        </a:xfrm>
      </p:grpSpPr>
      <p:sp>
        <p:nvSpPr>
          <p:cNvPr id="10058" name="Google Shape;10058;g2e9bd4c5fec_4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9" name="Google Shape;10059;g2e9bd4c5fec_4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Originally founded in 1665, as the royal manufacturer of mirrors for King Louis XIV, Saint-Gobain is now a multinational manufacturer with over 167,000 employees, across 70 countries. </a:t>
            </a:r>
            <a:endParaRPr/>
          </a:p>
          <a:p>
            <a:pPr marL="457200" lvl="0" indent="-298450" algn="l" rtl="0">
              <a:spcBef>
                <a:spcPts val="0"/>
              </a:spcBef>
              <a:spcAft>
                <a:spcPts val="0"/>
              </a:spcAft>
              <a:buSzPts val="1100"/>
              <a:buChar char="●"/>
            </a:pPr>
            <a:r>
              <a:rPr lang="en"/>
              <a:t>While they might be one of the oldest manufacturers in the world, their ITSM strategy is state-of-the-art.   </a:t>
            </a:r>
            <a:endParaRPr/>
          </a:p>
          <a:p>
            <a:pPr marL="457200" lvl="0" indent="-298450" algn="l" rtl="0">
              <a:spcBef>
                <a:spcPts val="0"/>
              </a:spcBef>
              <a:spcAft>
                <a:spcPts val="0"/>
              </a:spcAft>
              <a:buSzPts val="1100"/>
              <a:buChar char="●"/>
            </a:pPr>
            <a:r>
              <a:rPr lang="en"/>
              <a:t>During the global pandemic, Saint-Gobain embarked on a huge digital transformation initiative.</a:t>
            </a:r>
            <a:endParaRPr/>
          </a:p>
          <a:p>
            <a:pPr marL="457200" lvl="0" indent="-298450" algn="l" rtl="0">
              <a:spcBef>
                <a:spcPts val="0"/>
              </a:spcBef>
              <a:spcAft>
                <a:spcPts val="0"/>
              </a:spcAft>
              <a:buSzPts val="1100"/>
              <a:buChar char="●"/>
            </a:pPr>
            <a:r>
              <a:rPr lang="en"/>
              <a:t>By replacing ServiceNow with JSM, they cut costs  by 70% in the first year alone; they were up and running in a matter of weeks; and they saw huge productivity gains by putting Dev and Ops on the same platform. </a:t>
            </a:r>
            <a:endParaRPr/>
          </a:p>
          <a:p>
            <a:pPr marL="45720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6"/>
        <p:cNvGrpSpPr/>
        <p:nvPr/>
      </p:nvGrpSpPr>
      <p:grpSpPr>
        <a:xfrm>
          <a:off x="0" y="0"/>
          <a:ext cx="0" cy="0"/>
          <a:chOff x="0" y="0"/>
          <a:chExt cx="0" cy="0"/>
        </a:xfrm>
      </p:grpSpPr>
      <p:sp>
        <p:nvSpPr>
          <p:cNvPr id="10067" name="Google Shape;10067;g2e9bd4c5fec_4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8" name="Google Shape;10068;g2e9bd4c5fec_4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Engie is a 170,000 employee company, focused on low-carbon energy solutions and traces its roots back to building the Suez Canal in 1858.</a:t>
            </a:r>
            <a:endParaRPr/>
          </a:p>
          <a:p>
            <a:pPr marL="457200" lvl="0" indent="-298450" algn="l" rtl="0">
              <a:spcBef>
                <a:spcPts val="0"/>
              </a:spcBef>
              <a:spcAft>
                <a:spcPts val="0"/>
              </a:spcAft>
              <a:buSzPts val="1100"/>
              <a:buChar char="●"/>
            </a:pPr>
            <a:r>
              <a:rPr lang="en"/>
              <a:t>They switched from Servicenow to JSM.</a:t>
            </a:r>
            <a:endParaRPr/>
          </a:p>
          <a:p>
            <a:pPr marL="457200" lvl="0" indent="-298450" algn="l" rtl="0">
              <a:spcBef>
                <a:spcPts val="0"/>
              </a:spcBef>
              <a:spcAft>
                <a:spcPts val="0"/>
              </a:spcAft>
              <a:buSzPts val="1100"/>
              <a:buChar char="●"/>
            </a:pPr>
            <a:r>
              <a:rPr lang="en"/>
              <a:t>By doing so, they cut license costs by 67%, and in their own words “it was like lowering the curtain one night and raising it back up the next day. The switch was that simple.” </a:t>
            </a:r>
            <a:endParaRPr/>
          </a:p>
          <a:p>
            <a:pPr marL="457200" lvl="0" indent="-298450" algn="l" rtl="0">
              <a:spcBef>
                <a:spcPts val="0"/>
              </a:spcBef>
              <a:spcAft>
                <a:spcPts val="0"/>
              </a:spcAft>
              <a:buSzPts val="1100"/>
              <a:buChar char="●"/>
            </a:pPr>
            <a:r>
              <a:rPr lang="en"/>
              <a:t>Today they deliver great service across IT, HR and the rest of the business.</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5"/>
        <p:cNvGrpSpPr/>
        <p:nvPr/>
      </p:nvGrpSpPr>
      <p:grpSpPr>
        <a:xfrm>
          <a:off x="0" y="0"/>
          <a:ext cx="0" cy="0"/>
          <a:chOff x="0" y="0"/>
          <a:chExt cx="0" cy="0"/>
        </a:xfrm>
      </p:grpSpPr>
      <p:sp>
        <p:nvSpPr>
          <p:cNvPr id="10076" name="Google Shape;10076;g2df5d677a4f_0_8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077" name="Google Shape;10077;g2df5d677a4f_0_883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
                <a:latin typeface="Poppins"/>
                <a:ea typeface="Poppins"/>
                <a:cs typeface="Poppins"/>
                <a:sym typeface="Poppins"/>
              </a:rPr>
              <a:t>OVO Energy, a UK-based energy technology leader, has built an assistant using Atlassian Intelligence, to streamline support for their development team. They are seeing over 20% of requests being resolve by the virtual agent, which helps free up valuable time from their developers, and the requestors get faster response times, not to mention reducing the context switching as they can focus on their work. The virtual agent also helps handle increased volume of requests and has also improve knowledge sharing across teams. </a:t>
            </a:r>
            <a:endParaRPr>
              <a:latin typeface="Poppins"/>
              <a:ea typeface="Poppins"/>
              <a:cs typeface="Poppins"/>
              <a:sym typeface="Poppi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10.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0.xml"/></Relationships>
</file>

<file path=ppt/slideLayouts/_rels/slideLayout100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10.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100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0.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100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10.xml"/><Relationship Id="rId4" Type="http://schemas.openxmlformats.org/officeDocument/2006/relationships/image" Target="../media/image53.png"/></Relationships>
</file>

<file path=ppt/slideLayouts/_rels/slideLayout100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0.xml"/><Relationship Id="rId4" Type="http://schemas.openxmlformats.org/officeDocument/2006/relationships/image" Target="../media/image56.png"/></Relationships>
</file>

<file path=ppt/slideLayouts/_rels/slideLayout100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1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10.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0.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10.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10.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1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10.xml"/><Relationship Id="rId4" Type="http://schemas.openxmlformats.org/officeDocument/2006/relationships/image" Target="../media/image20.png"/></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10.xml"/><Relationship Id="rId4" Type="http://schemas.openxmlformats.org/officeDocument/2006/relationships/image" Target="../media/image73.png"/></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10.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0.xml"/></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0.xml"/></Relationships>
</file>

<file path=ppt/slideLayouts/_rels/slideLayout10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0.xml"/><Relationship Id="rId4" Type="http://schemas.openxmlformats.org/officeDocument/2006/relationships/image" Target="../media/image74.png"/></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10.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109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1.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1.xml"/><Relationship Id="rId4" Type="http://schemas.openxmlformats.org/officeDocument/2006/relationships/image" Target="../media/image45.png"/></Relationships>
</file>

<file path=ppt/slideLayouts/_rels/slideLayout111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111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11.xml"/><Relationship Id="rId4" Type="http://schemas.openxmlformats.org/officeDocument/2006/relationships/image" Target="../media/image53.png"/></Relationships>
</file>

<file path=ppt/slideLayouts/_rels/slideLayout111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11.xml"/></Relationships>
</file>

<file path=ppt/slideLayouts/_rels/slideLayout111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1.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1.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11.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1.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1.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1.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Master" Target="../slideMasters/slideMaster11.xml"/><Relationship Id="rId4" Type="http://schemas.openxmlformats.org/officeDocument/2006/relationships/image" Target="../media/image88.png"/></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1.xml"/></Relationships>
</file>

<file path=ppt/slideLayouts/_rels/slideLayout11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11.xml"/><Relationship Id="rId4" Type="http://schemas.openxmlformats.org/officeDocument/2006/relationships/image" Target="../media/image20.pn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11.xml"/><Relationship Id="rId5" Type="http://schemas.openxmlformats.org/officeDocument/2006/relationships/image" Target="../media/image90.png"/><Relationship Id="rId4" Type="http://schemas.openxmlformats.org/officeDocument/2006/relationships/image" Target="../media/image73.png"/></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1.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1.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11.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1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1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1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1.xml"/></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4.png"/><Relationship Id="rId1" Type="http://schemas.openxmlformats.org/officeDocument/2006/relationships/slideMaster" Target="../slideMasters/slideMaster1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1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Master" Target="../slideMasters/slideMaster11.xml"/><Relationship Id="rId4" Type="http://schemas.openxmlformats.org/officeDocument/2006/relationships/image" Target="../media/image88.png"/></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2.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2.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2.xml"/><Relationship Id="rId4" Type="http://schemas.openxmlformats.org/officeDocument/2006/relationships/image" Target="../media/image53.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xml"/><Relationship Id="rId4" Type="http://schemas.openxmlformats.org/officeDocument/2006/relationships/image" Target="../media/image56.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20.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2.xml"/><Relationship Id="rId4" Type="http://schemas.openxmlformats.org/officeDocument/2006/relationships/image" Target="../media/image7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2.xml"/><Relationship Id="rId4" Type="http://schemas.openxmlformats.org/officeDocument/2006/relationships/image" Target="../media/image74.png"/></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 Id="rId4" Type="http://schemas.openxmlformats.org/officeDocument/2006/relationships/image" Target="../media/image13.png"/></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3.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3.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3.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3.xml"/><Relationship Id="rId4" Type="http://schemas.openxmlformats.org/officeDocument/2006/relationships/image" Target="../media/image53.png"/></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3.xml"/><Relationship Id="rId4" Type="http://schemas.openxmlformats.org/officeDocument/2006/relationships/image" Target="../media/image56.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3.xml"/><Relationship Id="rId4" Type="http://schemas.openxmlformats.org/officeDocument/2006/relationships/image" Target="../media/image20.png"/></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3.xml"/><Relationship Id="rId4" Type="http://schemas.openxmlformats.org/officeDocument/2006/relationships/image" Target="../media/image73.pn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3.xml"/><Relationship Id="rId4" Type="http://schemas.openxmlformats.org/officeDocument/2006/relationships/image" Target="../media/image74.png"/></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13.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4.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1.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4.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4.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4.xml"/><Relationship Id="rId4" Type="http://schemas.openxmlformats.org/officeDocument/2006/relationships/image" Target="../media/image53.png"/></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4.xml"/><Relationship Id="rId4" Type="http://schemas.openxmlformats.org/officeDocument/2006/relationships/image" Target="../media/image56.png"/></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1.xml"/><Relationship Id="rId4" Type="http://schemas.openxmlformats.org/officeDocument/2006/relationships/image" Target="../media/image53.png"/></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xml"/><Relationship Id="rId4" Type="http://schemas.openxmlformats.org/officeDocument/2006/relationships/image" Target="../media/image56.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20.png"/></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4.xml"/><Relationship Id="rId4" Type="http://schemas.openxmlformats.org/officeDocument/2006/relationships/image" Target="../media/image7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4.xml"/><Relationship Id="rId4" Type="http://schemas.openxmlformats.org/officeDocument/2006/relationships/image" Target="../media/image74.png"/></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5.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5.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5.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5.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5.xml"/><Relationship Id="rId4" Type="http://schemas.openxmlformats.org/officeDocument/2006/relationships/image" Target="../media/image53.png"/></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5.xml"/><Relationship Id="rId4" Type="http://schemas.openxmlformats.org/officeDocument/2006/relationships/image" Target="../media/image56.pn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5.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5.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20.png"/></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5.xml"/><Relationship Id="rId4" Type="http://schemas.openxmlformats.org/officeDocument/2006/relationships/image" Target="../media/image73.png"/></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5.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5.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5.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5.xml"/><Relationship Id="rId4" Type="http://schemas.openxmlformats.org/officeDocument/2006/relationships/image" Target="../media/image74.pn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5.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5.png"/></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13.png"/></Relationships>
</file>

<file path=ppt/slideLayouts/_rels/slideLayout52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6.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6.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6.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6.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6.xml"/><Relationship Id="rId4" Type="http://schemas.openxmlformats.org/officeDocument/2006/relationships/image" Target="../media/image53.png"/></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6.xml"/><Relationship Id="rId4" Type="http://schemas.openxmlformats.org/officeDocument/2006/relationships/image" Target="../media/image56.png"/></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6.xml"/></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6.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6.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6.xml"/><Relationship Id="rId4" Type="http://schemas.openxmlformats.org/officeDocument/2006/relationships/image" Target="../media/image20.png"/></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6.xml"/><Relationship Id="rId4" Type="http://schemas.openxmlformats.org/officeDocument/2006/relationships/image" Target="../media/image73.png"/></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6.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6.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6.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6.xml"/><Relationship Id="rId4" Type="http://schemas.openxmlformats.org/officeDocument/2006/relationships/image" Target="../media/image74.png"/></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6.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6.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7.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7.xml"/><Relationship Id="rId4" Type="http://schemas.openxmlformats.org/officeDocument/2006/relationships/image" Target="../media/image45.png"/></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7.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7.xml"/><Relationship Id="rId4" Type="http://schemas.openxmlformats.org/officeDocument/2006/relationships/image" Target="../media/image53.pn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7.xml"/></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7.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7.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7.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Master" Target="../slideMasters/slideMaster7.xml"/><Relationship Id="rId4" Type="http://schemas.openxmlformats.org/officeDocument/2006/relationships/image" Target="../media/image88.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7.xml"/><Relationship Id="rId4" Type="http://schemas.openxmlformats.org/officeDocument/2006/relationships/image" Target="../media/image20.png"/></Relationships>
</file>

<file path=ppt/slideLayouts/_rels/slideLayout71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7.xml"/><Relationship Id="rId5" Type="http://schemas.openxmlformats.org/officeDocument/2006/relationships/image" Target="../media/image90.png"/><Relationship Id="rId4" Type="http://schemas.openxmlformats.org/officeDocument/2006/relationships/image" Target="../media/image73.png"/></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4.png"/><Relationship Id="rId1" Type="http://schemas.openxmlformats.org/officeDocument/2006/relationships/slideMaster" Target="../slideMasters/slideMaster7.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image" Target="../media/image95.png"/><Relationship Id="rId1" Type="http://schemas.openxmlformats.org/officeDocument/2006/relationships/slideMaster" Target="../slideMasters/slideMaster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7.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8.xml"/><Relationship Id="rId4" Type="http://schemas.openxmlformats.org/officeDocument/2006/relationships/image" Target="../media/image5.png"/></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75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8.xml"/><Relationship Id="rId4" Type="http://schemas.openxmlformats.org/officeDocument/2006/relationships/image" Target="../media/image13.png"/></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8.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20.png"/></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8.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1.xml"/><Relationship Id="rId4" Type="http://schemas.openxmlformats.org/officeDocument/2006/relationships/image" Target="../media/image73.png"/></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8.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8.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8.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53.png"/></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8.xml"/><Relationship Id="rId4" Type="http://schemas.openxmlformats.org/officeDocument/2006/relationships/image" Target="../media/image56.png"/></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8.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8.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8.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8.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8.xml"/><Relationship Id="rId4" Type="http://schemas.openxmlformats.org/officeDocument/2006/relationships/image" Target="../media/image20.png"/></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8.xml"/><Relationship Id="rId4" Type="http://schemas.openxmlformats.org/officeDocument/2006/relationships/image" Target="../media/image73.png"/></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8.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8.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8.xml"/></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8.xml"/><Relationship Id="rId4" Type="http://schemas.openxmlformats.org/officeDocument/2006/relationships/image" Target="../media/image74.png"/></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8.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8.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Master" Target="../slideMasters/slideMaster8.xml"/><Relationship Id="rId4" Type="http://schemas.openxmlformats.org/officeDocument/2006/relationships/image" Target="../media/image80.png"/></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1.png"/><Relationship Id="rId1" Type="http://schemas.openxmlformats.org/officeDocument/2006/relationships/slideMaster" Target="../slideMasters/slideMaster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Master" Target="../slideMasters/slideMaster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86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9.xml"/><Relationship Id="rId4" Type="http://schemas.openxmlformats.org/officeDocument/2006/relationships/image" Target="../media/image13.png"/></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xml"/><Relationship Id="rId4" Type="http://schemas.openxmlformats.org/officeDocument/2006/relationships/image" Target="../media/image74.png"/></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9.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9.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9.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9.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9.xml"/><Relationship Id="rId5" Type="http://schemas.openxmlformats.org/officeDocument/2006/relationships/image" Target="../media/image45.png"/><Relationship Id="rId4" Type="http://schemas.openxmlformats.org/officeDocument/2006/relationships/image" Target="../media/image44.png"/></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9.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9.xml"/><Relationship Id="rId4" Type="http://schemas.openxmlformats.org/officeDocument/2006/relationships/image" Target="../media/image53.png"/></Relationships>
</file>

<file path=ppt/slideLayouts/_rels/slideLayout89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9.xml"/><Relationship Id="rId4" Type="http://schemas.openxmlformats.org/officeDocument/2006/relationships/image" Target="../media/image56.png"/></Relationships>
</file>

<file path=ppt/slideLayouts/_rels/slideLayout89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g"/><Relationship Id="rId1" Type="http://schemas.openxmlformats.org/officeDocument/2006/relationships/slideMaster" Target="../slideMasters/slideMaster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3.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9.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6.png"/><Relationship Id="rId1" Type="http://schemas.openxmlformats.org/officeDocument/2006/relationships/slideMaster" Target="../slideMasters/slideMaster9.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Master" Target="../slideMasters/slideMaster9.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Master" Target="../slideMasters/slideMaster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7.png"/><Relationship Id="rId1" Type="http://schemas.openxmlformats.org/officeDocument/2006/relationships/slideMaster" Target="../slideMasters/slideMaster9.xml"/><Relationship Id="rId4" Type="http://schemas.openxmlformats.org/officeDocument/2006/relationships/image" Target="../media/image20.png"/></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9.xml"/><Relationship Id="rId4" Type="http://schemas.openxmlformats.org/officeDocument/2006/relationships/image" Target="../media/image73.png"/></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9.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9.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9.xml"/></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9.xml"/><Relationship Id="rId4" Type="http://schemas.openxmlformats.org/officeDocument/2006/relationships/image" Target="../media/image74.png"/></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Master" Target="../slideMasters/slideMaster9.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9.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9.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Master" Target="../slideMasters/slideMaster9.xml"/><Relationship Id="rId4" Type="http://schemas.openxmlformats.org/officeDocument/2006/relationships/image" Target="../media/image80.png"/></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1.png"/><Relationship Id="rId1" Type="http://schemas.openxmlformats.org/officeDocument/2006/relationships/slideMaster" Target="../slideMasters/slideMaster9.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Master" Target="../slideMasters/slideMaster9.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9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 Id="rId4" Type="http://schemas.openxmlformats.org/officeDocument/2006/relationships/image" Target="../media/image5.png"/></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0.xml"/><Relationship Id="rId4" Type="http://schemas.openxmlformats.org/officeDocument/2006/relationships/image" Target="../media/image13.png"/></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0.xml"/><Relationship Id="rId5" Type="http://schemas.openxmlformats.org/officeDocument/2006/relationships/image" Target="../media/image20.png"/><Relationship Id="rId4" Type="http://schemas.openxmlformats.org/officeDocument/2006/relationships/image" Target="../media/image19.png"/></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10.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Master" Target="../slideMasters/slideMaster1.xml"/><Relationship Id="rId4" Type="http://schemas.openxmlformats.org/officeDocument/2006/relationships/image" Target="../media/image80.png"/></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0.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0.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0.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99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0.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0.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54"/>
        <p:cNvGrpSpPr/>
        <p:nvPr/>
      </p:nvGrpSpPr>
      <p:grpSpPr>
        <a:xfrm>
          <a:off x="0" y="0"/>
          <a:ext cx="0" cy="0"/>
          <a:chOff x="0" y="0"/>
          <a:chExt cx="0" cy="0"/>
        </a:xfrm>
      </p:grpSpPr>
      <p:sp>
        <p:nvSpPr>
          <p:cNvPr id="55" name="Google Shape;55;p1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 name="Google Shape;56;p11"/>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57" name="Google Shape;57;p11"/>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58" name="Google Shape;58;p11"/>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59" name="Google Shape;59;p11"/>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matchingName="Blank_White">
  <p:cSld name="Blank_White">
    <p:bg>
      <p:bgPr>
        <a:solidFill>
          <a:srgbClr val="FDFEFE"/>
        </a:solidFill>
        <a:effectLst/>
      </p:bgPr>
    </p:bg>
    <p:spTree>
      <p:nvGrpSpPr>
        <p:cNvPr id="1" name="Shape 636"/>
        <p:cNvGrpSpPr/>
        <p:nvPr/>
      </p:nvGrpSpPr>
      <p:grpSpPr>
        <a:xfrm>
          <a:off x="0" y="0"/>
          <a:ext cx="0" cy="0"/>
          <a:chOff x="0" y="0"/>
          <a:chExt cx="0" cy="0"/>
        </a:xfrm>
      </p:grpSpPr>
      <p:sp>
        <p:nvSpPr>
          <p:cNvPr id="637" name="Google Shape;637;p10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6550"/>
        <p:cNvGrpSpPr/>
        <p:nvPr/>
      </p:nvGrpSpPr>
      <p:grpSpPr>
        <a:xfrm>
          <a:off x="0" y="0"/>
          <a:ext cx="0" cy="0"/>
          <a:chOff x="0" y="0"/>
          <a:chExt cx="0" cy="0"/>
        </a:xfrm>
      </p:grpSpPr>
      <p:grpSp>
        <p:nvGrpSpPr>
          <p:cNvPr id="6551" name="Google Shape;6551;p1011"/>
          <p:cNvGrpSpPr/>
          <p:nvPr/>
        </p:nvGrpSpPr>
        <p:grpSpPr>
          <a:xfrm>
            <a:off x="1246354" y="1268290"/>
            <a:ext cx="388602" cy="240982"/>
            <a:chOff x="-1" y="0"/>
            <a:chExt cx="1023984" cy="634999"/>
          </a:xfrm>
        </p:grpSpPr>
        <p:pic>
          <p:nvPicPr>
            <p:cNvPr id="6552" name="Google Shape;6552;p1011"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6553" name="Google Shape;6553;p1011"/>
            <p:cNvGrpSpPr/>
            <p:nvPr/>
          </p:nvGrpSpPr>
          <p:grpSpPr>
            <a:xfrm>
              <a:off x="-1" y="4913"/>
              <a:ext cx="517726" cy="630086"/>
              <a:chOff x="-1" y="0"/>
              <a:chExt cx="517726" cy="630086"/>
            </a:xfrm>
          </p:grpSpPr>
          <p:sp>
            <p:nvSpPr>
              <p:cNvPr id="6554" name="Google Shape;6554;p1011"/>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55" name="Google Shape;6555;p1011"/>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56" name="Google Shape;6556;p1011"/>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57" name="Google Shape;6557;p101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58" name="Google Shape;6558;p101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6559"/>
        <p:cNvGrpSpPr/>
        <p:nvPr/>
      </p:nvGrpSpPr>
      <p:grpSpPr>
        <a:xfrm>
          <a:off x="0" y="0"/>
          <a:ext cx="0" cy="0"/>
          <a:chOff x="0" y="0"/>
          <a:chExt cx="0" cy="0"/>
        </a:xfrm>
      </p:grpSpPr>
      <p:grpSp>
        <p:nvGrpSpPr>
          <p:cNvPr id="6560" name="Google Shape;6560;p1012"/>
          <p:cNvGrpSpPr/>
          <p:nvPr/>
        </p:nvGrpSpPr>
        <p:grpSpPr>
          <a:xfrm>
            <a:off x="1246016" y="1265275"/>
            <a:ext cx="389276" cy="240919"/>
            <a:chOff x="-1" y="0"/>
            <a:chExt cx="1026029" cy="634999"/>
          </a:xfrm>
        </p:grpSpPr>
        <p:pic>
          <p:nvPicPr>
            <p:cNvPr id="6561" name="Google Shape;6561;p1012"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6562" name="Google Shape;6562;p1012"/>
            <p:cNvGrpSpPr/>
            <p:nvPr/>
          </p:nvGrpSpPr>
          <p:grpSpPr>
            <a:xfrm>
              <a:off x="-1" y="4913"/>
              <a:ext cx="517726" cy="630086"/>
              <a:chOff x="-1" y="0"/>
              <a:chExt cx="517726" cy="630086"/>
            </a:xfrm>
          </p:grpSpPr>
          <p:sp>
            <p:nvSpPr>
              <p:cNvPr id="6563" name="Google Shape;6563;p101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64" name="Google Shape;6564;p101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65" name="Google Shape;6565;p101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66" name="Google Shape;6566;p101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67" name="Google Shape;6567;p101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6568"/>
        <p:cNvGrpSpPr/>
        <p:nvPr/>
      </p:nvGrpSpPr>
      <p:grpSpPr>
        <a:xfrm>
          <a:off x="0" y="0"/>
          <a:ext cx="0" cy="0"/>
          <a:chOff x="0" y="0"/>
          <a:chExt cx="0" cy="0"/>
        </a:xfrm>
      </p:grpSpPr>
      <p:sp>
        <p:nvSpPr>
          <p:cNvPr id="6569" name="Google Shape;6569;p1013"/>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6570" name="Google Shape;6570;p1013"/>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6571" name="Google Shape;6571;p1013"/>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6572" name="Google Shape;6572;p1013"/>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6573" name="Google Shape;6573;p1013"/>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6574"/>
        <p:cNvGrpSpPr/>
        <p:nvPr/>
      </p:nvGrpSpPr>
      <p:grpSpPr>
        <a:xfrm>
          <a:off x="0" y="0"/>
          <a:ext cx="0" cy="0"/>
          <a:chOff x="0" y="0"/>
          <a:chExt cx="0" cy="0"/>
        </a:xfrm>
      </p:grpSpPr>
      <p:sp>
        <p:nvSpPr>
          <p:cNvPr id="6575" name="Google Shape;6575;p1014"/>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6576" name="Google Shape;6576;p1014"/>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6577" name="Google Shape;6577;p1014"/>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6578" name="Google Shape;6578;p1014"/>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6579" name="Google Shape;6579;p1014"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6580" name="Google Shape;6580;p1014"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6581" name="Google Shape;6581;p1014"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6582" name="Google Shape;6582;p1014"/>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6583" name="Google Shape;6583;p1014"/>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6584" name="Google Shape;6584;p1014"/>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6585"/>
        <p:cNvGrpSpPr/>
        <p:nvPr/>
      </p:nvGrpSpPr>
      <p:grpSpPr>
        <a:xfrm>
          <a:off x="0" y="0"/>
          <a:ext cx="0" cy="0"/>
          <a:chOff x="0" y="0"/>
          <a:chExt cx="0" cy="0"/>
        </a:xfrm>
      </p:grpSpPr>
      <p:pic>
        <p:nvPicPr>
          <p:cNvPr id="6586" name="Google Shape;6586;p1015"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6587" name="Google Shape;6587;p1015"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6588" name="Google Shape;6588;p1015"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6589" name="Google Shape;6589;p1015"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6590" name="Google Shape;6590;p1015"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6591" name="Google Shape;6591;p1015"/>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6592" name="Google Shape;6592;p1015"/>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6593" name="Google Shape;6593;p1015"/>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6594" name="Google Shape;6594;p1015"/>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6595" name="Google Shape;6595;p1015"/>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6596" name="Google Shape;6596;p1015"/>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6597" name="Google Shape;6597;p1015"/>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6598"/>
        <p:cNvGrpSpPr/>
        <p:nvPr/>
      </p:nvGrpSpPr>
      <p:grpSpPr>
        <a:xfrm>
          <a:off x="0" y="0"/>
          <a:ext cx="0" cy="0"/>
          <a:chOff x="0" y="0"/>
          <a:chExt cx="0" cy="0"/>
        </a:xfrm>
      </p:grpSpPr>
      <p:sp>
        <p:nvSpPr>
          <p:cNvPr id="6599" name="Google Shape;6599;p1016"/>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600" name="Google Shape;6600;p1016"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6601" name="Google Shape;6601;p1016"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6602" name="Google Shape;6602;p1016"/>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6603" name="Google Shape;6603;p1016"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6604" name="Google Shape;6604;p1016"/>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6605" name="Google Shape;6605;p1016"/>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6606" name="Google Shape;6606;p1016"/>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6607" name="Google Shape;6607;p1016"/>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6608" name="Google Shape;6608;p1016"/>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6609" name="Google Shape;6609;p1016"/>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6610" name="Google Shape;6610;p1016"/>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6611" name="Google Shape;6611;p1016"/>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6612" name="Google Shape;6612;p1016"/>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6613" name="Google Shape;6613;p1016"/>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6614" name="Google Shape;6614;p1016"/>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6615" name="Google Shape;6615;p1016"/>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6616"/>
        <p:cNvGrpSpPr/>
        <p:nvPr/>
      </p:nvGrpSpPr>
      <p:grpSpPr>
        <a:xfrm>
          <a:off x="0" y="0"/>
          <a:ext cx="0" cy="0"/>
          <a:chOff x="0" y="0"/>
          <a:chExt cx="0" cy="0"/>
        </a:xfrm>
      </p:grpSpPr>
      <p:sp>
        <p:nvSpPr>
          <p:cNvPr id="6617" name="Google Shape;6617;p1017"/>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618" name="Google Shape;6618;p1017"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6619" name="Google Shape;6619;p1017"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6620" name="Google Shape;6620;p1017"/>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621" name="Google Shape;6621;p1017"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6622" name="Google Shape;6622;p1017"/>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6623" name="Google Shape;6623;p1017"/>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6624" name="Google Shape;6624;p1017"/>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6625" name="Google Shape;6625;p1017"/>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6626"/>
        <p:cNvGrpSpPr/>
        <p:nvPr/>
      </p:nvGrpSpPr>
      <p:grpSpPr>
        <a:xfrm>
          <a:off x="0" y="0"/>
          <a:ext cx="0" cy="0"/>
          <a:chOff x="0" y="0"/>
          <a:chExt cx="0" cy="0"/>
        </a:xfrm>
      </p:grpSpPr>
      <p:sp>
        <p:nvSpPr>
          <p:cNvPr id="6627" name="Google Shape;6627;p1018"/>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628" name="Google Shape;6628;p1018"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6629" name="Google Shape;6629;p1018"/>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630" name="Google Shape;6630;p1018"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6631" name="Google Shape;6631;p1018"/>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6632" name="Google Shape;6632;p1018"/>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6633" name="Google Shape;6633;p1018"/>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6634" name="Google Shape;6634;p1018"/>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6635" name="Google Shape;6635;p1018"/>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6636" name="Google Shape;6636;p1018"/>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6637"/>
        <p:cNvGrpSpPr/>
        <p:nvPr/>
      </p:nvGrpSpPr>
      <p:grpSpPr>
        <a:xfrm>
          <a:off x="0" y="0"/>
          <a:ext cx="0" cy="0"/>
          <a:chOff x="0" y="0"/>
          <a:chExt cx="0" cy="0"/>
        </a:xfrm>
      </p:grpSpPr>
      <p:sp>
        <p:nvSpPr>
          <p:cNvPr id="6638" name="Google Shape;6638;p1019"/>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6639"/>
        <p:cNvGrpSpPr/>
        <p:nvPr/>
      </p:nvGrpSpPr>
      <p:grpSpPr>
        <a:xfrm>
          <a:off x="0" y="0"/>
          <a:ext cx="0" cy="0"/>
          <a:chOff x="0" y="0"/>
          <a:chExt cx="0" cy="0"/>
        </a:xfrm>
      </p:grpSpPr>
      <p:pic>
        <p:nvPicPr>
          <p:cNvPr id="6640" name="Google Shape;6640;p1020"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6641" name="Google Shape;6641;p1020"/>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6642" name="Google Shape;6642;p1020"/>
          <p:cNvGrpSpPr/>
          <p:nvPr/>
        </p:nvGrpSpPr>
        <p:grpSpPr>
          <a:xfrm>
            <a:off x="747481" y="2749896"/>
            <a:ext cx="7595066" cy="1986667"/>
            <a:chOff x="0" y="-1"/>
            <a:chExt cx="20253510" cy="5297778"/>
          </a:xfrm>
        </p:grpSpPr>
        <p:sp>
          <p:nvSpPr>
            <p:cNvPr id="6643" name="Google Shape;6643;p1020"/>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644" name="Google Shape;6644;p1020"/>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6645" name="Google Shape;6645;p1020"/>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6646" name="Google Shape;6646;p1020"/>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6647" name="Google Shape;6647;p1020"/>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6648" name="Google Shape;6648;p1020"/>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6649" name="Google Shape;6649;p1020"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6650" name="Google Shape;6650;p1020"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6651" name="Google Shape;6651;p1020"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6652" name="Google Shape;6652;p1020"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6653" name="Google Shape;6653;p1020"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6654" name="Google Shape;6654;p1020"/>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655" name="Google Shape;6655;p1020"/>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_4">
  <p:cSld name="TITLE_4">
    <p:spTree>
      <p:nvGrpSpPr>
        <p:cNvPr id="1" name="Shape 638"/>
        <p:cNvGrpSpPr/>
        <p:nvPr/>
      </p:nvGrpSpPr>
      <p:grpSpPr>
        <a:xfrm>
          <a:off x="0" y="0"/>
          <a:ext cx="0" cy="0"/>
          <a:chOff x="0" y="0"/>
          <a:chExt cx="0" cy="0"/>
        </a:xfrm>
      </p:grpSpPr>
      <p:sp>
        <p:nvSpPr>
          <p:cNvPr id="639" name="Google Shape;639;p103"/>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40" name="Google Shape;640;p103"/>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41" name="Google Shape;641;p10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6656"/>
        <p:cNvGrpSpPr/>
        <p:nvPr/>
      </p:nvGrpSpPr>
      <p:grpSpPr>
        <a:xfrm>
          <a:off x="0" y="0"/>
          <a:ext cx="0" cy="0"/>
          <a:chOff x="0" y="0"/>
          <a:chExt cx="0" cy="0"/>
        </a:xfrm>
      </p:grpSpPr>
      <p:sp>
        <p:nvSpPr>
          <p:cNvPr id="6657" name="Google Shape;6657;p102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6658" name="Google Shape;6658;p1021"/>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659" name="Google Shape;6659;p1021"/>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6660"/>
        <p:cNvGrpSpPr/>
        <p:nvPr/>
      </p:nvGrpSpPr>
      <p:grpSpPr>
        <a:xfrm>
          <a:off x="0" y="0"/>
          <a:ext cx="0" cy="0"/>
          <a:chOff x="0" y="0"/>
          <a:chExt cx="0" cy="0"/>
        </a:xfrm>
      </p:grpSpPr>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6661"/>
        <p:cNvGrpSpPr/>
        <p:nvPr/>
      </p:nvGrpSpPr>
      <p:grpSpPr>
        <a:xfrm>
          <a:off x="0" y="0"/>
          <a:ext cx="0" cy="0"/>
          <a:chOff x="0" y="0"/>
          <a:chExt cx="0" cy="0"/>
        </a:xfrm>
      </p:grpSpPr>
      <p:sp>
        <p:nvSpPr>
          <p:cNvPr id="6662" name="Google Shape;6662;p1023"/>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663" name="Google Shape;6663;p1023"/>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664" name="Google Shape;6664;p1023"/>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6665" name="Google Shape;6665;p1023"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6666" name="Google Shape;6666;p1023"/>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6667"/>
        <p:cNvGrpSpPr/>
        <p:nvPr/>
      </p:nvGrpSpPr>
      <p:grpSpPr>
        <a:xfrm>
          <a:off x="0" y="0"/>
          <a:ext cx="0" cy="0"/>
          <a:chOff x="0" y="0"/>
          <a:chExt cx="0" cy="0"/>
        </a:xfrm>
      </p:grpSpPr>
      <p:sp>
        <p:nvSpPr>
          <p:cNvPr id="6668" name="Google Shape;6668;p1024"/>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669" name="Google Shape;6669;p1024"/>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670" name="Google Shape;6670;p1024"/>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6671"/>
        <p:cNvGrpSpPr/>
        <p:nvPr/>
      </p:nvGrpSpPr>
      <p:grpSpPr>
        <a:xfrm>
          <a:off x="0" y="0"/>
          <a:ext cx="0" cy="0"/>
          <a:chOff x="0" y="0"/>
          <a:chExt cx="0" cy="0"/>
        </a:xfrm>
      </p:grpSpPr>
      <p:sp>
        <p:nvSpPr>
          <p:cNvPr id="6672" name="Google Shape;6672;p1025"/>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673" name="Google Shape;6673;p1025"/>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674" name="Google Shape;6674;p1025"/>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6675"/>
        <p:cNvGrpSpPr/>
        <p:nvPr/>
      </p:nvGrpSpPr>
      <p:grpSpPr>
        <a:xfrm>
          <a:off x="0" y="0"/>
          <a:ext cx="0" cy="0"/>
          <a:chOff x="0" y="0"/>
          <a:chExt cx="0" cy="0"/>
        </a:xfrm>
      </p:grpSpPr>
      <p:sp>
        <p:nvSpPr>
          <p:cNvPr id="6676" name="Google Shape;6676;p1026"/>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677" name="Google Shape;6677;p1026"/>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6678" name="Google Shape;6678;p1026"/>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6679"/>
        <p:cNvGrpSpPr/>
        <p:nvPr/>
      </p:nvGrpSpPr>
      <p:grpSpPr>
        <a:xfrm>
          <a:off x="0" y="0"/>
          <a:ext cx="0" cy="0"/>
          <a:chOff x="0" y="0"/>
          <a:chExt cx="0" cy="0"/>
        </a:xfrm>
      </p:grpSpPr>
      <p:sp>
        <p:nvSpPr>
          <p:cNvPr id="6680" name="Google Shape;6680;p1027"/>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6681" name="Google Shape;6681;p1027"/>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6682" name="Google Shape;6682;p1027"/>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6683"/>
        <p:cNvGrpSpPr/>
        <p:nvPr/>
      </p:nvGrpSpPr>
      <p:grpSpPr>
        <a:xfrm>
          <a:off x="0" y="0"/>
          <a:ext cx="0" cy="0"/>
          <a:chOff x="0" y="0"/>
          <a:chExt cx="0" cy="0"/>
        </a:xfrm>
      </p:grpSpPr>
      <p:grpSp>
        <p:nvGrpSpPr>
          <p:cNvPr id="6684" name="Google Shape;6684;p1028"/>
          <p:cNvGrpSpPr/>
          <p:nvPr/>
        </p:nvGrpSpPr>
        <p:grpSpPr>
          <a:xfrm>
            <a:off x="-8668" y="1889107"/>
            <a:ext cx="3256862" cy="3263057"/>
            <a:chOff x="0" y="-482600"/>
            <a:chExt cx="8684964" cy="8701485"/>
          </a:xfrm>
        </p:grpSpPr>
        <p:pic>
          <p:nvPicPr>
            <p:cNvPr id="6685" name="Google Shape;6685;p1028"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6686" name="Google Shape;6686;p1028"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6687" name="Google Shape;6687;p1028"/>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688" name="Google Shape;6688;p1028"/>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6689"/>
        <p:cNvGrpSpPr/>
        <p:nvPr/>
      </p:nvGrpSpPr>
      <p:grpSpPr>
        <a:xfrm>
          <a:off x="0" y="0"/>
          <a:ext cx="0" cy="0"/>
          <a:chOff x="0" y="0"/>
          <a:chExt cx="0" cy="0"/>
        </a:xfrm>
      </p:grpSpPr>
      <p:sp>
        <p:nvSpPr>
          <p:cNvPr id="6690" name="Google Shape;6690;p1029"/>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691" name="Google Shape;6691;p1029"/>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6692" name="Google Shape;6692;p1029"/>
          <p:cNvGrpSpPr/>
          <p:nvPr/>
        </p:nvGrpSpPr>
        <p:grpSpPr>
          <a:xfrm>
            <a:off x="5569" y="691136"/>
            <a:ext cx="3149914" cy="4449334"/>
            <a:chOff x="0" y="0"/>
            <a:chExt cx="8399770" cy="11864891"/>
          </a:xfrm>
        </p:grpSpPr>
        <p:pic>
          <p:nvPicPr>
            <p:cNvPr id="6693" name="Google Shape;6693;p1029"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6694" name="Google Shape;6694;p1029"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6695"/>
        <p:cNvGrpSpPr/>
        <p:nvPr/>
      </p:nvGrpSpPr>
      <p:grpSpPr>
        <a:xfrm>
          <a:off x="0" y="0"/>
          <a:ext cx="0" cy="0"/>
          <a:chOff x="0" y="0"/>
          <a:chExt cx="0" cy="0"/>
        </a:xfrm>
      </p:grpSpPr>
      <p:sp>
        <p:nvSpPr>
          <p:cNvPr id="6696" name="Google Shape;6696;p1030"/>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697" name="Google Shape;6697;p1030"/>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6698" name="Google Shape;6698;p1030"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JSM">
  <p:cSld name="CUSTOM_5">
    <p:spTree>
      <p:nvGrpSpPr>
        <p:cNvPr id="1" name="Shape 642"/>
        <p:cNvGrpSpPr/>
        <p:nvPr/>
      </p:nvGrpSpPr>
      <p:grpSpPr>
        <a:xfrm>
          <a:off x="0" y="0"/>
          <a:ext cx="0" cy="0"/>
          <a:chOff x="0" y="0"/>
          <a:chExt cx="0" cy="0"/>
        </a:xfrm>
      </p:grpSpPr>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6699"/>
        <p:cNvGrpSpPr/>
        <p:nvPr/>
      </p:nvGrpSpPr>
      <p:grpSpPr>
        <a:xfrm>
          <a:off x="0" y="0"/>
          <a:ext cx="0" cy="0"/>
          <a:chOff x="0" y="0"/>
          <a:chExt cx="0" cy="0"/>
        </a:xfrm>
      </p:grpSpPr>
      <p:sp>
        <p:nvSpPr>
          <p:cNvPr id="6700" name="Google Shape;6700;p1031"/>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01" name="Google Shape;6701;p1031"/>
          <p:cNvSpPr>
            <a:spLocks noGrp="1"/>
          </p:cNvSpPr>
          <p:nvPr>
            <p:ph type="pic" idx="2"/>
          </p:nvPr>
        </p:nvSpPr>
        <p:spPr>
          <a:xfrm>
            <a:off x="629625" y="1096175"/>
            <a:ext cx="2986800" cy="2951100"/>
          </a:xfrm>
          <a:prstGeom prst="roundRect">
            <a:avLst>
              <a:gd name="adj" fmla="val 1367"/>
            </a:avLst>
          </a:prstGeom>
          <a:noFill/>
          <a:ln>
            <a:noFill/>
          </a:ln>
        </p:spPr>
      </p:sp>
      <p:sp>
        <p:nvSpPr>
          <p:cNvPr id="6702" name="Google Shape;6702;p1031"/>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6703"/>
        <p:cNvGrpSpPr/>
        <p:nvPr/>
      </p:nvGrpSpPr>
      <p:grpSpPr>
        <a:xfrm>
          <a:off x="0" y="0"/>
          <a:ext cx="0" cy="0"/>
          <a:chOff x="0" y="0"/>
          <a:chExt cx="0" cy="0"/>
        </a:xfrm>
      </p:grpSpPr>
      <p:sp>
        <p:nvSpPr>
          <p:cNvPr id="6704" name="Google Shape;6704;p1032"/>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705" name="Google Shape;6705;p1032"/>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706" name="Google Shape;6706;p1032"/>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6707"/>
        <p:cNvGrpSpPr/>
        <p:nvPr/>
      </p:nvGrpSpPr>
      <p:grpSpPr>
        <a:xfrm>
          <a:off x="0" y="0"/>
          <a:ext cx="0" cy="0"/>
          <a:chOff x="0" y="0"/>
          <a:chExt cx="0" cy="0"/>
        </a:xfrm>
      </p:grpSpPr>
      <p:sp>
        <p:nvSpPr>
          <p:cNvPr id="6708" name="Google Shape;6708;p1033"/>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09" name="Google Shape;6709;p1033"/>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710" name="Google Shape;6710;p1033"/>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11" name="Google Shape;6711;p1033"/>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12" name="Google Shape;6712;p1033"/>
          <p:cNvSpPr>
            <a:spLocks noGrp="1"/>
          </p:cNvSpPr>
          <p:nvPr>
            <p:ph type="pic" idx="4"/>
          </p:nvPr>
        </p:nvSpPr>
        <p:spPr>
          <a:xfrm>
            <a:off x="4552860" y="745100"/>
            <a:ext cx="908100" cy="897300"/>
          </a:xfrm>
          <a:prstGeom prst="roundRect">
            <a:avLst>
              <a:gd name="adj" fmla="val 8544"/>
            </a:avLst>
          </a:prstGeom>
          <a:noFill/>
          <a:ln>
            <a:noFill/>
          </a:ln>
        </p:spPr>
      </p:sp>
      <p:sp>
        <p:nvSpPr>
          <p:cNvPr id="6713" name="Google Shape;6713;p1033"/>
          <p:cNvSpPr>
            <a:spLocks noGrp="1"/>
          </p:cNvSpPr>
          <p:nvPr>
            <p:ph type="pic" idx="5"/>
          </p:nvPr>
        </p:nvSpPr>
        <p:spPr>
          <a:xfrm>
            <a:off x="4552860" y="2165450"/>
            <a:ext cx="908100" cy="897300"/>
          </a:xfrm>
          <a:prstGeom prst="roundRect">
            <a:avLst>
              <a:gd name="adj" fmla="val 8544"/>
            </a:avLst>
          </a:prstGeom>
          <a:noFill/>
          <a:ln>
            <a:noFill/>
          </a:ln>
        </p:spPr>
      </p:sp>
      <p:sp>
        <p:nvSpPr>
          <p:cNvPr id="6714" name="Google Shape;6714;p1033"/>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6715"/>
        <p:cNvGrpSpPr/>
        <p:nvPr/>
      </p:nvGrpSpPr>
      <p:grpSpPr>
        <a:xfrm>
          <a:off x="0" y="0"/>
          <a:ext cx="0" cy="0"/>
          <a:chOff x="0" y="0"/>
          <a:chExt cx="0" cy="0"/>
        </a:xfrm>
      </p:grpSpPr>
      <p:sp>
        <p:nvSpPr>
          <p:cNvPr id="6716" name="Google Shape;6716;p1034"/>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17" name="Google Shape;6717;p1034"/>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718" name="Google Shape;6718;p1034"/>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19" name="Google Shape;6719;p1034"/>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20" name="Google Shape;6720;p1034"/>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721" name="Google Shape;6721;p1034"/>
          <p:cNvSpPr>
            <a:spLocks noGrp="1"/>
          </p:cNvSpPr>
          <p:nvPr>
            <p:ph type="pic" idx="5"/>
          </p:nvPr>
        </p:nvSpPr>
        <p:spPr>
          <a:xfrm>
            <a:off x="1441575" y="1433200"/>
            <a:ext cx="536100" cy="529800"/>
          </a:xfrm>
          <a:prstGeom prst="roundRect">
            <a:avLst>
              <a:gd name="adj" fmla="val 8244"/>
            </a:avLst>
          </a:prstGeom>
          <a:noFill/>
          <a:ln>
            <a:noFill/>
          </a:ln>
        </p:spPr>
      </p:sp>
      <p:sp>
        <p:nvSpPr>
          <p:cNvPr id="6722" name="Google Shape;6722;p1034"/>
          <p:cNvSpPr>
            <a:spLocks noGrp="1"/>
          </p:cNvSpPr>
          <p:nvPr>
            <p:ph type="pic" idx="6"/>
          </p:nvPr>
        </p:nvSpPr>
        <p:spPr>
          <a:xfrm>
            <a:off x="5321175" y="1433200"/>
            <a:ext cx="536100" cy="529800"/>
          </a:xfrm>
          <a:prstGeom prst="roundRect">
            <a:avLst>
              <a:gd name="adj" fmla="val 8244"/>
            </a:avLst>
          </a:prstGeom>
          <a:noFill/>
          <a:ln>
            <a:noFill/>
          </a:ln>
        </p:spPr>
      </p:sp>
      <p:sp>
        <p:nvSpPr>
          <p:cNvPr id="6723" name="Google Shape;6723;p1034"/>
          <p:cNvSpPr>
            <a:spLocks noGrp="1"/>
          </p:cNvSpPr>
          <p:nvPr>
            <p:ph type="pic" idx="7"/>
          </p:nvPr>
        </p:nvSpPr>
        <p:spPr>
          <a:xfrm>
            <a:off x="1441575" y="3236613"/>
            <a:ext cx="536100" cy="529800"/>
          </a:xfrm>
          <a:prstGeom prst="roundRect">
            <a:avLst>
              <a:gd name="adj" fmla="val 8244"/>
            </a:avLst>
          </a:prstGeom>
          <a:noFill/>
          <a:ln>
            <a:noFill/>
          </a:ln>
        </p:spPr>
      </p:sp>
      <p:sp>
        <p:nvSpPr>
          <p:cNvPr id="6724" name="Google Shape;6724;p1034"/>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6725"/>
        <p:cNvGrpSpPr/>
        <p:nvPr/>
      </p:nvGrpSpPr>
      <p:grpSpPr>
        <a:xfrm>
          <a:off x="0" y="0"/>
          <a:ext cx="0" cy="0"/>
          <a:chOff x="0" y="0"/>
          <a:chExt cx="0" cy="0"/>
        </a:xfrm>
      </p:grpSpPr>
      <p:sp>
        <p:nvSpPr>
          <p:cNvPr id="6726" name="Google Shape;6726;p1035"/>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727" name="Google Shape;6727;p1035"/>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728" name="Google Shape;6728;p1035"/>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729" name="Google Shape;6729;p1035"/>
          <p:cNvSpPr>
            <a:spLocks noGrp="1"/>
          </p:cNvSpPr>
          <p:nvPr>
            <p:ph type="pic" idx="4"/>
          </p:nvPr>
        </p:nvSpPr>
        <p:spPr>
          <a:xfrm>
            <a:off x="787747" y="1694837"/>
            <a:ext cx="536100" cy="529800"/>
          </a:xfrm>
          <a:prstGeom prst="roundRect">
            <a:avLst>
              <a:gd name="adj" fmla="val 8244"/>
            </a:avLst>
          </a:prstGeom>
          <a:noFill/>
          <a:ln>
            <a:noFill/>
          </a:ln>
        </p:spPr>
      </p:sp>
      <p:sp>
        <p:nvSpPr>
          <p:cNvPr id="6730" name="Google Shape;6730;p1035"/>
          <p:cNvSpPr>
            <a:spLocks noGrp="1"/>
          </p:cNvSpPr>
          <p:nvPr>
            <p:ph type="pic" idx="5"/>
          </p:nvPr>
        </p:nvSpPr>
        <p:spPr>
          <a:xfrm>
            <a:off x="3378872" y="1694837"/>
            <a:ext cx="536100" cy="529800"/>
          </a:xfrm>
          <a:prstGeom prst="roundRect">
            <a:avLst>
              <a:gd name="adj" fmla="val 8244"/>
            </a:avLst>
          </a:prstGeom>
          <a:noFill/>
          <a:ln>
            <a:noFill/>
          </a:ln>
        </p:spPr>
      </p:sp>
      <p:sp>
        <p:nvSpPr>
          <p:cNvPr id="6731" name="Google Shape;6731;p1035"/>
          <p:cNvSpPr>
            <a:spLocks noGrp="1"/>
          </p:cNvSpPr>
          <p:nvPr>
            <p:ph type="pic" idx="6"/>
          </p:nvPr>
        </p:nvSpPr>
        <p:spPr>
          <a:xfrm>
            <a:off x="5969997" y="1694837"/>
            <a:ext cx="536100" cy="529800"/>
          </a:xfrm>
          <a:prstGeom prst="roundRect">
            <a:avLst>
              <a:gd name="adj" fmla="val 8244"/>
            </a:avLst>
          </a:prstGeom>
          <a:noFill/>
          <a:ln>
            <a:noFill/>
          </a:ln>
        </p:spPr>
      </p:sp>
      <p:sp>
        <p:nvSpPr>
          <p:cNvPr id="6732" name="Google Shape;6732;p1035"/>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6733"/>
        <p:cNvGrpSpPr/>
        <p:nvPr/>
      </p:nvGrpSpPr>
      <p:grpSpPr>
        <a:xfrm>
          <a:off x="0" y="0"/>
          <a:ext cx="0" cy="0"/>
          <a:chOff x="0" y="0"/>
          <a:chExt cx="0" cy="0"/>
        </a:xfrm>
      </p:grpSpPr>
      <p:sp>
        <p:nvSpPr>
          <p:cNvPr id="6734" name="Google Shape;6734;p1036"/>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735" name="Google Shape;6735;p1036"/>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736" name="Google Shape;6736;p1036"/>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737" name="Google Shape;6737;p1036"/>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738" name="Google Shape;6738;p1036"/>
          <p:cNvSpPr>
            <a:spLocks noGrp="1"/>
          </p:cNvSpPr>
          <p:nvPr>
            <p:ph type="pic" idx="4"/>
          </p:nvPr>
        </p:nvSpPr>
        <p:spPr>
          <a:xfrm>
            <a:off x="1245775" y="1762900"/>
            <a:ext cx="1229100" cy="1214400"/>
          </a:xfrm>
          <a:prstGeom prst="roundRect">
            <a:avLst>
              <a:gd name="adj" fmla="val 4814"/>
            </a:avLst>
          </a:prstGeom>
          <a:noFill/>
          <a:ln>
            <a:noFill/>
          </a:ln>
        </p:spPr>
      </p:sp>
      <p:sp>
        <p:nvSpPr>
          <p:cNvPr id="6739" name="Google Shape;6739;p1036"/>
          <p:cNvSpPr>
            <a:spLocks noGrp="1"/>
          </p:cNvSpPr>
          <p:nvPr>
            <p:ph type="pic" idx="5"/>
          </p:nvPr>
        </p:nvSpPr>
        <p:spPr>
          <a:xfrm>
            <a:off x="3957450" y="1762900"/>
            <a:ext cx="1229100" cy="1214400"/>
          </a:xfrm>
          <a:prstGeom prst="roundRect">
            <a:avLst>
              <a:gd name="adj" fmla="val 4814"/>
            </a:avLst>
          </a:prstGeom>
          <a:noFill/>
          <a:ln>
            <a:noFill/>
          </a:ln>
        </p:spPr>
      </p:sp>
      <p:sp>
        <p:nvSpPr>
          <p:cNvPr id="6740" name="Google Shape;6740;p1036"/>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6741"/>
        <p:cNvGrpSpPr/>
        <p:nvPr/>
      </p:nvGrpSpPr>
      <p:grpSpPr>
        <a:xfrm>
          <a:off x="0" y="0"/>
          <a:ext cx="0" cy="0"/>
          <a:chOff x="0" y="0"/>
          <a:chExt cx="0" cy="0"/>
        </a:xfrm>
      </p:grpSpPr>
      <p:sp>
        <p:nvSpPr>
          <p:cNvPr id="6742" name="Google Shape;6742;p1037"/>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743" name="Google Shape;6743;p1037"/>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744" name="Google Shape;6744;p1037"/>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745" name="Google Shape;6745;p1037"/>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746" name="Google Shape;6746;p1037"/>
          <p:cNvSpPr>
            <a:spLocks noGrp="1"/>
          </p:cNvSpPr>
          <p:nvPr>
            <p:ph type="pic" idx="4"/>
          </p:nvPr>
        </p:nvSpPr>
        <p:spPr>
          <a:xfrm>
            <a:off x="1245775" y="1762900"/>
            <a:ext cx="1229100" cy="1214400"/>
          </a:xfrm>
          <a:prstGeom prst="roundRect">
            <a:avLst>
              <a:gd name="adj" fmla="val 4814"/>
            </a:avLst>
          </a:prstGeom>
          <a:noFill/>
          <a:ln>
            <a:noFill/>
          </a:ln>
        </p:spPr>
      </p:sp>
      <p:sp>
        <p:nvSpPr>
          <p:cNvPr id="6747" name="Google Shape;6747;p1037"/>
          <p:cNvSpPr>
            <a:spLocks noGrp="1"/>
          </p:cNvSpPr>
          <p:nvPr>
            <p:ph type="pic" idx="5"/>
          </p:nvPr>
        </p:nvSpPr>
        <p:spPr>
          <a:xfrm>
            <a:off x="3957450" y="1762900"/>
            <a:ext cx="1229100" cy="1214400"/>
          </a:xfrm>
          <a:prstGeom prst="roundRect">
            <a:avLst>
              <a:gd name="adj" fmla="val 4814"/>
            </a:avLst>
          </a:prstGeom>
          <a:noFill/>
          <a:ln>
            <a:noFill/>
          </a:ln>
        </p:spPr>
      </p:sp>
      <p:sp>
        <p:nvSpPr>
          <p:cNvPr id="6748" name="Google Shape;6748;p1037"/>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6749"/>
        <p:cNvGrpSpPr/>
        <p:nvPr/>
      </p:nvGrpSpPr>
      <p:grpSpPr>
        <a:xfrm>
          <a:off x="0" y="0"/>
          <a:ext cx="0" cy="0"/>
          <a:chOff x="0" y="0"/>
          <a:chExt cx="0" cy="0"/>
        </a:xfrm>
      </p:grpSpPr>
      <p:sp>
        <p:nvSpPr>
          <p:cNvPr id="6750" name="Google Shape;6750;p1038"/>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751" name="Google Shape;6751;p1038"/>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752" name="Google Shape;6752;p1038"/>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6753"/>
        <p:cNvGrpSpPr/>
        <p:nvPr/>
      </p:nvGrpSpPr>
      <p:grpSpPr>
        <a:xfrm>
          <a:off x="0" y="0"/>
          <a:ext cx="0" cy="0"/>
          <a:chOff x="0" y="0"/>
          <a:chExt cx="0" cy="0"/>
        </a:xfrm>
      </p:grpSpPr>
      <p:sp>
        <p:nvSpPr>
          <p:cNvPr id="6754" name="Google Shape;6754;p1039"/>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55" name="Google Shape;6755;p1039"/>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6756" name="Google Shape;6756;p1039"/>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57" name="Google Shape;6757;p1039"/>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58" name="Google Shape;6758;p1039"/>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6759"/>
        <p:cNvGrpSpPr/>
        <p:nvPr/>
      </p:nvGrpSpPr>
      <p:grpSpPr>
        <a:xfrm>
          <a:off x="0" y="0"/>
          <a:ext cx="0" cy="0"/>
          <a:chOff x="0" y="0"/>
          <a:chExt cx="0" cy="0"/>
        </a:xfrm>
      </p:grpSpPr>
      <p:sp>
        <p:nvSpPr>
          <p:cNvPr id="6760" name="Google Shape;6760;p1040"/>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761" name="Google Shape;6761;p1040"/>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6762" name="Google Shape;6762;p1040"/>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763" name="Google Shape;6763;p1040"/>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764" name="Google Shape;6764;p1040"/>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ENT Solutions Cover 01 [Left]">
  <p:cSld name="TITLE_3_1_2">
    <p:bg>
      <p:bgPr>
        <a:blipFill>
          <a:blip r:embed="rId2">
            <a:alphaModFix/>
          </a:blip>
          <a:stretch>
            <a:fillRect/>
          </a:stretch>
        </a:blipFill>
        <a:effectLst/>
      </p:bgPr>
    </p:bg>
    <p:spTree>
      <p:nvGrpSpPr>
        <p:cNvPr id="1" name="Shape 643"/>
        <p:cNvGrpSpPr/>
        <p:nvPr/>
      </p:nvGrpSpPr>
      <p:grpSpPr>
        <a:xfrm>
          <a:off x="0" y="0"/>
          <a:ext cx="0" cy="0"/>
          <a:chOff x="0" y="0"/>
          <a:chExt cx="0" cy="0"/>
        </a:xfrm>
      </p:grpSpPr>
      <p:sp>
        <p:nvSpPr>
          <p:cNvPr id="644" name="Google Shape;644;p105"/>
          <p:cNvSpPr/>
          <p:nvPr/>
        </p:nvSpPr>
        <p:spPr>
          <a:xfrm>
            <a:off x="0" y="0"/>
            <a:ext cx="2229000" cy="17217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pic>
        <p:nvPicPr>
          <p:cNvPr id="645" name="Google Shape;645;p105" descr="Atlassian logo brand.svg"/>
          <p:cNvPicPr preferRelativeResize="0"/>
          <p:nvPr/>
        </p:nvPicPr>
        <p:blipFill rotWithShape="1">
          <a:blip r:embed="rId3">
            <a:alphaModFix/>
          </a:blip>
          <a:srcRect/>
          <a:stretch/>
        </p:blipFill>
        <p:spPr>
          <a:xfrm>
            <a:off x="1062050" y="3942374"/>
            <a:ext cx="1416147" cy="228873"/>
          </a:xfrm>
          <a:prstGeom prst="rect">
            <a:avLst/>
          </a:prstGeom>
          <a:noFill/>
          <a:ln>
            <a:noFill/>
          </a:ln>
        </p:spPr>
      </p:pic>
      <p:sp>
        <p:nvSpPr>
          <p:cNvPr id="646" name="Google Shape;646;p105"/>
          <p:cNvSpPr txBox="1"/>
          <p:nvPr/>
        </p:nvSpPr>
        <p:spPr>
          <a:xfrm>
            <a:off x="2592975" y="38859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647" name="Google Shape;647;p105"/>
          <p:cNvSpPr txBox="1"/>
          <p:nvPr/>
        </p:nvSpPr>
        <p:spPr>
          <a:xfrm>
            <a:off x="985850" y="4265400"/>
            <a:ext cx="5190900" cy="426000"/>
          </a:xfrm>
          <a:prstGeom prst="rect">
            <a:avLst/>
          </a:prstGeom>
          <a:noFill/>
          <a:ln>
            <a:noFill/>
          </a:ln>
        </p:spPr>
        <p:txBody>
          <a:bodyPr spcFirstLastPara="1" wrap="square" lIns="50800" tIns="50800" rIns="50800" bIns="50800" anchor="t" anchorCtr="0">
            <a:spAutoFit/>
          </a:bodyPr>
          <a:lstStyle/>
          <a:p>
            <a:pPr marL="0" marR="0" lvl="0" indent="0" algn="l" rtl="0">
              <a:lnSpc>
                <a:spcPct val="100000"/>
              </a:lnSpc>
              <a:spcBef>
                <a:spcPts val="0"/>
              </a:spcBef>
              <a:spcAft>
                <a:spcPts val="0"/>
              </a:spcAft>
              <a:buClr>
                <a:srgbClr val="B6B8BD"/>
              </a:buClr>
              <a:buSzPts val="2000"/>
              <a:buFont typeface="Helvetica Neue"/>
              <a:buNone/>
            </a:pPr>
            <a:r>
              <a:rPr lang="en" sz="700">
                <a:solidFill>
                  <a:srgbClr val="B6B8BD"/>
                </a:solidFill>
                <a:latin typeface="Poppins"/>
                <a:ea typeface="Poppins"/>
                <a:cs typeface="Poppins"/>
                <a:sym typeface="Poppins"/>
              </a:rPr>
              <a:t>Confidential: This is a reminder that you are bound by the confidentiality clause in your customer agreement with Atlassian. This presentation and the information included in it constitute Atlassian’s confidential information and may not be disclosed without Atlassian’s written consent.</a:t>
            </a:r>
            <a:endParaRPr sz="700">
              <a:latin typeface="Poppins"/>
              <a:ea typeface="Poppins"/>
              <a:cs typeface="Poppins"/>
              <a:sym typeface="Poppins"/>
            </a:endParaRPr>
          </a:p>
        </p:txBody>
      </p:sp>
      <p:sp>
        <p:nvSpPr>
          <p:cNvPr id="648" name="Google Shape;648;p105"/>
          <p:cNvSpPr txBox="1">
            <a:spLocks noGrp="1"/>
          </p:cNvSpPr>
          <p:nvPr>
            <p:ph type="title"/>
          </p:nvPr>
        </p:nvSpPr>
        <p:spPr>
          <a:xfrm>
            <a:off x="985850" y="1542350"/>
            <a:ext cx="6253800" cy="1778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3600"/>
              <a:buNone/>
              <a:defRPr sz="36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649" name="Google Shape;649;p105"/>
          <p:cNvSpPr>
            <a:spLocks noGrp="1"/>
          </p:cNvSpPr>
          <p:nvPr>
            <p:ph type="pic" idx="2"/>
          </p:nvPr>
        </p:nvSpPr>
        <p:spPr>
          <a:xfrm>
            <a:off x="2869000" y="3935950"/>
            <a:ext cx="1375800" cy="228900"/>
          </a:xfrm>
          <a:prstGeom prst="roundRect">
            <a:avLst>
              <a:gd name="adj" fmla="val 16667"/>
            </a:avLst>
          </a:prstGeom>
          <a:noFill/>
          <a:ln>
            <a:noFill/>
          </a:ln>
        </p:spPr>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6765"/>
        <p:cNvGrpSpPr/>
        <p:nvPr/>
      </p:nvGrpSpPr>
      <p:grpSpPr>
        <a:xfrm>
          <a:off x="0" y="0"/>
          <a:ext cx="0" cy="0"/>
          <a:chOff x="0" y="0"/>
          <a:chExt cx="0" cy="0"/>
        </a:xfrm>
      </p:grpSpPr>
      <p:sp>
        <p:nvSpPr>
          <p:cNvPr id="6766" name="Google Shape;6766;p104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67" name="Google Shape;6767;p1041"/>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768" name="Google Shape;6768;p1041"/>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69" name="Google Shape;6769;p1041"/>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70" name="Google Shape;6770;p1041"/>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71" name="Google Shape;6771;p1041"/>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72" name="Google Shape;6772;p1041"/>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6773" name="Google Shape;6773;p1041"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6774"/>
        <p:cNvGrpSpPr/>
        <p:nvPr/>
      </p:nvGrpSpPr>
      <p:grpSpPr>
        <a:xfrm>
          <a:off x="0" y="0"/>
          <a:ext cx="0" cy="0"/>
          <a:chOff x="0" y="0"/>
          <a:chExt cx="0" cy="0"/>
        </a:xfrm>
      </p:grpSpPr>
      <p:sp>
        <p:nvSpPr>
          <p:cNvPr id="6775" name="Google Shape;6775;p104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76" name="Google Shape;6776;p1042"/>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777" name="Google Shape;6777;p1042"/>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778" name="Google Shape;6778;p104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79" name="Google Shape;6779;p1042"/>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780" name="Google Shape;6780;p1042"/>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6781"/>
        <p:cNvGrpSpPr/>
        <p:nvPr/>
      </p:nvGrpSpPr>
      <p:grpSpPr>
        <a:xfrm>
          <a:off x="0" y="0"/>
          <a:ext cx="0" cy="0"/>
          <a:chOff x="0" y="0"/>
          <a:chExt cx="0" cy="0"/>
        </a:xfrm>
      </p:grpSpPr>
      <p:sp>
        <p:nvSpPr>
          <p:cNvPr id="6782" name="Google Shape;6782;p104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83" name="Google Shape;6783;p104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84" name="Google Shape;6784;p1043"/>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6785" name="Google Shape;6785;p1043"/>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786" name="Google Shape;6786;p1043"/>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787" name="Google Shape;6787;p1043"/>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6788"/>
        <p:cNvGrpSpPr/>
        <p:nvPr/>
      </p:nvGrpSpPr>
      <p:grpSpPr>
        <a:xfrm>
          <a:off x="0" y="0"/>
          <a:ext cx="0" cy="0"/>
          <a:chOff x="0" y="0"/>
          <a:chExt cx="0" cy="0"/>
        </a:xfrm>
      </p:grpSpPr>
      <p:sp>
        <p:nvSpPr>
          <p:cNvPr id="6789" name="Google Shape;6789;p104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90" name="Google Shape;6790;p104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91" name="Google Shape;6791;p1044"/>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6792" name="Google Shape;6792;p1044"/>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6793" name="Google Shape;6793;p1044"/>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6794" name="Google Shape;6794;p1044"/>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6795"/>
        <p:cNvGrpSpPr/>
        <p:nvPr/>
      </p:nvGrpSpPr>
      <p:grpSpPr>
        <a:xfrm>
          <a:off x="0" y="0"/>
          <a:ext cx="0" cy="0"/>
          <a:chOff x="0" y="0"/>
          <a:chExt cx="0" cy="0"/>
        </a:xfrm>
      </p:grpSpPr>
      <p:sp>
        <p:nvSpPr>
          <p:cNvPr id="6796" name="Google Shape;6796;p104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97" name="Google Shape;6797;p104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798" name="Google Shape;6798;p104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799" name="Google Shape;6799;p1045"/>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6800" name="Google Shape;6800;p1045"/>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801" name="Google Shape;6801;p1045"/>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802" name="Google Shape;6802;p1045"/>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6803"/>
        <p:cNvGrpSpPr/>
        <p:nvPr/>
      </p:nvGrpSpPr>
      <p:grpSpPr>
        <a:xfrm>
          <a:off x="0" y="0"/>
          <a:ext cx="0" cy="0"/>
          <a:chOff x="0" y="0"/>
          <a:chExt cx="0" cy="0"/>
        </a:xfrm>
      </p:grpSpPr>
      <p:sp>
        <p:nvSpPr>
          <p:cNvPr id="6804" name="Google Shape;6804;p104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05" name="Google Shape;6805;p1046"/>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806" name="Google Shape;6806;p104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07" name="Google Shape;6807;p1046"/>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808" name="Google Shape;6808;p1046"/>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809" name="Google Shape;6809;p1046"/>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810" name="Google Shape;6810;p1046"/>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6811"/>
        <p:cNvGrpSpPr/>
        <p:nvPr/>
      </p:nvGrpSpPr>
      <p:grpSpPr>
        <a:xfrm>
          <a:off x="0" y="0"/>
          <a:ext cx="0" cy="0"/>
          <a:chOff x="0" y="0"/>
          <a:chExt cx="0" cy="0"/>
        </a:xfrm>
      </p:grpSpPr>
      <p:sp>
        <p:nvSpPr>
          <p:cNvPr id="6812" name="Google Shape;6812;p104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13" name="Google Shape;6813;p1047"/>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814" name="Google Shape;6814;p1047"/>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15" name="Google Shape;6815;p1047"/>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816" name="Google Shape;6816;p1047"/>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817" name="Google Shape;6817;p1047"/>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6818"/>
        <p:cNvGrpSpPr/>
        <p:nvPr/>
      </p:nvGrpSpPr>
      <p:grpSpPr>
        <a:xfrm>
          <a:off x="0" y="0"/>
          <a:ext cx="0" cy="0"/>
          <a:chOff x="0" y="0"/>
          <a:chExt cx="0" cy="0"/>
        </a:xfrm>
      </p:grpSpPr>
      <p:sp>
        <p:nvSpPr>
          <p:cNvPr id="6819" name="Google Shape;6819;p104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20" name="Google Shape;6820;p1048"/>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821" name="Google Shape;6821;p1048"/>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822" name="Google Shape;6822;p1048"/>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23" name="Google Shape;6823;p1048"/>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824" name="Google Shape;6824;p1048"/>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825" name="Google Shape;6825;p1048"/>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6826"/>
        <p:cNvGrpSpPr/>
        <p:nvPr/>
      </p:nvGrpSpPr>
      <p:grpSpPr>
        <a:xfrm>
          <a:off x="0" y="0"/>
          <a:ext cx="0" cy="0"/>
          <a:chOff x="0" y="0"/>
          <a:chExt cx="0" cy="0"/>
        </a:xfrm>
      </p:grpSpPr>
      <p:sp>
        <p:nvSpPr>
          <p:cNvPr id="6827" name="Google Shape;6827;p104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28" name="Google Shape;6828;p104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29" name="Google Shape;6829;p1049"/>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830" name="Google Shape;6830;p1049"/>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6831" name="Google Shape;6831;p1049"/>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6832" name="Google Shape;6832;p1049"/>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6833" name="Google Shape;6833;p1049"/>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6834"/>
        <p:cNvGrpSpPr/>
        <p:nvPr/>
      </p:nvGrpSpPr>
      <p:grpSpPr>
        <a:xfrm>
          <a:off x="0" y="0"/>
          <a:ext cx="0" cy="0"/>
          <a:chOff x="0" y="0"/>
          <a:chExt cx="0" cy="0"/>
        </a:xfrm>
      </p:grpSpPr>
      <p:sp>
        <p:nvSpPr>
          <p:cNvPr id="6835" name="Google Shape;6835;p105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36" name="Google Shape;6836;p105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37" name="Google Shape;6837;p1050"/>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838" name="Google Shape;6838;p1050"/>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50"/>
        <p:cNvGrpSpPr/>
        <p:nvPr/>
      </p:nvGrpSpPr>
      <p:grpSpPr>
        <a:xfrm>
          <a:off x="0" y="0"/>
          <a:ext cx="0" cy="0"/>
          <a:chOff x="0" y="0"/>
          <a:chExt cx="0" cy="0"/>
        </a:xfrm>
      </p:grpSpPr>
      <p:sp>
        <p:nvSpPr>
          <p:cNvPr id="651" name="Google Shape;651;p10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52" name="Google Shape;652;p106"/>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653" name="Google Shape;653;p10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6839"/>
        <p:cNvGrpSpPr/>
        <p:nvPr/>
      </p:nvGrpSpPr>
      <p:grpSpPr>
        <a:xfrm>
          <a:off x="0" y="0"/>
          <a:ext cx="0" cy="0"/>
          <a:chOff x="0" y="0"/>
          <a:chExt cx="0" cy="0"/>
        </a:xfrm>
      </p:grpSpPr>
      <p:sp>
        <p:nvSpPr>
          <p:cNvPr id="6840" name="Google Shape;6840;p105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41" name="Google Shape;6841;p105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42" name="Google Shape;6842;p1051"/>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6843" name="Google Shape;6843;p1051"/>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6844" name="Google Shape;6844;p1051"/>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6845" name="Google Shape;6845;p1051"/>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6846" name="Google Shape;6846;p1051"/>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6847"/>
        <p:cNvGrpSpPr/>
        <p:nvPr/>
      </p:nvGrpSpPr>
      <p:grpSpPr>
        <a:xfrm>
          <a:off x="0" y="0"/>
          <a:ext cx="0" cy="0"/>
          <a:chOff x="0" y="0"/>
          <a:chExt cx="0" cy="0"/>
        </a:xfrm>
      </p:grpSpPr>
      <p:sp>
        <p:nvSpPr>
          <p:cNvPr id="6848" name="Google Shape;6848;p105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49" name="Google Shape;6849;p1052"/>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50" name="Google Shape;6850;p1052"/>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6851" name="Google Shape;6851;p1052"/>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6852"/>
        <p:cNvGrpSpPr/>
        <p:nvPr/>
      </p:nvGrpSpPr>
      <p:grpSpPr>
        <a:xfrm>
          <a:off x="0" y="0"/>
          <a:ext cx="0" cy="0"/>
          <a:chOff x="0" y="0"/>
          <a:chExt cx="0" cy="0"/>
        </a:xfrm>
      </p:grpSpPr>
      <p:sp>
        <p:nvSpPr>
          <p:cNvPr id="6853" name="Google Shape;6853;p105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54" name="Google Shape;6854;p105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55" name="Google Shape;6855;p1053"/>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6856" name="Google Shape;6856;p1053"/>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6857"/>
        <p:cNvGrpSpPr/>
        <p:nvPr/>
      </p:nvGrpSpPr>
      <p:grpSpPr>
        <a:xfrm>
          <a:off x="0" y="0"/>
          <a:ext cx="0" cy="0"/>
          <a:chOff x="0" y="0"/>
          <a:chExt cx="0" cy="0"/>
        </a:xfrm>
      </p:grpSpPr>
      <p:sp>
        <p:nvSpPr>
          <p:cNvPr id="6858" name="Google Shape;6858;p105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59" name="Google Shape;6859;p105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60" name="Google Shape;6860;p1054"/>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6861" name="Google Shape;6861;p1054"/>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6862"/>
        <p:cNvGrpSpPr/>
        <p:nvPr/>
      </p:nvGrpSpPr>
      <p:grpSpPr>
        <a:xfrm>
          <a:off x="0" y="0"/>
          <a:ext cx="0" cy="0"/>
          <a:chOff x="0" y="0"/>
          <a:chExt cx="0" cy="0"/>
        </a:xfrm>
      </p:grpSpPr>
      <p:sp>
        <p:nvSpPr>
          <p:cNvPr id="6863" name="Google Shape;6863;p105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64" name="Google Shape;6864;p105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865" name="Google Shape;6865;p1055"/>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6866" name="Google Shape;6866;p1055"/>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6867"/>
        <p:cNvGrpSpPr/>
        <p:nvPr/>
      </p:nvGrpSpPr>
      <p:grpSpPr>
        <a:xfrm>
          <a:off x="0" y="0"/>
          <a:ext cx="0" cy="0"/>
          <a:chOff x="0" y="0"/>
          <a:chExt cx="0" cy="0"/>
        </a:xfrm>
      </p:grpSpPr>
      <p:sp>
        <p:nvSpPr>
          <p:cNvPr id="6868" name="Google Shape;6868;p105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869" name="Google Shape;6869;p1056"/>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6870" name="Google Shape;6870;p1056"/>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6871"/>
        <p:cNvGrpSpPr/>
        <p:nvPr/>
      </p:nvGrpSpPr>
      <p:grpSpPr>
        <a:xfrm>
          <a:off x="0" y="0"/>
          <a:ext cx="0" cy="0"/>
          <a:chOff x="0" y="0"/>
          <a:chExt cx="0" cy="0"/>
        </a:xfrm>
      </p:grpSpPr>
      <p:sp>
        <p:nvSpPr>
          <p:cNvPr id="6872" name="Google Shape;6872;p105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6873" name="Google Shape;6873;p1057"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6874" name="Google Shape;6874;p1057"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6875" name="Google Shape;6875;p1057"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6876" name="Google Shape;6876;p1057"/>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877" name="Google Shape;6877;p1057"/>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6878"/>
        <p:cNvGrpSpPr/>
        <p:nvPr/>
      </p:nvGrpSpPr>
      <p:grpSpPr>
        <a:xfrm>
          <a:off x="0" y="0"/>
          <a:ext cx="0" cy="0"/>
          <a:chOff x="0" y="0"/>
          <a:chExt cx="0" cy="0"/>
        </a:xfrm>
      </p:grpSpPr>
      <p:sp>
        <p:nvSpPr>
          <p:cNvPr id="6879" name="Google Shape;6879;p105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880" name="Google Shape;6880;p1058"/>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6881" name="Google Shape;6881;p1058"/>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6882" name="Google Shape;6882;p1058"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6883" name="Google Shape;6883;p1058"/>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884" name="Google Shape;6884;p1058"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6885" name="Google Shape;6885;p1058"/>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886" name="Google Shape;6886;p1058"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6887"/>
        <p:cNvGrpSpPr/>
        <p:nvPr/>
      </p:nvGrpSpPr>
      <p:grpSpPr>
        <a:xfrm>
          <a:off x="0" y="0"/>
          <a:ext cx="0" cy="0"/>
          <a:chOff x="0" y="0"/>
          <a:chExt cx="0" cy="0"/>
        </a:xfrm>
      </p:grpSpPr>
      <p:sp>
        <p:nvSpPr>
          <p:cNvPr id="6888" name="Google Shape;6888;p1059"/>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6889"/>
        <p:cNvGrpSpPr/>
        <p:nvPr/>
      </p:nvGrpSpPr>
      <p:grpSpPr>
        <a:xfrm>
          <a:off x="0" y="0"/>
          <a:ext cx="0" cy="0"/>
          <a:chOff x="0" y="0"/>
          <a:chExt cx="0" cy="0"/>
        </a:xfrm>
      </p:grpSpPr>
      <p:sp>
        <p:nvSpPr>
          <p:cNvPr id="6890" name="Google Shape;6890;p1060"/>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Divider 1">
  <p:cSld name="CUSTOM_5_1">
    <p:spTree>
      <p:nvGrpSpPr>
        <p:cNvPr id="1" name="Shape 654"/>
        <p:cNvGrpSpPr/>
        <p:nvPr/>
      </p:nvGrpSpPr>
      <p:grpSpPr>
        <a:xfrm>
          <a:off x="0" y="0"/>
          <a:ext cx="0" cy="0"/>
          <a:chOff x="0" y="0"/>
          <a:chExt cx="0" cy="0"/>
        </a:xfrm>
      </p:grpSpPr>
      <p:pic>
        <p:nvPicPr>
          <p:cNvPr id="655" name="Google Shape;655;p107"/>
          <p:cNvPicPr preferRelativeResize="0"/>
          <p:nvPr/>
        </p:nvPicPr>
        <p:blipFill>
          <a:blip r:embed="rId2">
            <a:alphaModFix/>
          </a:blip>
          <a:stretch>
            <a:fillRect/>
          </a:stretch>
        </p:blipFill>
        <p:spPr>
          <a:xfrm>
            <a:off x="0" y="-2"/>
            <a:ext cx="9144000" cy="5143513"/>
          </a:xfrm>
          <a:prstGeom prst="rect">
            <a:avLst/>
          </a:prstGeom>
          <a:noFill/>
          <a:ln>
            <a:noFill/>
          </a:ln>
        </p:spPr>
      </p:pic>
      <p:sp>
        <p:nvSpPr>
          <p:cNvPr id="656" name="Google Shape;656;p107"/>
          <p:cNvSpPr txBox="1">
            <a:spLocks noGrp="1"/>
          </p:cNvSpPr>
          <p:nvPr>
            <p:ph type="subTitle" idx="1"/>
          </p:nvPr>
        </p:nvSpPr>
        <p:spPr>
          <a:xfrm>
            <a:off x="742950" y="2077800"/>
            <a:ext cx="987900" cy="9879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000"/>
              <a:buFont typeface="Poppins ExtraLight"/>
              <a:buNone/>
              <a:defRPr sz="4000">
                <a:solidFill>
                  <a:schemeClr val="lt1"/>
                </a:solidFill>
                <a:latin typeface="Poppins ExtraLight"/>
                <a:ea typeface="Poppins ExtraLight"/>
                <a:cs typeface="Poppins ExtraLight"/>
                <a:sym typeface="Poppins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07"/>
          <p:cNvSpPr txBox="1">
            <a:spLocks noGrp="1"/>
          </p:cNvSpPr>
          <p:nvPr>
            <p:ph type="title"/>
          </p:nvPr>
        </p:nvSpPr>
        <p:spPr>
          <a:xfrm>
            <a:off x="2751350" y="1906350"/>
            <a:ext cx="4955700" cy="13308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6891"/>
        <p:cNvGrpSpPr/>
        <p:nvPr/>
      </p:nvGrpSpPr>
      <p:grpSpPr>
        <a:xfrm>
          <a:off x="0" y="0"/>
          <a:ext cx="0" cy="0"/>
          <a:chOff x="0" y="0"/>
          <a:chExt cx="0" cy="0"/>
        </a:xfrm>
      </p:grpSpPr>
      <p:sp>
        <p:nvSpPr>
          <p:cNvPr id="6892" name="Google Shape;6892;p1061"/>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6893"/>
        <p:cNvGrpSpPr/>
        <p:nvPr/>
      </p:nvGrpSpPr>
      <p:grpSpPr>
        <a:xfrm>
          <a:off x="0" y="0"/>
          <a:ext cx="0" cy="0"/>
          <a:chOff x="0" y="0"/>
          <a:chExt cx="0" cy="0"/>
        </a:xfrm>
      </p:grpSpPr>
      <p:sp>
        <p:nvSpPr>
          <p:cNvPr id="6894" name="Google Shape;6894;p1062"/>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6895"/>
        <p:cNvGrpSpPr/>
        <p:nvPr/>
      </p:nvGrpSpPr>
      <p:grpSpPr>
        <a:xfrm>
          <a:off x="0" y="0"/>
          <a:ext cx="0" cy="0"/>
          <a:chOff x="0" y="0"/>
          <a:chExt cx="0" cy="0"/>
        </a:xfrm>
      </p:grpSpPr>
      <p:sp>
        <p:nvSpPr>
          <p:cNvPr id="6896" name="Google Shape;6896;p1063"/>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6897"/>
        <p:cNvGrpSpPr/>
        <p:nvPr/>
      </p:nvGrpSpPr>
      <p:grpSpPr>
        <a:xfrm>
          <a:off x="0" y="0"/>
          <a:ext cx="0" cy="0"/>
          <a:chOff x="0" y="0"/>
          <a:chExt cx="0" cy="0"/>
        </a:xfrm>
      </p:grpSpPr>
      <p:pic>
        <p:nvPicPr>
          <p:cNvPr id="6898" name="Google Shape;6898;p1064"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6899"/>
        <p:cNvGrpSpPr/>
        <p:nvPr/>
      </p:nvGrpSpPr>
      <p:grpSpPr>
        <a:xfrm>
          <a:off x="0" y="0"/>
          <a:ext cx="0" cy="0"/>
          <a:chOff x="0" y="0"/>
          <a:chExt cx="0" cy="0"/>
        </a:xfrm>
      </p:grpSpPr>
      <p:pic>
        <p:nvPicPr>
          <p:cNvPr id="6900" name="Google Shape;6900;p1065"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6901"/>
        <p:cNvGrpSpPr/>
        <p:nvPr/>
      </p:nvGrpSpPr>
      <p:grpSpPr>
        <a:xfrm>
          <a:off x="0" y="0"/>
          <a:ext cx="0" cy="0"/>
          <a:chOff x="0" y="0"/>
          <a:chExt cx="0" cy="0"/>
        </a:xfrm>
      </p:grpSpPr>
      <p:pic>
        <p:nvPicPr>
          <p:cNvPr id="6902" name="Google Shape;6902;p1066"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903" name="Google Shape;6903;p1066"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6904" name="Google Shape;6904;p1066"/>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6905"/>
        <p:cNvGrpSpPr/>
        <p:nvPr/>
      </p:nvGrpSpPr>
      <p:grpSpPr>
        <a:xfrm>
          <a:off x="0" y="0"/>
          <a:ext cx="0" cy="0"/>
          <a:chOff x="0" y="0"/>
          <a:chExt cx="0" cy="0"/>
        </a:xfrm>
      </p:grpSpPr>
      <p:pic>
        <p:nvPicPr>
          <p:cNvPr id="6906" name="Google Shape;6906;p1067"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907" name="Google Shape;6907;p1067"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6908" name="Google Shape;6908;p1067"/>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6909" name="Google Shape;6909;p1067"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6910"/>
        <p:cNvGrpSpPr/>
        <p:nvPr/>
      </p:nvGrpSpPr>
      <p:grpSpPr>
        <a:xfrm>
          <a:off x="0" y="0"/>
          <a:ext cx="0" cy="0"/>
          <a:chOff x="0" y="0"/>
          <a:chExt cx="0" cy="0"/>
        </a:xfrm>
      </p:grpSpPr>
      <p:pic>
        <p:nvPicPr>
          <p:cNvPr id="6911" name="Google Shape;6911;p1068"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912" name="Google Shape;6912;p1068"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6913" name="Google Shape;6913;p1068"/>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6914"/>
        <p:cNvGrpSpPr/>
        <p:nvPr/>
      </p:nvGrpSpPr>
      <p:grpSpPr>
        <a:xfrm>
          <a:off x="0" y="0"/>
          <a:ext cx="0" cy="0"/>
          <a:chOff x="0" y="0"/>
          <a:chExt cx="0" cy="0"/>
        </a:xfrm>
      </p:grpSpPr>
      <p:pic>
        <p:nvPicPr>
          <p:cNvPr id="6915" name="Google Shape;6915;p1069"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6916" name="Google Shape;6916;p1069"/>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6917"/>
        <p:cNvGrpSpPr/>
        <p:nvPr/>
      </p:nvGrpSpPr>
      <p:grpSpPr>
        <a:xfrm>
          <a:off x="0" y="0"/>
          <a:ext cx="0" cy="0"/>
          <a:chOff x="0" y="0"/>
          <a:chExt cx="0" cy="0"/>
        </a:xfrm>
      </p:grpSpPr>
      <p:sp>
        <p:nvSpPr>
          <p:cNvPr id="6918" name="Google Shape;6918;p107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919" name="Google Shape;6919;p1070"/>
          <p:cNvGrpSpPr/>
          <p:nvPr/>
        </p:nvGrpSpPr>
        <p:grpSpPr>
          <a:xfrm>
            <a:off x="-3515" y="3633"/>
            <a:ext cx="8609105" cy="5184608"/>
            <a:chOff x="0" y="0"/>
            <a:chExt cx="22957614" cy="13825620"/>
          </a:xfrm>
        </p:grpSpPr>
        <p:sp>
          <p:nvSpPr>
            <p:cNvPr id="6920" name="Google Shape;6920;p1070"/>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6921" name="Google Shape;6921;p1070"/>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6922" name="Google Shape;6922;p1070"/>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6923" name="Google Shape;6923;p1070"/>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6924" name="Google Shape;6924;p1070"/>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Blank">
  <p:cSld name="TITLE_AND_BODY_1">
    <p:bg>
      <p:bgPr>
        <a:solidFill>
          <a:srgbClr val="FDFEFE"/>
        </a:solidFill>
        <a:effectLst/>
      </p:bgPr>
    </p:bg>
    <p:spTree>
      <p:nvGrpSpPr>
        <p:cNvPr id="1" name="Shape 658"/>
        <p:cNvGrpSpPr/>
        <p:nvPr/>
      </p:nvGrpSpPr>
      <p:grpSpPr>
        <a:xfrm>
          <a:off x="0" y="0"/>
          <a:ext cx="0" cy="0"/>
          <a:chOff x="0" y="0"/>
          <a:chExt cx="0" cy="0"/>
        </a:xfrm>
      </p:grpSpPr>
      <p:sp>
        <p:nvSpPr>
          <p:cNvPr id="659" name="Google Shape;659;p10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b="0" i="0" u="none" strike="noStrike" cap="none">
              <a:solidFill>
                <a:srgbClr val="000000"/>
              </a:solidFill>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6925"/>
        <p:cNvGrpSpPr/>
        <p:nvPr/>
      </p:nvGrpSpPr>
      <p:grpSpPr>
        <a:xfrm>
          <a:off x="0" y="0"/>
          <a:ext cx="0" cy="0"/>
          <a:chOff x="0" y="0"/>
          <a:chExt cx="0" cy="0"/>
        </a:xfrm>
      </p:grpSpPr>
      <p:sp>
        <p:nvSpPr>
          <p:cNvPr id="6926" name="Google Shape;6926;p107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927" name="Google Shape;6927;p1071"/>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6928" name="Google Shape;6928;p1071"/>
          <p:cNvGrpSpPr/>
          <p:nvPr/>
        </p:nvGrpSpPr>
        <p:grpSpPr>
          <a:xfrm>
            <a:off x="190134" y="356815"/>
            <a:ext cx="8763775" cy="4429913"/>
            <a:chOff x="0" y="0"/>
            <a:chExt cx="23370067" cy="11813100"/>
          </a:xfrm>
        </p:grpSpPr>
        <p:sp>
          <p:nvSpPr>
            <p:cNvPr id="6929" name="Google Shape;6929;p1071"/>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930" name="Google Shape;6930;p1071"/>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931" name="Google Shape;6931;p1071"/>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6932" name="Google Shape;6932;p1071"/>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6933"/>
        <p:cNvGrpSpPr/>
        <p:nvPr/>
      </p:nvGrpSpPr>
      <p:grpSpPr>
        <a:xfrm>
          <a:off x="0" y="0"/>
          <a:ext cx="0" cy="0"/>
          <a:chOff x="0" y="0"/>
          <a:chExt cx="0" cy="0"/>
        </a:xfrm>
      </p:grpSpPr>
      <p:sp>
        <p:nvSpPr>
          <p:cNvPr id="6934" name="Google Shape;6934;p107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935" name="Google Shape;6935;p1072"/>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6936" name="Google Shape;6936;p1072"/>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6937" name="Google Shape;6937;p1072"/>
          <p:cNvGrpSpPr/>
          <p:nvPr/>
        </p:nvGrpSpPr>
        <p:grpSpPr>
          <a:xfrm>
            <a:off x="-11816" y="-9767"/>
            <a:ext cx="9155814" cy="5166543"/>
            <a:chOff x="0" y="0"/>
            <a:chExt cx="24415505" cy="13777448"/>
          </a:xfrm>
        </p:grpSpPr>
        <p:sp>
          <p:nvSpPr>
            <p:cNvPr id="6938" name="Google Shape;6938;p1072"/>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39" name="Google Shape;6939;p1072"/>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40" name="Google Shape;6940;p1072"/>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41" name="Google Shape;6941;p1072"/>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42" name="Google Shape;6942;p1072"/>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43" name="Google Shape;6943;p1072"/>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6944"/>
        <p:cNvGrpSpPr/>
        <p:nvPr/>
      </p:nvGrpSpPr>
      <p:grpSpPr>
        <a:xfrm>
          <a:off x="0" y="0"/>
          <a:ext cx="0" cy="0"/>
          <a:chOff x="0" y="0"/>
          <a:chExt cx="0" cy="0"/>
        </a:xfrm>
      </p:grpSpPr>
      <p:sp>
        <p:nvSpPr>
          <p:cNvPr id="6945" name="Google Shape;6945;p1073"/>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946" name="Google Shape;6946;p1073"/>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6947"/>
        <p:cNvGrpSpPr/>
        <p:nvPr/>
      </p:nvGrpSpPr>
      <p:grpSpPr>
        <a:xfrm>
          <a:off x="0" y="0"/>
          <a:ext cx="0" cy="0"/>
          <a:chOff x="0" y="0"/>
          <a:chExt cx="0" cy="0"/>
        </a:xfrm>
      </p:grpSpPr>
      <p:sp>
        <p:nvSpPr>
          <p:cNvPr id="6948" name="Google Shape;6948;p1074"/>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949" name="Google Shape;6949;p1074"/>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6950" name="Google Shape;6950;p1074"/>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6951"/>
        <p:cNvGrpSpPr/>
        <p:nvPr/>
      </p:nvGrpSpPr>
      <p:grpSpPr>
        <a:xfrm>
          <a:off x="0" y="0"/>
          <a:ext cx="0" cy="0"/>
          <a:chOff x="0" y="0"/>
          <a:chExt cx="0" cy="0"/>
        </a:xfrm>
      </p:grpSpPr>
      <p:sp>
        <p:nvSpPr>
          <p:cNvPr id="6952" name="Google Shape;6952;p1075"/>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953" name="Google Shape;6953;p1075"/>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6954"/>
        <p:cNvGrpSpPr/>
        <p:nvPr/>
      </p:nvGrpSpPr>
      <p:grpSpPr>
        <a:xfrm>
          <a:off x="0" y="0"/>
          <a:ext cx="0" cy="0"/>
          <a:chOff x="0" y="0"/>
          <a:chExt cx="0" cy="0"/>
        </a:xfrm>
      </p:grpSpPr>
      <p:sp>
        <p:nvSpPr>
          <p:cNvPr id="6955" name="Google Shape;6955;p1076"/>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956" name="Google Shape;6956;p1076"/>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a:solidFill>
                  <a:schemeClr val="accent5"/>
                </a:solidFill>
                <a:latin typeface="Montserrat"/>
                <a:ea typeface="Montserrat"/>
                <a:cs typeface="Montserrat"/>
                <a:sym typeface="Montserrat"/>
              </a:rPr>
              <a:t>“</a:t>
            </a:r>
            <a:endParaRPr sz="500">
              <a:solidFill>
                <a:schemeClr val="accent5"/>
              </a:solidFill>
              <a:latin typeface="Montserrat"/>
              <a:ea typeface="Montserrat"/>
              <a:cs typeface="Montserrat"/>
              <a:sym typeface="Montserrat"/>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6957"/>
        <p:cNvGrpSpPr/>
        <p:nvPr/>
      </p:nvGrpSpPr>
      <p:grpSpPr>
        <a:xfrm>
          <a:off x="0" y="0"/>
          <a:ext cx="0" cy="0"/>
          <a:chOff x="0" y="0"/>
          <a:chExt cx="0" cy="0"/>
        </a:xfrm>
      </p:grpSpPr>
      <p:sp>
        <p:nvSpPr>
          <p:cNvPr id="6958" name="Google Shape;6958;p1077"/>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959" name="Google Shape;6959;p1077"/>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6960"/>
        <p:cNvGrpSpPr/>
        <p:nvPr/>
      </p:nvGrpSpPr>
      <p:grpSpPr>
        <a:xfrm>
          <a:off x="0" y="0"/>
          <a:ext cx="0" cy="0"/>
          <a:chOff x="0" y="0"/>
          <a:chExt cx="0" cy="0"/>
        </a:xfrm>
      </p:grpSpPr>
      <p:pic>
        <p:nvPicPr>
          <p:cNvPr id="6961" name="Google Shape;6961;p1078"/>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matchingName="Blank_White 1" type="tx">
  <p:cSld name="TITLE_AND_BODY">
    <p:bg>
      <p:bgPr>
        <a:solidFill>
          <a:srgbClr val="FFFFFF"/>
        </a:solidFill>
        <a:effectLst/>
      </p:bgPr>
    </p:bg>
    <p:spTree>
      <p:nvGrpSpPr>
        <p:cNvPr id="1" name="Shape 6962"/>
        <p:cNvGrpSpPr/>
        <p:nvPr/>
      </p:nvGrpSpPr>
      <p:grpSpPr>
        <a:xfrm>
          <a:off x="0" y="0"/>
          <a:ext cx="0" cy="0"/>
          <a:chOff x="0" y="0"/>
          <a:chExt cx="0" cy="0"/>
        </a:xfrm>
      </p:grpSpPr>
      <p:sp>
        <p:nvSpPr>
          <p:cNvPr id="6963" name="Google Shape;6963;p107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solidFill>
                <a:schemeClr val="dk2"/>
              </a:solidFill>
              <a:latin typeface="Arial"/>
              <a:ea typeface="Arial"/>
              <a:cs typeface="Arial"/>
              <a:sym typeface="Arial"/>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matchingName="RKO Intro Title">
  <p:cSld name="RKO Intro Title">
    <p:bg>
      <p:bgPr>
        <a:blipFill>
          <a:blip r:embed="rId2">
            <a:alphaModFix/>
          </a:blip>
          <a:stretch>
            <a:fillRect/>
          </a:stretch>
        </a:blipFill>
        <a:effectLst/>
      </p:bgPr>
    </p:bg>
    <p:spTree>
      <p:nvGrpSpPr>
        <p:cNvPr id="1" name="Shape 6964"/>
        <p:cNvGrpSpPr/>
        <p:nvPr/>
      </p:nvGrpSpPr>
      <p:grpSpPr>
        <a:xfrm>
          <a:off x="0" y="0"/>
          <a:ext cx="0" cy="0"/>
          <a:chOff x="0" y="0"/>
          <a:chExt cx="0" cy="0"/>
        </a:xfrm>
      </p:grpSpPr>
      <p:sp>
        <p:nvSpPr>
          <p:cNvPr id="6965" name="Google Shape;6965;p1080"/>
          <p:cNvSpPr txBox="1">
            <a:spLocks noGrp="1"/>
          </p:cNvSpPr>
          <p:nvPr>
            <p:ph type="body" idx="1"/>
          </p:nvPr>
        </p:nvSpPr>
        <p:spPr>
          <a:xfrm>
            <a:off x="1296065" y="1962381"/>
            <a:ext cx="6552000" cy="771600"/>
          </a:xfrm>
          <a:prstGeom prst="rect">
            <a:avLst/>
          </a:prstGeom>
          <a:noFill/>
          <a:ln>
            <a:noFill/>
          </a:ln>
        </p:spPr>
        <p:txBody>
          <a:bodyPr spcFirstLastPara="1" wrap="square" lIns="19050" tIns="19050" rIns="19050" bIns="19050" anchor="b" anchorCtr="0">
            <a:spAutoFit/>
          </a:bodyPr>
          <a:lstStyle>
            <a:lvl1pPr marL="457200" lvl="0" indent="-228600" algn="ctr" rtl="0">
              <a:lnSpc>
                <a:spcPct val="80000"/>
              </a:lnSpc>
              <a:spcBef>
                <a:spcPts val="0"/>
              </a:spcBef>
              <a:spcAft>
                <a:spcPts val="0"/>
              </a:spcAft>
              <a:buClr>
                <a:schemeClr val="accent1"/>
              </a:buClr>
              <a:buSzPts val="4800"/>
              <a:buFont typeface="Helvetica Neue"/>
              <a:buNone/>
              <a:defRPr sz="4800">
                <a:solidFill>
                  <a:schemeClr val="accent1"/>
                </a:solidFill>
              </a:defRPr>
            </a:lvl1pPr>
            <a:lvl2pPr marL="914400" lvl="1" indent="-260350" algn="ctr" rtl="0">
              <a:lnSpc>
                <a:spcPct val="100000"/>
              </a:lnSpc>
              <a:spcBef>
                <a:spcPts val="2000"/>
              </a:spcBef>
              <a:spcAft>
                <a:spcPts val="0"/>
              </a:spcAft>
              <a:buClr>
                <a:srgbClr val="FFFFFF"/>
              </a:buClr>
              <a:buSzPts val="500"/>
              <a:buChar char="○"/>
              <a:defRPr/>
            </a:lvl2pPr>
            <a:lvl3pPr marL="1371600" lvl="2" indent="-260350" algn="ctr" rtl="0">
              <a:lnSpc>
                <a:spcPct val="100000"/>
              </a:lnSpc>
              <a:spcBef>
                <a:spcPts val="2000"/>
              </a:spcBef>
              <a:spcAft>
                <a:spcPts val="0"/>
              </a:spcAft>
              <a:buClr>
                <a:srgbClr val="FFFFFF"/>
              </a:buClr>
              <a:buSzPts val="500"/>
              <a:buChar char="■"/>
              <a:defRPr/>
            </a:lvl3pPr>
            <a:lvl4pPr marL="1828800" lvl="3" indent="-260350" algn="ctr" rtl="0">
              <a:lnSpc>
                <a:spcPct val="100000"/>
              </a:lnSpc>
              <a:spcBef>
                <a:spcPts val="2000"/>
              </a:spcBef>
              <a:spcAft>
                <a:spcPts val="0"/>
              </a:spcAft>
              <a:buClr>
                <a:srgbClr val="FFFFFF"/>
              </a:buClr>
              <a:buSzPts val="500"/>
              <a:buChar char="●"/>
              <a:defRPr/>
            </a:lvl4pPr>
            <a:lvl5pPr marL="2286000" lvl="4" indent="-260350" algn="ctr" rtl="0">
              <a:lnSpc>
                <a:spcPct val="100000"/>
              </a:lnSpc>
              <a:spcBef>
                <a:spcPts val="2000"/>
              </a:spcBef>
              <a:spcAft>
                <a:spcPts val="0"/>
              </a:spcAft>
              <a:buClr>
                <a:srgbClr val="FFFFFF"/>
              </a:buClr>
              <a:buSzPts val="500"/>
              <a:buChar char="○"/>
              <a:defRPr/>
            </a:lvl5pPr>
            <a:lvl6pPr marL="2743200" lvl="5" indent="-260350" algn="ctr" rtl="0">
              <a:lnSpc>
                <a:spcPct val="100000"/>
              </a:lnSpc>
              <a:spcBef>
                <a:spcPts val="2000"/>
              </a:spcBef>
              <a:spcAft>
                <a:spcPts val="0"/>
              </a:spcAft>
              <a:buClr>
                <a:srgbClr val="FFFFFF"/>
              </a:buClr>
              <a:buSzPts val="500"/>
              <a:buChar char="■"/>
              <a:defRPr/>
            </a:lvl6pPr>
            <a:lvl7pPr marL="3200400" lvl="6" indent="-260350" algn="ctr" rtl="0">
              <a:lnSpc>
                <a:spcPct val="100000"/>
              </a:lnSpc>
              <a:spcBef>
                <a:spcPts val="2000"/>
              </a:spcBef>
              <a:spcAft>
                <a:spcPts val="0"/>
              </a:spcAft>
              <a:buClr>
                <a:srgbClr val="FFFFFF"/>
              </a:buClr>
              <a:buSzPts val="500"/>
              <a:buChar char="●"/>
              <a:defRPr/>
            </a:lvl7pPr>
            <a:lvl8pPr marL="3657600" lvl="7" indent="-260350" algn="ctr" rtl="0">
              <a:lnSpc>
                <a:spcPct val="100000"/>
              </a:lnSpc>
              <a:spcBef>
                <a:spcPts val="2000"/>
              </a:spcBef>
              <a:spcAft>
                <a:spcPts val="0"/>
              </a:spcAft>
              <a:buClr>
                <a:srgbClr val="FFFFFF"/>
              </a:buClr>
              <a:buSzPts val="500"/>
              <a:buChar char="○"/>
              <a:defRPr/>
            </a:lvl8pPr>
            <a:lvl9pPr marL="4114800" lvl="8" indent="-260350" algn="ctr" rtl="0">
              <a:lnSpc>
                <a:spcPct val="100000"/>
              </a:lnSpc>
              <a:spcBef>
                <a:spcPts val="2000"/>
              </a:spcBef>
              <a:spcAft>
                <a:spcPts val="0"/>
              </a:spcAft>
              <a:buClr>
                <a:srgbClr val="FFFFFF"/>
              </a:buClr>
              <a:buSzPts val="500"/>
              <a:buChar char="■"/>
              <a:defRPr/>
            </a:lvl9pPr>
          </a:lstStyle>
          <a:p>
            <a:endParaRPr/>
          </a:p>
        </p:txBody>
      </p:sp>
      <p:sp>
        <p:nvSpPr>
          <p:cNvPr id="6966" name="Google Shape;6966;p1080"/>
          <p:cNvSpPr txBox="1">
            <a:spLocks noGrp="1"/>
          </p:cNvSpPr>
          <p:nvPr>
            <p:ph type="body" idx="2"/>
          </p:nvPr>
        </p:nvSpPr>
        <p:spPr>
          <a:xfrm>
            <a:off x="2594565" y="2738207"/>
            <a:ext cx="4393500" cy="304800"/>
          </a:xfrm>
          <a:prstGeom prst="rect">
            <a:avLst/>
          </a:prstGeom>
          <a:noFill/>
          <a:ln>
            <a:noFill/>
          </a:ln>
        </p:spPr>
        <p:txBody>
          <a:bodyPr spcFirstLastPara="1" wrap="square" lIns="19050" tIns="19050" rIns="19050" bIns="19050" anchor="t" anchorCtr="0">
            <a:spAutoFit/>
          </a:bodyPr>
          <a:lstStyle>
            <a:lvl1pPr marL="457200" lvl="0" indent="-228600" algn="l" rtl="0">
              <a:lnSpc>
                <a:spcPct val="110000"/>
              </a:lnSpc>
              <a:spcBef>
                <a:spcPts val="0"/>
              </a:spcBef>
              <a:spcAft>
                <a:spcPts val="0"/>
              </a:spcAft>
              <a:buClr>
                <a:srgbClr val="090000"/>
              </a:buClr>
              <a:buSzPts val="1800"/>
              <a:buFont typeface="Helvetica Neue"/>
              <a:buNone/>
              <a:defRPr sz="1800">
                <a:solidFill>
                  <a:srgbClr val="090000"/>
                </a:solidFill>
              </a:defRPr>
            </a:lvl1pPr>
            <a:lvl2pPr marL="914400" lvl="1" indent="-260350" algn="ctr" rtl="0">
              <a:lnSpc>
                <a:spcPct val="100000"/>
              </a:lnSpc>
              <a:spcBef>
                <a:spcPts val="2000"/>
              </a:spcBef>
              <a:spcAft>
                <a:spcPts val="0"/>
              </a:spcAft>
              <a:buClr>
                <a:srgbClr val="FFFFFF"/>
              </a:buClr>
              <a:buSzPts val="500"/>
              <a:buChar char="○"/>
              <a:defRPr/>
            </a:lvl2pPr>
            <a:lvl3pPr marL="1371600" lvl="2" indent="-260350" algn="ctr" rtl="0">
              <a:lnSpc>
                <a:spcPct val="100000"/>
              </a:lnSpc>
              <a:spcBef>
                <a:spcPts val="2000"/>
              </a:spcBef>
              <a:spcAft>
                <a:spcPts val="0"/>
              </a:spcAft>
              <a:buClr>
                <a:srgbClr val="FFFFFF"/>
              </a:buClr>
              <a:buSzPts val="500"/>
              <a:buChar char="■"/>
              <a:defRPr/>
            </a:lvl3pPr>
            <a:lvl4pPr marL="1828800" lvl="3" indent="-260350" algn="ctr" rtl="0">
              <a:lnSpc>
                <a:spcPct val="100000"/>
              </a:lnSpc>
              <a:spcBef>
                <a:spcPts val="2000"/>
              </a:spcBef>
              <a:spcAft>
                <a:spcPts val="0"/>
              </a:spcAft>
              <a:buClr>
                <a:srgbClr val="FFFFFF"/>
              </a:buClr>
              <a:buSzPts val="500"/>
              <a:buChar char="●"/>
              <a:defRPr/>
            </a:lvl4pPr>
            <a:lvl5pPr marL="2286000" lvl="4" indent="-260350" algn="ctr" rtl="0">
              <a:lnSpc>
                <a:spcPct val="100000"/>
              </a:lnSpc>
              <a:spcBef>
                <a:spcPts val="2000"/>
              </a:spcBef>
              <a:spcAft>
                <a:spcPts val="0"/>
              </a:spcAft>
              <a:buClr>
                <a:srgbClr val="FFFFFF"/>
              </a:buClr>
              <a:buSzPts val="500"/>
              <a:buChar char="○"/>
              <a:defRPr/>
            </a:lvl5pPr>
            <a:lvl6pPr marL="2743200" lvl="5" indent="-260350" algn="ctr" rtl="0">
              <a:lnSpc>
                <a:spcPct val="100000"/>
              </a:lnSpc>
              <a:spcBef>
                <a:spcPts val="2000"/>
              </a:spcBef>
              <a:spcAft>
                <a:spcPts val="0"/>
              </a:spcAft>
              <a:buClr>
                <a:srgbClr val="FFFFFF"/>
              </a:buClr>
              <a:buSzPts val="500"/>
              <a:buChar char="■"/>
              <a:defRPr/>
            </a:lvl6pPr>
            <a:lvl7pPr marL="3200400" lvl="6" indent="-260350" algn="ctr" rtl="0">
              <a:lnSpc>
                <a:spcPct val="100000"/>
              </a:lnSpc>
              <a:spcBef>
                <a:spcPts val="2000"/>
              </a:spcBef>
              <a:spcAft>
                <a:spcPts val="0"/>
              </a:spcAft>
              <a:buClr>
                <a:srgbClr val="FFFFFF"/>
              </a:buClr>
              <a:buSzPts val="500"/>
              <a:buChar char="●"/>
              <a:defRPr/>
            </a:lvl7pPr>
            <a:lvl8pPr marL="3657600" lvl="7" indent="-260350" algn="ctr" rtl="0">
              <a:lnSpc>
                <a:spcPct val="100000"/>
              </a:lnSpc>
              <a:spcBef>
                <a:spcPts val="2000"/>
              </a:spcBef>
              <a:spcAft>
                <a:spcPts val="0"/>
              </a:spcAft>
              <a:buClr>
                <a:srgbClr val="FFFFFF"/>
              </a:buClr>
              <a:buSzPts val="500"/>
              <a:buChar char="○"/>
              <a:defRPr/>
            </a:lvl8pPr>
            <a:lvl9pPr marL="4114800" lvl="8" indent="-260350" algn="ctr" rtl="0">
              <a:lnSpc>
                <a:spcPct val="100000"/>
              </a:lnSpc>
              <a:spcBef>
                <a:spcPts val="2000"/>
              </a:spcBef>
              <a:spcAft>
                <a:spcPts val="0"/>
              </a:spcAft>
              <a:buClr>
                <a:srgbClr val="FFFFFF"/>
              </a:buClr>
              <a:buSzPts val="500"/>
              <a:buChar char="■"/>
              <a:defRPr/>
            </a:lvl9pPr>
          </a:lstStyle>
          <a:p>
            <a:endParaRPr/>
          </a:p>
        </p:txBody>
      </p:sp>
      <p:sp>
        <p:nvSpPr>
          <p:cNvPr id="6967" name="Google Shape;6967;p1080"/>
          <p:cNvSpPr>
            <a:spLocks noGrp="1"/>
          </p:cNvSpPr>
          <p:nvPr>
            <p:ph type="pic" idx="3"/>
          </p:nvPr>
        </p:nvSpPr>
        <p:spPr>
          <a:xfrm>
            <a:off x="4295629" y="3449599"/>
            <a:ext cx="509100" cy="649500"/>
          </a:xfrm>
          <a:prstGeom prst="rect">
            <a:avLst/>
          </a:prstGeom>
          <a:noFill/>
          <a:ln>
            <a:noFill/>
          </a:ln>
        </p:spPr>
      </p:sp>
      <p:sp>
        <p:nvSpPr>
          <p:cNvPr id="6968" name="Google Shape;6968;p1080"/>
          <p:cNvSpPr txBox="1">
            <a:spLocks noGrp="1"/>
          </p:cNvSpPr>
          <p:nvPr>
            <p:ph type="sldNum" idx="12"/>
          </p:nvPr>
        </p:nvSpPr>
        <p:spPr>
          <a:xfrm>
            <a:off x="4484619" y="4905375"/>
            <a:ext cx="1701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Helvetica Neue"/>
              <a:buNone/>
              <a:defRPr sz="900">
                <a:solidFill>
                  <a:srgbClr val="000000"/>
                </a:solidFill>
              </a:defRPr>
            </a:lvl1pPr>
            <a:lvl2pPr marL="0" lvl="1" indent="0" algn="ctr" rtl="0">
              <a:lnSpc>
                <a:spcPct val="100000"/>
              </a:lnSpc>
              <a:spcBef>
                <a:spcPts val="0"/>
              </a:spcBef>
              <a:spcAft>
                <a:spcPts val="0"/>
              </a:spcAft>
              <a:buClr>
                <a:srgbClr val="000000"/>
              </a:buClr>
              <a:buSzPts val="900"/>
              <a:buFont typeface="Helvetica Neue"/>
              <a:buNone/>
              <a:defRPr sz="900">
                <a:solidFill>
                  <a:srgbClr val="000000"/>
                </a:solidFill>
              </a:defRPr>
            </a:lvl2pPr>
            <a:lvl3pPr marL="0" lvl="2" indent="0" algn="ctr" rtl="0">
              <a:lnSpc>
                <a:spcPct val="100000"/>
              </a:lnSpc>
              <a:spcBef>
                <a:spcPts val="0"/>
              </a:spcBef>
              <a:spcAft>
                <a:spcPts val="0"/>
              </a:spcAft>
              <a:buClr>
                <a:srgbClr val="000000"/>
              </a:buClr>
              <a:buSzPts val="900"/>
              <a:buFont typeface="Helvetica Neue"/>
              <a:buNone/>
              <a:defRPr sz="900">
                <a:solidFill>
                  <a:srgbClr val="000000"/>
                </a:solidFill>
              </a:defRPr>
            </a:lvl3pPr>
            <a:lvl4pPr marL="0" lvl="3" indent="0" algn="ctr" rtl="0">
              <a:lnSpc>
                <a:spcPct val="100000"/>
              </a:lnSpc>
              <a:spcBef>
                <a:spcPts val="0"/>
              </a:spcBef>
              <a:spcAft>
                <a:spcPts val="0"/>
              </a:spcAft>
              <a:buClr>
                <a:srgbClr val="000000"/>
              </a:buClr>
              <a:buSzPts val="900"/>
              <a:buFont typeface="Helvetica Neue"/>
              <a:buNone/>
              <a:defRPr sz="900">
                <a:solidFill>
                  <a:srgbClr val="000000"/>
                </a:solidFill>
              </a:defRPr>
            </a:lvl4pPr>
            <a:lvl5pPr marL="0" lvl="4" indent="0" algn="ctr" rtl="0">
              <a:lnSpc>
                <a:spcPct val="100000"/>
              </a:lnSpc>
              <a:spcBef>
                <a:spcPts val="0"/>
              </a:spcBef>
              <a:spcAft>
                <a:spcPts val="0"/>
              </a:spcAft>
              <a:buClr>
                <a:srgbClr val="000000"/>
              </a:buClr>
              <a:buSzPts val="900"/>
              <a:buFont typeface="Helvetica Neue"/>
              <a:buNone/>
              <a:defRPr sz="900">
                <a:solidFill>
                  <a:srgbClr val="000000"/>
                </a:solidFill>
              </a:defRPr>
            </a:lvl5pPr>
            <a:lvl6pPr marL="0" lvl="5" indent="0" algn="ctr" rtl="0">
              <a:lnSpc>
                <a:spcPct val="100000"/>
              </a:lnSpc>
              <a:spcBef>
                <a:spcPts val="0"/>
              </a:spcBef>
              <a:spcAft>
                <a:spcPts val="0"/>
              </a:spcAft>
              <a:buClr>
                <a:srgbClr val="000000"/>
              </a:buClr>
              <a:buSzPts val="900"/>
              <a:buFont typeface="Helvetica Neue"/>
              <a:buNone/>
              <a:defRPr sz="900">
                <a:solidFill>
                  <a:srgbClr val="000000"/>
                </a:solidFill>
              </a:defRPr>
            </a:lvl6pPr>
            <a:lvl7pPr marL="0" lvl="6" indent="0" algn="ctr" rtl="0">
              <a:lnSpc>
                <a:spcPct val="100000"/>
              </a:lnSpc>
              <a:spcBef>
                <a:spcPts val="0"/>
              </a:spcBef>
              <a:spcAft>
                <a:spcPts val="0"/>
              </a:spcAft>
              <a:buClr>
                <a:srgbClr val="000000"/>
              </a:buClr>
              <a:buSzPts val="900"/>
              <a:buFont typeface="Helvetica Neue"/>
              <a:buNone/>
              <a:defRPr sz="900">
                <a:solidFill>
                  <a:srgbClr val="000000"/>
                </a:solidFill>
              </a:defRPr>
            </a:lvl7pPr>
            <a:lvl8pPr marL="0" lvl="7" indent="0" algn="ctr" rtl="0">
              <a:lnSpc>
                <a:spcPct val="100000"/>
              </a:lnSpc>
              <a:spcBef>
                <a:spcPts val="0"/>
              </a:spcBef>
              <a:spcAft>
                <a:spcPts val="0"/>
              </a:spcAft>
              <a:buClr>
                <a:srgbClr val="000000"/>
              </a:buClr>
              <a:buSzPts val="900"/>
              <a:buFont typeface="Helvetica Neue"/>
              <a:buNone/>
              <a:defRPr sz="900">
                <a:solidFill>
                  <a:srgbClr val="000000"/>
                </a:solidFill>
              </a:defRPr>
            </a:lvl8pPr>
            <a:lvl9pPr marL="0" lvl="8" indent="0" algn="ctr" rtl="0">
              <a:lnSpc>
                <a:spcPct val="100000"/>
              </a:lnSpc>
              <a:spcBef>
                <a:spcPts val="0"/>
              </a:spcBef>
              <a:spcAft>
                <a:spcPts val="0"/>
              </a:spcAft>
              <a:buClr>
                <a:srgbClr val="000000"/>
              </a:buClr>
              <a:buSzPts val="900"/>
              <a:buFont typeface="Helvetica Neue"/>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matchingName="From &gt; To 06">
  <p:cSld name="From &gt; To 06">
    <p:bg>
      <p:bgPr>
        <a:solidFill>
          <a:srgbClr val="FDFEFE"/>
        </a:solidFill>
        <a:effectLst/>
      </p:bgPr>
    </p:bg>
    <p:spTree>
      <p:nvGrpSpPr>
        <p:cNvPr id="1" name="Shape 660"/>
        <p:cNvGrpSpPr/>
        <p:nvPr/>
      </p:nvGrpSpPr>
      <p:grpSpPr>
        <a:xfrm>
          <a:off x="0" y="0"/>
          <a:ext cx="0" cy="0"/>
          <a:chOff x="0" y="0"/>
          <a:chExt cx="0" cy="0"/>
        </a:xfrm>
      </p:grpSpPr>
      <p:grpSp>
        <p:nvGrpSpPr>
          <p:cNvPr id="661" name="Google Shape;661;p109"/>
          <p:cNvGrpSpPr/>
          <p:nvPr/>
        </p:nvGrpSpPr>
        <p:grpSpPr>
          <a:xfrm>
            <a:off x="-1256" y="-16862"/>
            <a:ext cx="9147806" cy="5169477"/>
            <a:chOff x="0" y="0"/>
            <a:chExt cx="24394150" cy="13785272"/>
          </a:xfrm>
        </p:grpSpPr>
        <p:sp>
          <p:nvSpPr>
            <p:cNvPr id="662" name="Google Shape;662;p109"/>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63" name="Google Shape;663;p109"/>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64" name="Google Shape;664;p109"/>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65" name="Google Shape;665;p109"/>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grpSp>
      <p:sp>
        <p:nvSpPr>
          <p:cNvPr id="666" name="Google Shape;666;p109"/>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67" name="Google Shape;667;p109"/>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68" name="Google Shape;668;p109"/>
          <p:cNvSpPr txBox="1">
            <a:spLocks noGrp="1"/>
          </p:cNvSpPr>
          <p:nvPr>
            <p:ph type="body" idx="3"/>
          </p:nvPr>
        </p:nvSpPr>
        <p:spPr>
          <a:xfrm>
            <a:off x="711693" y="1868289"/>
            <a:ext cx="2976600" cy="1884000"/>
          </a:xfrm>
          <a:prstGeom prst="rect">
            <a:avLst/>
          </a:prstGeom>
          <a:noFill/>
          <a:ln>
            <a:noFill/>
          </a:ln>
        </p:spPr>
        <p:txBody>
          <a:bodyPr spcFirstLastPara="1" wrap="square" lIns="19050" tIns="19050" rIns="19050" bIns="19050" anchor="t" anchorCtr="0">
            <a:spAutoFit/>
          </a:bodyPr>
          <a:lstStyle>
            <a:lvl1pPr marL="457200" lvl="0" indent="-260350" algn="ctr" rtl="0">
              <a:lnSpc>
                <a:spcPct val="90000"/>
              </a:lnSpc>
              <a:spcBef>
                <a:spcPts val="2000"/>
              </a:spcBef>
              <a:spcAft>
                <a:spcPts val="0"/>
              </a:spcAft>
              <a:buClr>
                <a:srgbClr val="14171A"/>
              </a:buClr>
              <a:buSzPts val="500"/>
              <a:buChar char="●"/>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69" name="Google Shape;669;p109"/>
          <p:cNvSpPr txBox="1">
            <a:spLocks noGrp="1"/>
          </p:cNvSpPr>
          <p:nvPr>
            <p:ph type="body" idx="4"/>
          </p:nvPr>
        </p:nvSpPr>
        <p:spPr>
          <a:xfrm>
            <a:off x="554116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70" name="Google Shape;670;p10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Talking point 09">
  <p:cSld name="Talking point 09">
    <p:spTree>
      <p:nvGrpSpPr>
        <p:cNvPr id="1" name="Shape 6969"/>
        <p:cNvGrpSpPr/>
        <p:nvPr/>
      </p:nvGrpSpPr>
      <p:grpSpPr>
        <a:xfrm>
          <a:off x="0" y="0"/>
          <a:ext cx="0" cy="0"/>
          <a:chOff x="0" y="0"/>
          <a:chExt cx="0" cy="0"/>
        </a:xfrm>
      </p:grpSpPr>
      <p:sp>
        <p:nvSpPr>
          <p:cNvPr id="6970" name="Google Shape;6970;p1081"/>
          <p:cNvSpPr txBox="1">
            <a:spLocks noGrp="1"/>
          </p:cNvSpPr>
          <p:nvPr>
            <p:ph type="body" idx="1"/>
          </p:nvPr>
        </p:nvSpPr>
        <p:spPr>
          <a:xfrm>
            <a:off x="666750" y="967517"/>
            <a:ext cx="7810500" cy="642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oppins ExtraBold"/>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1" name="Google Shape;6971;p1081"/>
          <p:cNvSpPr txBox="1">
            <a:spLocks noGrp="1"/>
          </p:cNvSpPr>
          <p:nvPr>
            <p:ph type="body" idx="2"/>
          </p:nvPr>
        </p:nvSpPr>
        <p:spPr>
          <a:xfrm>
            <a:off x="1176675" y="2077423"/>
            <a:ext cx="639600" cy="838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oppins ExtraBold"/>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2" name="Google Shape;6972;p1081"/>
          <p:cNvSpPr txBox="1">
            <a:spLocks noGrp="1"/>
          </p:cNvSpPr>
          <p:nvPr>
            <p:ph type="body" idx="3"/>
          </p:nvPr>
        </p:nvSpPr>
        <p:spPr>
          <a:xfrm>
            <a:off x="3175049" y="2077423"/>
            <a:ext cx="743400" cy="838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oppins ExtraBold"/>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3" name="Google Shape;6973;p1081"/>
          <p:cNvSpPr txBox="1">
            <a:spLocks noGrp="1"/>
          </p:cNvSpPr>
          <p:nvPr>
            <p:ph type="body" idx="4"/>
          </p:nvPr>
        </p:nvSpPr>
        <p:spPr>
          <a:xfrm>
            <a:off x="5213714" y="2077423"/>
            <a:ext cx="766800" cy="838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oppins ExtraBold"/>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4" name="Google Shape;6974;p1081"/>
          <p:cNvSpPr txBox="1">
            <a:spLocks noGrp="1"/>
          </p:cNvSpPr>
          <p:nvPr>
            <p:ph type="body" idx="5"/>
          </p:nvPr>
        </p:nvSpPr>
        <p:spPr>
          <a:xfrm>
            <a:off x="7240947" y="2077423"/>
            <a:ext cx="813300" cy="838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oppins ExtraBold"/>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5" name="Google Shape;6975;p1081"/>
          <p:cNvSpPr txBox="1">
            <a:spLocks noGrp="1"/>
          </p:cNvSpPr>
          <p:nvPr>
            <p:ph type="body" idx="6"/>
          </p:nvPr>
        </p:nvSpPr>
        <p:spPr>
          <a:xfrm>
            <a:off x="782055" y="2879528"/>
            <a:ext cx="1428900" cy="6183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oppins"/>
              <a:buNone/>
              <a:defRPr sz="1600" b="1">
                <a:solidFill>
                  <a:srgbClr val="0E1113"/>
                </a:solidFill>
                <a:latin typeface="Poppins"/>
                <a:ea typeface="Poppins"/>
                <a:cs typeface="Poppins"/>
                <a:sym typeface="Poppins"/>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6" name="Google Shape;6976;p1081"/>
          <p:cNvSpPr txBox="1">
            <a:spLocks noGrp="1"/>
          </p:cNvSpPr>
          <p:nvPr>
            <p:ph type="body" idx="7"/>
          </p:nvPr>
        </p:nvSpPr>
        <p:spPr>
          <a:xfrm>
            <a:off x="782055" y="3566382"/>
            <a:ext cx="1428900" cy="73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Light"/>
              <a:buNone/>
              <a:defRPr sz="1200">
                <a:solidFill>
                  <a:srgbClr val="292A2E"/>
                </a:solidFill>
                <a:latin typeface="Poppins Light"/>
                <a:ea typeface="Poppins Light"/>
                <a:cs typeface="Poppins Light"/>
                <a:sym typeface="Poppins Light"/>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7" name="Google Shape;6977;p1081"/>
          <p:cNvSpPr txBox="1">
            <a:spLocks noGrp="1"/>
          </p:cNvSpPr>
          <p:nvPr>
            <p:ph type="body" idx="8"/>
          </p:nvPr>
        </p:nvSpPr>
        <p:spPr>
          <a:xfrm>
            <a:off x="2832435" y="2879528"/>
            <a:ext cx="1428900" cy="6183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oppins"/>
              <a:buNone/>
              <a:defRPr sz="1600" b="1">
                <a:solidFill>
                  <a:srgbClr val="0E1113"/>
                </a:solidFill>
                <a:latin typeface="Poppins"/>
                <a:ea typeface="Poppins"/>
                <a:cs typeface="Poppins"/>
                <a:sym typeface="Poppins"/>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8" name="Google Shape;6978;p1081"/>
          <p:cNvSpPr txBox="1">
            <a:spLocks noGrp="1"/>
          </p:cNvSpPr>
          <p:nvPr>
            <p:ph type="body" idx="9"/>
          </p:nvPr>
        </p:nvSpPr>
        <p:spPr>
          <a:xfrm>
            <a:off x="2832435" y="3566382"/>
            <a:ext cx="1428900" cy="73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Light"/>
              <a:buNone/>
              <a:defRPr sz="1200">
                <a:solidFill>
                  <a:srgbClr val="292A2E"/>
                </a:solidFill>
                <a:latin typeface="Poppins Light"/>
                <a:ea typeface="Poppins Light"/>
                <a:cs typeface="Poppins Light"/>
                <a:sym typeface="Poppins Light"/>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79" name="Google Shape;6979;p1081"/>
          <p:cNvSpPr txBox="1">
            <a:spLocks noGrp="1"/>
          </p:cNvSpPr>
          <p:nvPr>
            <p:ph type="body" idx="13"/>
          </p:nvPr>
        </p:nvSpPr>
        <p:spPr>
          <a:xfrm>
            <a:off x="4882815" y="2879528"/>
            <a:ext cx="1428900" cy="6183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oppins"/>
              <a:buNone/>
              <a:defRPr sz="1600" b="1">
                <a:solidFill>
                  <a:srgbClr val="0E1113"/>
                </a:solidFill>
                <a:latin typeface="Poppins"/>
                <a:ea typeface="Poppins"/>
                <a:cs typeface="Poppins"/>
                <a:sym typeface="Poppins"/>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80" name="Google Shape;6980;p1081"/>
          <p:cNvSpPr txBox="1">
            <a:spLocks noGrp="1"/>
          </p:cNvSpPr>
          <p:nvPr>
            <p:ph type="body" idx="14"/>
          </p:nvPr>
        </p:nvSpPr>
        <p:spPr>
          <a:xfrm>
            <a:off x="4882815" y="3566382"/>
            <a:ext cx="1428900" cy="73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Light"/>
              <a:buNone/>
              <a:defRPr sz="1200">
                <a:solidFill>
                  <a:srgbClr val="292A2E"/>
                </a:solidFill>
                <a:latin typeface="Poppins Light"/>
                <a:ea typeface="Poppins Light"/>
                <a:cs typeface="Poppins Light"/>
                <a:sym typeface="Poppins Light"/>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81" name="Google Shape;6981;p1081"/>
          <p:cNvSpPr txBox="1">
            <a:spLocks noGrp="1"/>
          </p:cNvSpPr>
          <p:nvPr>
            <p:ph type="body" idx="15"/>
          </p:nvPr>
        </p:nvSpPr>
        <p:spPr>
          <a:xfrm>
            <a:off x="6933195" y="2879528"/>
            <a:ext cx="1428900" cy="6183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oppins"/>
              <a:buNone/>
              <a:defRPr sz="1600" b="1">
                <a:solidFill>
                  <a:srgbClr val="0E1113"/>
                </a:solidFill>
                <a:latin typeface="Poppins"/>
                <a:ea typeface="Poppins"/>
                <a:cs typeface="Poppins"/>
                <a:sym typeface="Poppins"/>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82" name="Google Shape;6982;p1081"/>
          <p:cNvSpPr txBox="1">
            <a:spLocks noGrp="1"/>
          </p:cNvSpPr>
          <p:nvPr>
            <p:ph type="body" idx="16"/>
          </p:nvPr>
        </p:nvSpPr>
        <p:spPr>
          <a:xfrm>
            <a:off x="6933195" y="3566382"/>
            <a:ext cx="1428900" cy="73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Light"/>
              <a:buNone/>
              <a:defRPr sz="1200">
                <a:solidFill>
                  <a:srgbClr val="292A2E"/>
                </a:solidFill>
                <a:latin typeface="Poppins Light"/>
                <a:ea typeface="Poppins Light"/>
                <a:cs typeface="Poppins Light"/>
                <a:sym typeface="Poppins Light"/>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983" name="Google Shape;6983;p1081"/>
          <p:cNvSpPr txBox="1">
            <a:spLocks noGrp="1"/>
          </p:cNvSpPr>
          <p:nvPr>
            <p:ph type="sldNum" idx="12"/>
          </p:nvPr>
        </p:nvSpPr>
        <p:spPr>
          <a:xfrm>
            <a:off x="4496295" y="4905375"/>
            <a:ext cx="1467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oppins Light"/>
              <a:buNone/>
              <a:defRPr sz="900">
                <a:solidFill>
                  <a:srgbClr val="000000"/>
                </a:solidFill>
              </a:defRPr>
            </a:lvl1pPr>
            <a:lvl2pPr marL="0" lvl="1" indent="0" algn="ctr" rtl="0">
              <a:lnSpc>
                <a:spcPct val="100000"/>
              </a:lnSpc>
              <a:spcBef>
                <a:spcPts val="0"/>
              </a:spcBef>
              <a:spcAft>
                <a:spcPts val="0"/>
              </a:spcAft>
              <a:buClr>
                <a:srgbClr val="000000"/>
              </a:buClr>
              <a:buSzPts val="900"/>
              <a:buFont typeface="Poppins Light"/>
              <a:buNone/>
              <a:defRPr sz="900">
                <a:solidFill>
                  <a:srgbClr val="000000"/>
                </a:solidFill>
              </a:defRPr>
            </a:lvl2pPr>
            <a:lvl3pPr marL="0" lvl="2" indent="0" algn="ctr" rtl="0">
              <a:lnSpc>
                <a:spcPct val="100000"/>
              </a:lnSpc>
              <a:spcBef>
                <a:spcPts val="0"/>
              </a:spcBef>
              <a:spcAft>
                <a:spcPts val="0"/>
              </a:spcAft>
              <a:buClr>
                <a:srgbClr val="000000"/>
              </a:buClr>
              <a:buSzPts val="900"/>
              <a:buFont typeface="Poppins Light"/>
              <a:buNone/>
              <a:defRPr sz="900">
                <a:solidFill>
                  <a:srgbClr val="000000"/>
                </a:solidFill>
              </a:defRPr>
            </a:lvl3pPr>
            <a:lvl4pPr marL="0" lvl="3" indent="0" algn="ctr" rtl="0">
              <a:lnSpc>
                <a:spcPct val="100000"/>
              </a:lnSpc>
              <a:spcBef>
                <a:spcPts val="0"/>
              </a:spcBef>
              <a:spcAft>
                <a:spcPts val="0"/>
              </a:spcAft>
              <a:buClr>
                <a:srgbClr val="000000"/>
              </a:buClr>
              <a:buSzPts val="900"/>
              <a:buFont typeface="Poppins Light"/>
              <a:buNone/>
              <a:defRPr sz="900">
                <a:solidFill>
                  <a:srgbClr val="000000"/>
                </a:solidFill>
              </a:defRPr>
            </a:lvl4pPr>
            <a:lvl5pPr marL="0" lvl="4" indent="0" algn="ctr" rtl="0">
              <a:lnSpc>
                <a:spcPct val="100000"/>
              </a:lnSpc>
              <a:spcBef>
                <a:spcPts val="0"/>
              </a:spcBef>
              <a:spcAft>
                <a:spcPts val="0"/>
              </a:spcAft>
              <a:buClr>
                <a:srgbClr val="000000"/>
              </a:buClr>
              <a:buSzPts val="900"/>
              <a:buFont typeface="Poppins Light"/>
              <a:buNone/>
              <a:defRPr sz="900">
                <a:solidFill>
                  <a:srgbClr val="000000"/>
                </a:solidFill>
              </a:defRPr>
            </a:lvl5pPr>
            <a:lvl6pPr marL="0" lvl="5" indent="0" algn="ctr" rtl="0">
              <a:lnSpc>
                <a:spcPct val="100000"/>
              </a:lnSpc>
              <a:spcBef>
                <a:spcPts val="0"/>
              </a:spcBef>
              <a:spcAft>
                <a:spcPts val="0"/>
              </a:spcAft>
              <a:buClr>
                <a:srgbClr val="000000"/>
              </a:buClr>
              <a:buSzPts val="900"/>
              <a:buFont typeface="Poppins Light"/>
              <a:buNone/>
              <a:defRPr sz="900">
                <a:solidFill>
                  <a:srgbClr val="000000"/>
                </a:solidFill>
              </a:defRPr>
            </a:lvl6pPr>
            <a:lvl7pPr marL="0" lvl="6" indent="0" algn="ctr" rtl="0">
              <a:lnSpc>
                <a:spcPct val="100000"/>
              </a:lnSpc>
              <a:spcBef>
                <a:spcPts val="0"/>
              </a:spcBef>
              <a:spcAft>
                <a:spcPts val="0"/>
              </a:spcAft>
              <a:buClr>
                <a:srgbClr val="000000"/>
              </a:buClr>
              <a:buSzPts val="900"/>
              <a:buFont typeface="Poppins Light"/>
              <a:buNone/>
              <a:defRPr sz="900">
                <a:solidFill>
                  <a:srgbClr val="000000"/>
                </a:solidFill>
              </a:defRPr>
            </a:lvl7pPr>
            <a:lvl8pPr marL="0" lvl="7" indent="0" algn="ctr" rtl="0">
              <a:lnSpc>
                <a:spcPct val="100000"/>
              </a:lnSpc>
              <a:spcBef>
                <a:spcPts val="0"/>
              </a:spcBef>
              <a:spcAft>
                <a:spcPts val="0"/>
              </a:spcAft>
              <a:buClr>
                <a:srgbClr val="000000"/>
              </a:buClr>
              <a:buSzPts val="900"/>
              <a:buFont typeface="Poppins Light"/>
              <a:buNone/>
              <a:defRPr sz="900">
                <a:solidFill>
                  <a:srgbClr val="000000"/>
                </a:solidFill>
              </a:defRPr>
            </a:lvl8pPr>
            <a:lvl9pPr marL="0" lvl="8" indent="0" algn="ctr" rtl="0">
              <a:lnSpc>
                <a:spcPct val="100000"/>
              </a:lnSpc>
              <a:spcBef>
                <a:spcPts val="0"/>
              </a:spcBef>
              <a:spcAft>
                <a:spcPts val="0"/>
              </a:spcAft>
              <a:buClr>
                <a:srgbClr val="000000"/>
              </a:buClr>
              <a:buSzPts val="900"/>
              <a:buFont typeface="Poppins Light"/>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matchingName="Blank_White">
  <p:cSld name="Blank_White">
    <p:bg>
      <p:bgPr>
        <a:solidFill>
          <a:srgbClr val="FFFFFF"/>
        </a:solidFill>
        <a:effectLst/>
      </p:bgPr>
    </p:bg>
    <p:spTree>
      <p:nvGrpSpPr>
        <p:cNvPr id="1" name="Shape 6984"/>
        <p:cNvGrpSpPr/>
        <p:nvPr/>
      </p:nvGrpSpPr>
      <p:grpSpPr>
        <a:xfrm>
          <a:off x="0" y="0"/>
          <a:ext cx="0" cy="0"/>
          <a:chOff x="0" y="0"/>
          <a:chExt cx="0" cy="0"/>
        </a:xfrm>
      </p:grpSpPr>
      <p:sp>
        <p:nvSpPr>
          <p:cNvPr id="6985" name="Google Shape;6985;p108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solidFill>
                <a:schemeClr val="dk2"/>
              </a:solidFill>
              <a:latin typeface="Arial"/>
              <a:ea typeface="Arial"/>
              <a:cs typeface="Arial"/>
              <a:sym typeface="Arial"/>
            </a:endParaRPr>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matchingName="Blank">
  <p:cSld name="Blank">
    <p:bg>
      <p:bgPr>
        <a:solidFill>
          <a:srgbClr val="FDFEFE"/>
        </a:solidFill>
        <a:effectLst/>
      </p:bgPr>
    </p:bg>
    <p:spTree>
      <p:nvGrpSpPr>
        <p:cNvPr id="1" name="Shape 6992"/>
        <p:cNvGrpSpPr/>
        <p:nvPr/>
      </p:nvGrpSpPr>
      <p:grpSpPr>
        <a:xfrm>
          <a:off x="0" y="0"/>
          <a:ext cx="0" cy="0"/>
          <a:chOff x="0" y="0"/>
          <a:chExt cx="0" cy="0"/>
        </a:xfrm>
      </p:grpSpPr>
      <p:sp>
        <p:nvSpPr>
          <p:cNvPr id="6993" name="Google Shape;6993;p108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matchingName="Blank_White">
  <p:cSld name="Blank_White">
    <p:bg>
      <p:bgPr>
        <a:solidFill>
          <a:srgbClr val="FDFEFE"/>
        </a:solidFill>
        <a:effectLst/>
      </p:bgPr>
    </p:bg>
    <p:spTree>
      <p:nvGrpSpPr>
        <p:cNvPr id="1" name="Shape 6994"/>
        <p:cNvGrpSpPr/>
        <p:nvPr/>
      </p:nvGrpSpPr>
      <p:grpSpPr>
        <a:xfrm>
          <a:off x="0" y="0"/>
          <a:ext cx="0" cy="0"/>
          <a:chOff x="0" y="0"/>
          <a:chExt cx="0" cy="0"/>
        </a:xfrm>
      </p:grpSpPr>
      <p:sp>
        <p:nvSpPr>
          <p:cNvPr id="6995" name="Google Shape;6995;p108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matchingName="Blank_White 3">
  <p:cSld name="TITLE_AND_BODY_4">
    <p:bg>
      <p:bgPr>
        <a:solidFill>
          <a:srgbClr val="FDFEFE"/>
        </a:solidFill>
        <a:effectLst/>
      </p:bgPr>
    </p:bg>
    <p:spTree>
      <p:nvGrpSpPr>
        <p:cNvPr id="1" name="Shape 6996"/>
        <p:cNvGrpSpPr/>
        <p:nvPr/>
      </p:nvGrpSpPr>
      <p:grpSpPr>
        <a:xfrm>
          <a:off x="0" y="0"/>
          <a:ext cx="0" cy="0"/>
          <a:chOff x="0" y="0"/>
          <a:chExt cx="0" cy="0"/>
        </a:xfrm>
      </p:grpSpPr>
      <p:sp>
        <p:nvSpPr>
          <p:cNvPr id="6997" name="Google Shape;6997;p108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matchingName="Title">
  <p:cSld name="Title">
    <p:bg>
      <p:bgPr>
        <a:solidFill>
          <a:srgbClr val="FDFEFE"/>
        </a:solidFill>
        <a:effectLst/>
      </p:bgPr>
    </p:bg>
    <p:spTree>
      <p:nvGrpSpPr>
        <p:cNvPr id="1" name="Shape 6998"/>
        <p:cNvGrpSpPr/>
        <p:nvPr/>
      </p:nvGrpSpPr>
      <p:grpSpPr>
        <a:xfrm>
          <a:off x="0" y="0"/>
          <a:ext cx="0" cy="0"/>
          <a:chOff x="0" y="0"/>
          <a:chExt cx="0" cy="0"/>
        </a:xfrm>
      </p:grpSpPr>
      <p:sp>
        <p:nvSpPr>
          <p:cNvPr id="6999" name="Google Shape;6999;p1087"/>
          <p:cNvSpPr txBox="1">
            <a:spLocks noGrp="1"/>
          </p:cNvSpPr>
          <p:nvPr>
            <p:ph type="body" idx="1"/>
          </p:nvPr>
        </p:nvSpPr>
        <p:spPr>
          <a:xfrm>
            <a:off x="452438" y="4600856"/>
            <a:ext cx="8239200" cy="247500"/>
          </a:xfrm>
          <a:prstGeom prst="rect">
            <a:avLst/>
          </a:prstGeom>
          <a:noFill/>
          <a:ln>
            <a:noFill/>
          </a:ln>
        </p:spPr>
        <p:txBody>
          <a:bodyPr spcFirstLastPara="1" wrap="square" lIns="17150" tIns="17150" rIns="17150" bIns="17150" anchor="b" anchorCtr="0">
            <a:normAutofit/>
          </a:bodyPr>
          <a:lstStyle>
            <a:lvl1pPr marL="457200" lvl="0" indent="-228600" algn="l">
              <a:lnSpc>
                <a:spcPct val="100000"/>
              </a:lnSpc>
              <a:spcBef>
                <a:spcPts val="0"/>
              </a:spcBef>
              <a:spcAft>
                <a:spcPts val="0"/>
              </a:spcAft>
              <a:buClr>
                <a:srgbClr val="53585F"/>
              </a:buClr>
              <a:buSzPts val="1200"/>
              <a:buFont typeface="Arial"/>
              <a:buNone/>
              <a:defRPr sz="1200">
                <a:solidFill>
                  <a:srgbClr val="53585F"/>
                </a:solidFill>
                <a:latin typeface="Arial"/>
                <a:ea typeface="Arial"/>
                <a:cs typeface="Arial"/>
                <a:sym typeface="Aria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00" name="Google Shape;7000;p1087"/>
          <p:cNvSpPr txBox="1">
            <a:spLocks noGrp="1"/>
          </p:cNvSpPr>
          <p:nvPr>
            <p:ph type="body" idx="2"/>
          </p:nvPr>
        </p:nvSpPr>
        <p:spPr>
          <a:xfrm>
            <a:off x="452438" y="2757488"/>
            <a:ext cx="8239200" cy="7524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1pPr>
            <a:lvl2pPr marL="914400" lvl="1"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2pPr>
            <a:lvl3pPr marL="1371600" lvl="2"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3pPr>
            <a:lvl4pPr marL="1828800" lvl="3"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4pPr>
            <a:lvl5pPr marL="2286000" lvl="4"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01" name="Google Shape;7001;p1087"/>
          <p:cNvSpPr txBox="1">
            <a:spLocks noGrp="1"/>
          </p:cNvSpPr>
          <p:nvPr>
            <p:ph type="title"/>
          </p:nvPr>
        </p:nvSpPr>
        <p:spPr>
          <a:xfrm>
            <a:off x="452438" y="981075"/>
            <a:ext cx="8239200" cy="1743000"/>
          </a:xfrm>
          <a:prstGeom prst="rect">
            <a:avLst/>
          </a:prstGeom>
          <a:noFill/>
          <a:ln>
            <a:noFill/>
          </a:ln>
        </p:spPr>
        <p:txBody>
          <a:bodyPr spcFirstLastPara="1" wrap="square" lIns="19050" tIns="19050" rIns="19050" bIns="19050" anchor="b" anchorCtr="0">
            <a:normAutofit/>
          </a:bodyPr>
          <a:lstStyle>
            <a:lvl1pPr lvl="0" algn="l">
              <a:lnSpc>
                <a:spcPct val="90000"/>
              </a:lnSpc>
              <a:spcBef>
                <a:spcPts val="0"/>
              </a:spcBef>
              <a:spcAft>
                <a:spcPts val="0"/>
              </a:spcAft>
              <a:buClr>
                <a:srgbClr val="53585F"/>
              </a:buClr>
              <a:buSzPts val="4500"/>
              <a:buFont typeface="Arial"/>
              <a:buNone/>
              <a:defRPr sz="4500">
                <a:solidFill>
                  <a:srgbClr val="53585F"/>
                </a:solidFill>
                <a:latin typeface="Arial"/>
                <a:ea typeface="Arial"/>
                <a:cs typeface="Arial"/>
                <a:sym typeface="Arial"/>
              </a:defRPr>
            </a:lvl1pPr>
            <a:lvl2pPr lvl="1" algn="ctr">
              <a:lnSpc>
                <a:spcPct val="90000"/>
              </a:lnSpc>
              <a:spcBef>
                <a:spcPts val="0"/>
              </a:spcBef>
              <a:spcAft>
                <a:spcPts val="0"/>
              </a:spcAft>
              <a:buClr>
                <a:srgbClr val="14171A"/>
              </a:buClr>
              <a:buSzPts val="700"/>
              <a:buNone/>
              <a:defRPr/>
            </a:lvl2pPr>
            <a:lvl3pPr lvl="2" algn="ctr">
              <a:lnSpc>
                <a:spcPct val="90000"/>
              </a:lnSpc>
              <a:spcBef>
                <a:spcPts val="0"/>
              </a:spcBef>
              <a:spcAft>
                <a:spcPts val="0"/>
              </a:spcAft>
              <a:buClr>
                <a:srgbClr val="14171A"/>
              </a:buClr>
              <a:buSzPts val="700"/>
              <a:buNone/>
              <a:defRPr/>
            </a:lvl3pPr>
            <a:lvl4pPr lvl="3" algn="ctr">
              <a:lnSpc>
                <a:spcPct val="90000"/>
              </a:lnSpc>
              <a:spcBef>
                <a:spcPts val="0"/>
              </a:spcBef>
              <a:spcAft>
                <a:spcPts val="0"/>
              </a:spcAft>
              <a:buClr>
                <a:srgbClr val="14171A"/>
              </a:buClr>
              <a:buSzPts val="700"/>
              <a:buNone/>
              <a:defRPr/>
            </a:lvl4pPr>
            <a:lvl5pPr lvl="4" algn="ctr">
              <a:lnSpc>
                <a:spcPct val="90000"/>
              </a:lnSpc>
              <a:spcBef>
                <a:spcPts val="0"/>
              </a:spcBef>
              <a:spcAft>
                <a:spcPts val="0"/>
              </a:spcAft>
              <a:buClr>
                <a:srgbClr val="14171A"/>
              </a:buClr>
              <a:buSzPts val="700"/>
              <a:buNone/>
              <a:defRPr/>
            </a:lvl5pPr>
            <a:lvl6pPr lvl="5" algn="ctr">
              <a:lnSpc>
                <a:spcPct val="90000"/>
              </a:lnSpc>
              <a:spcBef>
                <a:spcPts val="0"/>
              </a:spcBef>
              <a:spcAft>
                <a:spcPts val="0"/>
              </a:spcAft>
              <a:buClr>
                <a:srgbClr val="14171A"/>
              </a:buClr>
              <a:buSzPts val="700"/>
              <a:buNone/>
              <a:defRPr/>
            </a:lvl6pPr>
            <a:lvl7pPr lvl="6" algn="ctr">
              <a:lnSpc>
                <a:spcPct val="90000"/>
              </a:lnSpc>
              <a:spcBef>
                <a:spcPts val="0"/>
              </a:spcBef>
              <a:spcAft>
                <a:spcPts val="0"/>
              </a:spcAft>
              <a:buClr>
                <a:srgbClr val="14171A"/>
              </a:buClr>
              <a:buSzPts val="700"/>
              <a:buNone/>
              <a:defRPr/>
            </a:lvl7pPr>
            <a:lvl8pPr lvl="7" algn="ctr">
              <a:lnSpc>
                <a:spcPct val="90000"/>
              </a:lnSpc>
              <a:spcBef>
                <a:spcPts val="0"/>
              </a:spcBef>
              <a:spcAft>
                <a:spcPts val="0"/>
              </a:spcAft>
              <a:buClr>
                <a:srgbClr val="14171A"/>
              </a:buClr>
              <a:buSzPts val="700"/>
              <a:buNone/>
              <a:defRPr/>
            </a:lvl8pPr>
            <a:lvl9pPr lvl="8" algn="ctr">
              <a:lnSpc>
                <a:spcPct val="90000"/>
              </a:lnSpc>
              <a:spcBef>
                <a:spcPts val="0"/>
              </a:spcBef>
              <a:spcAft>
                <a:spcPts val="0"/>
              </a:spcAft>
              <a:buClr>
                <a:srgbClr val="14171A"/>
              </a:buClr>
              <a:buSzPts val="700"/>
              <a:buNone/>
              <a:defRPr/>
            </a:lvl9pPr>
          </a:lstStyle>
          <a:p>
            <a:endParaRPr/>
          </a:p>
        </p:txBody>
      </p:sp>
      <p:sp>
        <p:nvSpPr>
          <p:cNvPr id="7002" name="Google Shape;7002;p1087"/>
          <p:cNvSpPr txBox="1">
            <a:spLocks noGrp="1"/>
          </p:cNvSpPr>
          <p:nvPr>
            <p:ph type="sldNum" idx="12"/>
          </p:nvPr>
        </p:nvSpPr>
        <p:spPr>
          <a:xfrm>
            <a:off x="8834437" y="4672012"/>
            <a:ext cx="145800" cy="161700"/>
          </a:xfrm>
          <a:prstGeom prst="rect">
            <a:avLst/>
          </a:prstGeom>
          <a:noFill/>
          <a:ln>
            <a:noFill/>
          </a:ln>
        </p:spPr>
        <p:txBody>
          <a:bodyPr spcFirstLastPara="1" wrap="square" lIns="19050" tIns="19050" rIns="19050" bIns="19050" anchor="b" anchorCtr="0">
            <a:spAutoFit/>
          </a:bodyPr>
          <a:lstStyle>
            <a:lvl1pPr marL="0" marR="0" lvl="0"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1pPr>
            <a:lvl2pPr marL="0" marR="0" lvl="1"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2pPr>
            <a:lvl3pPr marL="0" marR="0" lvl="2"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3pPr>
            <a:lvl4pPr marL="0" marR="0" lvl="3"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4pPr>
            <a:lvl5pPr marL="0" marR="0" lvl="4"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5pPr>
            <a:lvl6pPr marL="0" marR="0" lvl="5"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6pPr>
            <a:lvl7pPr marL="0" marR="0" lvl="6"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7pPr>
            <a:lvl8pPr marL="0" marR="0" lvl="7"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8pPr>
            <a:lvl9pPr marL="0" marR="0" lvl="8"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sz="900">
              <a:solidFill>
                <a:srgbClr val="000000"/>
              </a:solidFill>
              <a:latin typeface="Play"/>
              <a:ea typeface="Play"/>
              <a:cs typeface="Play"/>
              <a:sym typeface="Play"/>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matchingName="Photography 03">
  <p:cSld name="Photography 03">
    <p:bg>
      <p:bgPr>
        <a:solidFill>
          <a:srgbClr val="FDFEFE"/>
        </a:solidFill>
        <a:effectLst/>
      </p:bgPr>
    </p:bg>
    <p:spTree>
      <p:nvGrpSpPr>
        <p:cNvPr id="1" name="Shape 7003"/>
        <p:cNvGrpSpPr/>
        <p:nvPr/>
      </p:nvGrpSpPr>
      <p:grpSpPr>
        <a:xfrm>
          <a:off x="0" y="0"/>
          <a:ext cx="0" cy="0"/>
          <a:chOff x="0" y="0"/>
          <a:chExt cx="0" cy="0"/>
        </a:xfrm>
      </p:grpSpPr>
      <p:sp>
        <p:nvSpPr>
          <p:cNvPr id="7004" name="Google Shape;7004;p1088"/>
          <p:cNvSpPr/>
          <p:nvPr/>
        </p:nvSpPr>
        <p:spPr>
          <a:xfrm>
            <a:off x="859333" y="-9525"/>
            <a:ext cx="8313246" cy="5171040"/>
          </a:xfrm>
          <a:custGeom>
            <a:avLst/>
            <a:gdLst/>
            <a:ahLst/>
            <a:cxnLst/>
            <a:rect l="l" t="t" r="r" b="b"/>
            <a:pathLst>
              <a:path w="21600" h="21600" extrusionOk="0">
                <a:moveTo>
                  <a:pt x="6050" y="0"/>
                </a:moveTo>
                <a:cubicBezTo>
                  <a:pt x="6041" y="27"/>
                  <a:pt x="6030" y="54"/>
                  <a:pt x="6021" y="81"/>
                </a:cubicBezTo>
                <a:lnTo>
                  <a:pt x="0" y="18522"/>
                </a:lnTo>
                <a:lnTo>
                  <a:pt x="4336" y="21564"/>
                </a:lnTo>
                <a:lnTo>
                  <a:pt x="7246" y="21600"/>
                </a:lnTo>
                <a:lnTo>
                  <a:pt x="7246" y="21584"/>
                </a:lnTo>
                <a:lnTo>
                  <a:pt x="20610" y="21584"/>
                </a:lnTo>
                <a:lnTo>
                  <a:pt x="20610" y="21548"/>
                </a:lnTo>
                <a:lnTo>
                  <a:pt x="21600" y="21548"/>
                </a:lnTo>
                <a:lnTo>
                  <a:pt x="21600" y="37"/>
                </a:lnTo>
                <a:lnTo>
                  <a:pt x="20610" y="37"/>
                </a:lnTo>
                <a:lnTo>
                  <a:pt x="20610" y="0"/>
                </a:lnTo>
                <a:lnTo>
                  <a:pt x="605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005" name="Google Shape;7005;p1088"/>
          <p:cNvSpPr>
            <a:spLocks noGrp="1"/>
          </p:cNvSpPr>
          <p:nvPr>
            <p:ph type="pic" idx="2"/>
          </p:nvPr>
        </p:nvSpPr>
        <p:spPr>
          <a:xfrm>
            <a:off x="-544351" y="-283680"/>
            <a:ext cx="3807900" cy="5711100"/>
          </a:xfrm>
          <a:prstGeom prst="rect">
            <a:avLst/>
          </a:prstGeom>
          <a:noFill/>
          <a:ln>
            <a:noFill/>
          </a:ln>
        </p:spPr>
      </p:sp>
      <p:sp>
        <p:nvSpPr>
          <p:cNvPr id="7006" name="Google Shape;7006;p1088"/>
          <p:cNvSpPr/>
          <p:nvPr/>
        </p:nvSpPr>
        <p:spPr>
          <a:xfrm>
            <a:off x="859334" y="595982"/>
            <a:ext cx="2426652" cy="3884868"/>
          </a:xfrm>
          <a:custGeom>
            <a:avLst/>
            <a:gdLst/>
            <a:ahLst/>
            <a:cxnLst/>
            <a:rect l="l" t="t" r="r" b="b"/>
            <a:pathLst>
              <a:path w="21600" h="21600" extrusionOk="0">
                <a:moveTo>
                  <a:pt x="17933" y="0"/>
                </a:moveTo>
                <a:lnTo>
                  <a:pt x="0" y="21283"/>
                </a:lnTo>
                <a:lnTo>
                  <a:pt x="1164" y="21600"/>
                </a:lnTo>
                <a:lnTo>
                  <a:pt x="21600" y="7916"/>
                </a:lnTo>
                <a:lnTo>
                  <a:pt x="21600" y="2025"/>
                </a:lnTo>
                <a:lnTo>
                  <a:pt x="17933"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007" name="Google Shape;7007;p1088"/>
          <p:cNvSpPr txBox="1">
            <a:spLocks noGrp="1"/>
          </p:cNvSpPr>
          <p:nvPr>
            <p:ph type="body" idx="1"/>
          </p:nvPr>
        </p:nvSpPr>
        <p:spPr>
          <a:xfrm>
            <a:off x="4087766" y="1637917"/>
            <a:ext cx="4760700" cy="12324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08" name="Google Shape;7008;p1088"/>
          <p:cNvSpPr>
            <a:spLocks noGrp="1"/>
          </p:cNvSpPr>
          <p:nvPr>
            <p:ph type="body" idx="3"/>
          </p:nvPr>
        </p:nvSpPr>
        <p:spPr>
          <a:xfrm>
            <a:off x="4118900" y="1385987"/>
            <a:ext cx="925200" cy="180300"/>
          </a:xfrm>
          <a:prstGeom prst="roundRect">
            <a:avLst>
              <a:gd name="adj" fmla="val 15857"/>
            </a:avLst>
          </a:prstGeom>
          <a:noFill/>
          <a:ln w="38100" cap="flat" cmpd="sng">
            <a:solidFill>
              <a:srgbClr val="FDFEFE"/>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F8F8F8"/>
              </a:buClr>
              <a:buSzPts val="700"/>
              <a:buFont typeface="Play"/>
              <a:buNone/>
              <a:defRPr sz="700" b="1"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09" name="Google Shape;7009;p1088"/>
          <p:cNvSpPr txBox="1">
            <a:spLocks noGrp="1"/>
          </p:cNvSpPr>
          <p:nvPr>
            <p:ph type="body" idx="4"/>
          </p:nvPr>
        </p:nvSpPr>
        <p:spPr>
          <a:xfrm>
            <a:off x="4082001" y="2997894"/>
            <a:ext cx="3718200" cy="7668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0" name="Google Shape;7010;p108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matchingName="Stats 01">
  <p:cSld name="Stats 01">
    <p:bg>
      <p:bgPr>
        <a:solidFill>
          <a:srgbClr val="FDFEFE"/>
        </a:solidFill>
        <a:effectLst/>
      </p:bgPr>
    </p:bg>
    <p:spTree>
      <p:nvGrpSpPr>
        <p:cNvPr id="1" name="Shape 7011"/>
        <p:cNvGrpSpPr/>
        <p:nvPr/>
      </p:nvGrpSpPr>
      <p:grpSpPr>
        <a:xfrm>
          <a:off x="0" y="0"/>
          <a:ext cx="0" cy="0"/>
          <a:chOff x="0" y="0"/>
          <a:chExt cx="0" cy="0"/>
        </a:xfrm>
      </p:grpSpPr>
      <p:sp>
        <p:nvSpPr>
          <p:cNvPr id="7012" name="Google Shape;7012;p1089"/>
          <p:cNvSpPr txBox="1">
            <a:spLocks noGrp="1"/>
          </p:cNvSpPr>
          <p:nvPr>
            <p:ph type="body" idx="1"/>
          </p:nvPr>
        </p:nvSpPr>
        <p:spPr>
          <a:xfrm>
            <a:off x="1046783" y="1006804"/>
            <a:ext cx="7050600" cy="2857500"/>
          </a:xfrm>
          <a:prstGeom prst="rect">
            <a:avLst/>
          </a:prstGeom>
          <a:noFill/>
          <a:ln>
            <a:noFill/>
          </a:ln>
        </p:spPr>
        <p:txBody>
          <a:bodyPr spcFirstLastPara="1" wrap="square" lIns="0" tIns="0" rIns="0" bIns="0" anchor="t" anchorCtr="0">
            <a:spAutoFit/>
          </a:bodyPr>
          <a:lstStyle>
            <a:lvl1pPr marL="457200" lvl="0" indent="-228600" algn="ctr">
              <a:lnSpc>
                <a:spcPct val="100000"/>
              </a:lnSpc>
              <a:spcBef>
                <a:spcPts val="0"/>
              </a:spcBef>
              <a:spcAft>
                <a:spcPts val="0"/>
              </a:spcAft>
              <a:buClr>
                <a:srgbClr val="1767DA"/>
              </a:buClr>
              <a:buSzPts val="18800"/>
              <a:buFont typeface="Play"/>
              <a:buNone/>
              <a:defRPr>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3" name="Google Shape;7013;p1089"/>
          <p:cNvSpPr txBox="1">
            <a:spLocks noGrp="1"/>
          </p:cNvSpPr>
          <p:nvPr>
            <p:ph type="body" idx="2"/>
          </p:nvPr>
        </p:nvSpPr>
        <p:spPr>
          <a:xfrm>
            <a:off x="1046782" y="3483304"/>
            <a:ext cx="7050600" cy="3726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0E1113"/>
              </a:buClr>
              <a:buSzPts val="2100"/>
              <a:buFont typeface="Play"/>
              <a:buNone/>
              <a:defRPr sz="21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4" name="Google Shape;7014;p108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matchingName="Talking point 01">
  <p:cSld name="Talking point 01">
    <p:bg>
      <p:bgPr>
        <a:solidFill>
          <a:srgbClr val="FDFEFE"/>
        </a:solidFill>
        <a:effectLst/>
      </p:bgPr>
    </p:bg>
    <p:spTree>
      <p:nvGrpSpPr>
        <p:cNvPr id="1" name="Shape 7015"/>
        <p:cNvGrpSpPr/>
        <p:nvPr/>
      </p:nvGrpSpPr>
      <p:grpSpPr>
        <a:xfrm>
          <a:off x="0" y="0"/>
          <a:ext cx="0" cy="0"/>
          <a:chOff x="0" y="0"/>
          <a:chExt cx="0" cy="0"/>
        </a:xfrm>
      </p:grpSpPr>
      <p:sp>
        <p:nvSpPr>
          <p:cNvPr id="7016" name="Google Shape;7016;p1090"/>
          <p:cNvSpPr txBox="1">
            <a:spLocks noGrp="1"/>
          </p:cNvSpPr>
          <p:nvPr>
            <p:ph type="body" idx="1"/>
          </p:nvPr>
        </p:nvSpPr>
        <p:spPr>
          <a:xfrm>
            <a:off x="4602956" y="513159"/>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7" name="Google Shape;7017;p1090"/>
          <p:cNvSpPr txBox="1">
            <a:spLocks noGrp="1"/>
          </p:cNvSpPr>
          <p:nvPr>
            <p:ph type="body" idx="2"/>
          </p:nvPr>
        </p:nvSpPr>
        <p:spPr>
          <a:xfrm>
            <a:off x="4602956" y="791766"/>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8" name="Google Shape;7018;p1090"/>
          <p:cNvSpPr txBox="1">
            <a:spLocks noGrp="1"/>
          </p:cNvSpPr>
          <p:nvPr>
            <p:ph type="body" idx="3"/>
          </p:nvPr>
        </p:nvSpPr>
        <p:spPr>
          <a:xfrm>
            <a:off x="666750" y="538163"/>
            <a:ext cx="3152700" cy="14784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19" name="Google Shape;7019;p1090"/>
          <p:cNvSpPr txBox="1">
            <a:spLocks noGrp="1"/>
          </p:cNvSpPr>
          <p:nvPr>
            <p:ph type="body" idx="4"/>
          </p:nvPr>
        </p:nvSpPr>
        <p:spPr>
          <a:xfrm>
            <a:off x="4602956" y="1594247"/>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0" name="Google Shape;7020;p1090"/>
          <p:cNvSpPr txBox="1">
            <a:spLocks noGrp="1"/>
          </p:cNvSpPr>
          <p:nvPr>
            <p:ph type="body" idx="5"/>
          </p:nvPr>
        </p:nvSpPr>
        <p:spPr>
          <a:xfrm>
            <a:off x="4602956" y="1868091"/>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1" name="Google Shape;7021;p1090"/>
          <p:cNvSpPr txBox="1">
            <a:spLocks noGrp="1"/>
          </p:cNvSpPr>
          <p:nvPr>
            <p:ph type="body" idx="6"/>
          </p:nvPr>
        </p:nvSpPr>
        <p:spPr>
          <a:xfrm>
            <a:off x="4602956" y="2670572"/>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2" name="Google Shape;7022;p1090"/>
          <p:cNvSpPr txBox="1">
            <a:spLocks noGrp="1"/>
          </p:cNvSpPr>
          <p:nvPr>
            <p:ph type="body" idx="7"/>
          </p:nvPr>
        </p:nvSpPr>
        <p:spPr>
          <a:xfrm>
            <a:off x="4602956" y="2944416"/>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3" name="Google Shape;7023;p1090"/>
          <p:cNvSpPr txBox="1">
            <a:spLocks noGrp="1"/>
          </p:cNvSpPr>
          <p:nvPr>
            <p:ph type="body" idx="8"/>
          </p:nvPr>
        </p:nvSpPr>
        <p:spPr>
          <a:xfrm>
            <a:off x="4602956" y="3746897"/>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4" name="Google Shape;7024;p1090"/>
          <p:cNvSpPr txBox="1">
            <a:spLocks noGrp="1"/>
          </p:cNvSpPr>
          <p:nvPr>
            <p:ph type="body" idx="9"/>
          </p:nvPr>
        </p:nvSpPr>
        <p:spPr>
          <a:xfrm>
            <a:off x="4602956" y="4020741"/>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5" name="Google Shape;7025;p109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matchingName="Agenda 04">
  <p:cSld name="Agenda 04">
    <p:spTree>
      <p:nvGrpSpPr>
        <p:cNvPr id="1" name="Shape 7026"/>
        <p:cNvGrpSpPr/>
        <p:nvPr/>
      </p:nvGrpSpPr>
      <p:grpSpPr>
        <a:xfrm>
          <a:off x="0" y="0"/>
          <a:ext cx="0" cy="0"/>
          <a:chOff x="0" y="0"/>
          <a:chExt cx="0" cy="0"/>
        </a:xfrm>
      </p:grpSpPr>
      <p:sp>
        <p:nvSpPr>
          <p:cNvPr id="7027" name="Google Shape;7027;p1091"/>
          <p:cNvSpPr txBox="1">
            <a:spLocks noGrp="1"/>
          </p:cNvSpPr>
          <p:nvPr>
            <p:ph type="body" idx="1"/>
          </p:nvPr>
        </p:nvSpPr>
        <p:spPr>
          <a:xfrm>
            <a:off x="1107281" y="2193131"/>
            <a:ext cx="2116500" cy="7572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8" name="Google Shape;7028;p1091"/>
          <p:cNvSpPr txBox="1">
            <a:spLocks noGrp="1"/>
          </p:cNvSpPr>
          <p:nvPr>
            <p:ph type="body" idx="2"/>
          </p:nvPr>
        </p:nvSpPr>
        <p:spPr>
          <a:xfrm>
            <a:off x="5069681" y="96827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29" name="Google Shape;7029;p1091"/>
          <p:cNvSpPr txBox="1">
            <a:spLocks noGrp="1"/>
          </p:cNvSpPr>
          <p:nvPr>
            <p:ph type="body" idx="3"/>
          </p:nvPr>
        </p:nvSpPr>
        <p:spPr>
          <a:xfrm>
            <a:off x="5071298" y="1261169"/>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0" name="Google Shape;7030;p1091"/>
          <p:cNvSpPr txBox="1">
            <a:spLocks noGrp="1"/>
          </p:cNvSpPr>
          <p:nvPr>
            <p:ph type="body" idx="4"/>
          </p:nvPr>
        </p:nvSpPr>
        <p:spPr>
          <a:xfrm>
            <a:off x="5069681" y="163048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1" name="Google Shape;7031;p1091"/>
          <p:cNvSpPr txBox="1">
            <a:spLocks noGrp="1"/>
          </p:cNvSpPr>
          <p:nvPr>
            <p:ph type="body" idx="5"/>
          </p:nvPr>
        </p:nvSpPr>
        <p:spPr>
          <a:xfrm>
            <a:off x="5071298" y="1928738"/>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2" name="Google Shape;7032;p1091"/>
          <p:cNvSpPr txBox="1">
            <a:spLocks noGrp="1"/>
          </p:cNvSpPr>
          <p:nvPr>
            <p:ph type="body" idx="6"/>
          </p:nvPr>
        </p:nvSpPr>
        <p:spPr>
          <a:xfrm>
            <a:off x="5069681" y="230341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3" name="Google Shape;7033;p1091"/>
          <p:cNvSpPr txBox="1">
            <a:spLocks noGrp="1"/>
          </p:cNvSpPr>
          <p:nvPr>
            <p:ph type="body" idx="7"/>
          </p:nvPr>
        </p:nvSpPr>
        <p:spPr>
          <a:xfrm>
            <a:off x="5071298" y="2596307"/>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4" name="Google Shape;7034;p1091"/>
          <p:cNvSpPr txBox="1">
            <a:spLocks noGrp="1"/>
          </p:cNvSpPr>
          <p:nvPr>
            <p:ph type="body" idx="8"/>
          </p:nvPr>
        </p:nvSpPr>
        <p:spPr>
          <a:xfrm>
            <a:off x="5069681" y="2994719"/>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5" name="Google Shape;7035;p1091"/>
          <p:cNvSpPr txBox="1">
            <a:spLocks noGrp="1"/>
          </p:cNvSpPr>
          <p:nvPr>
            <p:ph type="body" idx="9"/>
          </p:nvPr>
        </p:nvSpPr>
        <p:spPr>
          <a:xfrm>
            <a:off x="5071298" y="3287613"/>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6" name="Google Shape;7036;p1091"/>
          <p:cNvSpPr txBox="1">
            <a:spLocks noGrp="1"/>
          </p:cNvSpPr>
          <p:nvPr>
            <p:ph type="body" idx="13"/>
          </p:nvPr>
        </p:nvSpPr>
        <p:spPr>
          <a:xfrm>
            <a:off x="5069681" y="3646587"/>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7" name="Google Shape;7037;p1091"/>
          <p:cNvSpPr txBox="1">
            <a:spLocks noGrp="1"/>
          </p:cNvSpPr>
          <p:nvPr>
            <p:ph type="body" idx="14"/>
          </p:nvPr>
        </p:nvSpPr>
        <p:spPr>
          <a:xfrm>
            <a:off x="5071298" y="3939480"/>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38" name="Google Shape;7038;p109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lank blue">
  <p:cSld name="Blank blue">
    <p:bg>
      <p:bgPr>
        <a:solidFill>
          <a:srgbClr val="1767DA"/>
        </a:solidFill>
        <a:effectLst/>
      </p:bgPr>
    </p:bg>
    <p:spTree>
      <p:nvGrpSpPr>
        <p:cNvPr id="1" name="Shape 671"/>
        <p:cNvGrpSpPr/>
        <p:nvPr/>
      </p:nvGrpSpPr>
      <p:grpSpPr>
        <a:xfrm>
          <a:off x="0" y="0"/>
          <a:ext cx="0" cy="0"/>
          <a:chOff x="0" y="0"/>
          <a:chExt cx="0" cy="0"/>
        </a:xfrm>
      </p:grpSpPr>
      <p:sp>
        <p:nvSpPr>
          <p:cNvPr id="672" name="Google Shape;672;p11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matchingName="Blank blue">
  <p:cSld name="Blank blue">
    <p:spTree>
      <p:nvGrpSpPr>
        <p:cNvPr id="1" name="Shape 7039"/>
        <p:cNvGrpSpPr/>
        <p:nvPr/>
      </p:nvGrpSpPr>
      <p:grpSpPr>
        <a:xfrm>
          <a:off x="0" y="0"/>
          <a:ext cx="0" cy="0"/>
          <a:chOff x="0" y="0"/>
          <a:chExt cx="0" cy="0"/>
        </a:xfrm>
      </p:grpSpPr>
      <p:sp>
        <p:nvSpPr>
          <p:cNvPr id="7040" name="Google Shape;7040;p109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matchingName="Stats 06">
  <p:cSld name="Stats 06">
    <p:bg>
      <p:bgPr>
        <a:solidFill>
          <a:srgbClr val="FDFEFE"/>
        </a:solidFill>
        <a:effectLst/>
      </p:bgPr>
    </p:bg>
    <p:spTree>
      <p:nvGrpSpPr>
        <p:cNvPr id="1" name="Shape 7041"/>
        <p:cNvGrpSpPr/>
        <p:nvPr/>
      </p:nvGrpSpPr>
      <p:grpSpPr>
        <a:xfrm>
          <a:off x="0" y="0"/>
          <a:ext cx="0" cy="0"/>
          <a:chOff x="0" y="0"/>
          <a:chExt cx="0" cy="0"/>
        </a:xfrm>
      </p:grpSpPr>
      <p:sp>
        <p:nvSpPr>
          <p:cNvPr id="7042" name="Google Shape;7042;p1093"/>
          <p:cNvSpPr txBox="1">
            <a:spLocks noGrp="1"/>
          </p:cNvSpPr>
          <p:nvPr>
            <p:ph type="body" idx="1"/>
          </p:nvPr>
        </p:nvSpPr>
        <p:spPr>
          <a:xfrm>
            <a:off x="702171" y="1984529"/>
            <a:ext cx="1917000" cy="5238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3" name="Google Shape;7043;p1093"/>
          <p:cNvSpPr txBox="1">
            <a:spLocks noGrp="1"/>
          </p:cNvSpPr>
          <p:nvPr>
            <p:ph type="body" idx="2"/>
          </p:nvPr>
        </p:nvSpPr>
        <p:spPr>
          <a:xfrm>
            <a:off x="702171" y="2653663"/>
            <a:ext cx="2039700" cy="15621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4" name="Google Shape;7044;p1093"/>
          <p:cNvSpPr txBox="1">
            <a:spLocks noGrp="1"/>
          </p:cNvSpPr>
          <p:nvPr>
            <p:ph type="body" idx="3"/>
          </p:nvPr>
        </p:nvSpPr>
        <p:spPr>
          <a:xfrm>
            <a:off x="702171" y="691500"/>
            <a:ext cx="6349200" cy="7572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5" name="Google Shape;7045;p1093"/>
          <p:cNvSpPr txBox="1">
            <a:spLocks noGrp="1"/>
          </p:cNvSpPr>
          <p:nvPr>
            <p:ph type="body" idx="4"/>
          </p:nvPr>
        </p:nvSpPr>
        <p:spPr>
          <a:xfrm>
            <a:off x="3842297" y="2019896"/>
            <a:ext cx="2361600" cy="653100"/>
          </a:xfrm>
          <a:prstGeom prst="rect">
            <a:avLst/>
          </a:prstGeom>
          <a:noFill/>
          <a:ln>
            <a:noFill/>
          </a:ln>
        </p:spPr>
        <p:txBody>
          <a:bodyPr spcFirstLastPara="1" wrap="square" lIns="19050" tIns="19050" rIns="19050" bIns="19050" anchor="t" anchorCtr="0">
            <a:no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6" name="Google Shape;7046;p1093"/>
          <p:cNvSpPr txBox="1">
            <a:spLocks noGrp="1"/>
          </p:cNvSpPr>
          <p:nvPr>
            <p:ph type="body" idx="5"/>
          </p:nvPr>
        </p:nvSpPr>
        <p:spPr>
          <a:xfrm>
            <a:off x="4470371" y="2740819"/>
            <a:ext cx="11058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7" name="Google Shape;7047;p1093"/>
          <p:cNvSpPr txBox="1">
            <a:spLocks noGrp="1"/>
          </p:cNvSpPr>
          <p:nvPr>
            <p:ph type="body" idx="6"/>
          </p:nvPr>
        </p:nvSpPr>
        <p:spPr>
          <a:xfrm>
            <a:off x="6280697" y="2019896"/>
            <a:ext cx="2361600" cy="653100"/>
          </a:xfrm>
          <a:prstGeom prst="rect">
            <a:avLst/>
          </a:prstGeom>
          <a:noFill/>
          <a:ln>
            <a:noFill/>
          </a:ln>
        </p:spPr>
        <p:txBody>
          <a:bodyPr spcFirstLastPara="1" wrap="square" lIns="19050" tIns="19050" rIns="19050" bIns="19050" anchor="t" anchorCtr="0">
            <a:no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8" name="Google Shape;7048;p1093"/>
          <p:cNvSpPr txBox="1">
            <a:spLocks noGrp="1"/>
          </p:cNvSpPr>
          <p:nvPr>
            <p:ph type="body" idx="7"/>
          </p:nvPr>
        </p:nvSpPr>
        <p:spPr>
          <a:xfrm>
            <a:off x="6908771" y="2740819"/>
            <a:ext cx="11058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49" name="Google Shape;7049;p1093"/>
          <p:cNvSpPr txBox="1">
            <a:spLocks noGrp="1"/>
          </p:cNvSpPr>
          <p:nvPr>
            <p:ph type="body" idx="8"/>
          </p:nvPr>
        </p:nvSpPr>
        <p:spPr>
          <a:xfrm>
            <a:off x="3842297" y="3415457"/>
            <a:ext cx="2361600" cy="653100"/>
          </a:xfrm>
          <a:prstGeom prst="rect">
            <a:avLst/>
          </a:prstGeom>
          <a:noFill/>
          <a:ln>
            <a:noFill/>
          </a:ln>
        </p:spPr>
        <p:txBody>
          <a:bodyPr spcFirstLastPara="1" wrap="square" lIns="19050" tIns="19050" rIns="19050" bIns="19050" anchor="t" anchorCtr="0">
            <a:no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0" name="Google Shape;7050;p1093"/>
          <p:cNvSpPr txBox="1">
            <a:spLocks noGrp="1"/>
          </p:cNvSpPr>
          <p:nvPr>
            <p:ph type="body" idx="9"/>
          </p:nvPr>
        </p:nvSpPr>
        <p:spPr>
          <a:xfrm>
            <a:off x="4470371" y="4136380"/>
            <a:ext cx="11058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1" name="Google Shape;7051;p1093"/>
          <p:cNvSpPr txBox="1">
            <a:spLocks noGrp="1"/>
          </p:cNvSpPr>
          <p:nvPr>
            <p:ph type="body" idx="13"/>
          </p:nvPr>
        </p:nvSpPr>
        <p:spPr>
          <a:xfrm>
            <a:off x="6280697" y="3415457"/>
            <a:ext cx="2361600" cy="653100"/>
          </a:xfrm>
          <a:prstGeom prst="rect">
            <a:avLst/>
          </a:prstGeom>
          <a:noFill/>
          <a:ln>
            <a:noFill/>
          </a:ln>
        </p:spPr>
        <p:txBody>
          <a:bodyPr spcFirstLastPara="1" wrap="square" lIns="19050" tIns="19050" rIns="19050" bIns="19050" anchor="t" anchorCtr="0">
            <a:no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2" name="Google Shape;7052;p1093"/>
          <p:cNvSpPr txBox="1">
            <a:spLocks noGrp="1"/>
          </p:cNvSpPr>
          <p:nvPr>
            <p:ph type="body" idx="14"/>
          </p:nvPr>
        </p:nvSpPr>
        <p:spPr>
          <a:xfrm>
            <a:off x="6908771" y="4136380"/>
            <a:ext cx="11058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3" name="Google Shape;7053;p109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matchingName="Agenda 04 1">
  <p:cSld name="TITLE_AND_BODY_1">
    <p:spTree>
      <p:nvGrpSpPr>
        <p:cNvPr id="1" name="Shape 7054"/>
        <p:cNvGrpSpPr/>
        <p:nvPr/>
      </p:nvGrpSpPr>
      <p:grpSpPr>
        <a:xfrm>
          <a:off x="0" y="0"/>
          <a:ext cx="0" cy="0"/>
          <a:chOff x="0" y="0"/>
          <a:chExt cx="0" cy="0"/>
        </a:xfrm>
      </p:grpSpPr>
      <p:sp>
        <p:nvSpPr>
          <p:cNvPr id="7055" name="Google Shape;7055;p1094"/>
          <p:cNvSpPr txBox="1">
            <a:spLocks noGrp="1"/>
          </p:cNvSpPr>
          <p:nvPr>
            <p:ph type="body" idx="1"/>
          </p:nvPr>
        </p:nvSpPr>
        <p:spPr>
          <a:xfrm>
            <a:off x="1107281" y="2193131"/>
            <a:ext cx="2116500" cy="7572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6" name="Google Shape;7056;p1094"/>
          <p:cNvSpPr txBox="1">
            <a:spLocks noGrp="1"/>
          </p:cNvSpPr>
          <p:nvPr>
            <p:ph type="body" idx="2"/>
          </p:nvPr>
        </p:nvSpPr>
        <p:spPr>
          <a:xfrm>
            <a:off x="5069681" y="96827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7" name="Google Shape;7057;p1094"/>
          <p:cNvSpPr txBox="1">
            <a:spLocks noGrp="1"/>
          </p:cNvSpPr>
          <p:nvPr>
            <p:ph type="body" idx="3"/>
          </p:nvPr>
        </p:nvSpPr>
        <p:spPr>
          <a:xfrm>
            <a:off x="5071298" y="1261169"/>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8" name="Google Shape;7058;p1094"/>
          <p:cNvSpPr txBox="1">
            <a:spLocks noGrp="1"/>
          </p:cNvSpPr>
          <p:nvPr>
            <p:ph type="body" idx="4"/>
          </p:nvPr>
        </p:nvSpPr>
        <p:spPr>
          <a:xfrm>
            <a:off x="5069681" y="163048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59" name="Google Shape;7059;p1094"/>
          <p:cNvSpPr txBox="1">
            <a:spLocks noGrp="1"/>
          </p:cNvSpPr>
          <p:nvPr>
            <p:ph type="body" idx="5"/>
          </p:nvPr>
        </p:nvSpPr>
        <p:spPr>
          <a:xfrm>
            <a:off x="5071298" y="1928738"/>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0" name="Google Shape;7060;p1094"/>
          <p:cNvSpPr txBox="1">
            <a:spLocks noGrp="1"/>
          </p:cNvSpPr>
          <p:nvPr>
            <p:ph type="body" idx="6"/>
          </p:nvPr>
        </p:nvSpPr>
        <p:spPr>
          <a:xfrm>
            <a:off x="5069681" y="230341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1" name="Google Shape;7061;p1094"/>
          <p:cNvSpPr txBox="1">
            <a:spLocks noGrp="1"/>
          </p:cNvSpPr>
          <p:nvPr>
            <p:ph type="body" idx="7"/>
          </p:nvPr>
        </p:nvSpPr>
        <p:spPr>
          <a:xfrm>
            <a:off x="5071298" y="2596307"/>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2" name="Google Shape;7062;p1094"/>
          <p:cNvSpPr txBox="1">
            <a:spLocks noGrp="1"/>
          </p:cNvSpPr>
          <p:nvPr>
            <p:ph type="body" idx="8"/>
          </p:nvPr>
        </p:nvSpPr>
        <p:spPr>
          <a:xfrm>
            <a:off x="5069681" y="2994719"/>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3" name="Google Shape;7063;p1094"/>
          <p:cNvSpPr txBox="1">
            <a:spLocks noGrp="1"/>
          </p:cNvSpPr>
          <p:nvPr>
            <p:ph type="body" idx="9"/>
          </p:nvPr>
        </p:nvSpPr>
        <p:spPr>
          <a:xfrm>
            <a:off x="5071298" y="3287613"/>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4" name="Google Shape;7064;p1094"/>
          <p:cNvSpPr txBox="1">
            <a:spLocks noGrp="1"/>
          </p:cNvSpPr>
          <p:nvPr>
            <p:ph type="body" idx="13"/>
          </p:nvPr>
        </p:nvSpPr>
        <p:spPr>
          <a:xfrm>
            <a:off x="5069681" y="3646587"/>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5" name="Google Shape;7065;p1094"/>
          <p:cNvSpPr txBox="1">
            <a:spLocks noGrp="1"/>
          </p:cNvSpPr>
          <p:nvPr>
            <p:ph type="body" idx="14"/>
          </p:nvPr>
        </p:nvSpPr>
        <p:spPr>
          <a:xfrm>
            <a:off x="5071298" y="3939480"/>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66" name="Google Shape;7066;p109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matchingName="Blank_White 5">
  <p:cSld name="TITLE_AND_BODY_6">
    <p:bg>
      <p:bgPr>
        <a:solidFill>
          <a:srgbClr val="FDFEFE"/>
        </a:solidFill>
        <a:effectLst/>
      </p:bgPr>
    </p:bg>
    <p:spTree>
      <p:nvGrpSpPr>
        <p:cNvPr id="1" name="Shape 7067"/>
        <p:cNvGrpSpPr/>
        <p:nvPr/>
      </p:nvGrpSpPr>
      <p:grpSpPr>
        <a:xfrm>
          <a:off x="0" y="0"/>
          <a:ext cx="0" cy="0"/>
          <a:chOff x="0" y="0"/>
          <a:chExt cx="0" cy="0"/>
        </a:xfrm>
      </p:grpSpPr>
      <p:sp>
        <p:nvSpPr>
          <p:cNvPr id="7068" name="Google Shape;7068;p109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matchingName="Blank_White 6">
  <p:cSld name="TITLE_AND_BODY_7">
    <p:bg>
      <p:bgPr>
        <a:solidFill>
          <a:srgbClr val="FDFEFE"/>
        </a:solidFill>
        <a:effectLst/>
      </p:bgPr>
    </p:bg>
    <p:spTree>
      <p:nvGrpSpPr>
        <p:cNvPr id="1" name="Shape 7069"/>
        <p:cNvGrpSpPr/>
        <p:nvPr/>
      </p:nvGrpSpPr>
      <p:grpSpPr>
        <a:xfrm>
          <a:off x="0" y="0"/>
          <a:ext cx="0" cy="0"/>
          <a:chOff x="0" y="0"/>
          <a:chExt cx="0" cy="0"/>
        </a:xfrm>
      </p:grpSpPr>
      <p:sp>
        <p:nvSpPr>
          <p:cNvPr id="7070" name="Google Shape;7070;p109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matchingName="Blank_White 7">
  <p:cSld name="TITLE_AND_BODY_8">
    <p:bg>
      <p:bgPr>
        <a:solidFill>
          <a:srgbClr val="FDFEFE"/>
        </a:solidFill>
        <a:effectLst/>
      </p:bgPr>
    </p:bg>
    <p:spTree>
      <p:nvGrpSpPr>
        <p:cNvPr id="1" name="Shape 7071"/>
        <p:cNvGrpSpPr/>
        <p:nvPr/>
      </p:nvGrpSpPr>
      <p:grpSpPr>
        <a:xfrm>
          <a:off x="0" y="0"/>
          <a:ext cx="0" cy="0"/>
          <a:chOff x="0" y="0"/>
          <a:chExt cx="0" cy="0"/>
        </a:xfrm>
      </p:grpSpPr>
      <p:sp>
        <p:nvSpPr>
          <p:cNvPr id="7072" name="Google Shape;7072;p109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matchingName="Blank_White 8">
  <p:cSld name="TITLE_AND_BODY_9">
    <p:bg>
      <p:bgPr>
        <a:solidFill>
          <a:srgbClr val="FDFEFE"/>
        </a:solidFill>
        <a:effectLst/>
      </p:bgPr>
    </p:bg>
    <p:spTree>
      <p:nvGrpSpPr>
        <p:cNvPr id="1" name="Shape 7073"/>
        <p:cNvGrpSpPr/>
        <p:nvPr/>
      </p:nvGrpSpPr>
      <p:grpSpPr>
        <a:xfrm>
          <a:off x="0" y="0"/>
          <a:ext cx="0" cy="0"/>
          <a:chOff x="0" y="0"/>
          <a:chExt cx="0" cy="0"/>
        </a:xfrm>
      </p:grpSpPr>
      <p:sp>
        <p:nvSpPr>
          <p:cNvPr id="7074" name="Google Shape;7074;p109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matchingName="Blank_White 1">
  <p:cSld name="TITLE_AND_BODY_2">
    <p:bg>
      <p:bgPr>
        <a:solidFill>
          <a:srgbClr val="FDFEFE"/>
        </a:solidFill>
        <a:effectLst/>
      </p:bgPr>
    </p:bg>
    <p:spTree>
      <p:nvGrpSpPr>
        <p:cNvPr id="1" name="Shape 7075"/>
        <p:cNvGrpSpPr/>
        <p:nvPr/>
      </p:nvGrpSpPr>
      <p:grpSpPr>
        <a:xfrm>
          <a:off x="0" y="0"/>
          <a:ext cx="0" cy="0"/>
          <a:chOff x="0" y="0"/>
          <a:chExt cx="0" cy="0"/>
        </a:xfrm>
      </p:grpSpPr>
      <p:sp>
        <p:nvSpPr>
          <p:cNvPr id="7076" name="Google Shape;7076;p109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matchingName="Chapter Title" type="tx">
  <p:cSld name="TITLE_AND_BODY">
    <p:bg>
      <p:bgPr>
        <a:solidFill>
          <a:srgbClr val="007FFF"/>
        </a:solidFill>
        <a:effectLst/>
      </p:bgPr>
    </p:bg>
    <p:spTree>
      <p:nvGrpSpPr>
        <p:cNvPr id="1" name="Shape 7077"/>
        <p:cNvGrpSpPr/>
        <p:nvPr/>
      </p:nvGrpSpPr>
      <p:grpSpPr>
        <a:xfrm>
          <a:off x="0" y="0"/>
          <a:ext cx="0" cy="0"/>
          <a:chOff x="0" y="0"/>
          <a:chExt cx="0" cy="0"/>
        </a:xfrm>
      </p:grpSpPr>
      <p:sp>
        <p:nvSpPr>
          <p:cNvPr id="7078" name="Google Shape;7078;p1100"/>
          <p:cNvSpPr/>
          <p:nvPr/>
        </p:nvSpPr>
        <p:spPr>
          <a:xfrm>
            <a:off x="307180" y="293408"/>
            <a:ext cx="8529600" cy="45567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1800"/>
              <a:buFont typeface="Play"/>
              <a:buNone/>
            </a:pPr>
            <a:endParaRPr sz="1800" b="0" i="0" u="none" strike="noStrike" cap="none">
              <a:solidFill>
                <a:srgbClr val="0E1E40"/>
              </a:solidFill>
              <a:latin typeface="Play"/>
              <a:ea typeface="Play"/>
              <a:cs typeface="Play"/>
              <a:sym typeface="Play"/>
            </a:endParaRPr>
          </a:p>
        </p:txBody>
      </p:sp>
      <p:sp>
        <p:nvSpPr>
          <p:cNvPr id="7079" name="Google Shape;7079;p1100"/>
          <p:cNvSpPr txBox="1">
            <a:spLocks noGrp="1"/>
          </p:cNvSpPr>
          <p:nvPr>
            <p:ph type="body" idx="1"/>
          </p:nvPr>
        </p:nvSpPr>
        <p:spPr>
          <a:xfrm>
            <a:off x="2615580" y="2162175"/>
            <a:ext cx="39129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4171A"/>
              </a:buClr>
              <a:buSzPts val="4500"/>
              <a:buFont typeface="Play"/>
              <a:buNone/>
              <a:defRPr sz="4500">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80" name="Google Shape;7080;p110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matchingName="Title &amp; Bullets">
  <p:cSld name="Title &amp; Bullets">
    <p:bg>
      <p:bgPr>
        <a:solidFill>
          <a:srgbClr val="FDFEFE"/>
        </a:solidFill>
        <a:effectLst/>
      </p:bgPr>
    </p:bg>
    <p:spTree>
      <p:nvGrpSpPr>
        <p:cNvPr id="1" name="Shape 7081"/>
        <p:cNvGrpSpPr/>
        <p:nvPr/>
      </p:nvGrpSpPr>
      <p:grpSpPr>
        <a:xfrm>
          <a:off x="0" y="0"/>
          <a:ext cx="0" cy="0"/>
          <a:chOff x="0" y="0"/>
          <a:chExt cx="0" cy="0"/>
        </a:xfrm>
      </p:grpSpPr>
      <p:sp>
        <p:nvSpPr>
          <p:cNvPr id="7082" name="Google Shape;7082;p1101"/>
          <p:cNvSpPr txBox="1">
            <a:spLocks noGrp="1"/>
          </p:cNvSpPr>
          <p:nvPr>
            <p:ph type="body" idx="1"/>
          </p:nvPr>
        </p:nvSpPr>
        <p:spPr>
          <a:xfrm>
            <a:off x="452438" y="871538"/>
            <a:ext cx="8239200" cy="376200"/>
          </a:xfrm>
          <a:prstGeom prst="rect">
            <a:avLst/>
          </a:prstGeom>
          <a:noFill/>
          <a:ln>
            <a:noFill/>
          </a:ln>
        </p:spPr>
        <p:txBody>
          <a:bodyPr spcFirstLastPara="1" wrap="square" lIns="17150" tIns="17150" rIns="17150" bIns="17150" anchor="t" anchorCtr="0">
            <a:normAutofit/>
          </a:bodyPr>
          <a:lstStyle>
            <a:lvl1pPr marL="457200" lvl="0" indent="-228600" algn="l">
              <a:lnSpc>
                <a:spcPct val="100000"/>
              </a:lnSpc>
              <a:spcBef>
                <a:spcPts val="0"/>
              </a:spcBef>
              <a:spcAft>
                <a:spcPts val="0"/>
              </a:spcAft>
              <a:buClr>
                <a:srgbClr val="53585F"/>
              </a:buClr>
              <a:buSzPts val="2100"/>
              <a:buFont typeface="Arial"/>
              <a:buNone/>
              <a:defRPr sz="2100">
                <a:solidFill>
                  <a:srgbClr val="53585F"/>
                </a:solidFill>
                <a:latin typeface="Arial"/>
                <a:ea typeface="Arial"/>
                <a:cs typeface="Arial"/>
                <a:sym typeface="Aria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83" name="Google Shape;7083;p1101"/>
          <p:cNvSpPr txBox="1">
            <a:spLocks noGrp="1"/>
          </p:cNvSpPr>
          <p:nvPr>
            <p:ph type="title"/>
          </p:nvPr>
        </p:nvSpPr>
        <p:spPr>
          <a:xfrm>
            <a:off x="452438" y="238125"/>
            <a:ext cx="8239200" cy="633300"/>
          </a:xfrm>
          <a:prstGeom prst="rect">
            <a:avLst/>
          </a:prstGeom>
          <a:noFill/>
          <a:ln>
            <a:noFill/>
          </a:ln>
        </p:spPr>
        <p:txBody>
          <a:bodyPr spcFirstLastPara="1" wrap="square" lIns="19050" tIns="19050" rIns="19050" bIns="19050" anchor="t" anchorCtr="0">
            <a:normAutofit/>
          </a:bodyPr>
          <a:lstStyle>
            <a:lvl1pPr lvl="0" algn="l">
              <a:lnSpc>
                <a:spcPct val="90000"/>
              </a:lnSpc>
              <a:spcBef>
                <a:spcPts val="0"/>
              </a:spcBef>
              <a:spcAft>
                <a:spcPts val="0"/>
              </a:spcAft>
              <a:buClr>
                <a:srgbClr val="53585F"/>
              </a:buClr>
              <a:buSzPts val="3800"/>
              <a:buFont typeface="Arial"/>
              <a:buNone/>
              <a:defRPr sz="3800">
                <a:solidFill>
                  <a:srgbClr val="53585F"/>
                </a:solidFill>
                <a:latin typeface="Arial"/>
                <a:ea typeface="Arial"/>
                <a:cs typeface="Arial"/>
                <a:sym typeface="Arial"/>
              </a:defRPr>
            </a:lvl1pPr>
            <a:lvl2pPr lvl="1" algn="ctr">
              <a:lnSpc>
                <a:spcPct val="90000"/>
              </a:lnSpc>
              <a:spcBef>
                <a:spcPts val="0"/>
              </a:spcBef>
              <a:spcAft>
                <a:spcPts val="0"/>
              </a:spcAft>
              <a:buClr>
                <a:srgbClr val="14171A"/>
              </a:buClr>
              <a:buSzPts val="700"/>
              <a:buNone/>
              <a:defRPr/>
            </a:lvl2pPr>
            <a:lvl3pPr lvl="2" algn="ctr">
              <a:lnSpc>
                <a:spcPct val="90000"/>
              </a:lnSpc>
              <a:spcBef>
                <a:spcPts val="0"/>
              </a:spcBef>
              <a:spcAft>
                <a:spcPts val="0"/>
              </a:spcAft>
              <a:buClr>
                <a:srgbClr val="14171A"/>
              </a:buClr>
              <a:buSzPts val="700"/>
              <a:buNone/>
              <a:defRPr/>
            </a:lvl3pPr>
            <a:lvl4pPr lvl="3" algn="ctr">
              <a:lnSpc>
                <a:spcPct val="90000"/>
              </a:lnSpc>
              <a:spcBef>
                <a:spcPts val="0"/>
              </a:spcBef>
              <a:spcAft>
                <a:spcPts val="0"/>
              </a:spcAft>
              <a:buClr>
                <a:srgbClr val="14171A"/>
              </a:buClr>
              <a:buSzPts val="700"/>
              <a:buNone/>
              <a:defRPr/>
            </a:lvl4pPr>
            <a:lvl5pPr lvl="4" algn="ctr">
              <a:lnSpc>
                <a:spcPct val="90000"/>
              </a:lnSpc>
              <a:spcBef>
                <a:spcPts val="0"/>
              </a:spcBef>
              <a:spcAft>
                <a:spcPts val="0"/>
              </a:spcAft>
              <a:buClr>
                <a:srgbClr val="14171A"/>
              </a:buClr>
              <a:buSzPts val="700"/>
              <a:buNone/>
              <a:defRPr/>
            </a:lvl5pPr>
            <a:lvl6pPr lvl="5" algn="ctr">
              <a:lnSpc>
                <a:spcPct val="90000"/>
              </a:lnSpc>
              <a:spcBef>
                <a:spcPts val="0"/>
              </a:spcBef>
              <a:spcAft>
                <a:spcPts val="0"/>
              </a:spcAft>
              <a:buClr>
                <a:srgbClr val="14171A"/>
              </a:buClr>
              <a:buSzPts val="700"/>
              <a:buNone/>
              <a:defRPr/>
            </a:lvl6pPr>
            <a:lvl7pPr lvl="6" algn="ctr">
              <a:lnSpc>
                <a:spcPct val="90000"/>
              </a:lnSpc>
              <a:spcBef>
                <a:spcPts val="0"/>
              </a:spcBef>
              <a:spcAft>
                <a:spcPts val="0"/>
              </a:spcAft>
              <a:buClr>
                <a:srgbClr val="14171A"/>
              </a:buClr>
              <a:buSzPts val="700"/>
              <a:buNone/>
              <a:defRPr/>
            </a:lvl7pPr>
            <a:lvl8pPr lvl="7" algn="ctr">
              <a:lnSpc>
                <a:spcPct val="90000"/>
              </a:lnSpc>
              <a:spcBef>
                <a:spcPts val="0"/>
              </a:spcBef>
              <a:spcAft>
                <a:spcPts val="0"/>
              </a:spcAft>
              <a:buClr>
                <a:srgbClr val="14171A"/>
              </a:buClr>
              <a:buSzPts val="700"/>
              <a:buNone/>
              <a:defRPr/>
            </a:lvl8pPr>
            <a:lvl9pPr lvl="8" algn="ctr">
              <a:lnSpc>
                <a:spcPct val="90000"/>
              </a:lnSpc>
              <a:spcBef>
                <a:spcPts val="0"/>
              </a:spcBef>
              <a:spcAft>
                <a:spcPts val="0"/>
              </a:spcAft>
              <a:buClr>
                <a:srgbClr val="14171A"/>
              </a:buClr>
              <a:buSzPts val="700"/>
              <a:buNone/>
              <a:defRPr/>
            </a:lvl9pPr>
          </a:lstStyle>
          <a:p>
            <a:endParaRPr/>
          </a:p>
        </p:txBody>
      </p:sp>
      <p:sp>
        <p:nvSpPr>
          <p:cNvPr id="7084" name="Google Shape;7084;p1101"/>
          <p:cNvSpPr txBox="1">
            <a:spLocks noGrp="1"/>
          </p:cNvSpPr>
          <p:nvPr>
            <p:ph type="body" idx="2"/>
          </p:nvPr>
        </p:nvSpPr>
        <p:spPr>
          <a:xfrm>
            <a:off x="452438" y="1593189"/>
            <a:ext cx="8239200" cy="3096000"/>
          </a:xfrm>
          <a:prstGeom prst="rect">
            <a:avLst/>
          </a:prstGeom>
          <a:noFill/>
          <a:ln>
            <a:noFill/>
          </a:ln>
        </p:spPr>
        <p:txBody>
          <a:bodyPr spcFirstLastPara="1" wrap="square" lIns="19050" tIns="19050" rIns="19050" bIns="19050" anchor="t" anchorCtr="0">
            <a:normAutofit/>
          </a:bodyPr>
          <a:lstStyle>
            <a:lvl1pPr marL="457200" lvl="0" indent="-323850" algn="l">
              <a:lnSpc>
                <a:spcPct val="100000"/>
              </a:lnSpc>
              <a:spcBef>
                <a:spcPts val="1800"/>
              </a:spcBef>
              <a:spcAft>
                <a:spcPts val="0"/>
              </a:spcAft>
              <a:buClr>
                <a:srgbClr val="53585F"/>
              </a:buClr>
              <a:buSzPts val="1500"/>
              <a:buFont typeface="Arial"/>
              <a:buChar char="•"/>
              <a:defRPr sz="1500">
                <a:solidFill>
                  <a:srgbClr val="53585F"/>
                </a:solidFill>
                <a:latin typeface="Arial"/>
                <a:ea typeface="Arial"/>
                <a:cs typeface="Arial"/>
                <a:sym typeface="Arial"/>
              </a:defRPr>
            </a:lvl1pPr>
            <a:lvl2pPr marL="914400" lvl="1" indent="-323850" algn="l">
              <a:lnSpc>
                <a:spcPct val="100000"/>
              </a:lnSpc>
              <a:spcBef>
                <a:spcPts val="1800"/>
              </a:spcBef>
              <a:spcAft>
                <a:spcPts val="0"/>
              </a:spcAft>
              <a:buClr>
                <a:srgbClr val="53585F"/>
              </a:buClr>
              <a:buSzPts val="1500"/>
              <a:buFont typeface="Arial"/>
              <a:buChar char="•"/>
              <a:defRPr sz="1500">
                <a:solidFill>
                  <a:srgbClr val="53585F"/>
                </a:solidFill>
                <a:latin typeface="Arial"/>
                <a:ea typeface="Arial"/>
                <a:cs typeface="Arial"/>
                <a:sym typeface="Arial"/>
              </a:defRPr>
            </a:lvl2pPr>
            <a:lvl3pPr marL="1371600" lvl="2" indent="-323850" algn="l">
              <a:lnSpc>
                <a:spcPct val="100000"/>
              </a:lnSpc>
              <a:spcBef>
                <a:spcPts val="1800"/>
              </a:spcBef>
              <a:spcAft>
                <a:spcPts val="0"/>
              </a:spcAft>
              <a:buClr>
                <a:srgbClr val="53585F"/>
              </a:buClr>
              <a:buSzPts val="1500"/>
              <a:buFont typeface="Arial"/>
              <a:buChar char="•"/>
              <a:defRPr sz="1500">
                <a:solidFill>
                  <a:srgbClr val="53585F"/>
                </a:solidFill>
                <a:latin typeface="Arial"/>
                <a:ea typeface="Arial"/>
                <a:cs typeface="Arial"/>
                <a:sym typeface="Arial"/>
              </a:defRPr>
            </a:lvl3pPr>
            <a:lvl4pPr marL="1828800" lvl="3" indent="-323850" algn="l">
              <a:lnSpc>
                <a:spcPct val="100000"/>
              </a:lnSpc>
              <a:spcBef>
                <a:spcPts val="1800"/>
              </a:spcBef>
              <a:spcAft>
                <a:spcPts val="0"/>
              </a:spcAft>
              <a:buClr>
                <a:srgbClr val="53585F"/>
              </a:buClr>
              <a:buSzPts val="1500"/>
              <a:buFont typeface="Arial"/>
              <a:buChar char="•"/>
              <a:defRPr sz="1500">
                <a:solidFill>
                  <a:srgbClr val="53585F"/>
                </a:solidFill>
                <a:latin typeface="Arial"/>
                <a:ea typeface="Arial"/>
                <a:cs typeface="Arial"/>
                <a:sym typeface="Arial"/>
              </a:defRPr>
            </a:lvl4pPr>
            <a:lvl5pPr marL="2286000" lvl="4" indent="-323850" algn="l">
              <a:lnSpc>
                <a:spcPct val="100000"/>
              </a:lnSpc>
              <a:spcBef>
                <a:spcPts val="1800"/>
              </a:spcBef>
              <a:spcAft>
                <a:spcPts val="0"/>
              </a:spcAft>
              <a:buClr>
                <a:srgbClr val="53585F"/>
              </a:buClr>
              <a:buSzPts val="1500"/>
              <a:buFont typeface="Arial"/>
              <a:buChar char="•"/>
              <a:defRPr sz="1500">
                <a:solidFill>
                  <a:srgbClr val="53585F"/>
                </a:solidFill>
                <a:latin typeface="Arial"/>
                <a:ea typeface="Arial"/>
                <a:cs typeface="Arial"/>
                <a:sym typeface="Arial"/>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85" name="Google Shape;7085;p1101"/>
          <p:cNvSpPr txBox="1">
            <a:spLocks noGrp="1"/>
          </p:cNvSpPr>
          <p:nvPr>
            <p:ph type="sldNum" idx="12"/>
          </p:nvPr>
        </p:nvSpPr>
        <p:spPr>
          <a:xfrm>
            <a:off x="8834437" y="4672012"/>
            <a:ext cx="145800" cy="161700"/>
          </a:xfrm>
          <a:prstGeom prst="rect">
            <a:avLst/>
          </a:prstGeom>
          <a:noFill/>
          <a:ln>
            <a:noFill/>
          </a:ln>
        </p:spPr>
        <p:txBody>
          <a:bodyPr spcFirstLastPara="1" wrap="square" lIns="19050" tIns="19050" rIns="19050" bIns="19050" anchor="b" anchorCtr="0">
            <a:spAutoFit/>
          </a:bodyPr>
          <a:lstStyle>
            <a:lvl1pPr marL="0" marR="0" lvl="0"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1pPr>
            <a:lvl2pPr marL="0" marR="0" lvl="1"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2pPr>
            <a:lvl3pPr marL="0" marR="0" lvl="2"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3pPr>
            <a:lvl4pPr marL="0" marR="0" lvl="3"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4pPr>
            <a:lvl5pPr marL="0" marR="0" lvl="4"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5pPr>
            <a:lvl6pPr marL="0" marR="0" lvl="5"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6pPr>
            <a:lvl7pPr marL="0" marR="0" lvl="6"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7pPr>
            <a:lvl8pPr marL="0" marR="0" lvl="7"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8pPr>
            <a:lvl9pPr marL="0" marR="0" lvl="8" indent="0" algn="r">
              <a:lnSpc>
                <a:spcPct val="100000"/>
              </a:lnSpc>
              <a:spcBef>
                <a:spcPts val="0"/>
              </a:spcBef>
              <a:spcAft>
                <a:spcPts val="0"/>
              </a:spcAft>
              <a:buClr>
                <a:srgbClr val="53585F"/>
              </a:buClr>
              <a:buSzPts val="800"/>
              <a:buFont typeface="Arial"/>
              <a:buNone/>
              <a:defRPr sz="800" b="0" i="0" u="none" strike="noStrike" cap="none">
                <a:solidFill>
                  <a:srgbClr val="53585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sz="900">
              <a:solidFill>
                <a:srgbClr val="000000"/>
              </a:solidFill>
              <a:latin typeface="Play"/>
              <a:ea typeface="Play"/>
              <a:cs typeface="Play"/>
              <a:sym typeface="Play"/>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ontent/Graphic 06">
  <p:cSld name="Content/Graphic 06">
    <p:spTree>
      <p:nvGrpSpPr>
        <p:cNvPr id="1" name="Shape 673"/>
        <p:cNvGrpSpPr/>
        <p:nvPr/>
      </p:nvGrpSpPr>
      <p:grpSpPr>
        <a:xfrm>
          <a:off x="0" y="0"/>
          <a:ext cx="0" cy="0"/>
          <a:chOff x="0" y="0"/>
          <a:chExt cx="0" cy="0"/>
        </a:xfrm>
      </p:grpSpPr>
      <p:sp>
        <p:nvSpPr>
          <p:cNvPr id="674" name="Google Shape;674;p111"/>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75" name="Google Shape;675;p111"/>
          <p:cNvSpPr>
            <a:spLocks noGrp="1"/>
          </p:cNvSpPr>
          <p:nvPr>
            <p:ph type="pic" idx="2"/>
          </p:nvPr>
        </p:nvSpPr>
        <p:spPr>
          <a:xfrm>
            <a:off x="1441574" y="1534457"/>
            <a:ext cx="428700" cy="428700"/>
          </a:xfrm>
          <a:prstGeom prst="rect">
            <a:avLst/>
          </a:prstGeom>
          <a:noFill/>
          <a:ln>
            <a:noFill/>
          </a:ln>
        </p:spPr>
      </p:sp>
      <p:sp>
        <p:nvSpPr>
          <p:cNvPr id="676" name="Google Shape;676;p111"/>
          <p:cNvSpPr>
            <a:spLocks noGrp="1"/>
          </p:cNvSpPr>
          <p:nvPr>
            <p:ph type="pic" idx="3"/>
          </p:nvPr>
        </p:nvSpPr>
        <p:spPr>
          <a:xfrm>
            <a:off x="5321176" y="1534457"/>
            <a:ext cx="428700" cy="428700"/>
          </a:xfrm>
          <a:prstGeom prst="rect">
            <a:avLst/>
          </a:prstGeom>
          <a:noFill/>
          <a:ln>
            <a:noFill/>
          </a:ln>
        </p:spPr>
      </p:sp>
      <p:sp>
        <p:nvSpPr>
          <p:cNvPr id="677" name="Google Shape;677;p111"/>
          <p:cNvSpPr>
            <a:spLocks noGrp="1"/>
          </p:cNvSpPr>
          <p:nvPr>
            <p:ph type="pic" idx="4"/>
          </p:nvPr>
        </p:nvSpPr>
        <p:spPr>
          <a:xfrm>
            <a:off x="1441574" y="3287201"/>
            <a:ext cx="428700" cy="428700"/>
          </a:xfrm>
          <a:prstGeom prst="rect">
            <a:avLst/>
          </a:prstGeom>
          <a:noFill/>
          <a:ln>
            <a:noFill/>
          </a:ln>
        </p:spPr>
      </p:sp>
      <p:sp>
        <p:nvSpPr>
          <p:cNvPr id="678" name="Google Shape;678;p111"/>
          <p:cNvSpPr>
            <a:spLocks noGrp="1"/>
          </p:cNvSpPr>
          <p:nvPr>
            <p:ph type="pic" idx="5"/>
          </p:nvPr>
        </p:nvSpPr>
        <p:spPr>
          <a:xfrm>
            <a:off x="5321176" y="3287201"/>
            <a:ext cx="428700" cy="428700"/>
          </a:xfrm>
          <a:prstGeom prst="rect">
            <a:avLst/>
          </a:prstGeom>
          <a:noFill/>
          <a:ln>
            <a:noFill/>
          </a:ln>
        </p:spPr>
      </p:sp>
      <p:sp>
        <p:nvSpPr>
          <p:cNvPr id="679" name="Google Shape;679;p111"/>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0" name="Google Shape;680;p111"/>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1" name="Google Shape;681;p111"/>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2" name="Google Shape;682;p111"/>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3" name="Google Shape;683;p111"/>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4" name="Google Shape;684;p111"/>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5" name="Google Shape;685;p111"/>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6" name="Google Shape;686;p111"/>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87" name="Google Shape;687;p11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matchingName="Closing 06">
  <p:cSld name="Closing 06">
    <p:spTree>
      <p:nvGrpSpPr>
        <p:cNvPr id="1" name="Shape 7086"/>
        <p:cNvGrpSpPr/>
        <p:nvPr/>
      </p:nvGrpSpPr>
      <p:grpSpPr>
        <a:xfrm>
          <a:off x="0" y="0"/>
          <a:ext cx="0" cy="0"/>
          <a:chOff x="0" y="0"/>
          <a:chExt cx="0" cy="0"/>
        </a:xfrm>
      </p:grpSpPr>
      <p:pic>
        <p:nvPicPr>
          <p:cNvPr id="7087" name="Google Shape;7087;p110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7088" name="Google Shape;7088;p1102"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7089" name="Google Shape;7089;p1102"/>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700" b="0" i="0" u="none" strike="noStrike" cap="none">
                <a:solidFill>
                  <a:srgbClr val="FDFEFE"/>
                </a:solidFill>
                <a:latin typeface="Play"/>
                <a:ea typeface="Play"/>
                <a:cs typeface="Play"/>
                <a:sym typeface="Play"/>
              </a:rPr>
              <a:t>Thank you!</a:t>
            </a:r>
            <a:endParaRPr sz="500" b="0" i="0" u="none" strike="noStrike" cap="none">
              <a:solidFill>
                <a:srgbClr val="000000"/>
              </a:solidFill>
              <a:latin typeface="Arial"/>
              <a:ea typeface="Arial"/>
              <a:cs typeface="Arial"/>
              <a:sym typeface="Arial"/>
            </a:endParaRPr>
          </a:p>
        </p:txBody>
      </p:sp>
      <p:sp>
        <p:nvSpPr>
          <p:cNvPr id="7090" name="Google Shape;7090;p110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matchingName="Quote 04">
  <p:cSld name="Quote 04">
    <p:spTree>
      <p:nvGrpSpPr>
        <p:cNvPr id="1" name="Shape 7091"/>
        <p:cNvGrpSpPr/>
        <p:nvPr/>
      </p:nvGrpSpPr>
      <p:grpSpPr>
        <a:xfrm>
          <a:off x="0" y="0"/>
          <a:ext cx="0" cy="0"/>
          <a:chOff x="0" y="0"/>
          <a:chExt cx="0" cy="0"/>
        </a:xfrm>
      </p:grpSpPr>
      <p:sp>
        <p:nvSpPr>
          <p:cNvPr id="7092" name="Google Shape;7092;p1103"/>
          <p:cNvSpPr txBox="1">
            <a:spLocks noGrp="1"/>
          </p:cNvSpPr>
          <p:nvPr>
            <p:ph type="body" idx="1"/>
          </p:nvPr>
        </p:nvSpPr>
        <p:spPr>
          <a:xfrm>
            <a:off x="1017911"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93" name="Google Shape;7093;p1103"/>
          <p:cNvSpPr txBox="1">
            <a:spLocks noGrp="1"/>
          </p:cNvSpPr>
          <p:nvPr>
            <p:ph type="body" idx="2"/>
          </p:nvPr>
        </p:nvSpPr>
        <p:spPr>
          <a:xfrm>
            <a:off x="10153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94" name="Google Shape;7094;p1103"/>
          <p:cNvSpPr txBox="1">
            <a:spLocks noGrp="1"/>
          </p:cNvSpPr>
          <p:nvPr>
            <p:ph type="body" idx="3"/>
          </p:nvPr>
        </p:nvSpPr>
        <p:spPr>
          <a:xfrm>
            <a:off x="1019532"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95" name="Google Shape;7095;p1103"/>
          <p:cNvSpPr txBox="1"/>
          <p:nvPr/>
        </p:nvSpPr>
        <p:spPr>
          <a:xfrm>
            <a:off x="1022509"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5000"/>
              <a:buFont typeface="Play"/>
              <a:buNone/>
            </a:pPr>
            <a:r>
              <a:rPr lang="en" sz="15000" b="0" i="0" u="none" strike="noStrike" cap="none">
                <a:solidFill>
                  <a:srgbClr val="FDFEFE"/>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sp>
        <p:nvSpPr>
          <p:cNvPr id="7096" name="Google Shape;7096;p110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matchingName="Stats 03">
  <p:cSld name="Stats 03">
    <p:bg>
      <p:bgPr>
        <a:solidFill>
          <a:srgbClr val="FDFEFE"/>
        </a:solidFill>
        <a:effectLst/>
      </p:bgPr>
    </p:bg>
    <p:spTree>
      <p:nvGrpSpPr>
        <p:cNvPr id="1" name="Shape 7097"/>
        <p:cNvGrpSpPr/>
        <p:nvPr/>
      </p:nvGrpSpPr>
      <p:grpSpPr>
        <a:xfrm>
          <a:off x="0" y="0"/>
          <a:ext cx="0" cy="0"/>
          <a:chOff x="0" y="0"/>
          <a:chExt cx="0" cy="0"/>
        </a:xfrm>
      </p:grpSpPr>
      <p:sp>
        <p:nvSpPr>
          <p:cNvPr id="7098" name="Google Shape;7098;p1104"/>
          <p:cNvSpPr txBox="1">
            <a:spLocks noGrp="1"/>
          </p:cNvSpPr>
          <p:nvPr>
            <p:ph type="body" idx="1"/>
          </p:nvPr>
        </p:nvSpPr>
        <p:spPr>
          <a:xfrm>
            <a:off x="766842" y="331608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099" name="Google Shape;7099;p1104"/>
          <p:cNvSpPr txBox="1">
            <a:spLocks noGrp="1"/>
          </p:cNvSpPr>
          <p:nvPr>
            <p:ph type="body" idx="2"/>
          </p:nvPr>
        </p:nvSpPr>
        <p:spPr>
          <a:xfrm>
            <a:off x="6307792"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cxnSp>
        <p:nvCxnSpPr>
          <p:cNvPr id="7100" name="Google Shape;7100;p1104"/>
          <p:cNvCxnSpPr/>
          <p:nvPr/>
        </p:nvCxnSpPr>
        <p:spPr>
          <a:xfrm rot="10800000">
            <a:off x="3182676" y="2446875"/>
            <a:ext cx="0" cy="1315500"/>
          </a:xfrm>
          <a:prstGeom prst="straightConnector1">
            <a:avLst/>
          </a:prstGeom>
          <a:noFill/>
          <a:ln w="25400" cap="flat" cmpd="sng">
            <a:solidFill>
              <a:srgbClr val="B6B8BD"/>
            </a:solidFill>
            <a:prstDash val="solid"/>
            <a:miter lim="400000"/>
            <a:headEnd type="none" w="sm" len="sm"/>
            <a:tailEnd type="none" w="sm" len="sm"/>
          </a:ln>
        </p:spPr>
      </p:cxnSp>
      <p:cxnSp>
        <p:nvCxnSpPr>
          <p:cNvPr id="7101" name="Google Shape;7101;p1104"/>
          <p:cNvCxnSpPr/>
          <p:nvPr/>
        </p:nvCxnSpPr>
        <p:spPr>
          <a:xfrm rot="10800000">
            <a:off x="5961323" y="2446875"/>
            <a:ext cx="0" cy="1315500"/>
          </a:xfrm>
          <a:prstGeom prst="straightConnector1">
            <a:avLst/>
          </a:prstGeom>
          <a:noFill/>
          <a:ln w="25400" cap="flat" cmpd="sng">
            <a:solidFill>
              <a:srgbClr val="B6B8BD"/>
            </a:solidFill>
            <a:prstDash val="solid"/>
            <a:miter lim="400000"/>
            <a:headEnd type="none" w="sm" len="sm"/>
            <a:tailEnd type="none" w="sm" len="sm"/>
          </a:ln>
        </p:spPr>
      </p:cxnSp>
      <p:sp>
        <p:nvSpPr>
          <p:cNvPr id="7102" name="Google Shape;7102;p1104"/>
          <p:cNvSpPr txBox="1">
            <a:spLocks noGrp="1"/>
          </p:cNvSpPr>
          <p:nvPr>
            <p:ph type="body" idx="3"/>
          </p:nvPr>
        </p:nvSpPr>
        <p:spPr>
          <a:xfrm>
            <a:off x="666750" y="1116225"/>
            <a:ext cx="78105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03" name="Google Shape;7103;p1104"/>
          <p:cNvSpPr txBox="1">
            <a:spLocks noGrp="1"/>
          </p:cNvSpPr>
          <p:nvPr>
            <p:ph type="body" idx="4"/>
          </p:nvPr>
        </p:nvSpPr>
        <p:spPr>
          <a:xfrm>
            <a:off x="3529146"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04" name="Google Shape;7104;p1104"/>
          <p:cNvSpPr txBox="1">
            <a:spLocks noGrp="1"/>
          </p:cNvSpPr>
          <p:nvPr>
            <p:ph type="body" idx="5"/>
          </p:nvPr>
        </p:nvSpPr>
        <p:spPr>
          <a:xfrm>
            <a:off x="750501"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05" name="Google Shape;7105;p1104"/>
          <p:cNvSpPr txBox="1">
            <a:spLocks noGrp="1"/>
          </p:cNvSpPr>
          <p:nvPr>
            <p:ph type="body" idx="6"/>
          </p:nvPr>
        </p:nvSpPr>
        <p:spPr>
          <a:xfrm>
            <a:off x="3537317" y="3320851"/>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06" name="Google Shape;7106;p1104"/>
          <p:cNvSpPr txBox="1">
            <a:spLocks noGrp="1"/>
          </p:cNvSpPr>
          <p:nvPr>
            <p:ph type="body" idx="7"/>
          </p:nvPr>
        </p:nvSpPr>
        <p:spPr>
          <a:xfrm>
            <a:off x="6332305" y="331608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07" name="Google Shape;7107;p110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Cover 1">
  <p:cSld name="Cover 1">
    <p:spTree>
      <p:nvGrpSpPr>
        <p:cNvPr id="1" name="Shape 7108"/>
        <p:cNvGrpSpPr/>
        <p:nvPr/>
      </p:nvGrpSpPr>
      <p:grpSpPr>
        <a:xfrm>
          <a:off x="0" y="0"/>
          <a:ext cx="0" cy="0"/>
          <a:chOff x="0" y="0"/>
          <a:chExt cx="0" cy="0"/>
        </a:xfrm>
      </p:grpSpPr>
      <p:sp>
        <p:nvSpPr>
          <p:cNvPr id="7109" name="Google Shape;7109;p110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matchingName="Title 01">
  <p:cSld name="Title 01">
    <p:bg>
      <p:bgPr>
        <a:solidFill>
          <a:srgbClr val="FDFEFE"/>
        </a:solidFill>
        <a:effectLst/>
      </p:bgPr>
    </p:bg>
    <p:spTree>
      <p:nvGrpSpPr>
        <p:cNvPr id="1" name="Shape 7110"/>
        <p:cNvGrpSpPr/>
        <p:nvPr/>
      </p:nvGrpSpPr>
      <p:grpSpPr>
        <a:xfrm>
          <a:off x="0" y="0"/>
          <a:ext cx="0" cy="0"/>
          <a:chOff x="0" y="0"/>
          <a:chExt cx="0" cy="0"/>
        </a:xfrm>
      </p:grpSpPr>
      <p:sp>
        <p:nvSpPr>
          <p:cNvPr id="7111" name="Google Shape;7111;p1106"/>
          <p:cNvSpPr/>
          <p:nvPr/>
        </p:nvSpPr>
        <p:spPr>
          <a:xfrm>
            <a:off x="3112367" y="4763"/>
            <a:ext cx="60318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112" name="Google Shape;7112;p1106"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7113" name="Google Shape;7113;p1106"/>
          <p:cNvSpPr txBox="1">
            <a:spLocks noGrp="1"/>
          </p:cNvSpPr>
          <p:nvPr>
            <p:ph type="body" idx="1"/>
          </p:nvPr>
        </p:nvSpPr>
        <p:spPr>
          <a:xfrm>
            <a:off x="3982641" y="1558358"/>
            <a:ext cx="4221000" cy="1232400"/>
          </a:xfrm>
          <a:prstGeom prst="rect">
            <a:avLst/>
          </a:prstGeom>
          <a:noFill/>
          <a:ln>
            <a:noFill/>
          </a:ln>
        </p:spPr>
        <p:txBody>
          <a:bodyPr spcFirstLastPara="1" wrap="square" lIns="19050" tIns="19050" rIns="19050" bIns="19050" anchor="b"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14" name="Google Shape;7114;p1106"/>
          <p:cNvSpPr txBox="1">
            <a:spLocks noGrp="1"/>
          </p:cNvSpPr>
          <p:nvPr>
            <p:ph type="body" idx="2"/>
          </p:nvPr>
        </p:nvSpPr>
        <p:spPr>
          <a:xfrm>
            <a:off x="3982641" y="2956492"/>
            <a:ext cx="41616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900"/>
              <a:buFont typeface="Play"/>
              <a:buNone/>
              <a:defRPr sz="19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15" name="Google Shape;7115;p1106"/>
          <p:cNvSpPr txBox="1">
            <a:spLocks noGrp="1"/>
          </p:cNvSpPr>
          <p:nvPr>
            <p:ph type="body" idx="3"/>
          </p:nvPr>
        </p:nvSpPr>
        <p:spPr>
          <a:xfrm>
            <a:off x="665372" y="2641009"/>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16" name="Google Shape;7116;p1106"/>
          <p:cNvSpPr txBox="1">
            <a:spLocks noGrp="1"/>
          </p:cNvSpPr>
          <p:nvPr>
            <p:ph type="body" idx="4"/>
          </p:nvPr>
        </p:nvSpPr>
        <p:spPr>
          <a:xfrm>
            <a:off x="665372" y="2135026"/>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17" name="Google Shape;7117;p1106"/>
          <p:cNvSpPr txBox="1">
            <a:spLocks noGrp="1"/>
          </p:cNvSpPr>
          <p:nvPr>
            <p:ph type="body" idx="5"/>
          </p:nvPr>
        </p:nvSpPr>
        <p:spPr>
          <a:xfrm>
            <a:off x="665372" y="3146992"/>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18" name="Google Shape;7118;p110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matchingName="Title 02">
  <p:cSld name="Title 02">
    <p:bg>
      <p:bgPr>
        <a:solidFill>
          <a:srgbClr val="FDFEFE"/>
        </a:solidFill>
        <a:effectLst/>
      </p:bgPr>
    </p:bg>
    <p:spTree>
      <p:nvGrpSpPr>
        <p:cNvPr id="1" name="Shape 7119"/>
        <p:cNvGrpSpPr/>
        <p:nvPr/>
      </p:nvGrpSpPr>
      <p:grpSpPr>
        <a:xfrm>
          <a:off x="0" y="0"/>
          <a:ext cx="0" cy="0"/>
          <a:chOff x="0" y="0"/>
          <a:chExt cx="0" cy="0"/>
        </a:xfrm>
      </p:grpSpPr>
      <p:sp>
        <p:nvSpPr>
          <p:cNvPr id="7120" name="Google Shape;7120;p1107"/>
          <p:cNvSpPr/>
          <p:nvPr/>
        </p:nvSpPr>
        <p:spPr>
          <a:xfrm>
            <a:off x="3112367" y="4763"/>
            <a:ext cx="60318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121" name="Google Shape;7121;p1107"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7122" name="Google Shape;7122;p1107"/>
          <p:cNvSpPr txBox="1">
            <a:spLocks noGrp="1"/>
          </p:cNvSpPr>
          <p:nvPr>
            <p:ph type="body" idx="1"/>
          </p:nvPr>
        </p:nvSpPr>
        <p:spPr>
          <a:xfrm>
            <a:off x="3982641" y="1558358"/>
            <a:ext cx="4221000" cy="1232400"/>
          </a:xfrm>
          <a:prstGeom prst="rect">
            <a:avLst/>
          </a:prstGeom>
          <a:noFill/>
          <a:ln>
            <a:noFill/>
          </a:ln>
        </p:spPr>
        <p:txBody>
          <a:bodyPr spcFirstLastPara="1" wrap="square" lIns="19050" tIns="19050" rIns="19050" bIns="19050" anchor="b"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23" name="Google Shape;7123;p1107"/>
          <p:cNvSpPr txBox="1">
            <a:spLocks noGrp="1"/>
          </p:cNvSpPr>
          <p:nvPr>
            <p:ph type="body" idx="2"/>
          </p:nvPr>
        </p:nvSpPr>
        <p:spPr>
          <a:xfrm>
            <a:off x="665372" y="2639915"/>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24" name="Google Shape;7124;p1107"/>
          <p:cNvSpPr txBox="1">
            <a:spLocks noGrp="1"/>
          </p:cNvSpPr>
          <p:nvPr>
            <p:ph type="body" idx="3"/>
          </p:nvPr>
        </p:nvSpPr>
        <p:spPr>
          <a:xfrm>
            <a:off x="665372" y="2135026"/>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25" name="Google Shape;7125;p1107"/>
          <p:cNvSpPr txBox="1">
            <a:spLocks noGrp="1"/>
          </p:cNvSpPr>
          <p:nvPr>
            <p:ph type="body" idx="4"/>
          </p:nvPr>
        </p:nvSpPr>
        <p:spPr>
          <a:xfrm>
            <a:off x="665372" y="3144805"/>
            <a:ext cx="18315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26" name="Google Shape;7126;p1107"/>
          <p:cNvSpPr txBox="1">
            <a:spLocks noGrp="1"/>
          </p:cNvSpPr>
          <p:nvPr>
            <p:ph type="body" idx="5"/>
          </p:nvPr>
        </p:nvSpPr>
        <p:spPr>
          <a:xfrm>
            <a:off x="3982641" y="2956492"/>
            <a:ext cx="41616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900"/>
              <a:buFont typeface="Play"/>
              <a:buNone/>
              <a:defRPr sz="19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27" name="Google Shape;7127;p110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matchingName="Title 03">
  <p:cSld name="Title 03">
    <p:bg>
      <p:bgPr>
        <a:solidFill>
          <a:srgbClr val="F3F3F3"/>
        </a:solidFill>
        <a:effectLst/>
      </p:bgPr>
    </p:bg>
    <p:spTree>
      <p:nvGrpSpPr>
        <p:cNvPr id="1" name="Shape 7128"/>
        <p:cNvGrpSpPr/>
        <p:nvPr/>
      </p:nvGrpSpPr>
      <p:grpSpPr>
        <a:xfrm>
          <a:off x="0" y="0"/>
          <a:ext cx="0" cy="0"/>
          <a:chOff x="0" y="0"/>
          <a:chExt cx="0" cy="0"/>
        </a:xfrm>
      </p:grpSpPr>
      <p:pic>
        <p:nvPicPr>
          <p:cNvPr id="7129" name="Google Shape;7129;p1108" descr="horizontal-logo-onecolor-blue-atlassian.png"/>
          <p:cNvPicPr preferRelativeResize="0"/>
          <p:nvPr/>
        </p:nvPicPr>
        <p:blipFill rotWithShape="1">
          <a:blip r:embed="rId2">
            <a:alphaModFix/>
          </a:blip>
          <a:srcRect/>
          <a:stretch/>
        </p:blipFill>
        <p:spPr>
          <a:xfrm>
            <a:off x="1104631" y="1162108"/>
            <a:ext cx="1181548" cy="193895"/>
          </a:xfrm>
          <a:prstGeom prst="rect">
            <a:avLst/>
          </a:prstGeom>
          <a:noFill/>
          <a:ln>
            <a:noFill/>
          </a:ln>
        </p:spPr>
      </p:pic>
      <p:grpSp>
        <p:nvGrpSpPr>
          <p:cNvPr id="7130" name="Google Shape;7130;p1108"/>
          <p:cNvGrpSpPr/>
          <p:nvPr/>
        </p:nvGrpSpPr>
        <p:grpSpPr>
          <a:xfrm>
            <a:off x="2491757" y="0"/>
            <a:ext cx="6680818" cy="3809431"/>
            <a:chOff x="0" y="0"/>
            <a:chExt cx="17815516" cy="10158483"/>
          </a:xfrm>
        </p:grpSpPr>
        <p:pic>
          <p:nvPicPr>
            <p:cNvPr id="7131" name="Google Shape;7131;p1108" descr="pasted-movie.png"/>
            <p:cNvPicPr preferRelativeResize="0"/>
            <p:nvPr/>
          </p:nvPicPr>
          <p:blipFill rotWithShape="1">
            <a:blip r:embed="rId3">
              <a:alphaModFix/>
            </a:blip>
            <a:srcRect l="33047" b="25931"/>
            <a:stretch/>
          </p:blipFill>
          <p:spPr>
            <a:xfrm>
              <a:off x="1387747" y="0"/>
              <a:ext cx="16427769" cy="10158483"/>
            </a:xfrm>
            <a:prstGeom prst="rect">
              <a:avLst/>
            </a:prstGeom>
            <a:noFill/>
            <a:ln>
              <a:noFill/>
            </a:ln>
          </p:spPr>
        </p:pic>
        <p:sp>
          <p:nvSpPr>
            <p:cNvPr id="7132" name="Google Shape;7132;p1108"/>
            <p:cNvSpPr/>
            <p:nvPr/>
          </p:nvSpPr>
          <p:spPr>
            <a:xfrm>
              <a:off x="0" y="308436"/>
              <a:ext cx="13080798" cy="8892612"/>
            </a:xfrm>
            <a:custGeom>
              <a:avLst/>
              <a:gdLst/>
              <a:ahLst/>
              <a:cxnLst/>
              <a:rect l="l" t="t" r="r" b="b"/>
              <a:pathLst>
                <a:path w="21600" h="21600" extrusionOk="0">
                  <a:moveTo>
                    <a:pt x="10018" y="0"/>
                  </a:moveTo>
                  <a:lnTo>
                    <a:pt x="10450" y="6358"/>
                  </a:lnTo>
                  <a:lnTo>
                    <a:pt x="15307" y="11999"/>
                  </a:lnTo>
                  <a:lnTo>
                    <a:pt x="21600" y="13232"/>
                  </a:lnTo>
                  <a:lnTo>
                    <a:pt x="20686" y="17021"/>
                  </a:lnTo>
                  <a:lnTo>
                    <a:pt x="0" y="21600"/>
                  </a:lnTo>
                  <a:lnTo>
                    <a:pt x="812" y="785"/>
                  </a:lnTo>
                  <a:lnTo>
                    <a:pt x="10018" y="0"/>
                  </a:lnTo>
                  <a:close/>
                </a:path>
              </a:pathLst>
            </a:custGeom>
            <a:solidFill>
              <a:srgbClr val="F3F3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grpSp>
      <p:sp>
        <p:nvSpPr>
          <p:cNvPr id="7133" name="Google Shape;7133;p1108"/>
          <p:cNvSpPr txBox="1">
            <a:spLocks noGrp="1"/>
          </p:cNvSpPr>
          <p:nvPr>
            <p:ph type="body" idx="1"/>
          </p:nvPr>
        </p:nvSpPr>
        <p:spPr>
          <a:xfrm>
            <a:off x="1065135" y="1480223"/>
            <a:ext cx="4917300" cy="1404600"/>
          </a:xfrm>
          <a:prstGeom prst="rect">
            <a:avLst/>
          </a:prstGeom>
          <a:noFill/>
          <a:ln>
            <a:noFill/>
          </a:ln>
        </p:spPr>
        <p:txBody>
          <a:bodyPr spcFirstLastPara="1" wrap="square" lIns="19050" tIns="19050" rIns="19050" bIns="19050" anchor="ctr" anchorCtr="0">
            <a:spAutoFit/>
          </a:bodyPr>
          <a:lstStyle>
            <a:lvl1pPr marL="457200" lvl="0" indent="-228600" algn="l">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34" name="Google Shape;7134;p1108"/>
          <p:cNvSpPr txBox="1">
            <a:spLocks noGrp="1"/>
          </p:cNvSpPr>
          <p:nvPr>
            <p:ph type="body" idx="2"/>
          </p:nvPr>
        </p:nvSpPr>
        <p:spPr>
          <a:xfrm>
            <a:off x="1071563" y="2869280"/>
            <a:ext cx="4917300" cy="6342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35" name="Google Shape;7135;p1108"/>
          <p:cNvSpPr txBox="1">
            <a:spLocks noGrp="1"/>
          </p:cNvSpPr>
          <p:nvPr>
            <p:ph type="body" idx="3"/>
          </p:nvPr>
        </p:nvSpPr>
        <p:spPr>
          <a:xfrm>
            <a:off x="1510593" y="3680533"/>
            <a:ext cx="13431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36" name="Google Shape;7136;p1108"/>
          <p:cNvSpPr/>
          <p:nvPr/>
        </p:nvSpPr>
        <p:spPr>
          <a:xfrm>
            <a:off x="1101018" y="3739221"/>
            <a:ext cx="311400" cy="311400"/>
          </a:xfrm>
          <a:prstGeom prst="ellipse">
            <a:avLst/>
          </a:prstGeom>
          <a:solidFill>
            <a:srgbClr val="0E111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800"/>
              <a:buFont typeface="Play"/>
              <a:buNone/>
            </a:pPr>
            <a:endParaRPr sz="800" b="0" i="0" u="none" strike="noStrike" cap="none">
              <a:solidFill>
                <a:srgbClr val="FDFEFE"/>
              </a:solidFill>
              <a:latin typeface="Play"/>
              <a:ea typeface="Play"/>
              <a:cs typeface="Play"/>
              <a:sym typeface="Play"/>
            </a:endParaRPr>
          </a:p>
        </p:txBody>
      </p:sp>
      <p:sp>
        <p:nvSpPr>
          <p:cNvPr id="7137" name="Google Shape;7137;p1108"/>
          <p:cNvSpPr txBox="1">
            <a:spLocks noGrp="1"/>
          </p:cNvSpPr>
          <p:nvPr>
            <p:ph type="body" idx="4"/>
          </p:nvPr>
        </p:nvSpPr>
        <p:spPr>
          <a:xfrm>
            <a:off x="1109228" y="3797214"/>
            <a:ext cx="285300" cy="2097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38" name="Google Shape;7138;p110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matchingName="Title 04">
  <p:cSld name="Title 04">
    <p:bg>
      <p:bgPr>
        <a:solidFill>
          <a:srgbClr val="FDFEFE"/>
        </a:solidFill>
        <a:effectLst/>
      </p:bgPr>
    </p:bg>
    <p:spTree>
      <p:nvGrpSpPr>
        <p:cNvPr id="1" name="Shape 7139"/>
        <p:cNvGrpSpPr/>
        <p:nvPr/>
      </p:nvGrpSpPr>
      <p:grpSpPr>
        <a:xfrm>
          <a:off x="0" y="0"/>
          <a:ext cx="0" cy="0"/>
          <a:chOff x="0" y="0"/>
          <a:chExt cx="0" cy="0"/>
        </a:xfrm>
      </p:grpSpPr>
      <p:sp>
        <p:nvSpPr>
          <p:cNvPr id="7140" name="Google Shape;7140;p1109"/>
          <p:cNvSpPr/>
          <p:nvPr/>
        </p:nvSpPr>
        <p:spPr>
          <a:xfrm>
            <a:off x="6825394" y="16822"/>
            <a:ext cx="2317248" cy="5128920"/>
          </a:xfrm>
          <a:custGeom>
            <a:avLst/>
            <a:gdLst/>
            <a:ahLst/>
            <a:cxnLst/>
            <a:rect l="l" t="t" r="r" b="b"/>
            <a:pathLst>
              <a:path w="21600" h="21600" extrusionOk="0">
                <a:moveTo>
                  <a:pt x="21600" y="0"/>
                </a:moveTo>
                <a:lnTo>
                  <a:pt x="21600" y="21600"/>
                </a:lnTo>
                <a:lnTo>
                  <a:pt x="15555" y="21600"/>
                </a:lnTo>
                <a:lnTo>
                  <a:pt x="0" y="18541"/>
                </a:lnTo>
                <a:lnTo>
                  <a:pt x="21600"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141" name="Google Shape;7141;p1109"/>
          <p:cNvSpPr/>
          <p:nvPr/>
        </p:nvSpPr>
        <p:spPr>
          <a:xfrm>
            <a:off x="-14511" y="0"/>
            <a:ext cx="9244098" cy="5143878"/>
          </a:xfrm>
          <a:custGeom>
            <a:avLst/>
            <a:gdLst/>
            <a:ahLst/>
            <a:cxnLst/>
            <a:rect l="l" t="t" r="r" b="b"/>
            <a:pathLst>
              <a:path w="21600" h="21600" extrusionOk="0">
                <a:moveTo>
                  <a:pt x="19074" y="0"/>
                </a:moveTo>
                <a:lnTo>
                  <a:pt x="0" y="0"/>
                </a:lnTo>
                <a:lnTo>
                  <a:pt x="0" y="21600"/>
                </a:lnTo>
                <a:lnTo>
                  <a:pt x="14762" y="21600"/>
                </a:lnTo>
                <a:lnTo>
                  <a:pt x="21600" y="8453"/>
                </a:lnTo>
                <a:lnTo>
                  <a:pt x="21600" y="4004"/>
                </a:lnTo>
                <a:lnTo>
                  <a:pt x="1907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142" name="Google Shape;7142;p1109"/>
          <p:cNvSpPr/>
          <p:nvPr/>
        </p:nvSpPr>
        <p:spPr>
          <a:xfrm>
            <a:off x="6825378" y="609079"/>
            <a:ext cx="2317248" cy="3858678"/>
          </a:xfrm>
          <a:custGeom>
            <a:avLst/>
            <a:gdLst/>
            <a:ahLst/>
            <a:cxnLst/>
            <a:rect l="l" t="t" r="r" b="b"/>
            <a:pathLst>
              <a:path w="21600" h="21600" extrusionOk="0">
                <a:moveTo>
                  <a:pt x="18695" y="0"/>
                </a:moveTo>
                <a:lnTo>
                  <a:pt x="0" y="21331"/>
                </a:lnTo>
                <a:lnTo>
                  <a:pt x="1031" y="21600"/>
                </a:lnTo>
                <a:lnTo>
                  <a:pt x="21600" y="8358"/>
                </a:lnTo>
                <a:lnTo>
                  <a:pt x="21600" y="1542"/>
                </a:lnTo>
                <a:lnTo>
                  <a:pt x="18695" y="0"/>
                </a:lnTo>
                <a:close/>
              </a:path>
            </a:pathLst>
          </a:custGeom>
          <a:solidFill>
            <a:srgbClr val="144A34"/>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pic>
        <p:nvPicPr>
          <p:cNvPr id="7143" name="Google Shape;7143;p1109" descr="horizontal-logo-gradient-white-atlassian.png"/>
          <p:cNvPicPr preferRelativeResize="0"/>
          <p:nvPr/>
        </p:nvPicPr>
        <p:blipFill rotWithShape="1">
          <a:blip r:embed="rId2">
            <a:alphaModFix/>
          </a:blip>
          <a:srcRect t="129" b="129"/>
          <a:stretch/>
        </p:blipFill>
        <p:spPr>
          <a:xfrm>
            <a:off x="1018938" y="1272157"/>
            <a:ext cx="1111799" cy="182449"/>
          </a:xfrm>
          <a:prstGeom prst="rect">
            <a:avLst/>
          </a:prstGeom>
          <a:noFill/>
          <a:ln>
            <a:noFill/>
          </a:ln>
        </p:spPr>
      </p:pic>
      <p:sp>
        <p:nvSpPr>
          <p:cNvPr id="7144" name="Google Shape;7144;p1109"/>
          <p:cNvSpPr/>
          <p:nvPr/>
        </p:nvSpPr>
        <p:spPr>
          <a:xfrm>
            <a:off x="1020055" y="3420443"/>
            <a:ext cx="311400" cy="311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800"/>
              <a:buFont typeface="Play"/>
              <a:buNone/>
            </a:pPr>
            <a:endParaRPr sz="800" b="0" i="0" u="none" strike="noStrike" cap="none">
              <a:solidFill>
                <a:srgbClr val="292A2E"/>
              </a:solidFill>
              <a:latin typeface="Play"/>
              <a:ea typeface="Play"/>
              <a:cs typeface="Play"/>
              <a:sym typeface="Play"/>
            </a:endParaRPr>
          </a:p>
        </p:txBody>
      </p:sp>
      <p:sp>
        <p:nvSpPr>
          <p:cNvPr id="7145" name="Google Shape;7145;p1109"/>
          <p:cNvSpPr txBox="1">
            <a:spLocks noGrp="1"/>
          </p:cNvSpPr>
          <p:nvPr>
            <p:ph type="body" idx="1"/>
          </p:nvPr>
        </p:nvSpPr>
        <p:spPr>
          <a:xfrm>
            <a:off x="1429630" y="3385568"/>
            <a:ext cx="13431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46" name="Google Shape;7146;p1109"/>
          <p:cNvSpPr txBox="1">
            <a:spLocks noGrp="1"/>
          </p:cNvSpPr>
          <p:nvPr>
            <p:ph type="body" idx="2"/>
          </p:nvPr>
        </p:nvSpPr>
        <p:spPr>
          <a:xfrm>
            <a:off x="3534655" y="3385568"/>
            <a:ext cx="1343100" cy="4191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47" name="Google Shape;7147;p1109"/>
          <p:cNvSpPr/>
          <p:nvPr/>
        </p:nvSpPr>
        <p:spPr>
          <a:xfrm>
            <a:off x="3125080" y="3420443"/>
            <a:ext cx="311400" cy="311400"/>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8F8F8"/>
              </a:buClr>
              <a:buSzPts val="800"/>
              <a:buFont typeface="Play"/>
              <a:buNone/>
            </a:pPr>
            <a:endParaRPr sz="800" b="0" i="0" u="none" strike="noStrike" cap="none">
              <a:solidFill>
                <a:srgbClr val="F8F8F8"/>
              </a:solidFill>
              <a:latin typeface="Play"/>
              <a:ea typeface="Play"/>
              <a:cs typeface="Play"/>
              <a:sym typeface="Play"/>
            </a:endParaRPr>
          </a:p>
        </p:txBody>
      </p:sp>
      <p:sp>
        <p:nvSpPr>
          <p:cNvPr id="7148" name="Google Shape;7148;p1109"/>
          <p:cNvSpPr txBox="1">
            <a:spLocks noGrp="1"/>
          </p:cNvSpPr>
          <p:nvPr>
            <p:ph type="body" idx="3"/>
          </p:nvPr>
        </p:nvSpPr>
        <p:spPr>
          <a:xfrm>
            <a:off x="976946" y="1610519"/>
            <a:ext cx="6353400" cy="857400"/>
          </a:xfrm>
          <a:prstGeom prst="rect">
            <a:avLst/>
          </a:prstGeom>
          <a:noFill/>
          <a:ln>
            <a:noFill/>
          </a:ln>
        </p:spPr>
        <p:txBody>
          <a:bodyPr spcFirstLastPara="1" wrap="square" lIns="19050" tIns="19050" rIns="19050" bIns="19050" anchor="ctr" anchorCtr="0">
            <a:normAutofit/>
          </a:bodyPr>
          <a:lstStyle>
            <a:lvl1pPr marL="457200" lvl="0" indent="-228600" algn="l">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49" name="Google Shape;7149;p1109"/>
          <p:cNvSpPr txBox="1">
            <a:spLocks noGrp="1"/>
          </p:cNvSpPr>
          <p:nvPr>
            <p:ph type="body" idx="4"/>
          </p:nvPr>
        </p:nvSpPr>
        <p:spPr>
          <a:xfrm>
            <a:off x="979814" y="2333928"/>
            <a:ext cx="5322000" cy="987600"/>
          </a:xfrm>
          <a:prstGeom prst="rect">
            <a:avLst/>
          </a:prstGeom>
          <a:noFill/>
          <a:ln>
            <a:noFill/>
          </a:ln>
        </p:spPr>
        <p:txBody>
          <a:bodyPr spcFirstLastPara="1" wrap="square" lIns="19050" tIns="19050" rIns="19050" bIns="19050" anchor="ctr" anchorCtr="0">
            <a:normAutofit/>
          </a:bodyPr>
          <a:lstStyle>
            <a:lvl1pPr marL="457200" lvl="0" indent="-228600" algn="l">
              <a:lnSpc>
                <a:spcPct val="100000"/>
              </a:lnSpc>
              <a:spcBef>
                <a:spcPts val="0"/>
              </a:spcBef>
              <a:spcAft>
                <a:spcPts val="0"/>
              </a:spcAft>
              <a:buClr>
                <a:srgbClr val="F8F8F8"/>
              </a:buClr>
              <a:buSzPts val="1900"/>
              <a:buFont typeface="Play"/>
              <a:buNone/>
              <a:defRPr sz="19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0" name="Google Shape;7150;p1109"/>
          <p:cNvSpPr txBox="1">
            <a:spLocks noGrp="1"/>
          </p:cNvSpPr>
          <p:nvPr>
            <p:ph type="body" idx="5"/>
          </p:nvPr>
        </p:nvSpPr>
        <p:spPr>
          <a:xfrm>
            <a:off x="3138052" y="3473674"/>
            <a:ext cx="285300" cy="2097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1" name="Google Shape;7151;p1109"/>
          <p:cNvSpPr txBox="1">
            <a:spLocks noGrp="1"/>
          </p:cNvSpPr>
          <p:nvPr>
            <p:ph type="body" idx="6"/>
          </p:nvPr>
        </p:nvSpPr>
        <p:spPr>
          <a:xfrm>
            <a:off x="1033027" y="3468911"/>
            <a:ext cx="285300" cy="2097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2" name="Google Shape;7152;p110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matchingName="Agenda 01">
  <p:cSld name="Agenda 01">
    <p:bg>
      <p:bgPr>
        <a:solidFill>
          <a:srgbClr val="FDFEFE"/>
        </a:solidFill>
        <a:effectLst/>
      </p:bgPr>
    </p:bg>
    <p:spTree>
      <p:nvGrpSpPr>
        <p:cNvPr id="1" name="Shape 7153"/>
        <p:cNvGrpSpPr/>
        <p:nvPr/>
      </p:nvGrpSpPr>
      <p:grpSpPr>
        <a:xfrm>
          <a:off x="0" y="0"/>
          <a:ext cx="0" cy="0"/>
          <a:chOff x="0" y="0"/>
          <a:chExt cx="0" cy="0"/>
        </a:xfrm>
      </p:grpSpPr>
      <p:sp>
        <p:nvSpPr>
          <p:cNvPr id="7154" name="Google Shape;7154;p1110"/>
          <p:cNvSpPr/>
          <p:nvPr/>
        </p:nvSpPr>
        <p:spPr>
          <a:xfrm>
            <a:off x="3112367" y="0"/>
            <a:ext cx="60318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155" name="Google Shape;7155;p1110"/>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7156" name="Google Shape;7156;p1110"/>
          <p:cNvSpPr txBox="1">
            <a:spLocks noGrp="1"/>
          </p:cNvSpPr>
          <p:nvPr>
            <p:ph type="body" idx="1"/>
          </p:nvPr>
        </p:nvSpPr>
        <p:spPr>
          <a:xfrm>
            <a:off x="665372" y="2107230"/>
            <a:ext cx="1831500" cy="11811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7" name="Google Shape;7157;p1110"/>
          <p:cNvSpPr txBox="1">
            <a:spLocks noGrp="1"/>
          </p:cNvSpPr>
          <p:nvPr>
            <p:ph type="body" idx="2"/>
          </p:nvPr>
        </p:nvSpPr>
        <p:spPr>
          <a:xfrm>
            <a:off x="661717" y="1511521"/>
            <a:ext cx="1833600" cy="4002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8" name="Google Shape;7158;p1110"/>
          <p:cNvSpPr txBox="1">
            <a:spLocks noGrp="1"/>
          </p:cNvSpPr>
          <p:nvPr>
            <p:ph type="body" idx="3"/>
          </p:nvPr>
        </p:nvSpPr>
        <p:spPr>
          <a:xfrm>
            <a:off x="3974753" y="1988051"/>
            <a:ext cx="3982200" cy="19086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59" name="Google Shape;7159;p1110"/>
          <p:cNvSpPr txBox="1">
            <a:spLocks noGrp="1"/>
          </p:cNvSpPr>
          <p:nvPr>
            <p:ph type="body" idx="4"/>
          </p:nvPr>
        </p:nvSpPr>
        <p:spPr>
          <a:xfrm>
            <a:off x="3995736" y="1440079"/>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60" name="Google Shape;7160;p111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matchingName="Agenda 02">
  <p:cSld name="Agenda 02">
    <p:bg>
      <p:bgPr>
        <a:solidFill>
          <a:srgbClr val="FDFEFE"/>
        </a:solidFill>
        <a:effectLst/>
      </p:bgPr>
    </p:bg>
    <p:spTree>
      <p:nvGrpSpPr>
        <p:cNvPr id="1" name="Shape 7161"/>
        <p:cNvGrpSpPr/>
        <p:nvPr/>
      </p:nvGrpSpPr>
      <p:grpSpPr>
        <a:xfrm>
          <a:off x="0" y="0"/>
          <a:ext cx="0" cy="0"/>
          <a:chOff x="0" y="0"/>
          <a:chExt cx="0" cy="0"/>
        </a:xfrm>
      </p:grpSpPr>
      <p:sp>
        <p:nvSpPr>
          <p:cNvPr id="7162" name="Google Shape;7162;p1111"/>
          <p:cNvSpPr/>
          <p:nvPr/>
        </p:nvSpPr>
        <p:spPr>
          <a:xfrm>
            <a:off x="3112367" y="0"/>
            <a:ext cx="60318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163" name="Google Shape;7163;p1111"/>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7164" name="Google Shape;7164;p1111"/>
          <p:cNvSpPr txBox="1">
            <a:spLocks noGrp="1"/>
          </p:cNvSpPr>
          <p:nvPr>
            <p:ph type="body" idx="1"/>
          </p:nvPr>
        </p:nvSpPr>
        <p:spPr>
          <a:xfrm>
            <a:off x="661717" y="1511521"/>
            <a:ext cx="1833600" cy="4002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65" name="Google Shape;7165;p1111"/>
          <p:cNvSpPr txBox="1">
            <a:spLocks noGrp="1"/>
          </p:cNvSpPr>
          <p:nvPr>
            <p:ph type="body" idx="2"/>
          </p:nvPr>
        </p:nvSpPr>
        <p:spPr>
          <a:xfrm>
            <a:off x="665372" y="2107230"/>
            <a:ext cx="1831500" cy="11811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66" name="Google Shape;7166;p1111"/>
          <p:cNvSpPr txBox="1">
            <a:spLocks noGrp="1"/>
          </p:cNvSpPr>
          <p:nvPr>
            <p:ph type="body" idx="3"/>
          </p:nvPr>
        </p:nvSpPr>
        <p:spPr>
          <a:xfrm>
            <a:off x="3974753" y="1988051"/>
            <a:ext cx="3982200" cy="19086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67" name="Google Shape;7167;p1111"/>
          <p:cNvSpPr txBox="1">
            <a:spLocks noGrp="1"/>
          </p:cNvSpPr>
          <p:nvPr>
            <p:ph type="body" idx="4"/>
          </p:nvPr>
        </p:nvSpPr>
        <p:spPr>
          <a:xfrm>
            <a:off x="3995736" y="1440079"/>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68" name="Google Shape;7168;p111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60"/>
        <p:cNvGrpSpPr/>
        <p:nvPr/>
      </p:nvGrpSpPr>
      <p:grpSpPr>
        <a:xfrm>
          <a:off x="0" y="0"/>
          <a:ext cx="0" cy="0"/>
          <a:chOff x="0" y="0"/>
          <a:chExt cx="0" cy="0"/>
        </a:xfrm>
      </p:grpSpPr>
      <p:sp>
        <p:nvSpPr>
          <p:cNvPr id="61" name="Google Shape;61;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2" name="Google Shape;62;p12"/>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Slide Nav Bottom_Black">
  <p:cSld name="Slide Nav Bottom_Black">
    <p:bg>
      <p:bgPr>
        <a:solidFill>
          <a:srgbClr val="14171A"/>
        </a:solidFill>
        <a:effectLst/>
      </p:bgPr>
    </p:bg>
    <p:spTree>
      <p:nvGrpSpPr>
        <p:cNvPr id="1" name="Shape 688"/>
        <p:cNvGrpSpPr/>
        <p:nvPr/>
      </p:nvGrpSpPr>
      <p:grpSpPr>
        <a:xfrm>
          <a:off x="0" y="0"/>
          <a:ext cx="0" cy="0"/>
          <a:chOff x="0" y="0"/>
          <a:chExt cx="0" cy="0"/>
        </a:xfrm>
      </p:grpSpPr>
      <p:sp>
        <p:nvSpPr>
          <p:cNvPr id="689" name="Google Shape;689;p11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matchingName="Agenda 03">
  <p:cSld name="Agenda 03">
    <p:bg>
      <p:bgPr>
        <a:solidFill>
          <a:srgbClr val="FDFEFE"/>
        </a:solidFill>
        <a:effectLst/>
      </p:bgPr>
    </p:bg>
    <p:spTree>
      <p:nvGrpSpPr>
        <p:cNvPr id="1" name="Shape 7169"/>
        <p:cNvGrpSpPr/>
        <p:nvPr/>
      </p:nvGrpSpPr>
      <p:grpSpPr>
        <a:xfrm>
          <a:off x="0" y="0"/>
          <a:ext cx="0" cy="0"/>
          <a:chOff x="0" y="0"/>
          <a:chExt cx="0" cy="0"/>
        </a:xfrm>
      </p:grpSpPr>
      <p:sp>
        <p:nvSpPr>
          <p:cNvPr id="7170" name="Google Shape;7170;p1112"/>
          <p:cNvSpPr txBox="1">
            <a:spLocks noGrp="1"/>
          </p:cNvSpPr>
          <p:nvPr>
            <p:ph type="body" idx="1"/>
          </p:nvPr>
        </p:nvSpPr>
        <p:spPr>
          <a:xfrm>
            <a:off x="1120080" y="2193131"/>
            <a:ext cx="2116500" cy="757200"/>
          </a:xfrm>
          <a:prstGeom prst="rect">
            <a:avLst/>
          </a:prstGeom>
          <a:noFill/>
          <a:ln>
            <a:noFill/>
          </a:ln>
        </p:spPr>
        <p:txBody>
          <a:bodyPr spcFirstLastPara="1" wrap="square" lIns="19050" tIns="19050" rIns="19050" bIns="19050" anchor="ctr" anchorCtr="0">
            <a:spAutoFit/>
          </a:bodyPr>
          <a:lstStyle>
            <a:lvl1pPr marL="457200" lvl="0" indent="-228600" algn="l">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1" name="Google Shape;7171;p1112"/>
          <p:cNvSpPr txBox="1">
            <a:spLocks noGrp="1"/>
          </p:cNvSpPr>
          <p:nvPr>
            <p:ph type="body" idx="2"/>
          </p:nvPr>
        </p:nvSpPr>
        <p:spPr>
          <a:xfrm>
            <a:off x="5069681" y="96827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2" name="Google Shape;7172;p1112"/>
          <p:cNvSpPr txBox="1">
            <a:spLocks noGrp="1"/>
          </p:cNvSpPr>
          <p:nvPr>
            <p:ph type="body" idx="3"/>
          </p:nvPr>
        </p:nvSpPr>
        <p:spPr>
          <a:xfrm>
            <a:off x="5071298" y="1261169"/>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3" name="Google Shape;7173;p1112"/>
          <p:cNvSpPr txBox="1">
            <a:spLocks noGrp="1"/>
          </p:cNvSpPr>
          <p:nvPr>
            <p:ph type="body" idx="4"/>
          </p:nvPr>
        </p:nvSpPr>
        <p:spPr>
          <a:xfrm>
            <a:off x="5069681" y="1630486"/>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4" name="Google Shape;7174;p1112"/>
          <p:cNvSpPr txBox="1">
            <a:spLocks noGrp="1"/>
          </p:cNvSpPr>
          <p:nvPr>
            <p:ph type="body" idx="5"/>
          </p:nvPr>
        </p:nvSpPr>
        <p:spPr>
          <a:xfrm>
            <a:off x="5071298" y="1928738"/>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5" name="Google Shape;7175;p1112"/>
          <p:cNvSpPr txBox="1">
            <a:spLocks noGrp="1"/>
          </p:cNvSpPr>
          <p:nvPr>
            <p:ph type="body" idx="6"/>
          </p:nvPr>
        </p:nvSpPr>
        <p:spPr>
          <a:xfrm>
            <a:off x="5069681" y="230341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6" name="Google Shape;7176;p1112"/>
          <p:cNvSpPr txBox="1">
            <a:spLocks noGrp="1"/>
          </p:cNvSpPr>
          <p:nvPr>
            <p:ph type="body" idx="7"/>
          </p:nvPr>
        </p:nvSpPr>
        <p:spPr>
          <a:xfrm>
            <a:off x="5071298" y="2596307"/>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7" name="Google Shape;7177;p1112"/>
          <p:cNvSpPr txBox="1">
            <a:spLocks noGrp="1"/>
          </p:cNvSpPr>
          <p:nvPr>
            <p:ph type="body" idx="8"/>
          </p:nvPr>
        </p:nvSpPr>
        <p:spPr>
          <a:xfrm>
            <a:off x="5069681" y="2994719"/>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8" name="Google Shape;7178;p1112"/>
          <p:cNvSpPr txBox="1">
            <a:spLocks noGrp="1"/>
          </p:cNvSpPr>
          <p:nvPr>
            <p:ph type="body" idx="9"/>
          </p:nvPr>
        </p:nvSpPr>
        <p:spPr>
          <a:xfrm>
            <a:off x="5071298" y="3287613"/>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79" name="Google Shape;7179;p1112"/>
          <p:cNvSpPr txBox="1">
            <a:spLocks noGrp="1"/>
          </p:cNvSpPr>
          <p:nvPr>
            <p:ph type="body" idx="13"/>
          </p:nvPr>
        </p:nvSpPr>
        <p:spPr>
          <a:xfrm>
            <a:off x="5069681" y="3646587"/>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0" name="Google Shape;7180;p1112"/>
          <p:cNvSpPr txBox="1">
            <a:spLocks noGrp="1"/>
          </p:cNvSpPr>
          <p:nvPr>
            <p:ph type="body" idx="14"/>
          </p:nvPr>
        </p:nvSpPr>
        <p:spPr>
          <a:xfrm>
            <a:off x="5071298" y="3939480"/>
            <a:ext cx="10068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1" name="Google Shape;7181;p111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matchingName="Chapter 01">
  <p:cSld name="Chapter 01">
    <p:bg>
      <p:bgPr>
        <a:solidFill>
          <a:srgbClr val="FDFEFE"/>
        </a:solidFill>
        <a:effectLst/>
      </p:bgPr>
    </p:bg>
    <p:spTree>
      <p:nvGrpSpPr>
        <p:cNvPr id="1" name="Shape 7182"/>
        <p:cNvGrpSpPr/>
        <p:nvPr/>
      </p:nvGrpSpPr>
      <p:grpSpPr>
        <a:xfrm>
          <a:off x="0" y="0"/>
          <a:ext cx="0" cy="0"/>
          <a:chOff x="0" y="0"/>
          <a:chExt cx="0" cy="0"/>
        </a:xfrm>
      </p:grpSpPr>
      <p:sp>
        <p:nvSpPr>
          <p:cNvPr id="7183" name="Google Shape;7183;p1113"/>
          <p:cNvSpPr/>
          <p:nvPr/>
        </p:nvSpPr>
        <p:spPr>
          <a:xfrm>
            <a:off x="3112367" y="0"/>
            <a:ext cx="60318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184" name="Google Shape;7184;p1113"/>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7185" name="Google Shape;7185;p1113"/>
          <p:cNvSpPr txBox="1">
            <a:spLocks noGrp="1"/>
          </p:cNvSpPr>
          <p:nvPr>
            <p:ph type="body" idx="1"/>
          </p:nvPr>
        </p:nvSpPr>
        <p:spPr>
          <a:xfrm>
            <a:off x="661717" y="1516279"/>
            <a:ext cx="1833600" cy="4002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6" name="Google Shape;7186;p1113"/>
          <p:cNvSpPr txBox="1">
            <a:spLocks noGrp="1"/>
          </p:cNvSpPr>
          <p:nvPr>
            <p:ph type="body" idx="2"/>
          </p:nvPr>
        </p:nvSpPr>
        <p:spPr>
          <a:xfrm>
            <a:off x="665372" y="1988051"/>
            <a:ext cx="1831500" cy="11811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7" name="Google Shape;7187;p1113"/>
          <p:cNvSpPr txBox="1">
            <a:spLocks noGrp="1"/>
          </p:cNvSpPr>
          <p:nvPr>
            <p:ph type="body" idx="3"/>
          </p:nvPr>
        </p:nvSpPr>
        <p:spPr>
          <a:xfrm>
            <a:off x="3974753" y="1988051"/>
            <a:ext cx="3982200" cy="19086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8" name="Google Shape;7188;p1113"/>
          <p:cNvSpPr txBox="1">
            <a:spLocks noGrp="1"/>
          </p:cNvSpPr>
          <p:nvPr>
            <p:ph type="body" idx="4"/>
          </p:nvPr>
        </p:nvSpPr>
        <p:spPr>
          <a:xfrm>
            <a:off x="3995736" y="1440079"/>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89" name="Google Shape;7189;p111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matchingName="Chapter 02">
  <p:cSld name="Chapter 02">
    <p:bg>
      <p:bgPr>
        <a:solidFill>
          <a:srgbClr val="FDFEFE"/>
        </a:solidFill>
        <a:effectLst/>
      </p:bgPr>
    </p:bg>
    <p:spTree>
      <p:nvGrpSpPr>
        <p:cNvPr id="1" name="Shape 7190"/>
        <p:cNvGrpSpPr/>
        <p:nvPr/>
      </p:nvGrpSpPr>
      <p:grpSpPr>
        <a:xfrm>
          <a:off x="0" y="0"/>
          <a:ext cx="0" cy="0"/>
          <a:chOff x="0" y="0"/>
          <a:chExt cx="0" cy="0"/>
        </a:xfrm>
      </p:grpSpPr>
      <p:sp>
        <p:nvSpPr>
          <p:cNvPr id="7191" name="Google Shape;7191;p1114"/>
          <p:cNvSpPr/>
          <p:nvPr/>
        </p:nvSpPr>
        <p:spPr>
          <a:xfrm>
            <a:off x="3112367" y="0"/>
            <a:ext cx="60318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192" name="Google Shape;7192;p1114"/>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7193" name="Google Shape;7193;p1114"/>
          <p:cNvSpPr txBox="1">
            <a:spLocks noGrp="1"/>
          </p:cNvSpPr>
          <p:nvPr>
            <p:ph type="body" idx="1"/>
          </p:nvPr>
        </p:nvSpPr>
        <p:spPr>
          <a:xfrm>
            <a:off x="661717" y="1516283"/>
            <a:ext cx="1833600" cy="4002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94" name="Google Shape;7194;p1114"/>
          <p:cNvSpPr txBox="1">
            <a:spLocks noGrp="1"/>
          </p:cNvSpPr>
          <p:nvPr>
            <p:ph type="body" idx="2"/>
          </p:nvPr>
        </p:nvSpPr>
        <p:spPr>
          <a:xfrm>
            <a:off x="3974753" y="1988051"/>
            <a:ext cx="3982200" cy="19086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95" name="Google Shape;7195;p1114"/>
          <p:cNvSpPr txBox="1">
            <a:spLocks noGrp="1"/>
          </p:cNvSpPr>
          <p:nvPr>
            <p:ph type="body" idx="3"/>
          </p:nvPr>
        </p:nvSpPr>
        <p:spPr>
          <a:xfrm>
            <a:off x="3995736" y="1440079"/>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96" name="Google Shape;7196;p1114"/>
          <p:cNvSpPr txBox="1">
            <a:spLocks noGrp="1"/>
          </p:cNvSpPr>
          <p:nvPr>
            <p:ph type="body" idx="4"/>
          </p:nvPr>
        </p:nvSpPr>
        <p:spPr>
          <a:xfrm>
            <a:off x="665372" y="1988051"/>
            <a:ext cx="1831500" cy="11811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197" name="Google Shape;7197;p111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matchingName="Chapter 01">
  <p:cSld name="Chapter 01 2">
    <p:bg>
      <p:bgPr>
        <a:solidFill>
          <a:srgbClr val="FDFEFE"/>
        </a:solidFill>
        <a:effectLst/>
      </p:bgPr>
    </p:bg>
    <p:spTree>
      <p:nvGrpSpPr>
        <p:cNvPr id="1" name="Shape 7198"/>
        <p:cNvGrpSpPr/>
        <p:nvPr/>
      </p:nvGrpSpPr>
      <p:grpSpPr>
        <a:xfrm>
          <a:off x="0" y="0"/>
          <a:ext cx="0" cy="0"/>
          <a:chOff x="0" y="0"/>
          <a:chExt cx="0" cy="0"/>
        </a:xfrm>
      </p:grpSpPr>
      <p:grpSp>
        <p:nvGrpSpPr>
          <p:cNvPr id="7199" name="Google Shape;7199;p1115"/>
          <p:cNvGrpSpPr/>
          <p:nvPr/>
        </p:nvGrpSpPr>
        <p:grpSpPr>
          <a:xfrm>
            <a:off x="1260128" y="1254690"/>
            <a:ext cx="299865" cy="238121"/>
            <a:chOff x="-2" y="0"/>
            <a:chExt cx="799641" cy="634989"/>
          </a:xfrm>
        </p:grpSpPr>
        <p:pic>
          <p:nvPicPr>
            <p:cNvPr id="7200" name="Google Shape;7200;p1115" descr="pasted-movie.png"/>
            <p:cNvPicPr preferRelativeResize="0"/>
            <p:nvPr/>
          </p:nvPicPr>
          <p:blipFill rotWithShape="1">
            <a:blip r:embed="rId2">
              <a:alphaModFix/>
            </a:blip>
            <a:srcRect t="7898" b="21134"/>
            <a:stretch/>
          </p:blipFill>
          <p:spPr>
            <a:xfrm>
              <a:off x="536391" y="0"/>
              <a:ext cx="263248" cy="627071"/>
            </a:xfrm>
            <a:prstGeom prst="rect">
              <a:avLst/>
            </a:prstGeom>
            <a:noFill/>
            <a:ln>
              <a:noFill/>
            </a:ln>
          </p:spPr>
        </p:pic>
        <p:grpSp>
          <p:nvGrpSpPr>
            <p:cNvPr id="7201" name="Google Shape;7201;p1115"/>
            <p:cNvGrpSpPr/>
            <p:nvPr/>
          </p:nvGrpSpPr>
          <p:grpSpPr>
            <a:xfrm>
              <a:off x="-2" y="7641"/>
              <a:ext cx="515485" cy="627348"/>
              <a:chOff x="-1" y="0"/>
              <a:chExt cx="515485" cy="627348"/>
            </a:xfrm>
          </p:grpSpPr>
          <p:sp>
            <p:nvSpPr>
              <p:cNvPr id="7202" name="Google Shape;7202;p1115"/>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03" name="Google Shape;7203;p1115"/>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04" name="Google Shape;7204;p1115"/>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05" name="Google Shape;7205;p1115"/>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06" name="Google Shape;7206;p1115"/>
          <p:cNvSpPr txBox="1">
            <a:spLocks noGrp="1"/>
          </p:cNvSpPr>
          <p:nvPr>
            <p:ph type="body" idx="1"/>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07" name="Google Shape;7207;p1115"/>
          <p:cNvSpPr txBox="1">
            <a:spLocks noGrp="1"/>
          </p:cNvSpPr>
          <p:nvPr>
            <p:ph type="body" idx="2"/>
          </p:nvPr>
        </p:nvSpPr>
        <p:spPr>
          <a:xfrm>
            <a:off x="1260128" y="1492467"/>
            <a:ext cx="32586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08" name="Google Shape;7208;p111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matchingName="Chapter 02">
  <p:cSld name="Chapter 02 2">
    <p:bg>
      <p:bgPr>
        <a:solidFill>
          <a:srgbClr val="FDFEFE"/>
        </a:solidFill>
        <a:effectLst/>
      </p:bgPr>
    </p:bg>
    <p:spTree>
      <p:nvGrpSpPr>
        <p:cNvPr id="1" name="Shape 7209"/>
        <p:cNvGrpSpPr/>
        <p:nvPr/>
      </p:nvGrpSpPr>
      <p:grpSpPr>
        <a:xfrm>
          <a:off x="0" y="0"/>
          <a:ext cx="0" cy="0"/>
          <a:chOff x="0" y="0"/>
          <a:chExt cx="0" cy="0"/>
        </a:xfrm>
      </p:grpSpPr>
      <p:sp>
        <p:nvSpPr>
          <p:cNvPr id="7210" name="Google Shape;7210;p1116"/>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11" name="Google Shape;7211;p1116"/>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12" name="Google Shape;7212;p1116"/>
          <p:cNvGrpSpPr/>
          <p:nvPr/>
        </p:nvGrpSpPr>
        <p:grpSpPr>
          <a:xfrm>
            <a:off x="1259067" y="1226115"/>
            <a:ext cx="365945" cy="333375"/>
            <a:chOff x="-2" y="0"/>
            <a:chExt cx="975853" cy="889000"/>
          </a:xfrm>
        </p:grpSpPr>
        <p:pic>
          <p:nvPicPr>
            <p:cNvPr id="7213" name="Google Shape;7213;p1116" descr="pasted-movie.png"/>
            <p:cNvPicPr preferRelativeResize="0"/>
            <p:nvPr/>
          </p:nvPicPr>
          <p:blipFill rotWithShape="1">
            <a:blip r:embed="rId2">
              <a:alphaModFix/>
            </a:blip>
            <a:srcRect/>
            <a:stretch/>
          </p:blipFill>
          <p:spPr>
            <a:xfrm>
              <a:off x="530324" y="0"/>
              <a:ext cx="445527" cy="889000"/>
            </a:xfrm>
            <a:prstGeom prst="rect">
              <a:avLst/>
            </a:prstGeom>
            <a:noFill/>
            <a:ln>
              <a:noFill/>
            </a:ln>
          </p:spPr>
        </p:pic>
        <p:grpSp>
          <p:nvGrpSpPr>
            <p:cNvPr id="7214" name="Google Shape;7214;p1116"/>
            <p:cNvGrpSpPr/>
            <p:nvPr/>
          </p:nvGrpSpPr>
          <p:grpSpPr>
            <a:xfrm>
              <a:off x="-2" y="80324"/>
              <a:ext cx="519307" cy="632020"/>
              <a:chOff x="-1" y="0"/>
              <a:chExt cx="519307" cy="632020"/>
            </a:xfrm>
          </p:grpSpPr>
          <p:sp>
            <p:nvSpPr>
              <p:cNvPr id="7215" name="Google Shape;7215;p1116"/>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16" name="Google Shape;7216;p1116"/>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17" name="Google Shape;7217;p1116"/>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18" name="Google Shape;7218;p1116"/>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19" name="Google Shape;7219;p111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matchingName="Chapter 03">
  <p:cSld name="Chapter 03">
    <p:bg>
      <p:bgPr>
        <a:solidFill>
          <a:srgbClr val="FDFEFE"/>
        </a:solidFill>
        <a:effectLst/>
      </p:bgPr>
    </p:bg>
    <p:spTree>
      <p:nvGrpSpPr>
        <p:cNvPr id="1" name="Shape 7220"/>
        <p:cNvGrpSpPr/>
        <p:nvPr/>
      </p:nvGrpSpPr>
      <p:grpSpPr>
        <a:xfrm>
          <a:off x="0" y="0"/>
          <a:ext cx="0" cy="0"/>
          <a:chOff x="0" y="0"/>
          <a:chExt cx="0" cy="0"/>
        </a:xfrm>
      </p:grpSpPr>
      <p:sp>
        <p:nvSpPr>
          <p:cNvPr id="7221" name="Google Shape;7221;p1117"/>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22" name="Google Shape;7222;p1117"/>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23" name="Google Shape;7223;p1117"/>
          <p:cNvGrpSpPr/>
          <p:nvPr/>
        </p:nvGrpSpPr>
        <p:grpSpPr>
          <a:xfrm>
            <a:off x="1259819" y="1254690"/>
            <a:ext cx="373968" cy="238125"/>
            <a:chOff x="-1" y="0"/>
            <a:chExt cx="997247" cy="635001"/>
          </a:xfrm>
        </p:grpSpPr>
        <p:pic>
          <p:nvPicPr>
            <p:cNvPr id="7224" name="Google Shape;7224;p1117" descr="Multi overlap number 3"/>
            <p:cNvPicPr preferRelativeResize="0"/>
            <p:nvPr/>
          </p:nvPicPr>
          <p:blipFill rotWithShape="1">
            <a:blip r:embed="rId2">
              <a:alphaModFix/>
            </a:blip>
            <a:srcRect t="7419" b="19342"/>
            <a:stretch/>
          </p:blipFill>
          <p:spPr>
            <a:xfrm>
              <a:off x="551158" y="0"/>
              <a:ext cx="446088" cy="635001"/>
            </a:xfrm>
            <a:prstGeom prst="rect">
              <a:avLst/>
            </a:prstGeom>
            <a:noFill/>
            <a:ln>
              <a:noFill/>
            </a:ln>
          </p:spPr>
        </p:pic>
        <p:grpSp>
          <p:nvGrpSpPr>
            <p:cNvPr id="7225" name="Google Shape;7225;p1117"/>
            <p:cNvGrpSpPr/>
            <p:nvPr/>
          </p:nvGrpSpPr>
          <p:grpSpPr>
            <a:xfrm>
              <a:off x="-1" y="1080"/>
              <a:ext cx="519987" cy="632825"/>
              <a:chOff x="-1" y="0"/>
              <a:chExt cx="519987" cy="632825"/>
            </a:xfrm>
          </p:grpSpPr>
          <p:sp>
            <p:nvSpPr>
              <p:cNvPr id="7226" name="Google Shape;7226;p1117"/>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27" name="Google Shape;7227;p1117"/>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28" name="Google Shape;7228;p1117"/>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29" name="Google Shape;7229;p1117"/>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30" name="Google Shape;7230;p111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matchingName="Chapter 04">
  <p:cSld name="Chapter 04">
    <p:bg>
      <p:bgPr>
        <a:solidFill>
          <a:srgbClr val="FDFEFE"/>
        </a:solidFill>
        <a:effectLst/>
      </p:bgPr>
    </p:bg>
    <p:spTree>
      <p:nvGrpSpPr>
        <p:cNvPr id="1" name="Shape 7231"/>
        <p:cNvGrpSpPr/>
        <p:nvPr/>
      </p:nvGrpSpPr>
      <p:grpSpPr>
        <a:xfrm>
          <a:off x="0" y="0"/>
          <a:ext cx="0" cy="0"/>
          <a:chOff x="0" y="0"/>
          <a:chExt cx="0" cy="0"/>
        </a:xfrm>
      </p:grpSpPr>
      <p:sp>
        <p:nvSpPr>
          <p:cNvPr id="7232" name="Google Shape;7232;p1118"/>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33" name="Google Shape;7233;p1118"/>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34" name="Google Shape;7234;p1118"/>
          <p:cNvGrpSpPr/>
          <p:nvPr/>
        </p:nvGrpSpPr>
        <p:grpSpPr>
          <a:xfrm>
            <a:off x="1261086" y="1249927"/>
            <a:ext cx="390482" cy="238117"/>
            <a:chOff x="-1" y="0"/>
            <a:chExt cx="1041286" cy="634978"/>
          </a:xfrm>
        </p:grpSpPr>
        <p:pic>
          <p:nvPicPr>
            <p:cNvPr id="7235" name="Google Shape;7235;p1118" descr="Multi overlap number 4"/>
            <p:cNvPicPr preferRelativeResize="0"/>
            <p:nvPr/>
          </p:nvPicPr>
          <p:blipFill rotWithShape="1">
            <a:blip r:embed="rId2">
              <a:alphaModFix/>
            </a:blip>
            <a:srcRect t="8543" b="20850"/>
            <a:stretch/>
          </p:blipFill>
          <p:spPr>
            <a:xfrm>
              <a:off x="537682" y="0"/>
              <a:ext cx="503603" cy="628275"/>
            </a:xfrm>
            <a:prstGeom prst="rect">
              <a:avLst/>
            </a:prstGeom>
            <a:noFill/>
            <a:ln>
              <a:noFill/>
            </a:ln>
          </p:spPr>
        </p:pic>
        <p:sp>
          <p:nvSpPr>
            <p:cNvPr id="7236" name="Google Shape;7236;p1118"/>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37" name="Google Shape;7237;p1118"/>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38" name="Google Shape;7238;p1118"/>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7239" name="Google Shape;7239;p1118"/>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40" name="Google Shape;7240;p111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matchingName="Chapter 05">
  <p:cSld name="Chapter 05">
    <p:bg>
      <p:bgPr>
        <a:solidFill>
          <a:srgbClr val="FDFEFE"/>
        </a:solidFill>
        <a:effectLst/>
      </p:bgPr>
    </p:bg>
    <p:spTree>
      <p:nvGrpSpPr>
        <p:cNvPr id="1" name="Shape 7241"/>
        <p:cNvGrpSpPr/>
        <p:nvPr/>
      </p:nvGrpSpPr>
      <p:grpSpPr>
        <a:xfrm>
          <a:off x="0" y="0"/>
          <a:ext cx="0" cy="0"/>
          <a:chOff x="0" y="0"/>
          <a:chExt cx="0" cy="0"/>
        </a:xfrm>
      </p:grpSpPr>
      <p:sp>
        <p:nvSpPr>
          <p:cNvPr id="7242" name="Google Shape;7242;p1119"/>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43" name="Google Shape;7243;p1119"/>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44" name="Google Shape;7244;p1119"/>
          <p:cNvGrpSpPr/>
          <p:nvPr/>
        </p:nvGrpSpPr>
        <p:grpSpPr>
          <a:xfrm>
            <a:off x="1263919" y="1249927"/>
            <a:ext cx="375291" cy="238125"/>
            <a:chOff x="-1" y="0"/>
            <a:chExt cx="1000777" cy="634999"/>
          </a:xfrm>
        </p:grpSpPr>
        <p:pic>
          <p:nvPicPr>
            <p:cNvPr id="7245" name="Google Shape;7245;p1119" descr="Multi overlap number 5"/>
            <p:cNvPicPr preferRelativeResize="0"/>
            <p:nvPr/>
          </p:nvPicPr>
          <p:blipFill rotWithShape="1">
            <a:blip r:embed="rId2">
              <a:alphaModFix/>
            </a:blip>
            <a:srcRect t="8375" b="19671"/>
            <a:stretch/>
          </p:blipFill>
          <p:spPr>
            <a:xfrm>
              <a:off x="545149" y="0"/>
              <a:ext cx="455627" cy="632238"/>
            </a:xfrm>
            <a:prstGeom prst="rect">
              <a:avLst/>
            </a:prstGeom>
            <a:noFill/>
            <a:ln>
              <a:noFill/>
            </a:ln>
          </p:spPr>
        </p:pic>
        <p:grpSp>
          <p:nvGrpSpPr>
            <p:cNvPr id="7246" name="Google Shape;7246;p1119"/>
            <p:cNvGrpSpPr/>
            <p:nvPr/>
          </p:nvGrpSpPr>
          <p:grpSpPr>
            <a:xfrm>
              <a:off x="-1" y="4913"/>
              <a:ext cx="517726" cy="630086"/>
              <a:chOff x="-1" y="0"/>
              <a:chExt cx="517726" cy="630086"/>
            </a:xfrm>
          </p:grpSpPr>
          <p:sp>
            <p:nvSpPr>
              <p:cNvPr id="7247" name="Google Shape;7247;p1119"/>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48" name="Google Shape;7248;p1119"/>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49" name="Google Shape;7249;p1119"/>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50" name="Google Shape;7250;p1119"/>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51" name="Google Shape;7251;p111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matchingName="Chapter 06">
  <p:cSld name="Chapter 06">
    <p:bg>
      <p:bgPr>
        <a:solidFill>
          <a:srgbClr val="FDFEFE"/>
        </a:solidFill>
        <a:effectLst/>
      </p:bgPr>
    </p:bg>
    <p:spTree>
      <p:nvGrpSpPr>
        <p:cNvPr id="1" name="Shape 7252"/>
        <p:cNvGrpSpPr/>
        <p:nvPr/>
      </p:nvGrpSpPr>
      <p:grpSpPr>
        <a:xfrm>
          <a:off x="0" y="0"/>
          <a:ext cx="0" cy="0"/>
          <a:chOff x="0" y="0"/>
          <a:chExt cx="0" cy="0"/>
        </a:xfrm>
      </p:grpSpPr>
      <p:sp>
        <p:nvSpPr>
          <p:cNvPr id="7253" name="Google Shape;7253;p1120"/>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54" name="Google Shape;7254;p1120"/>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55" name="Google Shape;7255;p1120"/>
          <p:cNvGrpSpPr/>
          <p:nvPr/>
        </p:nvGrpSpPr>
        <p:grpSpPr>
          <a:xfrm>
            <a:off x="1262161" y="1249927"/>
            <a:ext cx="388333" cy="238125"/>
            <a:chOff x="-2" y="0"/>
            <a:chExt cx="1035555" cy="635001"/>
          </a:xfrm>
        </p:grpSpPr>
        <p:pic>
          <p:nvPicPr>
            <p:cNvPr id="7256" name="Google Shape;7256;p1120" descr="Multi overlap number 6"/>
            <p:cNvPicPr preferRelativeResize="0"/>
            <p:nvPr/>
          </p:nvPicPr>
          <p:blipFill rotWithShape="1">
            <a:blip r:embed="rId2">
              <a:alphaModFix/>
            </a:blip>
            <a:srcRect t="8882" b="19596"/>
            <a:stretch/>
          </p:blipFill>
          <p:spPr>
            <a:xfrm>
              <a:off x="547979" y="0"/>
              <a:ext cx="487574" cy="635001"/>
            </a:xfrm>
            <a:prstGeom prst="rect">
              <a:avLst/>
            </a:prstGeom>
            <a:noFill/>
            <a:ln>
              <a:noFill/>
            </a:ln>
          </p:spPr>
        </p:pic>
        <p:grpSp>
          <p:nvGrpSpPr>
            <p:cNvPr id="7257" name="Google Shape;7257;p1120"/>
            <p:cNvGrpSpPr/>
            <p:nvPr/>
          </p:nvGrpSpPr>
          <p:grpSpPr>
            <a:xfrm>
              <a:off x="-2" y="1080"/>
              <a:ext cx="519987" cy="632825"/>
              <a:chOff x="-1" y="0"/>
              <a:chExt cx="519987" cy="632825"/>
            </a:xfrm>
          </p:grpSpPr>
          <p:sp>
            <p:nvSpPr>
              <p:cNvPr id="7258" name="Google Shape;7258;p1120"/>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59" name="Google Shape;7259;p1120"/>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60" name="Google Shape;7260;p1120"/>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61" name="Google Shape;7261;p1120"/>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62" name="Google Shape;7262;p112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matchingName="Chapter 07 ">
  <p:cSld name="Chapter 07 ">
    <p:bg>
      <p:bgPr>
        <a:solidFill>
          <a:srgbClr val="FDFEFE"/>
        </a:solidFill>
        <a:effectLst/>
      </p:bgPr>
    </p:bg>
    <p:spTree>
      <p:nvGrpSpPr>
        <p:cNvPr id="1" name="Shape 7263"/>
        <p:cNvGrpSpPr/>
        <p:nvPr/>
      </p:nvGrpSpPr>
      <p:grpSpPr>
        <a:xfrm>
          <a:off x="0" y="0"/>
          <a:ext cx="0" cy="0"/>
          <a:chOff x="0" y="0"/>
          <a:chExt cx="0" cy="0"/>
        </a:xfrm>
      </p:grpSpPr>
      <p:sp>
        <p:nvSpPr>
          <p:cNvPr id="7264" name="Google Shape;7264;p1121"/>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65" name="Google Shape;7265;p1121"/>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66" name="Google Shape;7266;p1121"/>
          <p:cNvGrpSpPr/>
          <p:nvPr/>
        </p:nvGrpSpPr>
        <p:grpSpPr>
          <a:xfrm>
            <a:off x="1263443" y="1249927"/>
            <a:ext cx="366719" cy="238125"/>
            <a:chOff x="-1" y="0"/>
            <a:chExt cx="977918" cy="634999"/>
          </a:xfrm>
        </p:grpSpPr>
        <p:pic>
          <p:nvPicPr>
            <p:cNvPr id="7267" name="Google Shape;7267;p1121" descr="Multi overlap number 7"/>
            <p:cNvPicPr preferRelativeResize="0"/>
            <p:nvPr/>
          </p:nvPicPr>
          <p:blipFill rotWithShape="1">
            <a:blip r:embed="rId2">
              <a:alphaModFix/>
            </a:blip>
            <a:srcRect t="8862" b="20853"/>
            <a:stretch/>
          </p:blipFill>
          <p:spPr>
            <a:xfrm>
              <a:off x="539030" y="0"/>
              <a:ext cx="438887" cy="632239"/>
            </a:xfrm>
            <a:prstGeom prst="rect">
              <a:avLst/>
            </a:prstGeom>
            <a:noFill/>
            <a:ln>
              <a:noFill/>
            </a:ln>
          </p:spPr>
        </p:pic>
        <p:grpSp>
          <p:nvGrpSpPr>
            <p:cNvPr id="7268" name="Google Shape;7268;p1121"/>
            <p:cNvGrpSpPr/>
            <p:nvPr/>
          </p:nvGrpSpPr>
          <p:grpSpPr>
            <a:xfrm>
              <a:off x="-1" y="4913"/>
              <a:ext cx="517726" cy="630086"/>
              <a:chOff x="-1" y="0"/>
              <a:chExt cx="517726" cy="630086"/>
            </a:xfrm>
          </p:grpSpPr>
          <p:sp>
            <p:nvSpPr>
              <p:cNvPr id="7269" name="Google Shape;7269;p1121"/>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70" name="Google Shape;7270;p1121"/>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71" name="Google Shape;7271;p1121"/>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72" name="Google Shape;7272;p1121"/>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73" name="Google Shape;7273;p112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694"/>
        <p:cNvGrpSpPr/>
        <p:nvPr/>
      </p:nvGrpSpPr>
      <p:grpSpPr>
        <a:xfrm>
          <a:off x="0" y="0"/>
          <a:ext cx="0" cy="0"/>
          <a:chOff x="0" y="0"/>
          <a:chExt cx="0" cy="0"/>
        </a:xfrm>
      </p:grpSpPr>
      <p:sp>
        <p:nvSpPr>
          <p:cNvPr id="695" name="Google Shape;695;p11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matchingName="Chapter 08">
  <p:cSld name="Chapter 08">
    <p:bg>
      <p:bgPr>
        <a:solidFill>
          <a:srgbClr val="FDFEFE"/>
        </a:solidFill>
        <a:effectLst/>
      </p:bgPr>
    </p:bg>
    <p:spTree>
      <p:nvGrpSpPr>
        <p:cNvPr id="1" name="Shape 7274"/>
        <p:cNvGrpSpPr/>
        <p:nvPr/>
      </p:nvGrpSpPr>
      <p:grpSpPr>
        <a:xfrm>
          <a:off x="0" y="0"/>
          <a:ext cx="0" cy="0"/>
          <a:chOff x="0" y="0"/>
          <a:chExt cx="0" cy="0"/>
        </a:xfrm>
      </p:grpSpPr>
      <p:sp>
        <p:nvSpPr>
          <p:cNvPr id="7275" name="Google Shape;7275;p1122"/>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76" name="Google Shape;7276;p1122"/>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77" name="Google Shape;7277;p1122"/>
          <p:cNvGrpSpPr/>
          <p:nvPr/>
        </p:nvGrpSpPr>
        <p:grpSpPr>
          <a:xfrm>
            <a:off x="1264331" y="1249927"/>
            <a:ext cx="383994" cy="238125"/>
            <a:chOff x="-1" y="0"/>
            <a:chExt cx="1023984" cy="634999"/>
          </a:xfrm>
        </p:grpSpPr>
        <p:pic>
          <p:nvPicPr>
            <p:cNvPr id="7278" name="Google Shape;7278;p1122" descr="Multi overlap number 8"/>
            <p:cNvPicPr preferRelativeResize="0"/>
            <p:nvPr/>
          </p:nvPicPr>
          <p:blipFill rotWithShape="1">
            <a:blip r:embed="rId2">
              <a:alphaModFix/>
            </a:blip>
            <a:srcRect t="7546" b="19188"/>
            <a:stretch/>
          </p:blipFill>
          <p:spPr>
            <a:xfrm>
              <a:off x="544094" y="0"/>
              <a:ext cx="479889" cy="632239"/>
            </a:xfrm>
            <a:prstGeom prst="rect">
              <a:avLst/>
            </a:prstGeom>
            <a:noFill/>
            <a:ln>
              <a:noFill/>
            </a:ln>
          </p:spPr>
        </p:pic>
        <p:grpSp>
          <p:nvGrpSpPr>
            <p:cNvPr id="7279" name="Google Shape;7279;p1122"/>
            <p:cNvGrpSpPr/>
            <p:nvPr/>
          </p:nvGrpSpPr>
          <p:grpSpPr>
            <a:xfrm>
              <a:off x="-1" y="4913"/>
              <a:ext cx="517726" cy="630086"/>
              <a:chOff x="-1" y="0"/>
              <a:chExt cx="517726" cy="630086"/>
            </a:xfrm>
          </p:grpSpPr>
          <p:sp>
            <p:nvSpPr>
              <p:cNvPr id="7280" name="Google Shape;7280;p112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81" name="Google Shape;7281;p112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82" name="Google Shape;7282;p112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83" name="Google Shape;7283;p1122"/>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84" name="Google Shape;7284;p112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matchingName="Chapter 09">
  <p:cSld name="Chapter 09">
    <p:bg>
      <p:bgPr>
        <a:solidFill>
          <a:srgbClr val="FDFEFE"/>
        </a:solidFill>
        <a:effectLst/>
      </p:bgPr>
    </p:bg>
    <p:spTree>
      <p:nvGrpSpPr>
        <p:cNvPr id="1" name="Shape 7285"/>
        <p:cNvGrpSpPr/>
        <p:nvPr/>
      </p:nvGrpSpPr>
      <p:grpSpPr>
        <a:xfrm>
          <a:off x="0" y="0"/>
          <a:ext cx="0" cy="0"/>
          <a:chOff x="0" y="0"/>
          <a:chExt cx="0" cy="0"/>
        </a:xfrm>
      </p:grpSpPr>
      <p:sp>
        <p:nvSpPr>
          <p:cNvPr id="7286" name="Google Shape;7286;p1123"/>
          <p:cNvSpPr/>
          <p:nvPr/>
        </p:nvSpPr>
        <p:spPr>
          <a:xfrm>
            <a:off x="8746171" y="-22229"/>
            <a:ext cx="397818" cy="5176872"/>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287" name="Google Shape;7287;p1123"/>
          <p:cNvSpPr txBox="1">
            <a:spLocks noGrp="1"/>
          </p:cNvSpPr>
          <p:nvPr>
            <p:ph type="body" idx="1"/>
          </p:nvPr>
        </p:nvSpPr>
        <p:spPr>
          <a:xfrm>
            <a:off x="1260128" y="1492467"/>
            <a:ext cx="4099500" cy="4761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288" name="Google Shape;7288;p1123"/>
          <p:cNvGrpSpPr/>
          <p:nvPr/>
        </p:nvGrpSpPr>
        <p:grpSpPr>
          <a:xfrm>
            <a:off x="1263947" y="1249927"/>
            <a:ext cx="384761" cy="238125"/>
            <a:chOff x="-1" y="0"/>
            <a:chExt cx="1026029" cy="634999"/>
          </a:xfrm>
        </p:grpSpPr>
        <p:pic>
          <p:nvPicPr>
            <p:cNvPr id="7289" name="Google Shape;7289;p1123" descr="Multi overlap number 9"/>
            <p:cNvPicPr preferRelativeResize="0"/>
            <p:nvPr/>
          </p:nvPicPr>
          <p:blipFill rotWithShape="1">
            <a:blip r:embed="rId2">
              <a:alphaModFix/>
            </a:blip>
            <a:srcRect t="7459" b="20748"/>
            <a:stretch/>
          </p:blipFill>
          <p:spPr>
            <a:xfrm>
              <a:off x="542432" y="0"/>
              <a:ext cx="483596" cy="632239"/>
            </a:xfrm>
            <a:prstGeom prst="rect">
              <a:avLst/>
            </a:prstGeom>
            <a:noFill/>
            <a:ln>
              <a:noFill/>
            </a:ln>
          </p:spPr>
        </p:pic>
        <p:grpSp>
          <p:nvGrpSpPr>
            <p:cNvPr id="7290" name="Google Shape;7290;p1123"/>
            <p:cNvGrpSpPr/>
            <p:nvPr/>
          </p:nvGrpSpPr>
          <p:grpSpPr>
            <a:xfrm>
              <a:off x="-1" y="4913"/>
              <a:ext cx="517726" cy="630086"/>
              <a:chOff x="-1" y="0"/>
              <a:chExt cx="517726" cy="630086"/>
            </a:xfrm>
          </p:grpSpPr>
          <p:sp>
            <p:nvSpPr>
              <p:cNvPr id="7291" name="Google Shape;7291;p1123"/>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92" name="Google Shape;7292;p1123"/>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93" name="Google Shape;7293;p1123"/>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7294" name="Google Shape;7294;p1123"/>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295" name="Google Shape;7295;p112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matchingName="Our mission">
  <p:cSld name="Our mission">
    <p:bg>
      <p:bgPr>
        <a:solidFill>
          <a:srgbClr val="FDFEFE"/>
        </a:solidFill>
        <a:effectLst/>
      </p:bgPr>
    </p:bg>
    <p:spTree>
      <p:nvGrpSpPr>
        <p:cNvPr id="1" name="Shape 7296"/>
        <p:cNvGrpSpPr/>
        <p:nvPr/>
      </p:nvGrpSpPr>
      <p:grpSpPr>
        <a:xfrm>
          <a:off x="0" y="0"/>
          <a:ext cx="0" cy="0"/>
          <a:chOff x="0" y="0"/>
          <a:chExt cx="0" cy="0"/>
        </a:xfrm>
      </p:grpSpPr>
      <p:sp>
        <p:nvSpPr>
          <p:cNvPr id="7297" name="Google Shape;7297;p1124"/>
          <p:cNvSpPr/>
          <p:nvPr/>
        </p:nvSpPr>
        <p:spPr>
          <a:xfrm>
            <a:off x="3856214" y="-8440"/>
            <a:ext cx="5339790" cy="5234976"/>
          </a:xfrm>
          <a:custGeom>
            <a:avLst/>
            <a:gdLst/>
            <a:ahLst/>
            <a:cxnLst/>
            <a:rect l="l" t="t" r="r" b="b"/>
            <a:pathLst>
              <a:path w="21600" h="21600" extrusionOk="0">
                <a:moveTo>
                  <a:pt x="5547" y="3942"/>
                </a:moveTo>
                <a:lnTo>
                  <a:pt x="19705" y="0"/>
                </a:lnTo>
                <a:lnTo>
                  <a:pt x="21600" y="0"/>
                </a:lnTo>
                <a:lnTo>
                  <a:pt x="21600" y="18293"/>
                </a:lnTo>
                <a:lnTo>
                  <a:pt x="0" y="21600"/>
                </a:lnTo>
                <a:lnTo>
                  <a:pt x="5547" y="3942"/>
                </a:lnTo>
                <a:close/>
              </a:path>
            </a:pathLst>
          </a:custGeom>
          <a:solidFill>
            <a:srgbClr val="81B435"/>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7298" name="Google Shape;7298;p1124"/>
          <p:cNvSpPr txBox="1"/>
          <p:nvPr/>
        </p:nvSpPr>
        <p:spPr>
          <a:xfrm>
            <a:off x="795668" y="1062037"/>
            <a:ext cx="3442500" cy="689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mission</a:t>
            </a:r>
            <a:endParaRPr sz="500" b="0" i="0" u="none" strike="noStrike" cap="none">
              <a:solidFill>
                <a:srgbClr val="000000"/>
              </a:solidFill>
              <a:latin typeface="Arial"/>
              <a:ea typeface="Arial"/>
              <a:cs typeface="Arial"/>
              <a:sym typeface="Arial"/>
            </a:endParaRPr>
          </a:p>
        </p:txBody>
      </p:sp>
      <p:sp>
        <p:nvSpPr>
          <p:cNvPr id="7299" name="Google Shape;7299;p1124"/>
          <p:cNvSpPr txBox="1"/>
          <p:nvPr/>
        </p:nvSpPr>
        <p:spPr>
          <a:xfrm>
            <a:off x="800727" y="1833563"/>
            <a:ext cx="3168300" cy="1952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800"/>
              <a:buFont typeface="Play"/>
              <a:buNone/>
            </a:pPr>
            <a:r>
              <a:rPr lang="en" sz="1800" b="1" i="0" u="none" strike="noStrike" cap="none">
                <a:solidFill>
                  <a:srgbClr val="0E1113"/>
                </a:solidFill>
                <a:latin typeface="Play"/>
                <a:ea typeface="Play"/>
                <a:cs typeface="Play"/>
                <a:sym typeface="Play"/>
              </a:rPr>
              <a:t>Why we exist</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Our mission is the cornerstone of our company, defining why we exist and our unique value to the world. </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It remains constant as our brand evolves, setting the tone for our storytelling and aligning our growth with our core purpose and values.</a:t>
            </a:r>
            <a:endParaRPr sz="500" b="0" i="0" u="none" strike="noStrike" cap="none">
              <a:solidFill>
                <a:srgbClr val="000000"/>
              </a:solidFill>
              <a:latin typeface="Arial"/>
              <a:ea typeface="Arial"/>
              <a:cs typeface="Arial"/>
              <a:sym typeface="Arial"/>
            </a:endParaRPr>
          </a:p>
        </p:txBody>
      </p:sp>
      <p:sp>
        <p:nvSpPr>
          <p:cNvPr id="7300" name="Google Shape;7300;p1124"/>
          <p:cNvSpPr txBox="1"/>
          <p:nvPr/>
        </p:nvSpPr>
        <p:spPr>
          <a:xfrm>
            <a:off x="5639130" y="1466878"/>
            <a:ext cx="2604000" cy="1811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3200"/>
              <a:buFont typeface="Play"/>
              <a:buNone/>
            </a:pPr>
            <a:r>
              <a:rPr lang="en" sz="3200" b="0" i="0" u="none" strike="noStrike" cap="none">
                <a:solidFill>
                  <a:srgbClr val="0E1113"/>
                </a:solidFill>
                <a:latin typeface="Play"/>
                <a:ea typeface="Play"/>
                <a:cs typeface="Play"/>
                <a:sym typeface="Play"/>
              </a:rPr>
              <a:t>To unleash the potential of </a:t>
            </a:r>
            <a:endParaRPr sz="500" b="0" i="0" u="none" strike="noStrike" cap="none">
              <a:solidFill>
                <a:srgbClr val="000000"/>
              </a:solidFill>
              <a:latin typeface="Arial"/>
              <a:ea typeface="Arial"/>
              <a:cs typeface="Arial"/>
              <a:sym typeface="Arial"/>
            </a:endParaRPr>
          </a:p>
          <a:p>
            <a:pPr marL="0" marR="0" lvl="0" indent="0" algn="l" rtl="0">
              <a:lnSpc>
                <a:spcPct val="90000"/>
              </a:lnSpc>
              <a:spcBef>
                <a:spcPts val="0"/>
              </a:spcBef>
              <a:spcAft>
                <a:spcPts val="0"/>
              </a:spcAft>
              <a:buClr>
                <a:srgbClr val="0E1113"/>
              </a:buClr>
              <a:buSzPts val="3200"/>
              <a:buFont typeface="Play"/>
              <a:buNone/>
            </a:pPr>
            <a:r>
              <a:rPr lang="en" sz="3200" b="0" i="0" u="none" strike="noStrike" cap="none">
                <a:solidFill>
                  <a:srgbClr val="0E1113"/>
                </a:solidFill>
                <a:latin typeface="Play"/>
                <a:ea typeface="Play"/>
                <a:cs typeface="Play"/>
                <a:sym typeface="Play"/>
              </a:rPr>
              <a:t>every team</a:t>
            </a:r>
            <a:endParaRPr sz="500" b="0" i="0" u="none" strike="noStrike" cap="none">
              <a:solidFill>
                <a:srgbClr val="000000"/>
              </a:solidFill>
              <a:latin typeface="Arial"/>
              <a:ea typeface="Arial"/>
              <a:cs typeface="Arial"/>
              <a:sym typeface="Arial"/>
            </a:endParaRPr>
          </a:p>
        </p:txBody>
      </p:sp>
      <p:sp>
        <p:nvSpPr>
          <p:cNvPr id="7301" name="Google Shape;7301;p1124"/>
          <p:cNvSpPr txBox="1"/>
          <p:nvPr/>
        </p:nvSpPr>
        <p:spPr>
          <a:xfrm>
            <a:off x="5663240" y="2929365"/>
            <a:ext cx="2699400" cy="1325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100"/>
              <a:buFont typeface="Play"/>
              <a:buNone/>
            </a:pPr>
            <a:r>
              <a:rPr lang="en" sz="1100" b="0" i="0" u="none" strike="noStrike" cap="none">
                <a:solidFill>
                  <a:srgbClr val="14171A"/>
                </a:solidFill>
                <a:latin typeface="Play"/>
                <a:ea typeface="Play"/>
                <a:cs typeface="Play"/>
                <a:sym typeface="Play"/>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500" b="0" i="0" u="none" strike="noStrike" cap="none">
              <a:solidFill>
                <a:srgbClr val="000000"/>
              </a:solidFill>
              <a:latin typeface="Arial"/>
              <a:ea typeface="Arial"/>
              <a:cs typeface="Arial"/>
              <a:sym typeface="Arial"/>
            </a:endParaRPr>
          </a:p>
        </p:txBody>
      </p:sp>
      <p:sp>
        <p:nvSpPr>
          <p:cNvPr id="7302" name="Google Shape;7302;p1124"/>
          <p:cNvSpPr/>
          <p:nvPr/>
        </p:nvSpPr>
        <p:spPr>
          <a:xfrm>
            <a:off x="802857" y="4403307"/>
            <a:ext cx="4866600" cy="4866600"/>
          </a:xfrm>
          <a:prstGeom prst="ellipse">
            <a:avLst/>
          </a:prstGeom>
          <a:noFill/>
          <a:ln w="25400" cap="flat" cmpd="sng">
            <a:solidFill>
              <a:srgbClr val="000000"/>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303" name="Google Shape;7303;p1124"/>
          <p:cNvSpPr/>
          <p:nvPr/>
        </p:nvSpPr>
        <p:spPr>
          <a:xfrm>
            <a:off x="3858182" y="4554946"/>
            <a:ext cx="1053216" cy="676350"/>
          </a:xfrm>
          <a:custGeom>
            <a:avLst/>
            <a:gdLst/>
            <a:ahLst/>
            <a:cxnLst/>
            <a:rect l="l" t="t" r="r" b="b"/>
            <a:pathLst>
              <a:path w="21600" h="21600" extrusionOk="0">
                <a:moveTo>
                  <a:pt x="4338" y="0"/>
                </a:moveTo>
                <a:lnTo>
                  <a:pt x="0" y="21600"/>
                </a:lnTo>
                <a:lnTo>
                  <a:pt x="21600" y="16489"/>
                </a:lnTo>
                <a:cubicBezTo>
                  <a:pt x="16520" y="9005"/>
                  <a:pt x="10539" y="3527"/>
                  <a:pt x="4338" y="0"/>
                </a:cubicBezTo>
                <a:close/>
              </a:path>
            </a:pathLst>
          </a:custGeom>
          <a:solidFill>
            <a:srgbClr val="144A34"/>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7304" name="Google Shape;7304;p112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matchingName="Our purpose">
  <p:cSld name="Our purpose">
    <p:bg>
      <p:bgPr>
        <a:solidFill>
          <a:srgbClr val="FDFEFE"/>
        </a:solidFill>
        <a:effectLst/>
      </p:bgPr>
    </p:bg>
    <p:spTree>
      <p:nvGrpSpPr>
        <p:cNvPr id="1" name="Shape 7305"/>
        <p:cNvGrpSpPr/>
        <p:nvPr/>
      </p:nvGrpSpPr>
      <p:grpSpPr>
        <a:xfrm>
          <a:off x="0" y="0"/>
          <a:ext cx="0" cy="0"/>
          <a:chOff x="0" y="0"/>
          <a:chExt cx="0" cy="0"/>
        </a:xfrm>
      </p:grpSpPr>
      <p:sp>
        <p:nvSpPr>
          <p:cNvPr id="7306" name="Google Shape;7306;p1125"/>
          <p:cNvSpPr/>
          <p:nvPr/>
        </p:nvSpPr>
        <p:spPr>
          <a:xfrm>
            <a:off x="4384671" y="372527"/>
            <a:ext cx="4793364" cy="4274461"/>
          </a:xfrm>
          <a:custGeom>
            <a:avLst/>
            <a:gdLst/>
            <a:ahLst/>
            <a:cxnLst/>
            <a:rect l="l" t="t" r="r" b="b"/>
            <a:pathLst>
              <a:path w="21600" h="21402" extrusionOk="0">
                <a:moveTo>
                  <a:pt x="1174" y="3880"/>
                </a:moveTo>
                <a:lnTo>
                  <a:pt x="0" y="21270"/>
                </a:lnTo>
                <a:cubicBezTo>
                  <a:pt x="4898" y="21600"/>
                  <a:pt x="9811" y="21313"/>
                  <a:pt x="14659" y="20413"/>
                </a:cubicBezTo>
                <a:cubicBezTo>
                  <a:pt x="16995" y="19979"/>
                  <a:pt x="19312" y="19404"/>
                  <a:pt x="21600" y="18689"/>
                </a:cubicBezTo>
                <a:lnTo>
                  <a:pt x="21600" y="0"/>
                </a:lnTo>
                <a:cubicBezTo>
                  <a:pt x="18105" y="1581"/>
                  <a:pt x="14475" y="2699"/>
                  <a:pt x="10777" y="3332"/>
                </a:cubicBezTo>
                <a:cubicBezTo>
                  <a:pt x="7598" y="3876"/>
                  <a:pt x="4382" y="4059"/>
                  <a:pt x="1174" y="3880"/>
                </a:cubicBez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7307" name="Google Shape;7307;p1125"/>
          <p:cNvSpPr txBox="1"/>
          <p:nvPr/>
        </p:nvSpPr>
        <p:spPr>
          <a:xfrm>
            <a:off x="795668" y="1062313"/>
            <a:ext cx="3442500" cy="689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purpose</a:t>
            </a:r>
            <a:endParaRPr sz="500" b="0" i="0" u="none" strike="noStrike" cap="none">
              <a:solidFill>
                <a:srgbClr val="000000"/>
              </a:solidFill>
              <a:latin typeface="Arial"/>
              <a:ea typeface="Arial"/>
              <a:cs typeface="Arial"/>
              <a:sym typeface="Arial"/>
            </a:endParaRPr>
          </a:p>
        </p:txBody>
      </p:sp>
      <p:sp>
        <p:nvSpPr>
          <p:cNvPr id="7308" name="Google Shape;7308;p1125"/>
          <p:cNvSpPr txBox="1"/>
          <p:nvPr/>
        </p:nvSpPr>
        <p:spPr>
          <a:xfrm>
            <a:off x="800727" y="1834714"/>
            <a:ext cx="2775300" cy="2461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800"/>
              <a:buFont typeface="Play"/>
              <a:buNone/>
            </a:pPr>
            <a:r>
              <a:rPr lang="en" sz="1800" b="1" i="0" u="none" strike="noStrike" cap="none">
                <a:solidFill>
                  <a:srgbClr val="0E1113"/>
                </a:solidFill>
                <a:latin typeface="Play"/>
                <a:ea typeface="Play"/>
                <a:cs typeface="Play"/>
                <a:sym typeface="Play"/>
              </a:rPr>
              <a:t>What we do</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Alongside our mission, our purpose acts as our core brand philosophy, guiding our impact and expression.</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It can be used as a filter for everything we do as a brand.</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If unleashing the potential of teams is our mission, then advancing how humans collaborate is what we do to get there.</a:t>
            </a:r>
            <a:endParaRPr sz="500" b="0" i="0" u="none" strike="noStrike" cap="none">
              <a:solidFill>
                <a:srgbClr val="000000"/>
              </a:solidFill>
              <a:latin typeface="Arial"/>
              <a:ea typeface="Arial"/>
              <a:cs typeface="Arial"/>
              <a:sym typeface="Arial"/>
            </a:endParaRPr>
          </a:p>
        </p:txBody>
      </p:sp>
      <p:sp>
        <p:nvSpPr>
          <p:cNvPr id="7309" name="Google Shape;7309;p1125"/>
          <p:cNvSpPr txBox="1"/>
          <p:nvPr/>
        </p:nvSpPr>
        <p:spPr>
          <a:xfrm>
            <a:off x="6039180" y="1928840"/>
            <a:ext cx="2604000" cy="13683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3200" b="0" i="0" u="none" strike="noStrike" cap="none">
                <a:solidFill>
                  <a:srgbClr val="E9F2FE"/>
                </a:solidFill>
                <a:latin typeface="Play"/>
                <a:ea typeface="Play"/>
                <a:cs typeface="Play"/>
                <a:sym typeface="Play"/>
              </a:rPr>
              <a:t>Advance human collaboration.</a:t>
            </a:r>
            <a:endParaRPr sz="500" b="0" i="0" u="none" strike="noStrike" cap="none">
              <a:solidFill>
                <a:srgbClr val="000000"/>
              </a:solidFill>
              <a:latin typeface="Arial"/>
              <a:ea typeface="Arial"/>
              <a:cs typeface="Arial"/>
              <a:sym typeface="Arial"/>
            </a:endParaRPr>
          </a:p>
        </p:txBody>
      </p:sp>
      <p:sp>
        <p:nvSpPr>
          <p:cNvPr id="7310" name="Google Shape;7310;p1125"/>
          <p:cNvSpPr/>
          <p:nvPr/>
        </p:nvSpPr>
        <p:spPr>
          <a:xfrm>
            <a:off x="2850732" y="4150153"/>
            <a:ext cx="4866600" cy="4866600"/>
          </a:xfrm>
          <a:prstGeom prst="ellipse">
            <a:avLst/>
          </a:prstGeom>
          <a:noFill/>
          <a:ln w="25400" cap="flat" cmpd="sng">
            <a:solidFill>
              <a:srgbClr val="000000"/>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311" name="Google Shape;7311;p1125"/>
          <p:cNvSpPr txBox="1"/>
          <p:nvPr/>
        </p:nvSpPr>
        <p:spPr>
          <a:xfrm>
            <a:off x="7428221" y="1602637"/>
            <a:ext cx="1608900" cy="207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We are a tech company</a:t>
            </a:r>
            <a:endParaRPr sz="500" b="0" i="0" u="none" strike="noStrike" cap="none">
              <a:solidFill>
                <a:srgbClr val="000000"/>
              </a:solidFill>
              <a:latin typeface="Arial"/>
              <a:ea typeface="Arial"/>
              <a:cs typeface="Arial"/>
              <a:sym typeface="Arial"/>
            </a:endParaRPr>
          </a:p>
        </p:txBody>
      </p:sp>
      <p:sp>
        <p:nvSpPr>
          <p:cNvPr id="7312" name="Google Shape;7312;p1125"/>
          <p:cNvSpPr txBox="1"/>
          <p:nvPr/>
        </p:nvSpPr>
        <p:spPr>
          <a:xfrm>
            <a:off x="4939340" y="2014572"/>
            <a:ext cx="1050900" cy="393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We keep people at the center</a:t>
            </a:r>
            <a:endParaRPr sz="500" b="0" i="0" u="none" strike="noStrike" cap="none">
              <a:solidFill>
                <a:srgbClr val="000000"/>
              </a:solidFill>
              <a:latin typeface="Arial"/>
              <a:ea typeface="Arial"/>
              <a:cs typeface="Arial"/>
              <a:sym typeface="Arial"/>
            </a:endParaRPr>
          </a:p>
        </p:txBody>
      </p:sp>
      <p:sp>
        <p:nvSpPr>
          <p:cNvPr id="7313" name="Google Shape;7313;p1125"/>
          <p:cNvSpPr txBox="1"/>
          <p:nvPr/>
        </p:nvSpPr>
        <p:spPr>
          <a:xfrm>
            <a:off x="5846349" y="3596233"/>
            <a:ext cx="2304000" cy="393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Is what we do and what we empower</a:t>
            </a:r>
            <a:endParaRPr sz="500" b="0" i="0" u="none" strike="noStrike" cap="none">
              <a:solidFill>
                <a:srgbClr val="000000"/>
              </a:solidFill>
              <a:latin typeface="Arial"/>
              <a:ea typeface="Arial"/>
              <a:cs typeface="Arial"/>
              <a:sym typeface="Arial"/>
            </a:endParaRPr>
          </a:p>
        </p:txBody>
      </p:sp>
      <p:pic>
        <p:nvPicPr>
          <p:cNvPr id="7314" name="Google Shape;7314;p1125" descr="pasted-movie.png"/>
          <p:cNvPicPr preferRelativeResize="0"/>
          <p:nvPr/>
        </p:nvPicPr>
        <p:blipFill rotWithShape="1">
          <a:blip r:embed="rId2">
            <a:alphaModFix/>
          </a:blip>
          <a:srcRect/>
          <a:stretch/>
        </p:blipFill>
        <p:spPr>
          <a:xfrm>
            <a:off x="7799248" y="1894383"/>
            <a:ext cx="383145" cy="324200"/>
          </a:xfrm>
          <a:prstGeom prst="rect">
            <a:avLst/>
          </a:prstGeom>
          <a:noFill/>
          <a:ln>
            <a:noFill/>
          </a:ln>
        </p:spPr>
      </p:pic>
      <p:pic>
        <p:nvPicPr>
          <p:cNvPr id="7315" name="Google Shape;7315;p1125" descr="pasted-movie.png"/>
          <p:cNvPicPr preferRelativeResize="0"/>
          <p:nvPr/>
        </p:nvPicPr>
        <p:blipFill rotWithShape="1">
          <a:blip r:embed="rId3">
            <a:alphaModFix/>
          </a:blip>
          <a:srcRect/>
          <a:stretch/>
        </p:blipFill>
        <p:spPr>
          <a:xfrm>
            <a:off x="5909345" y="3313779"/>
            <a:ext cx="349138" cy="204042"/>
          </a:xfrm>
          <a:prstGeom prst="rect">
            <a:avLst/>
          </a:prstGeom>
          <a:noFill/>
          <a:ln>
            <a:noFill/>
          </a:ln>
        </p:spPr>
      </p:pic>
      <p:pic>
        <p:nvPicPr>
          <p:cNvPr id="7316" name="Google Shape;7316;p1125" descr="Image"/>
          <p:cNvPicPr preferRelativeResize="0"/>
          <p:nvPr/>
        </p:nvPicPr>
        <p:blipFill rotWithShape="1">
          <a:blip r:embed="rId4">
            <a:alphaModFix/>
          </a:blip>
          <a:srcRect b="41850"/>
          <a:stretch/>
        </p:blipFill>
        <p:spPr>
          <a:xfrm rot="10800000" flipH="1">
            <a:off x="5453368" y="2456389"/>
            <a:ext cx="383145" cy="283776"/>
          </a:xfrm>
          <a:prstGeom prst="rect">
            <a:avLst/>
          </a:prstGeom>
          <a:noFill/>
          <a:ln>
            <a:noFill/>
          </a:ln>
        </p:spPr>
      </p:pic>
      <p:sp>
        <p:nvSpPr>
          <p:cNvPr id="7317" name="Google Shape;7317;p1125"/>
          <p:cNvSpPr/>
          <p:nvPr/>
        </p:nvSpPr>
        <p:spPr>
          <a:xfrm>
            <a:off x="4387089" y="4145390"/>
            <a:ext cx="2277504" cy="496750"/>
          </a:xfrm>
          <a:custGeom>
            <a:avLst/>
            <a:gdLst/>
            <a:ahLst/>
            <a:cxnLst/>
            <a:rect l="l" t="t" r="r" b="b"/>
            <a:pathLst>
              <a:path w="21600" h="20778" extrusionOk="0">
                <a:moveTo>
                  <a:pt x="8531" y="0"/>
                </a:moveTo>
                <a:cubicBezTo>
                  <a:pt x="5709" y="0"/>
                  <a:pt x="2888" y="2292"/>
                  <a:pt x="219" y="6829"/>
                </a:cubicBezTo>
                <a:lnTo>
                  <a:pt x="0" y="19671"/>
                </a:lnTo>
                <a:cubicBezTo>
                  <a:pt x="7203" y="21600"/>
                  <a:pt x="14423" y="21006"/>
                  <a:pt x="21600" y="17910"/>
                </a:cubicBezTo>
                <a:cubicBezTo>
                  <a:pt x="17676" y="5988"/>
                  <a:pt x="13105" y="0"/>
                  <a:pt x="8531"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7318" name="Google Shape;7318;p112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matchingName="Our core values">
  <p:cSld name="Our core values">
    <p:bg>
      <p:bgPr>
        <a:solidFill>
          <a:srgbClr val="FDFEFE"/>
        </a:solidFill>
        <a:effectLst/>
      </p:bgPr>
    </p:bg>
    <p:spTree>
      <p:nvGrpSpPr>
        <p:cNvPr id="1" name="Shape 7319"/>
        <p:cNvGrpSpPr/>
        <p:nvPr/>
      </p:nvGrpSpPr>
      <p:grpSpPr>
        <a:xfrm>
          <a:off x="0" y="0"/>
          <a:ext cx="0" cy="0"/>
          <a:chOff x="0" y="0"/>
          <a:chExt cx="0" cy="0"/>
        </a:xfrm>
      </p:grpSpPr>
      <p:pic>
        <p:nvPicPr>
          <p:cNvPr id="7320" name="Google Shape;7320;p1126"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7321" name="Google Shape;7321;p1126"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sp>
        <p:nvSpPr>
          <p:cNvPr id="7322" name="Google Shape;7322;p1126"/>
          <p:cNvSpPr txBox="1"/>
          <p:nvPr/>
        </p:nvSpPr>
        <p:spPr>
          <a:xfrm>
            <a:off x="7082285"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Build with heart and balance</a:t>
            </a:r>
            <a:endParaRPr sz="500" b="0" i="0" u="none" strike="noStrike" cap="none">
              <a:solidFill>
                <a:srgbClr val="000000"/>
              </a:solidFill>
              <a:latin typeface="Arial"/>
              <a:ea typeface="Arial"/>
              <a:cs typeface="Arial"/>
              <a:sym typeface="Arial"/>
            </a:endParaRPr>
          </a:p>
        </p:txBody>
      </p:sp>
      <p:sp>
        <p:nvSpPr>
          <p:cNvPr id="7323" name="Google Shape;7323;p1126"/>
          <p:cNvSpPr txBox="1"/>
          <p:nvPr/>
        </p:nvSpPr>
        <p:spPr>
          <a:xfrm>
            <a:off x="3976688"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Be the change you seek</a:t>
            </a:r>
            <a:endParaRPr sz="500" b="0" i="0" u="none" strike="noStrike" cap="none">
              <a:solidFill>
                <a:srgbClr val="000000"/>
              </a:solidFill>
              <a:latin typeface="Arial"/>
              <a:ea typeface="Arial"/>
              <a:cs typeface="Arial"/>
              <a:sym typeface="Arial"/>
            </a:endParaRPr>
          </a:p>
        </p:txBody>
      </p:sp>
      <p:sp>
        <p:nvSpPr>
          <p:cNvPr id="7324" name="Google Shape;7324;p1126"/>
          <p:cNvSpPr txBox="1"/>
          <p:nvPr/>
        </p:nvSpPr>
        <p:spPr>
          <a:xfrm>
            <a:off x="5529486"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Don’t #@!% the customer</a:t>
            </a:r>
            <a:endParaRPr sz="500" b="0" i="0" u="none" strike="noStrike" cap="none">
              <a:solidFill>
                <a:srgbClr val="000000"/>
              </a:solidFill>
              <a:latin typeface="Arial"/>
              <a:ea typeface="Arial"/>
              <a:cs typeface="Arial"/>
              <a:sym typeface="Arial"/>
            </a:endParaRPr>
          </a:p>
        </p:txBody>
      </p:sp>
      <p:sp>
        <p:nvSpPr>
          <p:cNvPr id="7325" name="Google Shape;7325;p1126"/>
          <p:cNvSpPr txBox="1"/>
          <p:nvPr/>
        </p:nvSpPr>
        <p:spPr>
          <a:xfrm>
            <a:off x="2106379" y="934142"/>
            <a:ext cx="4931100" cy="689700"/>
          </a:xfrm>
          <a:prstGeom prst="rect">
            <a:avLst/>
          </a:prstGeom>
          <a:noFill/>
          <a:ln>
            <a:noFill/>
          </a:ln>
        </p:spPr>
        <p:txBody>
          <a:bodyPr spcFirstLastPara="1" wrap="square" lIns="19050" tIns="19050" rIns="19050" bIns="19050" anchor="t" anchorCtr="0">
            <a:spAutoFit/>
          </a:bodyPr>
          <a:lstStyle/>
          <a:p>
            <a:pPr marL="0" marR="0" lvl="0" indent="0" algn="ctr"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core values</a:t>
            </a:r>
            <a:endParaRPr sz="500" b="0" i="0" u="none" strike="noStrike" cap="none">
              <a:solidFill>
                <a:srgbClr val="000000"/>
              </a:solidFill>
              <a:latin typeface="Arial"/>
              <a:ea typeface="Arial"/>
              <a:cs typeface="Arial"/>
              <a:sym typeface="Arial"/>
            </a:endParaRPr>
          </a:p>
        </p:txBody>
      </p:sp>
      <p:sp>
        <p:nvSpPr>
          <p:cNvPr id="7326" name="Google Shape;7326;p1126"/>
          <p:cNvSpPr txBox="1"/>
          <p:nvPr/>
        </p:nvSpPr>
        <p:spPr>
          <a:xfrm>
            <a:off x="2461420" y="1621972"/>
            <a:ext cx="4221000" cy="8265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600"/>
              <a:buFont typeface="Play"/>
              <a:buNone/>
            </a:pPr>
            <a:r>
              <a:rPr lang="en" sz="1600" b="0" i="0" u="none" strike="noStrike" cap="none">
                <a:solidFill>
                  <a:srgbClr val="14171A"/>
                </a:solidFill>
                <a:latin typeface="Play"/>
                <a:ea typeface="Play"/>
                <a:cs typeface="Play"/>
                <a:sym typeface="Play"/>
              </a:rPr>
              <a:t>Our culture is rooted in five core values, guiding us as individuals, as employees, and as a brand.</a:t>
            </a:r>
            <a:endParaRPr sz="500" b="0" i="0" u="none" strike="noStrike" cap="none">
              <a:solidFill>
                <a:srgbClr val="000000"/>
              </a:solidFill>
              <a:latin typeface="Arial"/>
              <a:ea typeface="Arial"/>
              <a:cs typeface="Arial"/>
              <a:sym typeface="Arial"/>
            </a:endParaRPr>
          </a:p>
        </p:txBody>
      </p:sp>
      <p:pic>
        <p:nvPicPr>
          <p:cNvPr id="7327" name="Google Shape;7327;p1126"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7328" name="Google Shape;7328;p1126"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7329" name="Google Shape;7329;p1126"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7330" name="Google Shape;7330;p1126"/>
          <p:cNvSpPr txBox="1"/>
          <p:nvPr/>
        </p:nvSpPr>
        <p:spPr>
          <a:xfrm>
            <a:off x="871090"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Open company, no bullshit</a:t>
            </a:r>
            <a:endParaRPr sz="500" b="0" i="0" u="none" strike="noStrike" cap="none">
              <a:solidFill>
                <a:srgbClr val="000000"/>
              </a:solidFill>
              <a:latin typeface="Arial"/>
              <a:ea typeface="Arial"/>
              <a:cs typeface="Arial"/>
              <a:sym typeface="Arial"/>
            </a:endParaRPr>
          </a:p>
        </p:txBody>
      </p:sp>
      <p:sp>
        <p:nvSpPr>
          <p:cNvPr id="7331" name="Google Shape;7331;p1126"/>
          <p:cNvSpPr txBox="1"/>
          <p:nvPr/>
        </p:nvSpPr>
        <p:spPr>
          <a:xfrm>
            <a:off x="2423889"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Play, as </a:t>
            </a:r>
            <a:endParaRPr sz="500" b="0" i="0" u="none" strike="noStrike" cap="none">
              <a:solidFill>
                <a:srgbClr val="000000"/>
              </a:solidFill>
              <a:latin typeface="Arial"/>
              <a:ea typeface="Arial"/>
              <a:cs typeface="Arial"/>
              <a:sym typeface="Arial"/>
            </a:endParaRPr>
          </a:p>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 team</a:t>
            </a:r>
            <a:endParaRPr sz="500" b="0" i="0" u="none" strike="noStrike" cap="none">
              <a:solidFill>
                <a:srgbClr val="000000"/>
              </a:solidFill>
              <a:latin typeface="Arial"/>
              <a:ea typeface="Arial"/>
              <a:cs typeface="Arial"/>
              <a:sym typeface="Arial"/>
            </a:endParaRPr>
          </a:p>
        </p:txBody>
      </p:sp>
      <p:sp>
        <p:nvSpPr>
          <p:cNvPr id="7332" name="Google Shape;7332;p112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matchingName="Foundation">
  <p:cSld name="Foundation">
    <p:bg>
      <p:bgPr>
        <a:solidFill>
          <a:srgbClr val="FDFEFE"/>
        </a:solidFill>
        <a:effectLst/>
      </p:bgPr>
    </p:bg>
    <p:spTree>
      <p:nvGrpSpPr>
        <p:cNvPr id="1" name="Shape 7333"/>
        <p:cNvGrpSpPr/>
        <p:nvPr/>
      </p:nvGrpSpPr>
      <p:grpSpPr>
        <a:xfrm>
          <a:off x="0" y="0"/>
          <a:ext cx="0" cy="0"/>
          <a:chOff x="0" y="0"/>
          <a:chExt cx="0" cy="0"/>
        </a:xfrm>
      </p:grpSpPr>
      <p:sp>
        <p:nvSpPr>
          <p:cNvPr id="7334" name="Google Shape;7334;p1127"/>
          <p:cNvSpPr txBox="1"/>
          <p:nvPr/>
        </p:nvSpPr>
        <p:spPr>
          <a:xfrm>
            <a:off x="671843" y="712084"/>
            <a:ext cx="3442500" cy="1340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Atlassian Foundation</a:t>
            </a:r>
            <a:endParaRPr sz="500" b="0" i="0" u="none" strike="noStrike" cap="none">
              <a:solidFill>
                <a:srgbClr val="000000"/>
              </a:solidFill>
              <a:latin typeface="Arial"/>
              <a:ea typeface="Arial"/>
              <a:cs typeface="Arial"/>
              <a:sym typeface="Arial"/>
            </a:endParaRPr>
          </a:p>
        </p:txBody>
      </p:sp>
      <p:sp>
        <p:nvSpPr>
          <p:cNvPr id="7335" name="Google Shape;7335;p1127"/>
          <p:cNvSpPr txBox="1"/>
          <p:nvPr/>
        </p:nvSpPr>
        <p:spPr>
          <a:xfrm>
            <a:off x="676902" y="2184096"/>
            <a:ext cx="3307500" cy="25608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We know the world’s problems can’t be solved without human collaboration. Atlassian contributes 1% of its equity, profit, employee time and product to the Atlassian Foundation. We use these resources to unleash the potential of social impact teams. </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We’re particularly passionate about teams that are changing the world through education. All permanent Atlassian employees get 5 days of paid leave to volunteer and have up to US$1,000 in donations matched every financial year.</a:t>
            </a:r>
            <a:endParaRPr sz="500" b="0" i="0" u="none" strike="noStrike" cap="none">
              <a:solidFill>
                <a:srgbClr val="000000"/>
              </a:solidFill>
              <a:latin typeface="Arial"/>
              <a:ea typeface="Arial"/>
              <a:cs typeface="Arial"/>
              <a:sym typeface="Arial"/>
            </a:endParaRPr>
          </a:p>
        </p:txBody>
      </p:sp>
      <p:sp>
        <p:nvSpPr>
          <p:cNvPr id="7336" name="Google Shape;7336;p1127"/>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337" name="Google Shape;7337;p1127"/>
          <p:cNvSpPr txBox="1"/>
          <p:nvPr/>
        </p:nvSpPr>
        <p:spPr>
          <a:xfrm>
            <a:off x="6040804" y="3255594"/>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200K+</a:t>
            </a:r>
            <a:endParaRPr sz="500" b="0" i="0" u="none" strike="noStrike" cap="none">
              <a:solidFill>
                <a:srgbClr val="000000"/>
              </a:solidFill>
              <a:latin typeface="Arial"/>
              <a:ea typeface="Arial"/>
              <a:cs typeface="Arial"/>
              <a:sym typeface="Arial"/>
            </a:endParaRPr>
          </a:p>
        </p:txBody>
      </p:sp>
      <p:sp>
        <p:nvSpPr>
          <p:cNvPr id="7338" name="Google Shape;7338;p1127"/>
          <p:cNvSpPr txBox="1"/>
          <p:nvPr/>
        </p:nvSpPr>
        <p:spPr>
          <a:xfrm>
            <a:off x="6040804" y="3536138"/>
            <a:ext cx="10716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hours </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volunteered</a:t>
            </a:r>
            <a:endParaRPr sz="500" b="0" i="0" u="none" strike="noStrike" cap="none">
              <a:solidFill>
                <a:srgbClr val="000000"/>
              </a:solidFill>
              <a:latin typeface="Arial"/>
              <a:ea typeface="Arial"/>
              <a:cs typeface="Arial"/>
              <a:sym typeface="Arial"/>
            </a:endParaRPr>
          </a:p>
        </p:txBody>
      </p:sp>
      <p:sp>
        <p:nvSpPr>
          <p:cNvPr id="7339" name="Google Shape;7339;p1127"/>
          <p:cNvSpPr txBox="1"/>
          <p:nvPr/>
        </p:nvSpPr>
        <p:spPr>
          <a:xfrm>
            <a:off x="4651305" y="3536138"/>
            <a:ext cx="10716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US dollars donated</a:t>
            </a:r>
            <a:endParaRPr sz="500" b="0" i="0" u="none" strike="noStrike" cap="none">
              <a:solidFill>
                <a:srgbClr val="000000"/>
              </a:solidFill>
              <a:latin typeface="Arial"/>
              <a:ea typeface="Arial"/>
              <a:cs typeface="Arial"/>
              <a:sym typeface="Arial"/>
            </a:endParaRPr>
          </a:p>
        </p:txBody>
      </p:sp>
      <p:sp>
        <p:nvSpPr>
          <p:cNvPr id="7340" name="Google Shape;7340;p1127"/>
          <p:cNvSpPr txBox="1"/>
          <p:nvPr/>
        </p:nvSpPr>
        <p:spPr>
          <a:xfrm>
            <a:off x="7450376" y="3536138"/>
            <a:ext cx="1122000" cy="885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free or  </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deeply-discounted product licenses provided </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to nonprofits</a:t>
            </a:r>
            <a:endParaRPr sz="500" b="0" i="0" u="none" strike="noStrike" cap="none">
              <a:solidFill>
                <a:srgbClr val="000000"/>
              </a:solidFill>
              <a:latin typeface="Arial"/>
              <a:ea typeface="Arial"/>
              <a:cs typeface="Arial"/>
              <a:sym typeface="Arial"/>
            </a:endParaRPr>
          </a:p>
        </p:txBody>
      </p:sp>
      <p:sp>
        <p:nvSpPr>
          <p:cNvPr id="7341" name="Google Shape;7341;p1127"/>
          <p:cNvSpPr txBox="1"/>
          <p:nvPr/>
        </p:nvSpPr>
        <p:spPr>
          <a:xfrm>
            <a:off x="4651305"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$54M+</a:t>
            </a:r>
            <a:endParaRPr sz="500" b="0" i="0" u="none" strike="noStrike" cap="none">
              <a:solidFill>
                <a:srgbClr val="000000"/>
              </a:solidFill>
              <a:latin typeface="Arial"/>
              <a:ea typeface="Arial"/>
              <a:cs typeface="Arial"/>
              <a:sym typeface="Arial"/>
            </a:endParaRPr>
          </a:p>
        </p:txBody>
      </p:sp>
      <p:sp>
        <p:nvSpPr>
          <p:cNvPr id="7342" name="Google Shape;7342;p1127"/>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133K+</a:t>
            </a:r>
            <a:endParaRPr sz="500" b="0" i="0" u="none" strike="noStrike" cap="none">
              <a:solidFill>
                <a:srgbClr val="000000"/>
              </a:solidFill>
              <a:latin typeface="Arial"/>
              <a:ea typeface="Arial"/>
              <a:cs typeface="Arial"/>
              <a:sym typeface="Arial"/>
            </a:endParaRPr>
          </a:p>
        </p:txBody>
      </p:sp>
      <p:pic>
        <p:nvPicPr>
          <p:cNvPr id="7343" name="Google Shape;7343;p1127" descr="Mask group.png"/>
          <p:cNvPicPr preferRelativeResize="0"/>
          <p:nvPr/>
        </p:nvPicPr>
        <p:blipFill rotWithShape="1">
          <a:blip r:embed="rId2">
            <a:alphaModFix/>
          </a:blip>
          <a:srcRect/>
          <a:stretch/>
        </p:blipFill>
        <p:spPr>
          <a:xfrm>
            <a:off x="5687684" y="-233253"/>
            <a:ext cx="3543300" cy="2629435"/>
          </a:xfrm>
          <a:prstGeom prst="rect">
            <a:avLst/>
          </a:prstGeom>
          <a:noFill/>
          <a:ln>
            <a:noFill/>
          </a:ln>
        </p:spPr>
      </p:pic>
      <p:pic>
        <p:nvPicPr>
          <p:cNvPr id="7344" name="Google Shape;7344;p1127"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7345" name="Google Shape;7345;p1127"/>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0" i="0" u="none" strike="noStrike" cap="none">
                <a:solidFill>
                  <a:srgbClr val="1767DA"/>
                </a:solidFill>
                <a:latin typeface="Play"/>
                <a:ea typeface="Play"/>
                <a:cs typeface="Play"/>
                <a:sym typeface="Play"/>
              </a:rPr>
              <a:t>Our impact</a:t>
            </a:r>
            <a:endParaRPr sz="500" b="0" i="0" u="none" strike="noStrike" cap="none">
              <a:solidFill>
                <a:srgbClr val="000000"/>
              </a:solidFill>
              <a:latin typeface="Arial"/>
              <a:ea typeface="Arial"/>
              <a:cs typeface="Arial"/>
              <a:sym typeface="Arial"/>
            </a:endParaRPr>
          </a:p>
        </p:txBody>
      </p:sp>
      <p:sp>
        <p:nvSpPr>
          <p:cNvPr id="7346" name="Google Shape;7346;p1127"/>
          <p:cNvSpPr/>
          <p:nvPr/>
        </p:nvSpPr>
        <p:spPr>
          <a:xfrm>
            <a:off x="6050464" y="3010385"/>
            <a:ext cx="9252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1" i="0" u="none" strike="noStrike" cap="none">
                <a:solidFill>
                  <a:srgbClr val="1767DA"/>
                </a:solidFill>
                <a:latin typeface="Play"/>
                <a:ea typeface="Play"/>
                <a:cs typeface="Play"/>
                <a:sym typeface="Play"/>
              </a:rPr>
              <a:t>EMPLOYEE TIME</a:t>
            </a:r>
            <a:endParaRPr sz="500" b="0" i="0" u="none" strike="noStrike" cap="none">
              <a:solidFill>
                <a:srgbClr val="000000"/>
              </a:solidFill>
              <a:latin typeface="Arial"/>
              <a:ea typeface="Arial"/>
              <a:cs typeface="Arial"/>
              <a:sym typeface="Arial"/>
            </a:endParaRPr>
          </a:p>
        </p:txBody>
      </p:sp>
      <p:sp>
        <p:nvSpPr>
          <p:cNvPr id="7347" name="Google Shape;7347;p1127"/>
          <p:cNvSpPr/>
          <p:nvPr/>
        </p:nvSpPr>
        <p:spPr>
          <a:xfrm>
            <a:off x="4645527" y="3010385"/>
            <a:ext cx="9252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1" i="0" u="none" strike="noStrike" cap="none">
                <a:solidFill>
                  <a:srgbClr val="1767DA"/>
                </a:solidFill>
                <a:latin typeface="Play"/>
                <a:ea typeface="Play"/>
                <a:cs typeface="Play"/>
                <a:sym typeface="Play"/>
              </a:rPr>
              <a:t>DONATIONS</a:t>
            </a:r>
            <a:endParaRPr sz="500" b="0" i="0" u="none" strike="noStrike" cap="none">
              <a:solidFill>
                <a:srgbClr val="000000"/>
              </a:solidFill>
              <a:latin typeface="Arial"/>
              <a:ea typeface="Arial"/>
              <a:cs typeface="Arial"/>
              <a:sym typeface="Arial"/>
            </a:endParaRPr>
          </a:p>
        </p:txBody>
      </p:sp>
      <p:sp>
        <p:nvSpPr>
          <p:cNvPr id="7348" name="Google Shape;7348;p1127"/>
          <p:cNvSpPr/>
          <p:nvPr/>
        </p:nvSpPr>
        <p:spPr>
          <a:xfrm>
            <a:off x="7455402" y="3010385"/>
            <a:ext cx="9924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1" i="0" u="none" strike="noStrike" cap="none">
                <a:solidFill>
                  <a:srgbClr val="1767DA"/>
                </a:solidFill>
                <a:latin typeface="Play"/>
                <a:ea typeface="Play"/>
                <a:cs typeface="Play"/>
                <a:sym typeface="Play"/>
              </a:rPr>
              <a:t>PRODUCT LICENSES</a:t>
            </a:r>
            <a:endParaRPr sz="500" b="0" i="0" u="none" strike="noStrike" cap="none">
              <a:solidFill>
                <a:srgbClr val="000000"/>
              </a:solidFill>
              <a:latin typeface="Arial"/>
              <a:ea typeface="Arial"/>
              <a:cs typeface="Arial"/>
              <a:sym typeface="Arial"/>
            </a:endParaRPr>
          </a:p>
        </p:txBody>
      </p:sp>
      <p:sp>
        <p:nvSpPr>
          <p:cNvPr id="7349" name="Google Shape;7349;p1127"/>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7350" name="Google Shape;7350;p1127"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7351" name="Google Shape;7351;p112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matchingName="Team Anywhere">
  <p:cSld name="Team Anywhere">
    <p:bg>
      <p:bgPr>
        <a:solidFill>
          <a:srgbClr val="FDFEFE"/>
        </a:solidFill>
        <a:effectLst/>
      </p:bgPr>
    </p:bg>
    <p:spTree>
      <p:nvGrpSpPr>
        <p:cNvPr id="1" name="Shape 7352"/>
        <p:cNvGrpSpPr/>
        <p:nvPr/>
      </p:nvGrpSpPr>
      <p:grpSpPr>
        <a:xfrm>
          <a:off x="0" y="0"/>
          <a:ext cx="0" cy="0"/>
          <a:chOff x="0" y="0"/>
          <a:chExt cx="0" cy="0"/>
        </a:xfrm>
      </p:grpSpPr>
      <p:sp>
        <p:nvSpPr>
          <p:cNvPr id="7353" name="Google Shape;7353;p1128"/>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354" name="Google Shape;7354;p1128"/>
          <p:cNvSpPr txBox="1"/>
          <p:nvPr/>
        </p:nvSpPr>
        <p:spPr>
          <a:xfrm>
            <a:off x="4804987" y="3119342"/>
            <a:ext cx="676500" cy="879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600" b="0" i="0" u="none" strike="noStrike" cap="none">
                <a:solidFill>
                  <a:srgbClr val="0E1113"/>
                </a:solidFill>
                <a:latin typeface="Play"/>
                <a:ea typeface="Play"/>
                <a:cs typeface="Play"/>
                <a:sym typeface="Play"/>
              </a:rPr>
              <a:t>92%</a:t>
            </a:r>
            <a:endParaRPr sz="500" b="0" i="0" u="none" strike="noStrike" cap="none">
              <a:solidFill>
                <a:srgbClr val="000000"/>
              </a:solidFill>
              <a:latin typeface="Arial"/>
              <a:ea typeface="Arial"/>
              <a:cs typeface="Arial"/>
              <a:sym typeface="Arial"/>
            </a:endParaRPr>
          </a:p>
        </p:txBody>
      </p:sp>
      <p:sp>
        <p:nvSpPr>
          <p:cNvPr id="7355" name="Google Shape;7355;p1128"/>
          <p:cNvSpPr txBox="1"/>
          <p:nvPr/>
        </p:nvSpPr>
        <p:spPr>
          <a:xfrm>
            <a:off x="4340323" y="3603034"/>
            <a:ext cx="1605600" cy="7158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of Atlassians say distributed work allows them to do their best work</a:t>
            </a:r>
            <a:endParaRPr sz="500" b="0" i="0" u="none" strike="noStrike" cap="none">
              <a:solidFill>
                <a:srgbClr val="000000"/>
              </a:solidFill>
              <a:latin typeface="Arial"/>
              <a:ea typeface="Arial"/>
              <a:cs typeface="Arial"/>
              <a:sym typeface="Arial"/>
            </a:endParaRPr>
          </a:p>
        </p:txBody>
      </p:sp>
      <p:sp>
        <p:nvSpPr>
          <p:cNvPr id="7356" name="Google Shape;7356;p1128"/>
          <p:cNvSpPr txBox="1"/>
          <p:nvPr/>
        </p:nvSpPr>
        <p:spPr>
          <a:xfrm>
            <a:off x="6995179" y="3612559"/>
            <a:ext cx="1386000" cy="5463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of Atlassian new hires live over 2 hours </a:t>
            </a:r>
            <a:endParaRPr sz="5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from an office</a:t>
            </a:r>
            <a:endParaRPr sz="500" b="0" i="0" u="none" strike="noStrike" cap="none">
              <a:solidFill>
                <a:srgbClr val="000000"/>
              </a:solidFill>
              <a:latin typeface="Arial"/>
              <a:ea typeface="Arial"/>
              <a:cs typeface="Arial"/>
              <a:sym typeface="Arial"/>
            </a:endParaRPr>
          </a:p>
        </p:txBody>
      </p:sp>
      <p:sp>
        <p:nvSpPr>
          <p:cNvPr id="7357" name="Google Shape;7357;p1128"/>
          <p:cNvSpPr txBox="1"/>
          <p:nvPr/>
        </p:nvSpPr>
        <p:spPr>
          <a:xfrm>
            <a:off x="6970818" y="3190779"/>
            <a:ext cx="1434600" cy="4386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600" b="0" i="0" u="none" strike="noStrike" cap="none">
                <a:solidFill>
                  <a:srgbClr val="0E1113"/>
                </a:solidFill>
                <a:latin typeface="Play"/>
                <a:ea typeface="Play"/>
                <a:cs typeface="Play"/>
                <a:sym typeface="Play"/>
              </a:rPr>
              <a:t>57%</a:t>
            </a:r>
            <a:endParaRPr sz="500" b="0" i="0" u="none" strike="noStrike" cap="none">
              <a:solidFill>
                <a:srgbClr val="000000"/>
              </a:solidFill>
              <a:latin typeface="Arial"/>
              <a:ea typeface="Arial"/>
              <a:cs typeface="Arial"/>
              <a:sym typeface="Arial"/>
            </a:endParaRPr>
          </a:p>
        </p:txBody>
      </p:sp>
      <p:sp>
        <p:nvSpPr>
          <p:cNvPr id="7358" name="Google Shape;7358;p1128"/>
          <p:cNvSpPr txBox="1"/>
          <p:nvPr/>
        </p:nvSpPr>
        <p:spPr>
          <a:xfrm>
            <a:off x="676275" y="534981"/>
            <a:ext cx="3112800" cy="13407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Team Anywhere</a:t>
            </a:r>
            <a:endParaRPr sz="500" b="0" i="0" u="none" strike="noStrike" cap="none">
              <a:solidFill>
                <a:srgbClr val="000000"/>
              </a:solidFill>
              <a:latin typeface="Arial"/>
              <a:ea typeface="Arial"/>
              <a:cs typeface="Arial"/>
              <a:sym typeface="Arial"/>
            </a:endParaRPr>
          </a:p>
        </p:txBody>
      </p:sp>
      <p:sp>
        <p:nvSpPr>
          <p:cNvPr id="7359" name="Google Shape;7359;p1128"/>
          <p:cNvSpPr txBox="1"/>
          <p:nvPr/>
        </p:nvSpPr>
        <p:spPr>
          <a:xfrm>
            <a:off x="676275" y="2074868"/>
            <a:ext cx="2868000" cy="25608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Atlassian believes all modern work is distributed - and will likely be even more </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so in five and ten years.</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a:t>
            </a:r>
            <a:endParaRPr sz="500" b="0" i="0" u="none" strike="noStrike" cap="none">
              <a:solidFill>
                <a:srgbClr val="000000"/>
              </a:solidFill>
              <a:latin typeface="Arial"/>
              <a:ea typeface="Arial"/>
              <a:cs typeface="Arial"/>
              <a:sym typeface="Arial"/>
            </a:endParaRPr>
          </a:p>
        </p:txBody>
      </p:sp>
      <p:pic>
        <p:nvPicPr>
          <p:cNvPr id="7360" name="Google Shape;7360;p1128" descr="ATLASSIAN 29 of 40.jpg"/>
          <p:cNvPicPr preferRelativeResize="0"/>
          <p:nvPr/>
        </p:nvPicPr>
        <p:blipFill rotWithShape="1">
          <a:blip r:embed="rId2">
            <a:alphaModFix/>
          </a:blip>
          <a:srcRect l="9400" t="530" r="817" b="1276"/>
          <a:stretch/>
        </p:blipFill>
        <p:spPr>
          <a:xfrm rot="360000">
            <a:off x="4838636" y="183185"/>
            <a:ext cx="3543298" cy="2583642"/>
          </a:xfrm>
          <a:prstGeom prst="rect">
            <a:avLst/>
          </a:prstGeom>
          <a:noFill/>
          <a:ln>
            <a:noFill/>
          </a:ln>
        </p:spPr>
      </p:pic>
      <p:sp>
        <p:nvSpPr>
          <p:cNvPr id="7361" name="Google Shape;7361;p1128"/>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362" name="Google Shape;7362;p1128"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7363" name="Google Shape;7363;p112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matchingName="Ship It">
  <p:cSld name="Ship It">
    <p:bg>
      <p:bgPr>
        <a:solidFill>
          <a:srgbClr val="FDFEFE"/>
        </a:solidFill>
        <a:effectLst/>
      </p:bgPr>
    </p:bg>
    <p:spTree>
      <p:nvGrpSpPr>
        <p:cNvPr id="1" name="Shape 7364"/>
        <p:cNvGrpSpPr/>
        <p:nvPr/>
      </p:nvGrpSpPr>
      <p:grpSpPr>
        <a:xfrm>
          <a:off x="0" y="0"/>
          <a:ext cx="0" cy="0"/>
          <a:chOff x="0" y="0"/>
          <a:chExt cx="0" cy="0"/>
        </a:xfrm>
      </p:grpSpPr>
      <p:sp>
        <p:nvSpPr>
          <p:cNvPr id="7365" name="Google Shape;7365;p1129"/>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366" name="Google Shape;7366;p1129" descr="191211_JR_Atlassian_Retro_PostIt_02312.jpg"/>
          <p:cNvSpPr/>
          <p:nvPr/>
        </p:nvSpPr>
        <p:spPr>
          <a:xfrm rot="360129">
            <a:off x="5279362" y="-164138"/>
            <a:ext cx="3543224" cy="2560124"/>
          </a:xfrm>
          <a:prstGeom prst="rect">
            <a:avLst/>
          </a:prstGeom>
          <a:solidFill>
            <a:srgbClr val="FFFFFF"/>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7367" name="Google Shape;7367;p1129"/>
          <p:cNvSpPr txBox="1"/>
          <p:nvPr/>
        </p:nvSpPr>
        <p:spPr>
          <a:xfrm>
            <a:off x="3888082" y="2852518"/>
            <a:ext cx="4545000" cy="1947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1. Work on whatever you want</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Find what inspires you. Develop that dream feature or smash your nemesis bug.</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endParaRPr sz="11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2. Assemble your crew</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This is your chance to combine ideas and skill sets from different teams.</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endParaRPr sz="11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3. You’ve got 24 hours... go</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Embrace the constraint. Execution matters too, but the best idea wins. Why only 24 hours? Well, (how to put this?)... you kinda need to get home for a shower.</a:t>
            </a:r>
            <a:endParaRPr sz="500" b="0" i="0" u="none" strike="noStrike" cap="none">
              <a:solidFill>
                <a:srgbClr val="000000"/>
              </a:solidFill>
              <a:latin typeface="Arial"/>
              <a:ea typeface="Arial"/>
              <a:cs typeface="Arial"/>
              <a:sym typeface="Arial"/>
            </a:endParaRPr>
          </a:p>
        </p:txBody>
      </p:sp>
      <p:sp>
        <p:nvSpPr>
          <p:cNvPr id="7368" name="Google Shape;7368;p1129"/>
          <p:cNvSpPr txBox="1"/>
          <p:nvPr/>
        </p:nvSpPr>
        <p:spPr>
          <a:xfrm>
            <a:off x="676275" y="1201193"/>
            <a:ext cx="2100000" cy="762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Ship It</a:t>
            </a:r>
            <a:endParaRPr sz="500" b="0" i="0" u="none" strike="noStrike" cap="none">
              <a:solidFill>
                <a:srgbClr val="000000"/>
              </a:solidFill>
              <a:latin typeface="Arial"/>
              <a:ea typeface="Arial"/>
              <a:cs typeface="Arial"/>
              <a:sym typeface="Arial"/>
            </a:endParaRPr>
          </a:p>
        </p:txBody>
      </p:sp>
      <p:sp>
        <p:nvSpPr>
          <p:cNvPr id="7369" name="Google Shape;7369;p1129"/>
          <p:cNvSpPr txBox="1"/>
          <p:nvPr/>
        </p:nvSpPr>
        <p:spPr>
          <a:xfrm>
            <a:off x="674073" y="2037306"/>
            <a:ext cx="2363400" cy="205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Ship It is our company-wide innovation event, celebrated for fostering cross-team connections, hands-on learning, and the launch of passion-driven ideas. </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Ship It embodies our values, bringing self-organized teams together to tackle meaningful projects within 24 hours.</a:t>
            </a:r>
            <a:endParaRPr sz="500" b="0" i="0" u="none" strike="noStrike" cap="none">
              <a:solidFill>
                <a:srgbClr val="000000"/>
              </a:solidFill>
              <a:latin typeface="Arial"/>
              <a:ea typeface="Arial"/>
              <a:cs typeface="Arial"/>
              <a:sym typeface="Arial"/>
            </a:endParaRPr>
          </a:p>
        </p:txBody>
      </p:sp>
      <p:sp>
        <p:nvSpPr>
          <p:cNvPr id="7370" name="Google Shape;7370;p1129"/>
          <p:cNvSpPr txBox="1"/>
          <p:nvPr/>
        </p:nvSpPr>
        <p:spPr>
          <a:xfrm>
            <a:off x="3889373" y="2414961"/>
            <a:ext cx="21000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0" i="0" u="none" strike="noStrike" cap="none">
                <a:solidFill>
                  <a:srgbClr val="1767DA"/>
                </a:solidFill>
                <a:latin typeface="Play"/>
                <a:ea typeface="Play"/>
                <a:cs typeface="Play"/>
                <a:sym typeface="Play"/>
              </a:rPr>
              <a:t>How to Ship It</a:t>
            </a:r>
            <a:endParaRPr sz="500" b="0" i="0" u="none" strike="noStrike" cap="none">
              <a:solidFill>
                <a:srgbClr val="000000"/>
              </a:solidFill>
              <a:latin typeface="Arial"/>
              <a:ea typeface="Arial"/>
              <a:cs typeface="Arial"/>
              <a:sym typeface="Arial"/>
            </a:endParaRPr>
          </a:p>
        </p:txBody>
      </p:sp>
      <p:pic>
        <p:nvPicPr>
          <p:cNvPr id="7371" name="Google Shape;7371;p1129" descr="pasted-movie.png"/>
          <p:cNvPicPr preferRelativeResize="0"/>
          <p:nvPr/>
        </p:nvPicPr>
        <p:blipFill rotWithShape="1">
          <a:blip r:embed="rId2">
            <a:alphaModFix/>
          </a:blip>
          <a:srcRect/>
          <a:stretch/>
        </p:blipFill>
        <p:spPr>
          <a:xfrm>
            <a:off x="3937558" y="591593"/>
            <a:ext cx="1024376" cy="1062037"/>
          </a:xfrm>
          <a:prstGeom prst="rect">
            <a:avLst/>
          </a:prstGeom>
          <a:noFill/>
          <a:ln>
            <a:noFill/>
          </a:ln>
        </p:spPr>
      </p:pic>
      <p:sp>
        <p:nvSpPr>
          <p:cNvPr id="7372" name="Google Shape;7372;p1129"/>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373" name="Google Shape;7373;p1129" descr="Image"/>
          <p:cNvPicPr preferRelativeResize="0"/>
          <p:nvPr/>
        </p:nvPicPr>
        <p:blipFill rotWithShape="1">
          <a:blip r:embed="rId3">
            <a:alphaModFix/>
          </a:blip>
          <a:srcRect/>
          <a:stretch/>
        </p:blipFill>
        <p:spPr>
          <a:xfrm>
            <a:off x="7327321" y="2040181"/>
            <a:ext cx="737759" cy="777388"/>
          </a:xfrm>
          <a:prstGeom prst="rect">
            <a:avLst/>
          </a:prstGeom>
          <a:noFill/>
          <a:ln>
            <a:noFill/>
          </a:ln>
        </p:spPr>
      </p:pic>
      <p:sp>
        <p:nvSpPr>
          <p:cNvPr id="7374" name="Google Shape;7374;p112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matchingName="Content 01">
  <p:cSld name="Content 01">
    <p:bg>
      <p:bgPr>
        <a:solidFill>
          <a:srgbClr val="FDFEFE"/>
        </a:solidFill>
        <a:effectLst/>
      </p:bgPr>
    </p:bg>
    <p:spTree>
      <p:nvGrpSpPr>
        <p:cNvPr id="1" name="Shape 7375"/>
        <p:cNvGrpSpPr/>
        <p:nvPr/>
      </p:nvGrpSpPr>
      <p:grpSpPr>
        <a:xfrm>
          <a:off x="0" y="0"/>
          <a:ext cx="0" cy="0"/>
          <a:chOff x="0" y="0"/>
          <a:chExt cx="0" cy="0"/>
        </a:xfrm>
      </p:grpSpPr>
      <p:sp>
        <p:nvSpPr>
          <p:cNvPr id="7376" name="Google Shape;7376;p1130"/>
          <p:cNvSpPr txBox="1">
            <a:spLocks noGrp="1"/>
          </p:cNvSpPr>
          <p:nvPr>
            <p:ph type="body" idx="1"/>
          </p:nvPr>
        </p:nvSpPr>
        <p:spPr>
          <a:xfrm>
            <a:off x="4829918" y="1435725"/>
            <a:ext cx="3095700" cy="281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77" name="Google Shape;7377;p1130"/>
          <p:cNvSpPr txBox="1">
            <a:spLocks noGrp="1"/>
          </p:cNvSpPr>
          <p:nvPr>
            <p:ph type="body" idx="2"/>
          </p:nvPr>
        </p:nvSpPr>
        <p:spPr>
          <a:xfrm>
            <a:off x="4836398" y="1778591"/>
            <a:ext cx="3095700" cy="19638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78" name="Google Shape;7378;p1130"/>
          <p:cNvSpPr txBox="1">
            <a:spLocks noGrp="1"/>
          </p:cNvSpPr>
          <p:nvPr>
            <p:ph type="body" idx="3"/>
          </p:nvPr>
        </p:nvSpPr>
        <p:spPr>
          <a:xfrm>
            <a:off x="1079354" y="1401207"/>
            <a:ext cx="3095700" cy="1434000"/>
          </a:xfrm>
          <a:prstGeom prst="rect">
            <a:avLst/>
          </a:prstGeom>
          <a:noFill/>
          <a:ln>
            <a:noFill/>
          </a:ln>
        </p:spPr>
        <p:txBody>
          <a:bodyPr spcFirstLastPara="1" wrap="square" lIns="19050" tIns="19050" rIns="19050" bIns="19050" anchor="t" anchorCtr="0">
            <a:normAutofit/>
          </a:bodyPr>
          <a:lstStyle>
            <a:lvl1pPr marL="457200" lvl="0" indent="-228600" algn="l">
              <a:lnSpc>
                <a:spcPct val="90000"/>
              </a:lnSpc>
              <a:spcBef>
                <a:spcPts val="0"/>
              </a:spcBef>
              <a:spcAft>
                <a:spcPts val="0"/>
              </a:spcAft>
              <a:buClr>
                <a:srgbClr val="0E1113"/>
              </a:buClr>
              <a:buSzPts val="3200"/>
              <a:buFont typeface="Play"/>
              <a:buNone/>
              <a:defRPr sz="32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79" name="Google Shape;7379;p1130"/>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matchingName="Content 02">
  <p:cSld name="Content 02">
    <p:spTree>
      <p:nvGrpSpPr>
        <p:cNvPr id="1" name="Shape 7380"/>
        <p:cNvGrpSpPr/>
        <p:nvPr/>
      </p:nvGrpSpPr>
      <p:grpSpPr>
        <a:xfrm>
          <a:off x="0" y="0"/>
          <a:ext cx="0" cy="0"/>
          <a:chOff x="0" y="0"/>
          <a:chExt cx="0" cy="0"/>
        </a:xfrm>
      </p:grpSpPr>
      <p:sp>
        <p:nvSpPr>
          <p:cNvPr id="7381" name="Google Shape;7381;p1131"/>
          <p:cNvSpPr txBox="1">
            <a:spLocks noGrp="1"/>
          </p:cNvSpPr>
          <p:nvPr>
            <p:ph type="body" idx="1"/>
          </p:nvPr>
        </p:nvSpPr>
        <p:spPr>
          <a:xfrm>
            <a:off x="4829918" y="1435725"/>
            <a:ext cx="3095700" cy="281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82" name="Google Shape;7382;p1131"/>
          <p:cNvSpPr txBox="1">
            <a:spLocks noGrp="1"/>
          </p:cNvSpPr>
          <p:nvPr>
            <p:ph type="body" idx="2"/>
          </p:nvPr>
        </p:nvSpPr>
        <p:spPr>
          <a:xfrm>
            <a:off x="4836398" y="1778591"/>
            <a:ext cx="3095700" cy="19638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83" name="Google Shape;7383;p1131"/>
          <p:cNvSpPr txBox="1">
            <a:spLocks noGrp="1"/>
          </p:cNvSpPr>
          <p:nvPr>
            <p:ph type="body" idx="3"/>
          </p:nvPr>
        </p:nvSpPr>
        <p:spPr>
          <a:xfrm>
            <a:off x="1079354" y="1401207"/>
            <a:ext cx="3095700" cy="1434000"/>
          </a:xfrm>
          <a:prstGeom prst="rect">
            <a:avLst/>
          </a:prstGeom>
          <a:noFill/>
          <a:ln>
            <a:noFill/>
          </a:ln>
        </p:spPr>
        <p:txBody>
          <a:bodyPr spcFirstLastPara="1" wrap="square" lIns="19050" tIns="19050" rIns="19050" bIns="19050" anchor="t" anchorCtr="0">
            <a:normAutofit/>
          </a:bodyPr>
          <a:lstStyle>
            <a:lvl1pPr marL="457200" lvl="0" indent="-228600" algn="l">
              <a:lnSpc>
                <a:spcPct val="90000"/>
              </a:lnSpc>
              <a:spcBef>
                <a:spcPts val="0"/>
              </a:spcBef>
              <a:spcAft>
                <a:spcPts val="0"/>
              </a:spcAft>
              <a:buClr>
                <a:srgbClr val="FDFEFE"/>
              </a:buClr>
              <a:buSzPts val="3200"/>
              <a:buFont typeface="Play"/>
              <a:buNone/>
              <a:defRPr sz="32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84" name="Google Shape;7384;p1131"/>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696"/>
        <p:cNvGrpSpPr/>
        <p:nvPr/>
      </p:nvGrpSpPr>
      <p:grpSpPr>
        <a:xfrm>
          <a:off x="0" y="0"/>
          <a:ext cx="0" cy="0"/>
          <a:chOff x="0" y="0"/>
          <a:chExt cx="0" cy="0"/>
        </a:xfrm>
      </p:grpSpPr>
      <p:sp>
        <p:nvSpPr>
          <p:cNvPr id="697" name="Google Shape;697;p1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matchingName="Content 03">
  <p:cSld name="Content 03">
    <p:bg>
      <p:bgPr>
        <a:solidFill>
          <a:srgbClr val="FDFEFE"/>
        </a:solidFill>
        <a:effectLst/>
      </p:bgPr>
    </p:bg>
    <p:spTree>
      <p:nvGrpSpPr>
        <p:cNvPr id="1" name="Shape 7385"/>
        <p:cNvGrpSpPr/>
        <p:nvPr/>
      </p:nvGrpSpPr>
      <p:grpSpPr>
        <a:xfrm>
          <a:off x="0" y="0"/>
          <a:ext cx="0" cy="0"/>
          <a:chOff x="0" y="0"/>
          <a:chExt cx="0" cy="0"/>
        </a:xfrm>
      </p:grpSpPr>
      <p:sp>
        <p:nvSpPr>
          <p:cNvPr id="7386" name="Google Shape;7386;p1132"/>
          <p:cNvSpPr txBox="1">
            <a:spLocks noGrp="1"/>
          </p:cNvSpPr>
          <p:nvPr>
            <p:ph type="body" idx="1"/>
          </p:nvPr>
        </p:nvSpPr>
        <p:spPr>
          <a:xfrm>
            <a:off x="1218521" y="1099771"/>
            <a:ext cx="3381000" cy="9285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87" name="Google Shape;7387;p1132"/>
          <p:cNvSpPr txBox="1">
            <a:spLocks noGrp="1"/>
          </p:cNvSpPr>
          <p:nvPr>
            <p:ph type="body" idx="2"/>
          </p:nvPr>
        </p:nvSpPr>
        <p:spPr>
          <a:xfrm>
            <a:off x="1218521" y="2148485"/>
            <a:ext cx="6894300" cy="19620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88" name="Google Shape;7388;p1132"/>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matchingName="Content 04">
  <p:cSld name="Content 04">
    <p:spTree>
      <p:nvGrpSpPr>
        <p:cNvPr id="1" name="Shape 7389"/>
        <p:cNvGrpSpPr/>
        <p:nvPr/>
      </p:nvGrpSpPr>
      <p:grpSpPr>
        <a:xfrm>
          <a:off x="0" y="0"/>
          <a:ext cx="0" cy="0"/>
          <a:chOff x="0" y="0"/>
          <a:chExt cx="0" cy="0"/>
        </a:xfrm>
      </p:grpSpPr>
      <p:sp>
        <p:nvSpPr>
          <p:cNvPr id="7390" name="Google Shape;7390;p1133"/>
          <p:cNvSpPr txBox="1">
            <a:spLocks noGrp="1"/>
          </p:cNvSpPr>
          <p:nvPr>
            <p:ph type="body" idx="1"/>
          </p:nvPr>
        </p:nvSpPr>
        <p:spPr>
          <a:xfrm>
            <a:off x="1218521" y="1099771"/>
            <a:ext cx="3381000" cy="928500"/>
          </a:xfrm>
          <a:prstGeom prst="rect">
            <a:avLst/>
          </a:prstGeom>
          <a:noFill/>
          <a:ln>
            <a:noFill/>
          </a:ln>
        </p:spPr>
        <p:txBody>
          <a:bodyPr spcFirstLastPara="1" wrap="square" lIns="19050" tIns="19050" rIns="19050" bIns="19050" anchor="b" anchorCtr="0">
            <a:normAutofit/>
          </a:bodyPr>
          <a:lstStyle>
            <a:lvl1pPr marL="457200" lvl="0" indent="-228600" algn="l">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91" name="Google Shape;7391;p1133"/>
          <p:cNvSpPr txBox="1">
            <a:spLocks noGrp="1"/>
          </p:cNvSpPr>
          <p:nvPr>
            <p:ph type="body" idx="2"/>
          </p:nvPr>
        </p:nvSpPr>
        <p:spPr>
          <a:xfrm>
            <a:off x="1218521" y="2148485"/>
            <a:ext cx="6894300" cy="19620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92" name="Google Shape;7392;p1133"/>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matchingName="Content 05">
  <p:cSld name="Content 05">
    <p:bg>
      <p:bgPr>
        <a:solidFill>
          <a:srgbClr val="FDFEFE"/>
        </a:solidFill>
        <a:effectLst/>
      </p:bgPr>
    </p:bg>
    <p:spTree>
      <p:nvGrpSpPr>
        <p:cNvPr id="1" name="Shape 7393"/>
        <p:cNvGrpSpPr/>
        <p:nvPr/>
      </p:nvGrpSpPr>
      <p:grpSpPr>
        <a:xfrm>
          <a:off x="0" y="0"/>
          <a:ext cx="0" cy="0"/>
          <a:chOff x="0" y="0"/>
          <a:chExt cx="0" cy="0"/>
        </a:xfrm>
      </p:grpSpPr>
      <p:grpSp>
        <p:nvGrpSpPr>
          <p:cNvPr id="7394" name="Google Shape;7394;p1134"/>
          <p:cNvGrpSpPr/>
          <p:nvPr/>
        </p:nvGrpSpPr>
        <p:grpSpPr>
          <a:xfrm>
            <a:off x="-26959" y="1929648"/>
            <a:ext cx="3256861" cy="3263057"/>
            <a:chOff x="0" y="-482600"/>
            <a:chExt cx="8684962" cy="8701485"/>
          </a:xfrm>
        </p:grpSpPr>
        <p:pic>
          <p:nvPicPr>
            <p:cNvPr id="7395" name="Google Shape;7395;p1134" descr="pasted-movie.png"/>
            <p:cNvPicPr preferRelativeResize="0"/>
            <p:nvPr/>
          </p:nvPicPr>
          <p:blipFill rotWithShape="1">
            <a:blip r:embed="rId2">
              <a:alphaModFix/>
            </a:blip>
            <a:srcRect l="19288" r="39374"/>
            <a:stretch/>
          </p:blipFill>
          <p:spPr>
            <a:xfrm>
              <a:off x="0" y="1295503"/>
              <a:ext cx="8684962" cy="6923382"/>
            </a:xfrm>
            <a:prstGeom prst="rect">
              <a:avLst/>
            </a:prstGeom>
            <a:noFill/>
            <a:ln>
              <a:noFill/>
            </a:ln>
          </p:spPr>
        </p:pic>
        <p:pic>
          <p:nvPicPr>
            <p:cNvPr id="7396" name="Google Shape;7396;p1134"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7397" name="Google Shape;7397;p1134"/>
          <p:cNvSpPr txBox="1">
            <a:spLocks noGrp="1"/>
          </p:cNvSpPr>
          <p:nvPr>
            <p:ph type="body" idx="1"/>
          </p:nvPr>
        </p:nvSpPr>
        <p:spPr>
          <a:xfrm>
            <a:off x="3757778" y="1309786"/>
            <a:ext cx="3803700" cy="7620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98" name="Google Shape;7398;p1134"/>
          <p:cNvSpPr txBox="1">
            <a:spLocks noGrp="1"/>
          </p:cNvSpPr>
          <p:nvPr>
            <p:ph type="body" idx="2"/>
          </p:nvPr>
        </p:nvSpPr>
        <p:spPr>
          <a:xfrm>
            <a:off x="3762540" y="2223570"/>
            <a:ext cx="3421800" cy="17577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399" name="Google Shape;7399;p1134"/>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matchingName="Content 06">
  <p:cSld name="Content 06">
    <p:spTree>
      <p:nvGrpSpPr>
        <p:cNvPr id="1" name="Shape 7400"/>
        <p:cNvGrpSpPr/>
        <p:nvPr/>
      </p:nvGrpSpPr>
      <p:grpSpPr>
        <a:xfrm>
          <a:off x="0" y="0"/>
          <a:ext cx="0" cy="0"/>
          <a:chOff x="0" y="0"/>
          <a:chExt cx="0" cy="0"/>
        </a:xfrm>
      </p:grpSpPr>
      <p:grpSp>
        <p:nvGrpSpPr>
          <p:cNvPr id="7401" name="Google Shape;7401;p1135"/>
          <p:cNvGrpSpPr/>
          <p:nvPr/>
        </p:nvGrpSpPr>
        <p:grpSpPr>
          <a:xfrm>
            <a:off x="-50998" y="708454"/>
            <a:ext cx="3149914" cy="4449334"/>
            <a:chOff x="0" y="0"/>
            <a:chExt cx="8399770" cy="11864891"/>
          </a:xfrm>
        </p:grpSpPr>
        <p:pic>
          <p:nvPicPr>
            <p:cNvPr id="7402" name="Google Shape;7402;p1135" descr="3006.png"/>
            <p:cNvPicPr preferRelativeResize="0"/>
            <p:nvPr/>
          </p:nvPicPr>
          <p:blipFill rotWithShape="1">
            <a:blip r:embed="rId2">
              <a:alphaModFix/>
            </a:blip>
            <a:srcRect l="17098" r="48476"/>
            <a:stretch/>
          </p:blipFill>
          <p:spPr>
            <a:xfrm>
              <a:off x="0" y="0"/>
              <a:ext cx="7260974" cy="11864891"/>
            </a:xfrm>
            <a:prstGeom prst="rect">
              <a:avLst/>
            </a:prstGeom>
            <a:noFill/>
            <a:ln>
              <a:noFill/>
            </a:ln>
          </p:spPr>
        </p:pic>
        <p:pic>
          <p:nvPicPr>
            <p:cNvPr id="7403" name="Google Shape;7403;p1135"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
        <p:nvSpPr>
          <p:cNvPr id="7404" name="Google Shape;7404;p1135"/>
          <p:cNvSpPr txBox="1">
            <a:spLocks noGrp="1"/>
          </p:cNvSpPr>
          <p:nvPr>
            <p:ph type="body" idx="1"/>
          </p:nvPr>
        </p:nvSpPr>
        <p:spPr>
          <a:xfrm>
            <a:off x="3757778" y="1309786"/>
            <a:ext cx="3803700" cy="7620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05" name="Google Shape;7405;p1135"/>
          <p:cNvSpPr txBox="1">
            <a:spLocks noGrp="1"/>
          </p:cNvSpPr>
          <p:nvPr>
            <p:ph type="body" idx="2"/>
          </p:nvPr>
        </p:nvSpPr>
        <p:spPr>
          <a:xfrm>
            <a:off x="3762540" y="2223570"/>
            <a:ext cx="3421800" cy="17577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06" name="Google Shape;7406;p1135"/>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matchingName="Content 07">
  <p:cSld name="Content 07">
    <p:spTree>
      <p:nvGrpSpPr>
        <p:cNvPr id="1" name="Shape 7407"/>
        <p:cNvGrpSpPr/>
        <p:nvPr/>
      </p:nvGrpSpPr>
      <p:grpSpPr>
        <a:xfrm>
          <a:off x="0" y="0"/>
          <a:ext cx="0" cy="0"/>
          <a:chOff x="0" y="0"/>
          <a:chExt cx="0" cy="0"/>
        </a:xfrm>
      </p:grpSpPr>
      <p:sp>
        <p:nvSpPr>
          <p:cNvPr id="7408" name="Google Shape;7408;p1136"/>
          <p:cNvSpPr txBox="1">
            <a:spLocks noGrp="1"/>
          </p:cNvSpPr>
          <p:nvPr>
            <p:ph type="body" idx="1"/>
          </p:nvPr>
        </p:nvSpPr>
        <p:spPr>
          <a:xfrm>
            <a:off x="2658245" y="1260338"/>
            <a:ext cx="3803700" cy="7620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09" name="Google Shape;7409;p1136"/>
          <p:cNvSpPr txBox="1">
            <a:spLocks noGrp="1"/>
          </p:cNvSpPr>
          <p:nvPr>
            <p:ph type="body" idx="2"/>
          </p:nvPr>
        </p:nvSpPr>
        <p:spPr>
          <a:xfrm>
            <a:off x="2658245" y="2125382"/>
            <a:ext cx="3421800" cy="17577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pic>
        <p:nvPicPr>
          <p:cNvPr id="7410" name="Google Shape;7410;p1136"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
        <p:nvSpPr>
          <p:cNvPr id="7411" name="Google Shape;7411;p1136"/>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matchingName="Content 08">
  <p:cSld name="Content 08">
    <p:bg>
      <p:bgPr>
        <a:solidFill>
          <a:srgbClr val="FDFEFE"/>
        </a:solidFill>
        <a:effectLst/>
      </p:bgPr>
    </p:bg>
    <p:spTree>
      <p:nvGrpSpPr>
        <p:cNvPr id="1" name="Shape 7412"/>
        <p:cNvGrpSpPr/>
        <p:nvPr/>
      </p:nvGrpSpPr>
      <p:grpSpPr>
        <a:xfrm>
          <a:off x="0" y="0"/>
          <a:ext cx="0" cy="0"/>
          <a:chOff x="0" y="0"/>
          <a:chExt cx="0" cy="0"/>
        </a:xfrm>
      </p:grpSpPr>
      <p:pic>
        <p:nvPicPr>
          <p:cNvPr id="7413" name="Google Shape;7413;p1137"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
        <p:nvSpPr>
          <p:cNvPr id="7414" name="Google Shape;7414;p1137"/>
          <p:cNvSpPr txBox="1">
            <a:spLocks noGrp="1"/>
          </p:cNvSpPr>
          <p:nvPr>
            <p:ph type="body" idx="1"/>
          </p:nvPr>
        </p:nvSpPr>
        <p:spPr>
          <a:xfrm>
            <a:off x="2653482" y="1260338"/>
            <a:ext cx="3803700" cy="7620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15" name="Google Shape;7415;p1137"/>
          <p:cNvSpPr txBox="1">
            <a:spLocks noGrp="1"/>
          </p:cNvSpPr>
          <p:nvPr>
            <p:ph type="body" idx="2"/>
          </p:nvPr>
        </p:nvSpPr>
        <p:spPr>
          <a:xfrm>
            <a:off x="2658245" y="2125382"/>
            <a:ext cx="3421800" cy="17577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16" name="Google Shape;7416;p1137"/>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1pPr>
            <a:lvl2pPr marL="0" marR="0" lvl="1"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2pPr>
            <a:lvl3pPr marL="0" marR="0" lvl="2"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3pPr>
            <a:lvl4pPr marL="0" marR="0" lvl="3"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4pPr>
            <a:lvl5pPr marL="0" marR="0" lvl="4"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5pPr>
            <a:lvl6pPr marL="0" marR="0" lvl="5"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6pPr>
            <a:lvl7pPr marL="0" marR="0" lvl="6"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7pPr>
            <a:lvl8pPr marL="0" marR="0" lvl="7"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8pPr>
            <a:lvl9pPr marL="0" marR="0" lvl="8" indent="0" algn="l">
              <a:lnSpc>
                <a:spcPct val="100000"/>
              </a:lnSpc>
              <a:spcBef>
                <a:spcPts val="0"/>
              </a:spcBef>
              <a:spcAft>
                <a:spcPts val="0"/>
              </a:spcAft>
              <a:buClr>
                <a:srgbClr val="1767DA"/>
              </a:buClr>
              <a:buSzPts val="1600"/>
              <a:buFont typeface="Play"/>
              <a:buNone/>
              <a:defRPr sz="1600" b="1" i="0" u="none" strike="noStrike" cap="none">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matchingName="Content/Graphic 01">
  <p:cSld name="Content/Graphic 01">
    <p:bg>
      <p:bgPr>
        <a:solidFill>
          <a:srgbClr val="FDFEFE"/>
        </a:solidFill>
        <a:effectLst/>
      </p:bgPr>
    </p:bg>
    <p:spTree>
      <p:nvGrpSpPr>
        <p:cNvPr id="1" name="Shape 7417"/>
        <p:cNvGrpSpPr/>
        <p:nvPr/>
      </p:nvGrpSpPr>
      <p:grpSpPr>
        <a:xfrm>
          <a:off x="0" y="0"/>
          <a:ext cx="0" cy="0"/>
          <a:chOff x="0" y="0"/>
          <a:chExt cx="0" cy="0"/>
        </a:xfrm>
      </p:grpSpPr>
      <p:sp>
        <p:nvSpPr>
          <p:cNvPr id="7418" name="Google Shape;7418;p1138"/>
          <p:cNvSpPr>
            <a:spLocks noGrp="1"/>
          </p:cNvSpPr>
          <p:nvPr>
            <p:ph type="pic" idx="2"/>
          </p:nvPr>
        </p:nvSpPr>
        <p:spPr>
          <a:xfrm>
            <a:off x="1124145" y="1505644"/>
            <a:ext cx="2452800" cy="2132100"/>
          </a:xfrm>
          <a:prstGeom prst="rect">
            <a:avLst/>
          </a:prstGeom>
          <a:noFill/>
          <a:ln>
            <a:noFill/>
          </a:ln>
        </p:spPr>
      </p:sp>
      <p:sp>
        <p:nvSpPr>
          <p:cNvPr id="7419" name="Google Shape;7419;p1138"/>
          <p:cNvSpPr txBox="1">
            <a:spLocks noGrp="1"/>
          </p:cNvSpPr>
          <p:nvPr>
            <p:ph type="body" idx="1"/>
          </p:nvPr>
        </p:nvSpPr>
        <p:spPr>
          <a:xfrm>
            <a:off x="4037614" y="1566863"/>
            <a:ext cx="3867900" cy="5526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20" name="Google Shape;7420;p1138"/>
          <p:cNvSpPr txBox="1">
            <a:spLocks noGrp="1"/>
          </p:cNvSpPr>
          <p:nvPr>
            <p:ph type="body" idx="3"/>
          </p:nvPr>
        </p:nvSpPr>
        <p:spPr>
          <a:xfrm>
            <a:off x="4037614" y="2266256"/>
            <a:ext cx="3867900" cy="1371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21" name="Google Shape;7421;p113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matchingName="Content/Graphic 02">
  <p:cSld name="Content/Graphic 02">
    <p:spTree>
      <p:nvGrpSpPr>
        <p:cNvPr id="1" name="Shape 7422"/>
        <p:cNvGrpSpPr/>
        <p:nvPr/>
      </p:nvGrpSpPr>
      <p:grpSpPr>
        <a:xfrm>
          <a:off x="0" y="0"/>
          <a:ext cx="0" cy="0"/>
          <a:chOff x="0" y="0"/>
          <a:chExt cx="0" cy="0"/>
        </a:xfrm>
      </p:grpSpPr>
      <p:sp>
        <p:nvSpPr>
          <p:cNvPr id="7423" name="Google Shape;7423;p1139"/>
          <p:cNvSpPr txBox="1">
            <a:spLocks noGrp="1"/>
          </p:cNvSpPr>
          <p:nvPr>
            <p:ph type="body" idx="1"/>
          </p:nvPr>
        </p:nvSpPr>
        <p:spPr>
          <a:xfrm>
            <a:off x="4037614" y="1566863"/>
            <a:ext cx="3867900" cy="5526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24" name="Google Shape;7424;p1139"/>
          <p:cNvSpPr txBox="1">
            <a:spLocks noGrp="1"/>
          </p:cNvSpPr>
          <p:nvPr>
            <p:ph type="body" idx="2"/>
          </p:nvPr>
        </p:nvSpPr>
        <p:spPr>
          <a:xfrm>
            <a:off x="4037614" y="2205038"/>
            <a:ext cx="3867900" cy="1371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25" name="Google Shape;7425;p1139"/>
          <p:cNvSpPr>
            <a:spLocks noGrp="1"/>
          </p:cNvSpPr>
          <p:nvPr>
            <p:ph type="pic" idx="3"/>
          </p:nvPr>
        </p:nvSpPr>
        <p:spPr>
          <a:xfrm>
            <a:off x="1124145" y="1231106"/>
            <a:ext cx="2452800" cy="2452800"/>
          </a:xfrm>
          <a:prstGeom prst="rect">
            <a:avLst/>
          </a:prstGeom>
          <a:noFill/>
          <a:ln>
            <a:noFill/>
          </a:ln>
        </p:spPr>
      </p:sp>
      <p:sp>
        <p:nvSpPr>
          <p:cNvPr id="7426" name="Google Shape;7426;p113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matchingName="Content/Graphic 03">
  <p:cSld name="Content/Graphic 03">
    <p:bg>
      <p:bgPr>
        <a:solidFill>
          <a:srgbClr val="FDFEFE"/>
        </a:solidFill>
        <a:effectLst/>
      </p:bgPr>
    </p:bg>
    <p:spTree>
      <p:nvGrpSpPr>
        <p:cNvPr id="1" name="Shape 7427"/>
        <p:cNvGrpSpPr/>
        <p:nvPr/>
      </p:nvGrpSpPr>
      <p:grpSpPr>
        <a:xfrm>
          <a:off x="0" y="0"/>
          <a:ext cx="0" cy="0"/>
          <a:chOff x="0" y="0"/>
          <a:chExt cx="0" cy="0"/>
        </a:xfrm>
      </p:grpSpPr>
      <p:sp>
        <p:nvSpPr>
          <p:cNvPr id="7428" name="Google Shape;7428;p1140"/>
          <p:cNvSpPr txBox="1">
            <a:spLocks noGrp="1"/>
          </p:cNvSpPr>
          <p:nvPr>
            <p:ph type="body" idx="1"/>
          </p:nvPr>
        </p:nvSpPr>
        <p:spPr>
          <a:xfrm>
            <a:off x="666750" y="763800"/>
            <a:ext cx="78105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29" name="Google Shape;7429;p1140"/>
          <p:cNvSpPr>
            <a:spLocks noGrp="1"/>
          </p:cNvSpPr>
          <p:nvPr>
            <p:ph type="pic" idx="2"/>
          </p:nvPr>
        </p:nvSpPr>
        <p:spPr>
          <a:xfrm>
            <a:off x="4021931" y="1861137"/>
            <a:ext cx="1100100" cy="909600"/>
          </a:xfrm>
          <a:prstGeom prst="rect">
            <a:avLst/>
          </a:prstGeom>
          <a:noFill/>
          <a:ln>
            <a:noFill/>
          </a:ln>
        </p:spPr>
      </p:sp>
      <p:sp>
        <p:nvSpPr>
          <p:cNvPr id="7430" name="Google Shape;7430;p1140"/>
          <p:cNvSpPr>
            <a:spLocks noGrp="1"/>
          </p:cNvSpPr>
          <p:nvPr>
            <p:ph type="pic" idx="3"/>
          </p:nvPr>
        </p:nvSpPr>
        <p:spPr>
          <a:xfrm>
            <a:off x="6812868" y="1776130"/>
            <a:ext cx="1041000" cy="1079700"/>
          </a:xfrm>
          <a:prstGeom prst="rect">
            <a:avLst/>
          </a:prstGeom>
          <a:noFill/>
          <a:ln>
            <a:noFill/>
          </a:ln>
        </p:spPr>
      </p:sp>
      <p:sp>
        <p:nvSpPr>
          <p:cNvPr id="7431" name="Google Shape;7431;p1140"/>
          <p:cNvSpPr txBox="1">
            <a:spLocks noGrp="1"/>
          </p:cNvSpPr>
          <p:nvPr>
            <p:ph type="body" idx="4"/>
          </p:nvPr>
        </p:nvSpPr>
        <p:spPr>
          <a:xfrm>
            <a:off x="69294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2" name="Google Shape;7432;p1140"/>
          <p:cNvSpPr txBox="1">
            <a:spLocks noGrp="1"/>
          </p:cNvSpPr>
          <p:nvPr>
            <p:ph type="body" idx="5"/>
          </p:nvPr>
        </p:nvSpPr>
        <p:spPr>
          <a:xfrm>
            <a:off x="69346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3" name="Google Shape;7433;p1140"/>
          <p:cNvSpPr txBox="1">
            <a:spLocks noGrp="1"/>
          </p:cNvSpPr>
          <p:nvPr>
            <p:ph type="body" idx="6"/>
          </p:nvPr>
        </p:nvSpPr>
        <p:spPr>
          <a:xfrm>
            <a:off x="345519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4" name="Google Shape;7434;p1140"/>
          <p:cNvSpPr txBox="1">
            <a:spLocks noGrp="1"/>
          </p:cNvSpPr>
          <p:nvPr>
            <p:ph type="body" idx="7"/>
          </p:nvPr>
        </p:nvSpPr>
        <p:spPr>
          <a:xfrm>
            <a:off x="345571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5" name="Google Shape;7435;p1140"/>
          <p:cNvSpPr txBox="1">
            <a:spLocks noGrp="1"/>
          </p:cNvSpPr>
          <p:nvPr>
            <p:ph type="body" idx="8"/>
          </p:nvPr>
        </p:nvSpPr>
        <p:spPr>
          <a:xfrm>
            <a:off x="6216521"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6" name="Google Shape;7436;p1140"/>
          <p:cNvSpPr txBox="1">
            <a:spLocks noGrp="1"/>
          </p:cNvSpPr>
          <p:nvPr>
            <p:ph type="body" idx="9"/>
          </p:nvPr>
        </p:nvSpPr>
        <p:spPr>
          <a:xfrm>
            <a:off x="6217046"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37" name="Google Shape;7437;p1140"/>
          <p:cNvSpPr>
            <a:spLocks noGrp="1"/>
          </p:cNvSpPr>
          <p:nvPr>
            <p:ph type="pic" idx="13"/>
          </p:nvPr>
        </p:nvSpPr>
        <p:spPr>
          <a:xfrm>
            <a:off x="1447254" y="1861137"/>
            <a:ext cx="724800" cy="909600"/>
          </a:xfrm>
          <a:prstGeom prst="rect">
            <a:avLst/>
          </a:prstGeom>
          <a:noFill/>
          <a:ln>
            <a:noFill/>
          </a:ln>
        </p:spPr>
      </p:sp>
      <p:sp>
        <p:nvSpPr>
          <p:cNvPr id="7438" name="Google Shape;7438;p114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matchingName="Content/Graphic 04">
  <p:cSld name="Content/Graphic 04">
    <p:spTree>
      <p:nvGrpSpPr>
        <p:cNvPr id="1" name="Shape 7439"/>
        <p:cNvGrpSpPr/>
        <p:nvPr/>
      </p:nvGrpSpPr>
      <p:grpSpPr>
        <a:xfrm>
          <a:off x="0" y="0"/>
          <a:ext cx="0" cy="0"/>
          <a:chOff x="0" y="0"/>
          <a:chExt cx="0" cy="0"/>
        </a:xfrm>
      </p:grpSpPr>
      <p:sp>
        <p:nvSpPr>
          <p:cNvPr id="7440" name="Google Shape;7440;p1141"/>
          <p:cNvSpPr>
            <a:spLocks noGrp="1"/>
          </p:cNvSpPr>
          <p:nvPr>
            <p:ph type="pic" idx="2"/>
          </p:nvPr>
        </p:nvSpPr>
        <p:spPr>
          <a:xfrm>
            <a:off x="4021931" y="1861137"/>
            <a:ext cx="1100100" cy="909600"/>
          </a:xfrm>
          <a:prstGeom prst="rect">
            <a:avLst/>
          </a:prstGeom>
          <a:noFill/>
          <a:ln>
            <a:noFill/>
          </a:ln>
        </p:spPr>
      </p:sp>
      <p:sp>
        <p:nvSpPr>
          <p:cNvPr id="7441" name="Google Shape;7441;p1141"/>
          <p:cNvSpPr>
            <a:spLocks noGrp="1"/>
          </p:cNvSpPr>
          <p:nvPr>
            <p:ph type="pic" idx="3"/>
          </p:nvPr>
        </p:nvSpPr>
        <p:spPr>
          <a:xfrm>
            <a:off x="6812868" y="1776130"/>
            <a:ext cx="1041000" cy="1079700"/>
          </a:xfrm>
          <a:prstGeom prst="rect">
            <a:avLst/>
          </a:prstGeom>
          <a:noFill/>
          <a:ln>
            <a:noFill/>
          </a:ln>
        </p:spPr>
      </p:sp>
      <p:sp>
        <p:nvSpPr>
          <p:cNvPr id="7442" name="Google Shape;7442;p1141"/>
          <p:cNvSpPr txBox="1">
            <a:spLocks noGrp="1"/>
          </p:cNvSpPr>
          <p:nvPr>
            <p:ph type="body" idx="1"/>
          </p:nvPr>
        </p:nvSpPr>
        <p:spPr>
          <a:xfrm>
            <a:off x="69294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3" name="Google Shape;7443;p1141"/>
          <p:cNvSpPr txBox="1">
            <a:spLocks noGrp="1"/>
          </p:cNvSpPr>
          <p:nvPr>
            <p:ph type="body" idx="4"/>
          </p:nvPr>
        </p:nvSpPr>
        <p:spPr>
          <a:xfrm>
            <a:off x="69346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4" name="Google Shape;7444;p1141"/>
          <p:cNvSpPr txBox="1">
            <a:spLocks noGrp="1"/>
          </p:cNvSpPr>
          <p:nvPr>
            <p:ph type="body" idx="5"/>
          </p:nvPr>
        </p:nvSpPr>
        <p:spPr>
          <a:xfrm>
            <a:off x="345519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5" name="Google Shape;7445;p1141"/>
          <p:cNvSpPr txBox="1">
            <a:spLocks noGrp="1"/>
          </p:cNvSpPr>
          <p:nvPr>
            <p:ph type="body" idx="6"/>
          </p:nvPr>
        </p:nvSpPr>
        <p:spPr>
          <a:xfrm>
            <a:off x="345571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6" name="Google Shape;7446;p1141"/>
          <p:cNvSpPr txBox="1">
            <a:spLocks noGrp="1"/>
          </p:cNvSpPr>
          <p:nvPr>
            <p:ph type="body" idx="7"/>
          </p:nvPr>
        </p:nvSpPr>
        <p:spPr>
          <a:xfrm>
            <a:off x="6216521"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7" name="Google Shape;7447;p1141"/>
          <p:cNvSpPr txBox="1">
            <a:spLocks noGrp="1"/>
          </p:cNvSpPr>
          <p:nvPr>
            <p:ph type="body" idx="8"/>
          </p:nvPr>
        </p:nvSpPr>
        <p:spPr>
          <a:xfrm>
            <a:off x="6217046"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48" name="Google Shape;7448;p1141"/>
          <p:cNvSpPr>
            <a:spLocks noGrp="1"/>
          </p:cNvSpPr>
          <p:nvPr>
            <p:ph type="pic" idx="9"/>
          </p:nvPr>
        </p:nvSpPr>
        <p:spPr>
          <a:xfrm>
            <a:off x="1447254" y="1861137"/>
            <a:ext cx="724800" cy="909600"/>
          </a:xfrm>
          <a:prstGeom prst="rect">
            <a:avLst/>
          </a:prstGeom>
          <a:noFill/>
          <a:ln>
            <a:noFill/>
          </a:ln>
        </p:spPr>
      </p:sp>
      <p:sp>
        <p:nvSpPr>
          <p:cNvPr id="7449" name="Google Shape;7449;p1141"/>
          <p:cNvSpPr txBox="1">
            <a:spLocks noGrp="1"/>
          </p:cNvSpPr>
          <p:nvPr>
            <p:ph type="body" idx="13"/>
          </p:nvPr>
        </p:nvSpPr>
        <p:spPr>
          <a:xfrm>
            <a:off x="666750" y="763800"/>
            <a:ext cx="78105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50" name="Google Shape;7450;p114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698"/>
        <p:cNvGrpSpPr/>
        <p:nvPr/>
      </p:nvGrpSpPr>
      <p:grpSpPr>
        <a:xfrm>
          <a:off x="0" y="0"/>
          <a:ext cx="0" cy="0"/>
          <a:chOff x="0" y="0"/>
          <a:chExt cx="0" cy="0"/>
        </a:xfrm>
      </p:grpSpPr>
      <p:sp>
        <p:nvSpPr>
          <p:cNvPr id="699" name="Google Shape;699;p116"/>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700" name="Google Shape;700;p116"/>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701" name="Google Shape;701;p116"/>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matchingName="Content/Graphic 05">
  <p:cSld name="Content/Graphic 05">
    <p:bg>
      <p:bgPr>
        <a:solidFill>
          <a:srgbClr val="FDFEFE"/>
        </a:solidFill>
        <a:effectLst/>
      </p:bgPr>
    </p:bg>
    <p:spTree>
      <p:nvGrpSpPr>
        <p:cNvPr id="1" name="Shape 7451"/>
        <p:cNvGrpSpPr/>
        <p:nvPr/>
      </p:nvGrpSpPr>
      <p:grpSpPr>
        <a:xfrm>
          <a:off x="0" y="0"/>
          <a:ext cx="0" cy="0"/>
          <a:chOff x="0" y="0"/>
          <a:chExt cx="0" cy="0"/>
        </a:xfrm>
      </p:grpSpPr>
      <p:sp>
        <p:nvSpPr>
          <p:cNvPr id="7452" name="Google Shape;7452;p1142"/>
          <p:cNvSpPr txBox="1">
            <a:spLocks noGrp="1"/>
          </p:cNvSpPr>
          <p:nvPr>
            <p:ph type="body" idx="1"/>
          </p:nvPr>
        </p:nvSpPr>
        <p:spPr>
          <a:xfrm>
            <a:off x="828675" y="1473591"/>
            <a:ext cx="2727300" cy="2051700"/>
          </a:xfrm>
          <a:prstGeom prst="rect">
            <a:avLst/>
          </a:prstGeom>
          <a:noFill/>
          <a:ln>
            <a:noFill/>
          </a:ln>
        </p:spPr>
        <p:txBody>
          <a:bodyPr spcFirstLastPara="1" wrap="square" lIns="19050" tIns="19050" rIns="19050" bIns="19050" anchor="ctr" anchorCtr="0">
            <a:spAutoFit/>
          </a:bodyPr>
          <a:lstStyle>
            <a:lvl1pPr marL="457200" lvl="0" indent="-228600" algn="l">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53" name="Google Shape;7453;p1142"/>
          <p:cNvSpPr>
            <a:spLocks noGrp="1"/>
          </p:cNvSpPr>
          <p:nvPr>
            <p:ph type="pic" idx="2"/>
          </p:nvPr>
        </p:nvSpPr>
        <p:spPr>
          <a:xfrm>
            <a:off x="4639146" y="801004"/>
            <a:ext cx="858600" cy="734700"/>
          </a:xfrm>
          <a:prstGeom prst="rect">
            <a:avLst/>
          </a:prstGeom>
          <a:noFill/>
          <a:ln>
            <a:noFill/>
          </a:ln>
        </p:spPr>
      </p:sp>
      <p:sp>
        <p:nvSpPr>
          <p:cNvPr id="7454" name="Google Shape;7454;p1142"/>
          <p:cNvSpPr>
            <a:spLocks noGrp="1"/>
          </p:cNvSpPr>
          <p:nvPr>
            <p:ph type="pic" idx="3"/>
          </p:nvPr>
        </p:nvSpPr>
        <p:spPr>
          <a:xfrm>
            <a:off x="4720340" y="2064260"/>
            <a:ext cx="696300" cy="870300"/>
          </a:xfrm>
          <a:prstGeom prst="rect">
            <a:avLst/>
          </a:prstGeom>
          <a:noFill/>
          <a:ln>
            <a:noFill/>
          </a:ln>
        </p:spPr>
      </p:sp>
      <p:sp>
        <p:nvSpPr>
          <p:cNvPr id="7455" name="Google Shape;7455;p1142"/>
          <p:cNvSpPr>
            <a:spLocks noGrp="1"/>
          </p:cNvSpPr>
          <p:nvPr>
            <p:ph type="pic" idx="4"/>
          </p:nvPr>
        </p:nvSpPr>
        <p:spPr>
          <a:xfrm>
            <a:off x="4720340" y="3377522"/>
            <a:ext cx="696300" cy="857700"/>
          </a:xfrm>
          <a:prstGeom prst="rect">
            <a:avLst/>
          </a:prstGeom>
          <a:noFill/>
          <a:ln>
            <a:noFill/>
          </a:ln>
        </p:spPr>
      </p:sp>
      <p:sp>
        <p:nvSpPr>
          <p:cNvPr id="7456" name="Google Shape;7456;p1142"/>
          <p:cNvSpPr txBox="1">
            <a:spLocks noGrp="1"/>
          </p:cNvSpPr>
          <p:nvPr>
            <p:ph type="body" idx="5"/>
          </p:nvPr>
        </p:nvSpPr>
        <p:spPr>
          <a:xfrm>
            <a:off x="5791459" y="776846"/>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57" name="Google Shape;7457;p1142"/>
          <p:cNvSpPr txBox="1">
            <a:spLocks noGrp="1"/>
          </p:cNvSpPr>
          <p:nvPr>
            <p:ph type="body" idx="6"/>
          </p:nvPr>
        </p:nvSpPr>
        <p:spPr>
          <a:xfrm>
            <a:off x="5791459" y="1078765"/>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58" name="Google Shape;7458;p1142"/>
          <p:cNvSpPr txBox="1">
            <a:spLocks noGrp="1"/>
          </p:cNvSpPr>
          <p:nvPr>
            <p:ph type="body" idx="7"/>
          </p:nvPr>
        </p:nvSpPr>
        <p:spPr>
          <a:xfrm>
            <a:off x="5791459" y="2180284"/>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59" name="Google Shape;7459;p1142"/>
          <p:cNvSpPr txBox="1">
            <a:spLocks noGrp="1"/>
          </p:cNvSpPr>
          <p:nvPr>
            <p:ph type="body" idx="8"/>
          </p:nvPr>
        </p:nvSpPr>
        <p:spPr>
          <a:xfrm>
            <a:off x="5791459" y="2482203"/>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60" name="Google Shape;7460;p1142"/>
          <p:cNvSpPr txBox="1">
            <a:spLocks noGrp="1"/>
          </p:cNvSpPr>
          <p:nvPr>
            <p:ph type="body" idx="9"/>
          </p:nvPr>
        </p:nvSpPr>
        <p:spPr>
          <a:xfrm>
            <a:off x="5791459" y="3500624"/>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61" name="Google Shape;7461;p1142"/>
          <p:cNvSpPr txBox="1">
            <a:spLocks noGrp="1"/>
          </p:cNvSpPr>
          <p:nvPr>
            <p:ph type="body" idx="13"/>
          </p:nvPr>
        </p:nvSpPr>
        <p:spPr>
          <a:xfrm>
            <a:off x="5791459" y="3802544"/>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62" name="Google Shape;7462;p114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matchingName="Content/Graphic 06">
  <p:cSld name="Content/Graphic 06">
    <p:bg>
      <p:bgPr>
        <a:solidFill>
          <a:srgbClr val="FDFEFE"/>
        </a:solidFill>
        <a:effectLst/>
      </p:bgPr>
    </p:bg>
    <p:spTree>
      <p:nvGrpSpPr>
        <p:cNvPr id="1" name="Shape 7463"/>
        <p:cNvGrpSpPr/>
        <p:nvPr/>
      </p:nvGrpSpPr>
      <p:grpSpPr>
        <a:xfrm>
          <a:off x="0" y="0"/>
          <a:ext cx="0" cy="0"/>
          <a:chOff x="0" y="0"/>
          <a:chExt cx="0" cy="0"/>
        </a:xfrm>
      </p:grpSpPr>
      <p:sp>
        <p:nvSpPr>
          <p:cNvPr id="7464" name="Google Shape;7464;p1143"/>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65" name="Google Shape;7465;p1143"/>
          <p:cNvSpPr>
            <a:spLocks noGrp="1"/>
          </p:cNvSpPr>
          <p:nvPr>
            <p:ph type="pic" idx="2"/>
          </p:nvPr>
        </p:nvSpPr>
        <p:spPr>
          <a:xfrm>
            <a:off x="1441574" y="1534457"/>
            <a:ext cx="428700" cy="428700"/>
          </a:xfrm>
          <a:prstGeom prst="rect">
            <a:avLst/>
          </a:prstGeom>
          <a:noFill/>
          <a:ln>
            <a:noFill/>
          </a:ln>
        </p:spPr>
      </p:sp>
      <p:sp>
        <p:nvSpPr>
          <p:cNvPr id="7466" name="Google Shape;7466;p1143"/>
          <p:cNvSpPr>
            <a:spLocks noGrp="1"/>
          </p:cNvSpPr>
          <p:nvPr>
            <p:ph type="pic" idx="3"/>
          </p:nvPr>
        </p:nvSpPr>
        <p:spPr>
          <a:xfrm>
            <a:off x="5321176" y="1534457"/>
            <a:ext cx="428700" cy="428700"/>
          </a:xfrm>
          <a:prstGeom prst="rect">
            <a:avLst/>
          </a:prstGeom>
          <a:noFill/>
          <a:ln>
            <a:noFill/>
          </a:ln>
        </p:spPr>
      </p:sp>
      <p:sp>
        <p:nvSpPr>
          <p:cNvPr id="7467" name="Google Shape;7467;p1143"/>
          <p:cNvSpPr>
            <a:spLocks noGrp="1"/>
          </p:cNvSpPr>
          <p:nvPr>
            <p:ph type="pic" idx="4"/>
          </p:nvPr>
        </p:nvSpPr>
        <p:spPr>
          <a:xfrm>
            <a:off x="1441574" y="3287201"/>
            <a:ext cx="428700" cy="428700"/>
          </a:xfrm>
          <a:prstGeom prst="rect">
            <a:avLst/>
          </a:prstGeom>
          <a:noFill/>
          <a:ln>
            <a:noFill/>
          </a:ln>
        </p:spPr>
      </p:sp>
      <p:sp>
        <p:nvSpPr>
          <p:cNvPr id="7468" name="Google Shape;7468;p1143"/>
          <p:cNvSpPr>
            <a:spLocks noGrp="1"/>
          </p:cNvSpPr>
          <p:nvPr>
            <p:ph type="pic" idx="5"/>
          </p:nvPr>
        </p:nvSpPr>
        <p:spPr>
          <a:xfrm>
            <a:off x="5321176" y="3287201"/>
            <a:ext cx="428700" cy="428700"/>
          </a:xfrm>
          <a:prstGeom prst="rect">
            <a:avLst/>
          </a:prstGeom>
          <a:noFill/>
          <a:ln>
            <a:noFill/>
          </a:ln>
        </p:spPr>
      </p:sp>
      <p:sp>
        <p:nvSpPr>
          <p:cNvPr id="7469" name="Google Shape;7469;p1143"/>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0" name="Google Shape;7470;p1143"/>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1" name="Google Shape;7471;p1143"/>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2" name="Google Shape;7472;p1143"/>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3" name="Google Shape;7473;p1143"/>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4" name="Google Shape;7474;p1143"/>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5" name="Google Shape;7475;p1143"/>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6" name="Google Shape;7476;p1143"/>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77" name="Google Shape;7477;p114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matchingName="Content/Graphic 07">
  <p:cSld name="Content/Graphic 07">
    <p:bg>
      <p:bgPr>
        <a:solidFill>
          <a:srgbClr val="FDFEFE"/>
        </a:solidFill>
        <a:effectLst/>
      </p:bgPr>
    </p:bg>
    <p:spTree>
      <p:nvGrpSpPr>
        <p:cNvPr id="1" name="Shape 7478"/>
        <p:cNvGrpSpPr/>
        <p:nvPr/>
      </p:nvGrpSpPr>
      <p:grpSpPr>
        <a:xfrm>
          <a:off x="0" y="0"/>
          <a:ext cx="0" cy="0"/>
          <a:chOff x="0" y="0"/>
          <a:chExt cx="0" cy="0"/>
        </a:xfrm>
      </p:grpSpPr>
      <p:sp>
        <p:nvSpPr>
          <p:cNvPr id="7479" name="Google Shape;7479;p1144"/>
          <p:cNvSpPr>
            <a:spLocks noGrp="1"/>
          </p:cNvSpPr>
          <p:nvPr>
            <p:ph type="pic" idx="2"/>
          </p:nvPr>
        </p:nvSpPr>
        <p:spPr>
          <a:xfrm>
            <a:off x="787648" y="1814204"/>
            <a:ext cx="428700" cy="428700"/>
          </a:xfrm>
          <a:prstGeom prst="rect">
            <a:avLst/>
          </a:prstGeom>
          <a:noFill/>
          <a:ln>
            <a:noFill/>
          </a:ln>
        </p:spPr>
      </p:sp>
      <p:sp>
        <p:nvSpPr>
          <p:cNvPr id="7480" name="Google Shape;7480;p1144"/>
          <p:cNvSpPr>
            <a:spLocks noGrp="1"/>
          </p:cNvSpPr>
          <p:nvPr>
            <p:ph type="pic" idx="3"/>
          </p:nvPr>
        </p:nvSpPr>
        <p:spPr>
          <a:xfrm>
            <a:off x="3381375" y="1814204"/>
            <a:ext cx="428700" cy="428700"/>
          </a:xfrm>
          <a:prstGeom prst="rect">
            <a:avLst/>
          </a:prstGeom>
          <a:noFill/>
          <a:ln>
            <a:noFill/>
          </a:ln>
        </p:spPr>
      </p:sp>
      <p:sp>
        <p:nvSpPr>
          <p:cNvPr id="7481" name="Google Shape;7481;p1144"/>
          <p:cNvSpPr>
            <a:spLocks noGrp="1"/>
          </p:cNvSpPr>
          <p:nvPr>
            <p:ph type="pic" idx="4"/>
          </p:nvPr>
        </p:nvSpPr>
        <p:spPr>
          <a:xfrm>
            <a:off x="5975102" y="1814204"/>
            <a:ext cx="428700" cy="428700"/>
          </a:xfrm>
          <a:prstGeom prst="rect">
            <a:avLst/>
          </a:prstGeom>
          <a:noFill/>
          <a:ln>
            <a:noFill/>
          </a:ln>
        </p:spPr>
      </p:sp>
      <p:sp>
        <p:nvSpPr>
          <p:cNvPr id="7482" name="Google Shape;7482;p1144"/>
          <p:cNvSpPr txBox="1">
            <a:spLocks noGrp="1"/>
          </p:cNvSpPr>
          <p:nvPr>
            <p:ph type="body" idx="1"/>
          </p:nvPr>
        </p:nvSpPr>
        <p:spPr>
          <a:xfrm>
            <a:off x="787648"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3" name="Google Shape;7483;p1144"/>
          <p:cNvSpPr txBox="1">
            <a:spLocks noGrp="1"/>
          </p:cNvSpPr>
          <p:nvPr>
            <p:ph type="body" idx="5"/>
          </p:nvPr>
        </p:nvSpPr>
        <p:spPr>
          <a:xfrm>
            <a:off x="3381375"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4" name="Google Shape;7484;p1144"/>
          <p:cNvSpPr txBox="1">
            <a:spLocks noGrp="1"/>
          </p:cNvSpPr>
          <p:nvPr>
            <p:ph type="body" idx="6"/>
          </p:nvPr>
        </p:nvSpPr>
        <p:spPr>
          <a:xfrm>
            <a:off x="5975102"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5" name="Google Shape;7485;p1144"/>
          <p:cNvSpPr txBox="1">
            <a:spLocks noGrp="1"/>
          </p:cNvSpPr>
          <p:nvPr>
            <p:ph type="body" idx="7"/>
          </p:nvPr>
        </p:nvSpPr>
        <p:spPr>
          <a:xfrm>
            <a:off x="5975102"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6" name="Google Shape;7486;p1144"/>
          <p:cNvSpPr txBox="1">
            <a:spLocks noGrp="1"/>
          </p:cNvSpPr>
          <p:nvPr>
            <p:ph type="body" idx="8"/>
          </p:nvPr>
        </p:nvSpPr>
        <p:spPr>
          <a:xfrm>
            <a:off x="3381375"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7" name="Google Shape;7487;p1144"/>
          <p:cNvSpPr txBox="1">
            <a:spLocks noGrp="1"/>
          </p:cNvSpPr>
          <p:nvPr>
            <p:ph type="body" idx="9"/>
          </p:nvPr>
        </p:nvSpPr>
        <p:spPr>
          <a:xfrm>
            <a:off x="787648"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8" name="Google Shape;7488;p1144"/>
          <p:cNvSpPr txBox="1">
            <a:spLocks noGrp="1"/>
          </p:cNvSpPr>
          <p:nvPr>
            <p:ph type="body" idx="13"/>
          </p:nvPr>
        </p:nvSpPr>
        <p:spPr>
          <a:xfrm>
            <a:off x="1039378" y="736988"/>
            <a:ext cx="70653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89" name="Google Shape;7489;p114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matchingName="Content/Graphic 08">
  <p:cSld name="Content/Graphic 08">
    <p:spTree>
      <p:nvGrpSpPr>
        <p:cNvPr id="1" name="Shape 7490"/>
        <p:cNvGrpSpPr/>
        <p:nvPr/>
      </p:nvGrpSpPr>
      <p:grpSpPr>
        <a:xfrm>
          <a:off x="0" y="0"/>
          <a:ext cx="0" cy="0"/>
          <a:chOff x="0" y="0"/>
          <a:chExt cx="0" cy="0"/>
        </a:xfrm>
      </p:grpSpPr>
      <p:sp>
        <p:nvSpPr>
          <p:cNvPr id="7491" name="Google Shape;7491;p1145"/>
          <p:cNvSpPr txBox="1">
            <a:spLocks noGrp="1"/>
          </p:cNvSpPr>
          <p:nvPr>
            <p:ph type="body" idx="1"/>
          </p:nvPr>
        </p:nvSpPr>
        <p:spPr>
          <a:xfrm>
            <a:off x="5143500" y="1664851"/>
            <a:ext cx="3565800" cy="1813800"/>
          </a:xfrm>
          <a:prstGeom prst="rect">
            <a:avLst/>
          </a:prstGeom>
          <a:noFill/>
          <a:ln>
            <a:noFill/>
          </a:ln>
        </p:spPr>
        <p:txBody>
          <a:bodyPr spcFirstLastPara="1" wrap="square" lIns="26775" tIns="26775" rIns="26775" bIns="26775" anchor="ctr" anchorCtr="0">
            <a:spAutoFit/>
          </a:bodyPr>
          <a:lstStyle>
            <a:lvl1pPr marL="457200" lvl="0" indent="-228600" algn="l">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92" name="Google Shape;7492;p1145"/>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493" name="Google Shape;7493;p1145"/>
          <p:cNvSpPr>
            <a:spLocks noGrp="1"/>
          </p:cNvSpPr>
          <p:nvPr>
            <p:ph type="pic" idx="2"/>
          </p:nvPr>
        </p:nvSpPr>
        <p:spPr>
          <a:xfrm>
            <a:off x="684078" y="969828"/>
            <a:ext cx="3204000" cy="3204000"/>
          </a:xfrm>
          <a:prstGeom prst="rect">
            <a:avLst/>
          </a:prstGeom>
          <a:noFill/>
          <a:ln>
            <a:noFill/>
          </a:ln>
        </p:spPr>
      </p:sp>
      <p:sp>
        <p:nvSpPr>
          <p:cNvPr id="7494" name="Google Shape;7494;p114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matchingName="Talking point 02">
  <p:cSld name="Talking point 02">
    <p:spTree>
      <p:nvGrpSpPr>
        <p:cNvPr id="1" name="Shape 7495"/>
        <p:cNvGrpSpPr/>
        <p:nvPr/>
      </p:nvGrpSpPr>
      <p:grpSpPr>
        <a:xfrm>
          <a:off x="0" y="0"/>
          <a:ext cx="0" cy="0"/>
          <a:chOff x="0" y="0"/>
          <a:chExt cx="0" cy="0"/>
        </a:xfrm>
      </p:grpSpPr>
      <p:sp>
        <p:nvSpPr>
          <p:cNvPr id="7496" name="Google Shape;7496;p1146"/>
          <p:cNvSpPr txBox="1">
            <a:spLocks noGrp="1"/>
          </p:cNvSpPr>
          <p:nvPr>
            <p:ph type="body" idx="1"/>
          </p:nvPr>
        </p:nvSpPr>
        <p:spPr>
          <a:xfrm>
            <a:off x="4602956" y="513159"/>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97" name="Google Shape;7497;p1146"/>
          <p:cNvSpPr txBox="1">
            <a:spLocks noGrp="1"/>
          </p:cNvSpPr>
          <p:nvPr>
            <p:ph type="body" idx="2"/>
          </p:nvPr>
        </p:nvSpPr>
        <p:spPr>
          <a:xfrm>
            <a:off x="4604573" y="791766"/>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98" name="Google Shape;7498;p1146"/>
          <p:cNvSpPr txBox="1">
            <a:spLocks noGrp="1"/>
          </p:cNvSpPr>
          <p:nvPr>
            <p:ph type="body" idx="3"/>
          </p:nvPr>
        </p:nvSpPr>
        <p:spPr>
          <a:xfrm>
            <a:off x="666750" y="538163"/>
            <a:ext cx="3148200" cy="14784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499" name="Google Shape;7499;p1146"/>
          <p:cNvSpPr txBox="1">
            <a:spLocks noGrp="1"/>
          </p:cNvSpPr>
          <p:nvPr>
            <p:ph type="body" idx="4"/>
          </p:nvPr>
        </p:nvSpPr>
        <p:spPr>
          <a:xfrm>
            <a:off x="4602956" y="1594247"/>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0" name="Google Shape;7500;p1146"/>
          <p:cNvSpPr txBox="1">
            <a:spLocks noGrp="1"/>
          </p:cNvSpPr>
          <p:nvPr>
            <p:ph type="body" idx="5"/>
          </p:nvPr>
        </p:nvSpPr>
        <p:spPr>
          <a:xfrm>
            <a:off x="4604573" y="1868091"/>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1" name="Google Shape;7501;p1146"/>
          <p:cNvSpPr txBox="1">
            <a:spLocks noGrp="1"/>
          </p:cNvSpPr>
          <p:nvPr>
            <p:ph type="body" idx="6"/>
          </p:nvPr>
        </p:nvSpPr>
        <p:spPr>
          <a:xfrm>
            <a:off x="4602956" y="2670572"/>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2" name="Google Shape;7502;p1146"/>
          <p:cNvSpPr txBox="1">
            <a:spLocks noGrp="1"/>
          </p:cNvSpPr>
          <p:nvPr>
            <p:ph type="body" idx="7"/>
          </p:nvPr>
        </p:nvSpPr>
        <p:spPr>
          <a:xfrm>
            <a:off x="4604573" y="2944416"/>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3" name="Google Shape;7503;p1146"/>
          <p:cNvSpPr txBox="1">
            <a:spLocks noGrp="1"/>
          </p:cNvSpPr>
          <p:nvPr>
            <p:ph type="body" idx="8"/>
          </p:nvPr>
        </p:nvSpPr>
        <p:spPr>
          <a:xfrm>
            <a:off x="4602956" y="3746897"/>
            <a:ext cx="37977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4" name="Google Shape;7504;p1146"/>
          <p:cNvSpPr txBox="1">
            <a:spLocks noGrp="1"/>
          </p:cNvSpPr>
          <p:nvPr>
            <p:ph type="body" idx="9"/>
          </p:nvPr>
        </p:nvSpPr>
        <p:spPr>
          <a:xfrm>
            <a:off x="4604573" y="4020741"/>
            <a:ext cx="3794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5" name="Google Shape;7505;p114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matchingName="Talking point 03">
  <p:cSld name="Talking point 03">
    <p:bg>
      <p:bgPr>
        <a:solidFill>
          <a:srgbClr val="FDFEFE"/>
        </a:solidFill>
        <a:effectLst/>
      </p:bgPr>
    </p:bg>
    <p:spTree>
      <p:nvGrpSpPr>
        <p:cNvPr id="1" name="Shape 7506"/>
        <p:cNvGrpSpPr/>
        <p:nvPr/>
      </p:nvGrpSpPr>
      <p:grpSpPr>
        <a:xfrm>
          <a:off x="0" y="0"/>
          <a:ext cx="0" cy="0"/>
          <a:chOff x="0" y="0"/>
          <a:chExt cx="0" cy="0"/>
        </a:xfrm>
      </p:grpSpPr>
      <p:sp>
        <p:nvSpPr>
          <p:cNvPr id="7507" name="Google Shape;7507;p1147"/>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8" name="Google Shape;7508;p1147"/>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09" name="Google Shape;7509;p1147"/>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0" name="Google Shape;7510;p1147"/>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1" name="Google Shape;7511;p1147"/>
          <p:cNvSpPr txBox="1">
            <a:spLocks noGrp="1"/>
          </p:cNvSpPr>
          <p:nvPr>
            <p:ph type="body" idx="5"/>
          </p:nvPr>
        </p:nvSpPr>
        <p:spPr>
          <a:xfrm>
            <a:off x="444389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2" name="Google Shape;7512;p1147"/>
          <p:cNvSpPr txBox="1">
            <a:spLocks noGrp="1"/>
          </p:cNvSpPr>
          <p:nvPr>
            <p:ph type="body" idx="6"/>
          </p:nvPr>
        </p:nvSpPr>
        <p:spPr>
          <a:xfrm>
            <a:off x="444389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3" name="Google Shape;7513;p1147"/>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4" name="Google Shape;7514;p1147"/>
          <p:cNvSpPr txBox="1">
            <a:spLocks noGrp="1"/>
          </p:cNvSpPr>
          <p:nvPr>
            <p:ph type="body" idx="8"/>
          </p:nvPr>
        </p:nvSpPr>
        <p:spPr>
          <a:xfrm>
            <a:off x="64584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5" name="Google Shape;7515;p1147"/>
          <p:cNvSpPr txBox="1">
            <a:spLocks noGrp="1"/>
          </p:cNvSpPr>
          <p:nvPr>
            <p:ph type="body" idx="9"/>
          </p:nvPr>
        </p:nvSpPr>
        <p:spPr>
          <a:xfrm>
            <a:off x="444389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6" name="Google Shape;7516;p114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matchingName="Talking point 04">
  <p:cSld name="Talking point 04">
    <p:spTree>
      <p:nvGrpSpPr>
        <p:cNvPr id="1" name="Shape 7517"/>
        <p:cNvGrpSpPr/>
        <p:nvPr/>
      </p:nvGrpSpPr>
      <p:grpSpPr>
        <a:xfrm>
          <a:off x="0" y="0"/>
          <a:ext cx="0" cy="0"/>
          <a:chOff x="0" y="0"/>
          <a:chExt cx="0" cy="0"/>
        </a:xfrm>
      </p:grpSpPr>
      <p:sp>
        <p:nvSpPr>
          <p:cNvPr id="7518" name="Google Shape;7518;p1148"/>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19" name="Google Shape;7519;p1148"/>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0" name="Google Shape;7520;p1148"/>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1" name="Google Shape;7521;p1148"/>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2" name="Google Shape;7522;p1148"/>
          <p:cNvSpPr txBox="1">
            <a:spLocks noGrp="1"/>
          </p:cNvSpPr>
          <p:nvPr>
            <p:ph type="body" idx="5"/>
          </p:nvPr>
        </p:nvSpPr>
        <p:spPr>
          <a:xfrm>
            <a:off x="444389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3" name="Google Shape;7523;p1148"/>
          <p:cNvSpPr txBox="1">
            <a:spLocks noGrp="1"/>
          </p:cNvSpPr>
          <p:nvPr>
            <p:ph type="body" idx="6"/>
          </p:nvPr>
        </p:nvSpPr>
        <p:spPr>
          <a:xfrm>
            <a:off x="444389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4" name="Google Shape;7524;p1148"/>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5" name="Google Shape;7525;p1148"/>
          <p:cNvSpPr txBox="1">
            <a:spLocks noGrp="1"/>
          </p:cNvSpPr>
          <p:nvPr>
            <p:ph type="body" idx="8"/>
          </p:nvPr>
        </p:nvSpPr>
        <p:spPr>
          <a:xfrm>
            <a:off x="64584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6" name="Google Shape;7526;p1148"/>
          <p:cNvSpPr txBox="1">
            <a:spLocks noGrp="1"/>
          </p:cNvSpPr>
          <p:nvPr>
            <p:ph type="body" idx="9"/>
          </p:nvPr>
        </p:nvSpPr>
        <p:spPr>
          <a:xfrm>
            <a:off x="444389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27" name="Google Shape;7527;p114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matchingName="Talking point 05">
  <p:cSld name="Talking point 05">
    <p:bg>
      <p:bgPr>
        <a:solidFill>
          <a:srgbClr val="FDFEFE"/>
        </a:solidFill>
        <a:effectLst/>
      </p:bgPr>
    </p:bg>
    <p:spTree>
      <p:nvGrpSpPr>
        <p:cNvPr id="1" name="Shape 7528"/>
        <p:cNvGrpSpPr/>
        <p:nvPr/>
      </p:nvGrpSpPr>
      <p:grpSpPr>
        <a:xfrm>
          <a:off x="0" y="0"/>
          <a:ext cx="0" cy="0"/>
          <a:chOff x="0" y="0"/>
          <a:chExt cx="0" cy="0"/>
        </a:xfrm>
      </p:grpSpPr>
      <p:pic>
        <p:nvPicPr>
          <p:cNvPr id="7529" name="Google Shape;7529;p1149" descr="Frame 2.png"/>
          <p:cNvPicPr preferRelativeResize="0"/>
          <p:nvPr/>
        </p:nvPicPr>
        <p:blipFill rotWithShape="1">
          <a:blip r:embed="rId2">
            <a:alphaModFix/>
          </a:blip>
          <a:srcRect r="46512" b="3623"/>
          <a:stretch/>
        </p:blipFill>
        <p:spPr>
          <a:xfrm>
            <a:off x="6363158" y="3952965"/>
            <a:ext cx="2794219" cy="1208214"/>
          </a:xfrm>
          <a:prstGeom prst="rect">
            <a:avLst/>
          </a:prstGeom>
          <a:noFill/>
          <a:ln>
            <a:noFill/>
          </a:ln>
        </p:spPr>
      </p:pic>
      <p:sp>
        <p:nvSpPr>
          <p:cNvPr id="7530" name="Google Shape;7530;p1149"/>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1" name="Google Shape;7531;p1149"/>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2" name="Google Shape;7532;p1149"/>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3" name="Google Shape;7533;p1149"/>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4" name="Google Shape;7534;p1149"/>
          <p:cNvSpPr txBox="1">
            <a:spLocks noGrp="1"/>
          </p:cNvSpPr>
          <p:nvPr>
            <p:ph type="body" idx="5"/>
          </p:nvPr>
        </p:nvSpPr>
        <p:spPr>
          <a:xfrm>
            <a:off x="444389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5" name="Google Shape;7535;p1149"/>
          <p:cNvSpPr txBox="1">
            <a:spLocks noGrp="1"/>
          </p:cNvSpPr>
          <p:nvPr>
            <p:ph type="body" idx="6"/>
          </p:nvPr>
        </p:nvSpPr>
        <p:spPr>
          <a:xfrm>
            <a:off x="444389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6" name="Google Shape;7536;p1149"/>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7" name="Google Shape;7537;p1149"/>
          <p:cNvSpPr txBox="1">
            <a:spLocks noGrp="1"/>
          </p:cNvSpPr>
          <p:nvPr>
            <p:ph type="body" idx="8"/>
          </p:nvPr>
        </p:nvSpPr>
        <p:spPr>
          <a:xfrm>
            <a:off x="64584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8" name="Google Shape;7538;p1149"/>
          <p:cNvSpPr txBox="1">
            <a:spLocks noGrp="1"/>
          </p:cNvSpPr>
          <p:nvPr>
            <p:ph type="body" idx="9"/>
          </p:nvPr>
        </p:nvSpPr>
        <p:spPr>
          <a:xfrm>
            <a:off x="444389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39" name="Google Shape;7539;p114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matchingName="Talking point 06">
  <p:cSld name="Talking point 06">
    <p:bg>
      <p:bgPr>
        <a:solidFill>
          <a:srgbClr val="FDFEFE"/>
        </a:solidFill>
        <a:effectLst/>
      </p:bgPr>
    </p:bg>
    <p:spTree>
      <p:nvGrpSpPr>
        <p:cNvPr id="1" name="Shape 7540"/>
        <p:cNvGrpSpPr/>
        <p:nvPr/>
      </p:nvGrpSpPr>
      <p:grpSpPr>
        <a:xfrm>
          <a:off x="0" y="0"/>
          <a:ext cx="0" cy="0"/>
          <a:chOff x="0" y="0"/>
          <a:chExt cx="0" cy="0"/>
        </a:xfrm>
      </p:grpSpPr>
      <p:pic>
        <p:nvPicPr>
          <p:cNvPr id="7541" name="Google Shape;7541;p1150" descr="Group 626482.png"/>
          <p:cNvPicPr preferRelativeResize="0"/>
          <p:nvPr/>
        </p:nvPicPr>
        <p:blipFill rotWithShape="1">
          <a:blip r:embed="rId2">
            <a:alphaModFix/>
          </a:blip>
          <a:srcRect r="39784" b="28850"/>
          <a:stretch/>
        </p:blipFill>
        <p:spPr>
          <a:xfrm>
            <a:off x="7503134" y="3117056"/>
            <a:ext cx="1657985" cy="2099375"/>
          </a:xfrm>
          <a:prstGeom prst="rect">
            <a:avLst/>
          </a:prstGeom>
          <a:noFill/>
          <a:ln>
            <a:noFill/>
          </a:ln>
        </p:spPr>
      </p:pic>
      <p:sp>
        <p:nvSpPr>
          <p:cNvPr id="7542" name="Google Shape;7542;p1150"/>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3" name="Google Shape;7543;p1150"/>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4" name="Google Shape;7544;p1150"/>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5" name="Google Shape;7545;p1150"/>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6" name="Google Shape;7546;p1150"/>
          <p:cNvSpPr txBox="1">
            <a:spLocks noGrp="1"/>
          </p:cNvSpPr>
          <p:nvPr>
            <p:ph type="body" idx="5"/>
          </p:nvPr>
        </p:nvSpPr>
        <p:spPr>
          <a:xfrm>
            <a:off x="444389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7" name="Google Shape;7547;p1150"/>
          <p:cNvSpPr txBox="1">
            <a:spLocks noGrp="1"/>
          </p:cNvSpPr>
          <p:nvPr>
            <p:ph type="body" idx="6"/>
          </p:nvPr>
        </p:nvSpPr>
        <p:spPr>
          <a:xfrm>
            <a:off x="444389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8" name="Google Shape;7548;p1150"/>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49" name="Google Shape;7549;p1150"/>
          <p:cNvSpPr txBox="1">
            <a:spLocks noGrp="1"/>
          </p:cNvSpPr>
          <p:nvPr>
            <p:ph type="body" idx="8"/>
          </p:nvPr>
        </p:nvSpPr>
        <p:spPr>
          <a:xfrm>
            <a:off x="64584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0" name="Google Shape;7550;p1150"/>
          <p:cNvSpPr txBox="1">
            <a:spLocks noGrp="1"/>
          </p:cNvSpPr>
          <p:nvPr>
            <p:ph type="body" idx="9"/>
          </p:nvPr>
        </p:nvSpPr>
        <p:spPr>
          <a:xfrm>
            <a:off x="4443894" y="34611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1" name="Google Shape;7551;p115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matchingName="Talking point 07">
  <p:cSld name="Talking point 07">
    <p:bg>
      <p:bgPr>
        <a:solidFill>
          <a:srgbClr val="FDFEFE"/>
        </a:solidFill>
        <a:effectLst/>
      </p:bgPr>
    </p:bg>
    <p:spTree>
      <p:nvGrpSpPr>
        <p:cNvPr id="1" name="Shape 7552"/>
        <p:cNvGrpSpPr/>
        <p:nvPr/>
      </p:nvGrpSpPr>
      <p:grpSpPr>
        <a:xfrm>
          <a:off x="0" y="0"/>
          <a:ext cx="0" cy="0"/>
          <a:chOff x="0" y="0"/>
          <a:chExt cx="0" cy="0"/>
        </a:xfrm>
      </p:grpSpPr>
      <p:sp>
        <p:nvSpPr>
          <p:cNvPr id="7553" name="Google Shape;7553;p1151"/>
          <p:cNvSpPr txBox="1">
            <a:spLocks noGrp="1"/>
          </p:cNvSpPr>
          <p:nvPr>
            <p:ph type="body" idx="1"/>
          </p:nvPr>
        </p:nvSpPr>
        <p:spPr>
          <a:xfrm>
            <a:off x="1509998" y="2140404"/>
            <a:ext cx="5994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4" name="Google Shape;7554;p1151"/>
          <p:cNvSpPr txBox="1">
            <a:spLocks noGrp="1"/>
          </p:cNvSpPr>
          <p:nvPr>
            <p:ph type="body" idx="2"/>
          </p:nvPr>
        </p:nvSpPr>
        <p:spPr>
          <a:xfrm>
            <a:off x="4222528" y="2140404"/>
            <a:ext cx="6990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5" name="Google Shape;7555;p1151"/>
          <p:cNvSpPr txBox="1">
            <a:spLocks noGrp="1"/>
          </p:cNvSpPr>
          <p:nvPr>
            <p:ph type="body" idx="3"/>
          </p:nvPr>
        </p:nvSpPr>
        <p:spPr>
          <a:xfrm>
            <a:off x="6980712" y="2140404"/>
            <a:ext cx="7053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6" name="Google Shape;7556;p1151"/>
          <p:cNvSpPr txBox="1">
            <a:spLocks noGrp="1"/>
          </p:cNvSpPr>
          <p:nvPr>
            <p:ph type="body" idx="4"/>
          </p:nvPr>
        </p:nvSpPr>
        <p:spPr>
          <a:xfrm>
            <a:off x="69294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7" name="Google Shape;7557;p1151"/>
          <p:cNvSpPr txBox="1">
            <a:spLocks noGrp="1"/>
          </p:cNvSpPr>
          <p:nvPr>
            <p:ph type="body" idx="5"/>
          </p:nvPr>
        </p:nvSpPr>
        <p:spPr>
          <a:xfrm>
            <a:off x="69346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8" name="Google Shape;7558;p1151"/>
          <p:cNvSpPr txBox="1">
            <a:spLocks noGrp="1"/>
          </p:cNvSpPr>
          <p:nvPr>
            <p:ph type="body" idx="6"/>
          </p:nvPr>
        </p:nvSpPr>
        <p:spPr>
          <a:xfrm>
            <a:off x="345519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59" name="Google Shape;7559;p1151"/>
          <p:cNvSpPr txBox="1">
            <a:spLocks noGrp="1"/>
          </p:cNvSpPr>
          <p:nvPr>
            <p:ph type="body" idx="7"/>
          </p:nvPr>
        </p:nvSpPr>
        <p:spPr>
          <a:xfrm>
            <a:off x="345571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0" name="Google Shape;7560;p1151"/>
          <p:cNvSpPr txBox="1">
            <a:spLocks noGrp="1"/>
          </p:cNvSpPr>
          <p:nvPr>
            <p:ph type="body" idx="8"/>
          </p:nvPr>
        </p:nvSpPr>
        <p:spPr>
          <a:xfrm>
            <a:off x="6216521"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1" name="Google Shape;7561;p1151"/>
          <p:cNvSpPr txBox="1">
            <a:spLocks noGrp="1"/>
          </p:cNvSpPr>
          <p:nvPr>
            <p:ph type="body" idx="9"/>
          </p:nvPr>
        </p:nvSpPr>
        <p:spPr>
          <a:xfrm>
            <a:off x="6217046"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2" name="Google Shape;7562;p1151"/>
          <p:cNvSpPr txBox="1">
            <a:spLocks noGrp="1"/>
          </p:cNvSpPr>
          <p:nvPr>
            <p:ph type="body" idx="13"/>
          </p:nvPr>
        </p:nvSpPr>
        <p:spPr>
          <a:xfrm>
            <a:off x="666750" y="973350"/>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3" name="Google Shape;7563;p115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702"/>
        <p:cNvGrpSpPr/>
        <p:nvPr/>
      </p:nvGrpSpPr>
      <p:grpSpPr>
        <a:xfrm>
          <a:off x="0" y="0"/>
          <a:ext cx="0" cy="0"/>
          <a:chOff x="0" y="0"/>
          <a:chExt cx="0" cy="0"/>
        </a:xfrm>
      </p:grpSpPr>
      <p:sp>
        <p:nvSpPr>
          <p:cNvPr id="703" name="Google Shape;703;p11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04" name="Google Shape;704;p117"/>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705" name="Google Shape;705;p117"/>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706" name="Google Shape;706;p117"/>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matchingName="Talking point 08">
  <p:cSld name="Talking point 08">
    <p:spTree>
      <p:nvGrpSpPr>
        <p:cNvPr id="1" name="Shape 7564"/>
        <p:cNvGrpSpPr/>
        <p:nvPr/>
      </p:nvGrpSpPr>
      <p:grpSpPr>
        <a:xfrm>
          <a:off x="0" y="0"/>
          <a:ext cx="0" cy="0"/>
          <a:chOff x="0" y="0"/>
          <a:chExt cx="0" cy="0"/>
        </a:xfrm>
      </p:grpSpPr>
      <p:sp>
        <p:nvSpPr>
          <p:cNvPr id="7565" name="Google Shape;7565;p1152"/>
          <p:cNvSpPr txBox="1">
            <a:spLocks noGrp="1"/>
          </p:cNvSpPr>
          <p:nvPr>
            <p:ph type="body" idx="1"/>
          </p:nvPr>
        </p:nvSpPr>
        <p:spPr>
          <a:xfrm>
            <a:off x="666750" y="973350"/>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6" name="Google Shape;7566;p1152"/>
          <p:cNvSpPr txBox="1">
            <a:spLocks noGrp="1"/>
          </p:cNvSpPr>
          <p:nvPr>
            <p:ph type="body" idx="2"/>
          </p:nvPr>
        </p:nvSpPr>
        <p:spPr>
          <a:xfrm>
            <a:off x="1509998" y="2140404"/>
            <a:ext cx="5994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7" name="Google Shape;7567;p1152"/>
          <p:cNvSpPr txBox="1">
            <a:spLocks noGrp="1"/>
          </p:cNvSpPr>
          <p:nvPr>
            <p:ph type="body" idx="3"/>
          </p:nvPr>
        </p:nvSpPr>
        <p:spPr>
          <a:xfrm>
            <a:off x="4222528" y="2140404"/>
            <a:ext cx="6990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8" name="Google Shape;7568;p1152"/>
          <p:cNvSpPr txBox="1">
            <a:spLocks noGrp="1"/>
          </p:cNvSpPr>
          <p:nvPr>
            <p:ph type="body" idx="4"/>
          </p:nvPr>
        </p:nvSpPr>
        <p:spPr>
          <a:xfrm>
            <a:off x="6980712" y="2140404"/>
            <a:ext cx="7053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69" name="Google Shape;7569;p1152"/>
          <p:cNvSpPr txBox="1">
            <a:spLocks noGrp="1"/>
          </p:cNvSpPr>
          <p:nvPr>
            <p:ph type="body" idx="5"/>
          </p:nvPr>
        </p:nvSpPr>
        <p:spPr>
          <a:xfrm>
            <a:off x="69294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0" name="Google Shape;7570;p1152"/>
          <p:cNvSpPr txBox="1">
            <a:spLocks noGrp="1"/>
          </p:cNvSpPr>
          <p:nvPr>
            <p:ph type="body" idx="6"/>
          </p:nvPr>
        </p:nvSpPr>
        <p:spPr>
          <a:xfrm>
            <a:off x="69346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1" name="Google Shape;7571;p1152"/>
          <p:cNvSpPr txBox="1">
            <a:spLocks noGrp="1"/>
          </p:cNvSpPr>
          <p:nvPr>
            <p:ph type="body" idx="7"/>
          </p:nvPr>
        </p:nvSpPr>
        <p:spPr>
          <a:xfrm>
            <a:off x="345519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2" name="Google Shape;7572;p1152"/>
          <p:cNvSpPr txBox="1">
            <a:spLocks noGrp="1"/>
          </p:cNvSpPr>
          <p:nvPr>
            <p:ph type="body" idx="8"/>
          </p:nvPr>
        </p:nvSpPr>
        <p:spPr>
          <a:xfrm>
            <a:off x="345571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3" name="Google Shape;7573;p1152"/>
          <p:cNvSpPr txBox="1">
            <a:spLocks noGrp="1"/>
          </p:cNvSpPr>
          <p:nvPr>
            <p:ph type="body" idx="9"/>
          </p:nvPr>
        </p:nvSpPr>
        <p:spPr>
          <a:xfrm>
            <a:off x="6216521"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1600"/>
              <a:buFont typeface="Play"/>
              <a:buNone/>
              <a:defRPr sz="1600" b="1">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4" name="Google Shape;7574;p1152"/>
          <p:cNvSpPr txBox="1">
            <a:spLocks noGrp="1"/>
          </p:cNvSpPr>
          <p:nvPr>
            <p:ph type="body" idx="13"/>
          </p:nvPr>
        </p:nvSpPr>
        <p:spPr>
          <a:xfrm>
            <a:off x="6217046"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5" name="Google Shape;7575;p115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matchingName="Talking point 09">
  <p:cSld name="Talking point 09">
    <p:bg>
      <p:bgPr>
        <a:solidFill>
          <a:srgbClr val="FDFEFE"/>
        </a:solidFill>
        <a:effectLst/>
      </p:bgPr>
    </p:bg>
    <p:spTree>
      <p:nvGrpSpPr>
        <p:cNvPr id="1" name="Shape 7576"/>
        <p:cNvGrpSpPr/>
        <p:nvPr/>
      </p:nvGrpSpPr>
      <p:grpSpPr>
        <a:xfrm>
          <a:off x="0" y="0"/>
          <a:ext cx="0" cy="0"/>
          <a:chOff x="0" y="0"/>
          <a:chExt cx="0" cy="0"/>
        </a:xfrm>
      </p:grpSpPr>
      <p:sp>
        <p:nvSpPr>
          <p:cNvPr id="7577" name="Google Shape;7577;p1153"/>
          <p:cNvSpPr txBox="1">
            <a:spLocks noGrp="1"/>
          </p:cNvSpPr>
          <p:nvPr>
            <p:ph type="body" idx="1"/>
          </p:nvPr>
        </p:nvSpPr>
        <p:spPr>
          <a:xfrm>
            <a:off x="666750" y="967517"/>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8" name="Google Shape;7578;p1153"/>
          <p:cNvSpPr txBox="1">
            <a:spLocks noGrp="1"/>
          </p:cNvSpPr>
          <p:nvPr>
            <p:ph type="body" idx="2"/>
          </p:nvPr>
        </p:nvSpPr>
        <p:spPr>
          <a:xfrm>
            <a:off x="1196678" y="2134571"/>
            <a:ext cx="5994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79" name="Google Shape;7579;p1153"/>
          <p:cNvSpPr txBox="1">
            <a:spLocks noGrp="1"/>
          </p:cNvSpPr>
          <p:nvPr>
            <p:ph type="body" idx="3"/>
          </p:nvPr>
        </p:nvSpPr>
        <p:spPr>
          <a:xfrm>
            <a:off x="3197337" y="2134571"/>
            <a:ext cx="6990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0" name="Google Shape;7580;p1153"/>
          <p:cNvSpPr txBox="1">
            <a:spLocks noGrp="1"/>
          </p:cNvSpPr>
          <p:nvPr>
            <p:ph type="body" idx="4"/>
          </p:nvPr>
        </p:nvSpPr>
        <p:spPr>
          <a:xfrm>
            <a:off x="5244575" y="2134571"/>
            <a:ext cx="7053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1" name="Google Shape;7581;p1153"/>
          <p:cNvSpPr txBox="1">
            <a:spLocks noGrp="1"/>
          </p:cNvSpPr>
          <p:nvPr>
            <p:ph type="body" idx="5"/>
          </p:nvPr>
        </p:nvSpPr>
        <p:spPr>
          <a:xfrm>
            <a:off x="7285239" y="2134571"/>
            <a:ext cx="7245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2" name="Google Shape;7582;p1153"/>
          <p:cNvSpPr txBox="1">
            <a:spLocks noGrp="1"/>
          </p:cNvSpPr>
          <p:nvPr>
            <p:ph type="body" idx="6"/>
          </p:nvPr>
        </p:nvSpPr>
        <p:spPr>
          <a:xfrm>
            <a:off x="78205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3" name="Google Shape;7583;p1153"/>
          <p:cNvSpPr txBox="1">
            <a:spLocks noGrp="1"/>
          </p:cNvSpPr>
          <p:nvPr>
            <p:ph type="body" idx="7"/>
          </p:nvPr>
        </p:nvSpPr>
        <p:spPr>
          <a:xfrm>
            <a:off x="78205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4" name="Google Shape;7584;p1153"/>
          <p:cNvSpPr txBox="1">
            <a:spLocks noGrp="1"/>
          </p:cNvSpPr>
          <p:nvPr>
            <p:ph type="body" idx="8"/>
          </p:nvPr>
        </p:nvSpPr>
        <p:spPr>
          <a:xfrm>
            <a:off x="283243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5" name="Google Shape;7585;p1153"/>
          <p:cNvSpPr txBox="1">
            <a:spLocks noGrp="1"/>
          </p:cNvSpPr>
          <p:nvPr>
            <p:ph type="body" idx="9"/>
          </p:nvPr>
        </p:nvSpPr>
        <p:spPr>
          <a:xfrm>
            <a:off x="283243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6" name="Google Shape;7586;p1153"/>
          <p:cNvSpPr txBox="1">
            <a:spLocks noGrp="1"/>
          </p:cNvSpPr>
          <p:nvPr>
            <p:ph type="body" idx="13"/>
          </p:nvPr>
        </p:nvSpPr>
        <p:spPr>
          <a:xfrm>
            <a:off x="488281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7" name="Google Shape;7587;p1153"/>
          <p:cNvSpPr txBox="1">
            <a:spLocks noGrp="1"/>
          </p:cNvSpPr>
          <p:nvPr>
            <p:ph type="body" idx="14"/>
          </p:nvPr>
        </p:nvSpPr>
        <p:spPr>
          <a:xfrm>
            <a:off x="488281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8" name="Google Shape;7588;p1153"/>
          <p:cNvSpPr txBox="1">
            <a:spLocks noGrp="1"/>
          </p:cNvSpPr>
          <p:nvPr>
            <p:ph type="body" idx="15"/>
          </p:nvPr>
        </p:nvSpPr>
        <p:spPr>
          <a:xfrm>
            <a:off x="693319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89" name="Google Shape;7589;p1153"/>
          <p:cNvSpPr txBox="1">
            <a:spLocks noGrp="1"/>
          </p:cNvSpPr>
          <p:nvPr>
            <p:ph type="body" idx="16"/>
          </p:nvPr>
        </p:nvSpPr>
        <p:spPr>
          <a:xfrm>
            <a:off x="693319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0" name="Google Shape;7590;p115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matchingName="Talking point 10">
  <p:cSld name="Talking point 10">
    <p:spTree>
      <p:nvGrpSpPr>
        <p:cNvPr id="1" name="Shape 7591"/>
        <p:cNvGrpSpPr/>
        <p:nvPr/>
      </p:nvGrpSpPr>
      <p:grpSpPr>
        <a:xfrm>
          <a:off x="0" y="0"/>
          <a:ext cx="0" cy="0"/>
          <a:chOff x="0" y="0"/>
          <a:chExt cx="0" cy="0"/>
        </a:xfrm>
      </p:grpSpPr>
      <p:sp>
        <p:nvSpPr>
          <p:cNvPr id="7592" name="Google Shape;7592;p1154"/>
          <p:cNvSpPr txBox="1">
            <a:spLocks noGrp="1"/>
          </p:cNvSpPr>
          <p:nvPr>
            <p:ph type="body" idx="1"/>
          </p:nvPr>
        </p:nvSpPr>
        <p:spPr>
          <a:xfrm>
            <a:off x="1196678" y="2134571"/>
            <a:ext cx="5994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3" name="Google Shape;7593;p1154"/>
          <p:cNvSpPr txBox="1">
            <a:spLocks noGrp="1"/>
          </p:cNvSpPr>
          <p:nvPr>
            <p:ph type="body" idx="2"/>
          </p:nvPr>
        </p:nvSpPr>
        <p:spPr>
          <a:xfrm>
            <a:off x="3197337" y="2134571"/>
            <a:ext cx="6990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4" name="Google Shape;7594;p1154"/>
          <p:cNvSpPr txBox="1">
            <a:spLocks noGrp="1"/>
          </p:cNvSpPr>
          <p:nvPr>
            <p:ph type="body" idx="3"/>
          </p:nvPr>
        </p:nvSpPr>
        <p:spPr>
          <a:xfrm>
            <a:off x="5244574" y="2134571"/>
            <a:ext cx="7053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5" name="Google Shape;7595;p1154"/>
          <p:cNvSpPr txBox="1">
            <a:spLocks noGrp="1"/>
          </p:cNvSpPr>
          <p:nvPr>
            <p:ph type="body" idx="4"/>
          </p:nvPr>
        </p:nvSpPr>
        <p:spPr>
          <a:xfrm>
            <a:off x="7285239" y="2134571"/>
            <a:ext cx="7245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6" name="Google Shape;7596;p1154"/>
          <p:cNvSpPr txBox="1">
            <a:spLocks noGrp="1"/>
          </p:cNvSpPr>
          <p:nvPr>
            <p:ph type="body" idx="5"/>
          </p:nvPr>
        </p:nvSpPr>
        <p:spPr>
          <a:xfrm>
            <a:off x="78205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7" name="Google Shape;7597;p1154"/>
          <p:cNvSpPr txBox="1">
            <a:spLocks noGrp="1"/>
          </p:cNvSpPr>
          <p:nvPr>
            <p:ph type="body" idx="6"/>
          </p:nvPr>
        </p:nvSpPr>
        <p:spPr>
          <a:xfrm>
            <a:off x="78205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8" name="Google Shape;7598;p1154"/>
          <p:cNvSpPr txBox="1">
            <a:spLocks noGrp="1"/>
          </p:cNvSpPr>
          <p:nvPr>
            <p:ph type="body" idx="7"/>
          </p:nvPr>
        </p:nvSpPr>
        <p:spPr>
          <a:xfrm>
            <a:off x="283243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599" name="Google Shape;7599;p1154"/>
          <p:cNvSpPr txBox="1">
            <a:spLocks noGrp="1"/>
          </p:cNvSpPr>
          <p:nvPr>
            <p:ph type="body" idx="8"/>
          </p:nvPr>
        </p:nvSpPr>
        <p:spPr>
          <a:xfrm>
            <a:off x="283243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0" name="Google Shape;7600;p1154"/>
          <p:cNvSpPr txBox="1">
            <a:spLocks noGrp="1"/>
          </p:cNvSpPr>
          <p:nvPr>
            <p:ph type="body" idx="9"/>
          </p:nvPr>
        </p:nvSpPr>
        <p:spPr>
          <a:xfrm>
            <a:off x="488281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1" name="Google Shape;7601;p1154"/>
          <p:cNvSpPr txBox="1">
            <a:spLocks noGrp="1"/>
          </p:cNvSpPr>
          <p:nvPr>
            <p:ph type="body" idx="13"/>
          </p:nvPr>
        </p:nvSpPr>
        <p:spPr>
          <a:xfrm>
            <a:off x="488281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2" name="Google Shape;7602;p1154"/>
          <p:cNvSpPr txBox="1">
            <a:spLocks noGrp="1"/>
          </p:cNvSpPr>
          <p:nvPr>
            <p:ph type="body" idx="14"/>
          </p:nvPr>
        </p:nvSpPr>
        <p:spPr>
          <a:xfrm>
            <a:off x="693319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3" name="Google Shape;7603;p1154"/>
          <p:cNvSpPr txBox="1">
            <a:spLocks noGrp="1"/>
          </p:cNvSpPr>
          <p:nvPr>
            <p:ph type="body" idx="15"/>
          </p:nvPr>
        </p:nvSpPr>
        <p:spPr>
          <a:xfrm>
            <a:off x="693319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4" name="Google Shape;7604;p1154"/>
          <p:cNvSpPr txBox="1">
            <a:spLocks noGrp="1"/>
          </p:cNvSpPr>
          <p:nvPr>
            <p:ph type="body" idx="16"/>
          </p:nvPr>
        </p:nvSpPr>
        <p:spPr>
          <a:xfrm>
            <a:off x="666750" y="967517"/>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5" name="Google Shape;7605;p115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matchingName="Big Statement 01 ">
  <p:cSld name="Big Statement 01 ">
    <p:bg>
      <p:bgPr>
        <a:solidFill>
          <a:srgbClr val="FDFEFE"/>
        </a:solidFill>
        <a:effectLst/>
      </p:bgPr>
    </p:bg>
    <p:spTree>
      <p:nvGrpSpPr>
        <p:cNvPr id="1" name="Shape 7606"/>
        <p:cNvGrpSpPr/>
        <p:nvPr/>
      </p:nvGrpSpPr>
      <p:grpSpPr>
        <a:xfrm>
          <a:off x="0" y="0"/>
          <a:ext cx="0" cy="0"/>
          <a:chOff x="0" y="0"/>
          <a:chExt cx="0" cy="0"/>
        </a:xfrm>
      </p:grpSpPr>
      <p:sp>
        <p:nvSpPr>
          <p:cNvPr id="7607" name="Google Shape;7607;p1155"/>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8" name="Google Shape;7608;p1155"/>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09" name="Google Shape;7609;p115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matchingName="Chapter Title">
  <p:cSld name="Chapter Title">
    <p:bg>
      <p:bgPr>
        <a:solidFill>
          <a:srgbClr val="FDFEFE"/>
        </a:solidFill>
        <a:effectLst/>
      </p:bgPr>
    </p:bg>
    <p:spTree>
      <p:nvGrpSpPr>
        <p:cNvPr id="1" name="Shape 7610"/>
        <p:cNvGrpSpPr/>
        <p:nvPr/>
      </p:nvGrpSpPr>
      <p:grpSpPr>
        <a:xfrm>
          <a:off x="0" y="0"/>
          <a:ext cx="0" cy="0"/>
          <a:chOff x="0" y="0"/>
          <a:chExt cx="0" cy="0"/>
        </a:xfrm>
      </p:grpSpPr>
      <p:sp>
        <p:nvSpPr>
          <p:cNvPr id="7611" name="Google Shape;7611;p1156"/>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12" name="Google Shape;7612;p1156"/>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13" name="Google Shape;7613;p115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matchingName="Big Statement 02">
  <p:cSld name="Big Statement 02">
    <p:spTree>
      <p:nvGrpSpPr>
        <p:cNvPr id="1" name="Shape 7614"/>
        <p:cNvGrpSpPr/>
        <p:nvPr/>
      </p:nvGrpSpPr>
      <p:grpSpPr>
        <a:xfrm>
          <a:off x="0" y="0"/>
          <a:ext cx="0" cy="0"/>
          <a:chOff x="0" y="0"/>
          <a:chExt cx="0" cy="0"/>
        </a:xfrm>
      </p:grpSpPr>
      <p:sp>
        <p:nvSpPr>
          <p:cNvPr id="7615" name="Google Shape;7615;p1157"/>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16" name="Google Shape;7616;p1157"/>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17" name="Google Shape;7617;p115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matchingName="Big Statement 03">
  <p:cSld name="Big Statement 03">
    <p:bg>
      <p:bgPr>
        <a:solidFill>
          <a:srgbClr val="FDFEFE"/>
        </a:solidFill>
        <a:effectLst/>
      </p:bgPr>
    </p:bg>
    <p:spTree>
      <p:nvGrpSpPr>
        <p:cNvPr id="1" name="Shape 7618"/>
        <p:cNvGrpSpPr/>
        <p:nvPr/>
      </p:nvGrpSpPr>
      <p:grpSpPr>
        <a:xfrm>
          <a:off x="0" y="0"/>
          <a:ext cx="0" cy="0"/>
          <a:chOff x="0" y="0"/>
          <a:chExt cx="0" cy="0"/>
        </a:xfrm>
      </p:grpSpPr>
      <p:sp>
        <p:nvSpPr>
          <p:cNvPr id="7619" name="Google Shape;7619;p1158"/>
          <p:cNvSpPr txBox="1">
            <a:spLocks noGrp="1"/>
          </p:cNvSpPr>
          <p:nvPr>
            <p:ph type="body" idx="1"/>
          </p:nvPr>
        </p:nvSpPr>
        <p:spPr>
          <a:xfrm>
            <a:off x="3107297" y="1392479"/>
            <a:ext cx="2792400" cy="2964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0" name="Google Shape;7620;p1158"/>
          <p:cNvSpPr txBox="1">
            <a:spLocks noGrp="1"/>
          </p:cNvSpPr>
          <p:nvPr>
            <p:ph type="body" idx="2"/>
          </p:nvPr>
        </p:nvSpPr>
        <p:spPr>
          <a:xfrm>
            <a:off x="761457" y="1724025"/>
            <a:ext cx="7621200" cy="22728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1" name="Google Shape;7621;p115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matchingName="Big Statement 04">
  <p:cSld name="Big Statement 04">
    <p:spTree>
      <p:nvGrpSpPr>
        <p:cNvPr id="1" name="Shape 7622"/>
        <p:cNvGrpSpPr/>
        <p:nvPr/>
      </p:nvGrpSpPr>
      <p:grpSpPr>
        <a:xfrm>
          <a:off x="0" y="0"/>
          <a:ext cx="0" cy="0"/>
          <a:chOff x="0" y="0"/>
          <a:chExt cx="0" cy="0"/>
        </a:xfrm>
      </p:grpSpPr>
      <p:sp>
        <p:nvSpPr>
          <p:cNvPr id="7623" name="Google Shape;7623;p1159"/>
          <p:cNvSpPr txBox="1">
            <a:spLocks noGrp="1"/>
          </p:cNvSpPr>
          <p:nvPr>
            <p:ph type="body" idx="1"/>
          </p:nvPr>
        </p:nvSpPr>
        <p:spPr>
          <a:xfrm>
            <a:off x="3107297" y="1392479"/>
            <a:ext cx="2792400" cy="2964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4" name="Google Shape;7624;p1159"/>
          <p:cNvSpPr txBox="1">
            <a:spLocks noGrp="1"/>
          </p:cNvSpPr>
          <p:nvPr>
            <p:ph type="body" idx="2"/>
          </p:nvPr>
        </p:nvSpPr>
        <p:spPr>
          <a:xfrm>
            <a:off x="761457" y="1724025"/>
            <a:ext cx="7621200" cy="22728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5" name="Google Shape;7625;p115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matchingName="Big Statement 05">
  <p:cSld name="Big Statement 05">
    <p:bg>
      <p:bgPr>
        <a:solidFill>
          <a:srgbClr val="FDFEFE"/>
        </a:solidFill>
        <a:effectLst/>
      </p:bgPr>
    </p:bg>
    <p:spTree>
      <p:nvGrpSpPr>
        <p:cNvPr id="1" name="Shape 7626"/>
        <p:cNvGrpSpPr/>
        <p:nvPr/>
      </p:nvGrpSpPr>
      <p:grpSpPr>
        <a:xfrm>
          <a:off x="0" y="0"/>
          <a:ext cx="0" cy="0"/>
          <a:chOff x="0" y="0"/>
          <a:chExt cx="0" cy="0"/>
        </a:xfrm>
      </p:grpSpPr>
      <p:sp>
        <p:nvSpPr>
          <p:cNvPr id="7627" name="Google Shape;7627;p1160"/>
          <p:cNvSpPr txBox="1">
            <a:spLocks noGrp="1"/>
          </p:cNvSpPr>
          <p:nvPr>
            <p:ph type="body" idx="1"/>
          </p:nvPr>
        </p:nvSpPr>
        <p:spPr>
          <a:xfrm>
            <a:off x="2160687" y="1783723"/>
            <a:ext cx="48228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8" name="Google Shape;7628;p1160"/>
          <p:cNvSpPr txBox="1">
            <a:spLocks noGrp="1"/>
          </p:cNvSpPr>
          <p:nvPr>
            <p:ph type="body" idx="2"/>
          </p:nvPr>
        </p:nvSpPr>
        <p:spPr>
          <a:xfrm>
            <a:off x="2791718" y="2493879"/>
            <a:ext cx="3560400" cy="7572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1767DA"/>
              </a:buClr>
              <a:buSzPts val="4700"/>
              <a:buFont typeface="Play"/>
              <a:buNone/>
              <a:defRPr sz="47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29" name="Google Shape;7629;p116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matchingName="Big Statement 06">
  <p:cSld name="Big Statement 06">
    <p:spTree>
      <p:nvGrpSpPr>
        <p:cNvPr id="1" name="Shape 7630"/>
        <p:cNvGrpSpPr/>
        <p:nvPr/>
      </p:nvGrpSpPr>
      <p:grpSpPr>
        <a:xfrm>
          <a:off x="0" y="0"/>
          <a:ext cx="0" cy="0"/>
          <a:chOff x="0" y="0"/>
          <a:chExt cx="0" cy="0"/>
        </a:xfrm>
      </p:grpSpPr>
      <p:sp>
        <p:nvSpPr>
          <p:cNvPr id="7631" name="Google Shape;7631;p1161"/>
          <p:cNvSpPr txBox="1">
            <a:spLocks noGrp="1"/>
          </p:cNvSpPr>
          <p:nvPr>
            <p:ph type="body" idx="1"/>
          </p:nvPr>
        </p:nvSpPr>
        <p:spPr>
          <a:xfrm>
            <a:off x="2160687" y="1764673"/>
            <a:ext cx="4822800" cy="1476300"/>
          </a:xfrm>
          <a:prstGeom prst="rect">
            <a:avLst/>
          </a:prstGeom>
          <a:noFill/>
          <a:ln>
            <a:noFill/>
          </a:ln>
        </p:spPr>
        <p:txBody>
          <a:bodyPr spcFirstLastPara="1" wrap="square" lIns="19050" tIns="19050" rIns="19050" bIns="19050" anchor="b"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32" name="Google Shape;7632;p116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707"/>
        <p:cNvGrpSpPr/>
        <p:nvPr/>
      </p:nvGrpSpPr>
      <p:grpSpPr>
        <a:xfrm>
          <a:off x="0" y="0"/>
          <a:ext cx="0" cy="0"/>
          <a:chOff x="0" y="0"/>
          <a:chExt cx="0" cy="0"/>
        </a:xfrm>
      </p:grpSpPr>
      <p:sp>
        <p:nvSpPr>
          <p:cNvPr id="708" name="Google Shape;708;p11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09" name="Google Shape;709;p118"/>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710" name="Google Shape;710;p118"/>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711" name="Google Shape;711;p118"/>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712" name="Google Shape;712;p118"/>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713" name="Google Shape;713;p118"/>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matchingName="Big Statement + Icon">
  <p:cSld name="Big Statement + Icon">
    <p:bg>
      <p:bgPr>
        <a:solidFill>
          <a:srgbClr val="FDFEFE"/>
        </a:solidFill>
        <a:effectLst/>
      </p:bgPr>
    </p:bg>
    <p:spTree>
      <p:nvGrpSpPr>
        <p:cNvPr id="1" name="Shape 7633"/>
        <p:cNvGrpSpPr/>
        <p:nvPr/>
      </p:nvGrpSpPr>
      <p:grpSpPr>
        <a:xfrm>
          <a:off x="0" y="0"/>
          <a:ext cx="0" cy="0"/>
          <a:chOff x="0" y="0"/>
          <a:chExt cx="0" cy="0"/>
        </a:xfrm>
      </p:grpSpPr>
      <p:sp>
        <p:nvSpPr>
          <p:cNvPr id="7634" name="Google Shape;7634;p1162"/>
          <p:cNvSpPr>
            <a:spLocks noGrp="1"/>
          </p:cNvSpPr>
          <p:nvPr>
            <p:ph type="pic" idx="2"/>
          </p:nvPr>
        </p:nvSpPr>
        <p:spPr>
          <a:xfrm>
            <a:off x="3940205" y="727638"/>
            <a:ext cx="1263600" cy="1263600"/>
          </a:xfrm>
          <a:prstGeom prst="rect">
            <a:avLst/>
          </a:prstGeom>
          <a:noFill/>
          <a:ln>
            <a:noFill/>
          </a:ln>
        </p:spPr>
      </p:sp>
      <p:sp>
        <p:nvSpPr>
          <p:cNvPr id="7635" name="Google Shape;7635;p1162"/>
          <p:cNvSpPr txBox="1">
            <a:spLocks noGrp="1"/>
          </p:cNvSpPr>
          <p:nvPr>
            <p:ph type="body" idx="1"/>
          </p:nvPr>
        </p:nvSpPr>
        <p:spPr>
          <a:xfrm>
            <a:off x="1046486" y="1896703"/>
            <a:ext cx="7050900" cy="1889100"/>
          </a:xfrm>
          <a:prstGeom prst="rect">
            <a:avLst/>
          </a:prstGeom>
          <a:noFill/>
          <a:ln>
            <a:noFill/>
          </a:ln>
        </p:spPr>
        <p:txBody>
          <a:bodyPr spcFirstLastPara="1" wrap="square" lIns="19050" tIns="19050" rIns="19050" bIns="19050" anchor="ctr" anchorCtr="0">
            <a:norm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36" name="Google Shape;7636;p116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matchingName="Big Statement 07">
  <p:cSld name="Big Statement 07">
    <p:bg>
      <p:bgPr>
        <a:solidFill>
          <a:srgbClr val="FDFEFE"/>
        </a:solidFill>
        <a:effectLst/>
      </p:bgPr>
    </p:bg>
    <p:spTree>
      <p:nvGrpSpPr>
        <p:cNvPr id="1" name="Shape 7637"/>
        <p:cNvGrpSpPr/>
        <p:nvPr/>
      </p:nvGrpSpPr>
      <p:grpSpPr>
        <a:xfrm>
          <a:off x="0" y="0"/>
          <a:ext cx="0" cy="0"/>
          <a:chOff x="0" y="0"/>
          <a:chExt cx="0" cy="0"/>
        </a:xfrm>
      </p:grpSpPr>
      <p:grpSp>
        <p:nvGrpSpPr>
          <p:cNvPr id="7638" name="Google Shape;7638;p1163"/>
          <p:cNvGrpSpPr/>
          <p:nvPr/>
        </p:nvGrpSpPr>
        <p:grpSpPr>
          <a:xfrm>
            <a:off x="-3515" y="3633"/>
            <a:ext cx="8609105" cy="5184608"/>
            <a:chOff x="0" y="0"/>
            <a:chExt cx="22957614" cy="13825620"/>
          </a:xfrm>
        </p:grpSpPr>
        <p:sp>
          <p:nvSpPr>
            <p:cNvPr id="7639" name="Google Shape;7639;p1163"/>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640" name="Google Shape;7640;p1163"/>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641" name="Google Shape;7641;p1163"/>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grpSp>
      <p:sp>
        <p:nvSpPr>
          <p:cNvPr id="7642" name="Google Shape;7642;p1163"/>
          <p:cNvSpPr txBox="1">
            <a:spLocks noGrp="1"/>
          </p:cNvSpPr>
          <p:nvPr>
            <p:ph type="body" idx="1"/>
          </p:nvPr>
        </p:nvSpPr>
        <p:spPr>
          <a:xfrm>
            <a:off x="1458684" y="1700213"/>
            <a:ext cx="6226500" cy="1743000"/>
          </a:xfrm>
          <a:prstGeom prst="rect">
            <a:avLst/>
          </a:prstGeom>
          <a:no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43" name="Google Shape;7643;p116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matchingName="Big Statement 08">
  <p:cSld name="Big Statement 08">
    <p:bg>
      <p:bgPr>
        <a:solidFill>
          <a:srgbClr val="FDFEFE"/>
        </a:solidFill>
        <a:effectLst/>
      </p:bgPr>
    </p:bg>
    <p:spTree>
      <p:nvGrpSpPr>
        <p:cNvPr id="1" name="Shape 7644"/>
        <p:cNvGrpSpPr/>
        <p:nvPr/>
      </p:nvGrpSpPr>
      <p:grpSpPr>
        <a:xfrm>
          <a:off x="0" y="0"/>
          <a:ext cx="0" cy="0"/>
          <a:chOff x="0" y="0"/>
          <a:chExt cx="0" cy="0"/>
        </a:xfrm>
      </p:grpSpPr>
      <p:grpSp>
        <p:nvGrpSpPr>
          <p:cNvPr id="7645" name="Google Shape;7645;p1164"/>
          <p:cNvGrpSpPr/>
          <p:nvPr/>
        </p:nvGrpSpPr>
        <p:grpSpPr>
          <a:xfrm>
            <a:off x="-11816" y="-9767"/>
            <a:ext cx="9155814" cy="5166543"/>
            <a:chOff x="0" y="0"/>
            <a:chExt cx="24415505" cy="13777448"/>
          </a:xfrm>
        </p:grpSpPr>
        <p:sp>
          <p:nvSpPr>
            <p:cNvPr id="7646" name="Google Shape;7646;p1164"/>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47" name="Google Shape;7647;p1164"/>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48" name="Google Shape;7648;p1164"/>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49" name="Google Shape;7649;p1164"/>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50" name="Google Shape;7650;p1164"/>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51" name="Google Shape;7651;p1164"/>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7652" name="Google Shape;7652;p1164"/>
          <p:cNvSpPr txBox="1">
            <a:spLocks noGrp="1"/>
          </p:cNvSpPr>
          <p:nvPr>
            <p:ph type="body" idx="1"/>
          </p:nvPr>
        </p:nvSpPr>
        <p:spPr>
          <a:xfrm>
            <a:off x="1331119" y="1700213"/>
            <a:ext cx="6470100" cy="1743000"/>
          </a:xfrm>
          <a:prstGeom prst="rect">
            <a:avLst/>
          </a:prstGeom>
          <a:no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53" name="Google Shape;7653;p116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matchingName="Big Statement 09">
  <p:cSld name="Big Statement 09">
    <p:bg>
      <p:bgPr>
        <a:solidFill>
          <a:srgbClr val="FDFEFE"/>
        </a:solidFill>
        <a:effectLst/>
      </p:bgPr>
    </p:bg>
    <p:spTree>
      <p:nvGrpSpPr>
        <p:cNvPr id="1" name="Shape 7654"/>
        <p:cNvGrpSpPr/>
        <p:nvPr/>
      </p:nvGrpSpPr>
      <p:grpSpPr>
        <a:xfrm>
          <a:off x="0" y="0"/>
          <a:ext cx="0" cy="0"/>
          <a:chOff x="0" y="0"/>
          <a:chExt cx="0" cy="0"/>
        </a:xfrm>
      </p:grpSpPr>
      <p:grpSp>
        <p:nvGrpSpPr>
          <p:cNvPr id="7655" name="Google Shape;7655;p1165"/>
          <p:cNvGrpSpPr/>
          <p:nvPr/>
        </p:nvGrpSpPr>
        <p:grpSpPr>
          <a:xfrm>
            <a:off x="190134" y="356815"/>
            <a:ext cx="8763775" cy="4429913"/>
            <a:chOff x="0" y="0"/>
            <a:chExt cx="23370067" cy="11813100"/>
          </a:xfrm>
        </p:grpSpPr>
        <p:sp>
          <p:nvSpPr>
            <p:cNvPr id="7656" name="Google Shape;7656;p1165"/>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657" name="Google Shape;7657;p1165"/>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658" name="Google Shape;7658;p1165"/>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grpSp>
      <p:sp>
        <p:nvSpPr>
          <p:cNvPr id="7659" name="Google Shape;7659;p1165"/>
          <p:cNvSpPr txBox="1">
            <a:spLocks noGrp="1"/>
          </p:cNvSpPr>
          <p:nvPr>
            <p:ph type="body" idx="1"/>
          </p:nvPr>
        </p:nvSpPr>
        <p:spPr>
          <a:xfrm>
            <a:off x="885444" y="1700213"/>
            <a:ext cx="7220700" cy="1743000"/>
          </a:xfrm>
          <a:prstGeom prst="rect">
            <a:avLst/>
          </a:prstGeom>
          <a:noFill/>
          <a:ln>
            <a:noFill/>
          </a:ln>
        </p:spPr>
        <p:txBody>
          <a:bodyPr spcFirstLastPara="1" wrap="square" lIns="19050" tIns="19050" rIns="19050" bIns="19050" anchor="ctr"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60" name="Google Shape;7660;p116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matchingName="Quote 01">
  <p:cSld name="Quote 01">
    <p:bg>
      <p:bgPr>
        <a:solidFill>
          <a:srgbClr val="FDFEFE"/>
        </a:solidFill>
        <a:effectLst/>
      </p:bgPr>
    </p:bg>
    <p:spTree>
      <p:nvGrpSpPr>
        <p:cNvPr id="1" name="Shape 7661"/>
        <p:cNvGrpSpPr/>
        <p:nvPr/>
      </p:nvGrpSpPr>
      <p:grpSpPr>
        <a:xfrm>
          <a:off x="0" y="0"/>
          <a:ext cx="0" cy="0"/>
          <a:chOff x="0" y="0"/>
          <a:chExt cx="0" cy="0"/>
        </a:xfrm>
      </p:grpSpPr>
      <p:sp>
        <p:nvSpPr>
          <p:cNvPr id="7662" name="Google Shape;7662;p1166"/>
          <p:cNvSpPr txBox="1"/>
          <p:nvPr/>
        </p:nvSpPr>
        <p:spPr>
          <a:xfrm>
            <a:off x="4137184"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sp>
        <p:nvSpPr>
          <p:cNvPr id="7663" name="Google Shape;7663;p1166"/>
          <p:cNvSpPr txBox="1">
            <a:spLocks noGrp="1"/>
          </p:cNvSpPr>
          <p:nvPr>
            <p:ph type="body" idx="1"/>
          </p:nvPr>
        </p:nvSpPr>
        <p:spPr>
          <a:xfrm>
            <a:off x="1046486"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64" name="Google Shape;7664;p1166"/>
          <p:cNvSpPr txBox="1">
            <a:spLocks noGrp="1"/>
          </p:cNvSpPr>
          <p:nvPr>
            <p:ph type="body" idx="2"/>
          </p:nvPr>
        </p:nvSpPr>
        <p:spPr>
          <a:xfrm>
            <a:off x="31108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65" name="Google Shape;7665;p1166"/>
          <p:cNvSpPr txBox="1">
            <a:spLocks noGrp="1"/>
          </p:cNvSpPr>
          <p:nvPr>
            <p:ph type="body" idx="3"/>
          </p:nvPr>
        </p:nvSpPr>
        <p:spPr>
          <a:xfrm>
            <a:off x="2462569"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66" name="Google Shape;7666;p116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matchingName="Quote 02">
  <p:cSld name="Quote 02">
    <p:spTree>
      <p:nvGrpSpPr>
        <p:cNvPr id="1" name="Shape 7667"/>
        <p:cNvGrpSpPr/>
        <p:nvPr/>
      </p:nvGrpSpPr>
      <p:grpSpPr>
        <a:xfrm>
          <a:off x="0" y="0"/>
          <a:ext cx="0" cy="0"/>
          <a:chOff x="0" y="0"/>
          <a:chExt cx="0" cy="0"/>
        </a:xfrm>
      </p:grpSpPr>
      <p:sp>
        <p:nvSpPr>
          <p:cNvPr id="7668" name="Google Shape;7668;p1167"/>
          <p:cNvSpPr txBox="1"/>
          <p:nvPr/>
        </p:nvSpPr>
        <p:spPr>
          <a:xfrm>
            <a:off x="4137184"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5000"/>
              <a:buFont typeface="Play"/>
              <a:buNone/>
            </a:pPr>
            <a:r>
              <a:rPr lang="en" sz="15000" b="0" i="0" u="none" strike="noStrike" cap="none">
                <a:solidFill>
                  <a:srgbClr val="FDFEFE"/>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sp>
        <p:nvSpPr>
          <p:cNvPr id="7669" name="Google Shape;7669;p1167"/>
          <p:cNvSpPr txBox="1">
            <a:spLocks noGrp="1"/>
          </p:cNvSpPr>
          <p:nvPr>
            <p:ph type="body" idx="1"/>
          </p:nvPr>
        </p:nvSpPr>
        <p:spPr>
          <a:xfrm>
            <a:off x="1046486"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0" name="Google Shape;7670;p1167"/>
          <p:cNvSpPr txBox="1">
            <a:spLocks noGrp="1"/>
          </p:cNvSpPr>
          <p:nvPr>
            <p:ph type="body" idx="2"/>
          </p:nvPr>
        </p:nvSpPr>
        <p:spPr>
          <a:xfrm>
            <a:off x="31108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1" name="Google Shape;7671;p1167"/>
          <p:cNvSpPr txBox="1">
            <a:spLocks noGrp="1"/>
          </p:cNvSpPr>
          <p:nvPr>
            <p:ph type="body" idx="3"/>
          </p:nvPr>
        </p:nvSpPr>
        <p:spPr>
          <a:xfrm>
            <a:off x="2462569"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2" name="Google Shape;7672;p116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matchingName="Quote 03">
  <p:cSld name="Quote 03">
    <p:bg>
      <p:bgPr>
        <a:solidFill>
          <a:srgbClr val="FDFEFE"/>
        </a:solidFill>
        <a:effectLst/>
      </p:bgPr>
    </p:bg>
    <p:spTree>
      <p:nvGrpSpPr>
        <p:cNvPr id="1" name="Shape 7673"/>
        <p:cNvGrpSpPr/>
        <p:nvPr/>
      </p:nvGrpSpPr>
      <p:grpSpPr>
        <a:xfrm>
          <a:off x="0" y="0"/>
          <a:ext cx="0" cy="0"/>
          <a:chOff x="0" y="0"/>
          <a:chExt cx="0" cy="0"/>
        </a:xfrm>
      </p:grpSpPr>
      <p:sp>
        <p:nvSpPr>
          <p:cNvPr id="7674" name="Google Shape;7674;p1168"/>
          <p:cNvSpPr txBox="1">
            <a:spLocks noGrp="1"/>
          </p:cNvSpPr>
          <p:nvPr>
            <p:ph type="body" idx="1"/>
          </p:nvPr>
        </p:nvSpPr>
        <p:spPr>
          <a:xfrm>
            <a:off x="1017911"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5" name="Google Shape;7675;p1168"/>
          <p:cNvSpPr txBox="1">
            <a:spLocks noGrp="1"/>
          </p:cNvSpPr>
          <p:nvPr>
            <p:ph type="body" idx="2"/>
          </p:nvPr>
        </p:nvSpPr>
        <p:spPr>
          <a:xfrm>
            <a:off x="10153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6" name="Google Shape;7676;p1168"/>
          <p:cNvSpPr txBox="1">
            <a:spLocks noGrp="1"/>
          </p:cNvSpPr>
          <p:nvPr>
            <p:ph type="body" idx="3"/>
          </p:nvPr>
        </p:nvSpPr>
        <p:spPr>
          <a:xfrm>
            <a:off x="1019532"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77" name="Google Shape;7677;p1168"/>
          <p:cNvSpPr txBox="1"/>
          <p:nvPr/>
        </p:nvSpPr>
        <p:spPr>
          <a:xfrm>
            <a:off x="1022509"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sp>
        <p:nvSpPr>
          <p:cNvPr id="7678" name="Google Shape;7678;p116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matchingName="Quote 05">
  <p:cSld name="Quote 05">
    <p:spTree>
      <p:nvGrpSpPr>
        <p:cNvPr id="1" name="Shape 7679"/>
        <p:cNvGrpSpPr/>
        <p:nvPr/>
      </p:nvGrpSpPr>
      <p:grpSpPr>
        <a:xfrm>
          <a:off x="0" y="0"/>
          <a:ext cx="0" cy="0"/>
          <a:chOff x="0" y="0"/>
          <a:chExt cx="0" cy="0"/>
        </a:xfrm>
      </p:grpSpPr>
      <p:grpSp>
        <p:nvGrpSpPr>
          <p:cNvPr id="7680" name="Google Shape;7680;p1169"/>
          <p:cNvGrpSpPr/>
          <p:nvPr/>
        </p:nvGrpSpPr>
        <p:grpSpPr>
          <a:xfrm>
            <a:off x="695785" y="566971"/>
            <a:ext cx="6948769" cy="3694295"/>
            <a:chOff x="0" y="0"/>
            <a:chExt cx="18530051" cy="9851453"/>
          </a:xfrm>
        </p:grpSpPr>
        <p:sp>
          <p:nvSpPr>
            <p:cNvPr id="7681" name="Google Shape;7681;p1169"/>
            <p:cNvSpPr/>
            <p:nvPr/>
          </p:nvSpPr>
          <p:spPr>
            <a:xfrm>
              <a:off x="1804793" y="1078721"/>
              <a:ext cx="16725258" cy="8772732"/>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82" name="Google Shape;7682;p1169"/>
            <p:cNvSpPr txBox="1"/>
            <p:nvPr/>
          </p:nvSpPr>
          <p:spPr>
            <a:xfrm>
              <a:off x="0" y="0"/>
              <a:ext cx="3145800" cy="8558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20600"/>
                <a:buFont typeface="Play"/>
                <a:buNone/>
              </a:pPr>
              <a:r>
                <a:rPr lang="en" sz="20600" b="0" i="0" u="none" strike="noStrike" cap="none">
                  <a:solidFill>
                    <a:srgbClr val="0E1113"/>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grpSp>
      <p:sp>
        <p:nvSpPr>
          <p:cNvPr id="7683" name="Google Shape;7683;p1169"/>
          <p:cNvSpPr txBox="1">
            <a:spLocks noGrp="1"/>
          </p:cNvSpPr>
          <p:nvPr>
            <p:ph type="body" idx="1"/>
          </p:nvPr>
        </p:nvSpPr>
        <p:spPr>
          <a:xfrm>
            <a:off x="1880687" y="1929921"/>
            <a:ext cx="5382600" cy="1478400"/>
          </a:xfrm>
          <a:prstGeom prst="rect">
            <a:avLst/>
          </a:prstGeom>
          <a:noFill/>
          <a:ln>
            <a:noFill/>
          </a:ln>
        </p:spPr>
        <p:txBody>
          <a:bodyPr spcFirstLastPara="1" wrap="square" lIns="19050" tIns="19050" rIns="19050" bIns="19050" anchor="ctr"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84" name="Google Shape;7684;p116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matchingName="From &gt; To 01">
  <p:cSld name="From &gt; To 01">
    <p:bg>
      <p:bgPr>
        <a:solidFill>
          <a:srgbClr val="FDFEFE"/>
        </a:solidFill>
        <a:effectLst/>
      </p:bgPr>
    </p:bg>
    <p:spTree>
      <p:nvGrpSpPr>
        <p:cNvPr id="1" name="Shape 7685"/>
        <p:cNvGrpSpPr/>
        <p:nvPr/>
      </p:nvGrpSpPr>
      <p:grpSpPr>
        <a:xfrm>
          <a:off x="0" y="0"/>
          <a:ext cx="0" cy="0"/>
          <a:chOff x="0" y="0"/>
          <a:chExt cx="0" cy="0"/>
        </a:xfrm>
      </p:grpSpPr>
      <p:sp>
        <p:nvSpPr>
          <p:cNvPr id="7686" name="Google Shape;7686;p1170"/>
          <p:cNvSpPr/>
          <p:nvPr/>
        </p:nvSpPr>
        <p:spPr>
          <a:xfrm>
            <a:off x="0" y="0"/>
            <a:ext cx="45720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87" name="Google Shape;7687;p1170"/>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88" name="Google Shape;7688;p1170"/>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89" name="Google Shape;7689;p1170"/>
          <p:cNvSpPr txBox="1">
            <a:spLocks noGrp="1"/>
          </p:cNvSpPr>
          <p:nvPr>
            <p:ph type="body" idx="3"/>
          </p:nvPr>
        </p:nvSpPr>
        <p:spPr>
          <a:xfrm>
            <a:off x="930768"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0" name="Google Shape;7690;p1170"/>
          <p:cNvSpPr txBox="1">
            <a:spLocks noGrp="1"/>
          </p:cNvSpPr>
          <p:nvPr>
            <p:ph type="body" idx="4"/>
          </p:nvPr>
        </p:nvSpPr>
        <p:spPr>
          <a:xfrm>
            <a:off x="536971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1" name="Google Shape;7691;p117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matchingName="From &gt; To 02">
  <p:cSld name="From &gt; To 02">
    <p:bg>
      <p:bgPr>
        <a:solidFill>
          <a:srgbClr val="FDFEFE"/>
        </a:solidFill>
        <a:effectLst/>
      </p:bgPr>
    </p:bg>
    <p:spTree>
      <p:nvGrpSpPr>
        <p:cNvPr id="1" name="Shape 7692"/>
        <p:cNvGrpSpPr/>
        <p:nvPr/>
      </p:nvGrpSpPr>
      <p:grpSpPr>
        <a:xfrm>
          <a:off x="0" y="0"/>
          <a:ext cx="0" cy="0"/>
          <a:chOff x="0" y="0"/>
          <a:chExt cx="0" cy="0"/>
        </a:xfrm>
      </p:grpSpPr>
      <p:sp>
        <p:nvSpPr>
          <p:cNvPr id="7693" name="Google Shape;7693;p1171"/>
          <p:cNvSpPr/>
          <p:nvPr/>
        </p:nvSpPr>
        <p:spPr>
          <a:xfrm>
            <a:off x="4572000" y="0"/>
            <a:ext cx="4572000" cy="5143500"/>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694" name="Google Shape;7694;p1171"/>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5" name="Google Shape;7695;p1171"/>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6" name="Google Shape;7696;p1171"/>
          <p:cNvSpPr txBox="1">
            <a:spLocks noGrp="1"/>
          </p:cNvSpPr>
          <p:nvPr>
            <p:ph type="body" idx="3"/>
          </p:nvPr>
        </p:nvSpPr>
        <p:spPr>
          <a:xfrm>
            <a:off x="930768"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7" name="Google Shape;7697;p1171"/>
          <p:cNvSpPr txBox="1">
            <a:spLocks noGrp="1"/>
          </p:cNvSpPr>
          <p:nvPr>
            <p:ph type="body" idx="4"/>
          </p:nvPr>
        </p:nvSpPr>
        <p:spPr>
          <a:xfrm>
            <a:off x="536971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698" name="Google Shape;7698;p117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714"/>
        <p:cNvGrpSpPr/>
        <p:nvPr/>
      </p:nvGrpSpPr>
      <p:grpSpPr>
        <a:xfrm>
          <a:off x="0" y="0"/>
          <a:ext cx="0" cy="0"/>
          <a:chOff x="0" y="0"/>
          <a:chExt cx="0" cy="0"/>
        </a:xfrm>
      </p:grpSpPr>
      <p:sp>
        <p:nvSpPr>
          <p:cNvPr id="715" name="Google Shape;715;p11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16" name="Google Shape;716;p119"/>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717" name="Google Shape;717;p119"/>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718" name="Google Shape;718;p119"/>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719" name="Google Shape;719;p119"/>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matchingName="From &gt; To 03">
  <p:cSld name="From &gt; To 03">
    <p:bg>
      <p:bgPr>
        <a:solidFill>
          <a:srgbClr val="FDFEFE"/>
        </a:solidFill>
        <a:effectLst/>
      </p:bgPr>
    </p:bg>
    <p:spTree>
      <p:nvGrpSpPr>
        <p:cNvPr id="1" name="Shape 7699"/>
        <p:cNvGrpSpPr/>
        <p:nvPr/>
      </p:nvGrpSpPr>
      <p:grpSpPr>
        <a:xfrm>
          <a:off x="0" y="0"/>
          <a:ext cx="0" cy="0"/>
          <a:chOff x="0" y="0"/>
          <a:chExt cx="0" cy="0"/>
        </a:xfrm>
      </p:grpSpPr>
      <p:sp>
        <p:nvSpPr>
          <p:cNvPr id="7700" name="Google Shape;7700;p1172"/>
          <p:cNvSpPr txBox="1">
            <a:spLocks noGrp="1"/>
          </p:cNvSpPr>
          <p:nvPr>
            <p:ph type="body" idx="1"/>
          </p:nvPr>
        </p:nvSpPr>
        <p:spPr>
          <a:xfrm>
            <a:off x="2190750" y="1333995"/>
            <a:ext cx="4762500" cy="990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01" name="Google Shape;7701;p1172"/>
          <p:cNvSpPr txBox="1">
            <a:spLocks noGrp="1"/>
          </p:cNvSpPr>
          <p:nvPr>
            <p:ph type="body" idx="2"/>
          </p:nvPr>
        </p:nvSpPr>
        <p:spPr>
          <a:xfrm>
            <a:off x="586571" y="479858"/>
            <a:ext cx="79710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02" name="Google Shape;7702;p117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matchingName="From &gt; To 04">
  <p:cSld name="From &gt; To 04">
    <p:spTree>
      <p:nvGrpSpPr>
        <p:cNvPr id="1" name="Shape 7703"/>
        <p:cNvGrpSpPr/>
        <p:nvPr/>
      </p:nvGrpSpPr>
      <p:grpSpPr>
        <a:xfrm>
          <a:off x="0" y="0"/>
          <a:ext cx="0" cy="0"/>
          <a:chOff x="0" y="0"/>
          <a:chExt cx="0" cy="0"/>
        </a:xfrm>
      </p:grpSpPr>
      <p:sp>
        <p:nvSpPr>
          <p:cNvPr id="7704" name="Google Shape;7704;p1173"/>
          <p:cNvSpPr txBox="1">
            <a:spLocks noGrp="1"/>
          </p:cNvSpPr>
          <p:nvPr>
            <p:ph type="body" idx="1"/>
          </p:nvPr>
        </p:nvSpPr>
        <p:spPr>
          <a:xfrm>
            <a:off x="2190750" y="1333500"/>
            <a:ext cx="4762500" cy="990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05" name="Google Shape;7705;p1173"/>
          <p:cNvSpPr txBox="1">
            <a:spLocks noGrp="1"/>
          </p:cNvSpPr>
          <p:nvPr>
            <p:ph type="body" idx="2"/>
          </p:nvPr>
        </p:nvSpPr>
        <p:spPr>
          <a:xfrm>
            <a:off x="586571" y="479858"/>
            <a:ext cx="79710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06" name="Google Shape;7706;p117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matchingName="From &gt; To 05">
  <p:cSld name="From &gt; To 05">
    <p:spTree>
      <p:nvGrpSpPr>
        <p:cNvPr id="1" name="Shape 7707"/>
        <p:cNvGrpSpPr/>
        <p:nvPr/>
      </p:nvGrpSpPr>
      <p:grpSpPr>
        <a:xfrm>
          <a:off x="0" y="0"/>
          <a:ext cx="0" cy="0"/>
          <a:chOff x="0" y="0"/>
          <a:chExt cx="0" cy="0"/>
        </a:xfrm>
      </p:grpSpPr>
      <p:grpSp>
        <p:nvGrpSpPr>
          <p:cNvPr id="7708" name="Google Shape;7708;p1174"/>
          <p:cNvGrpSpPr/>
          <p:nvPr/>
        </p:nvGrpSpPr>
        <p:grpSpPr>
          <a:xfrm>
            <a:off x="0" y="-9525"/>
            <a:ext cx="9846903" cy="5157780"/>
            <a:chOff x="0" y="0"/>
            <a:chExt cx="26258408" cy="13754080"/>
          </a:xfrm>
        </p:grpSpPr>
        <p:sp>
          <p:nvSpPr>
            <p:cNvPr id="7709" name="Google Shape;7709;p1174"/>
            <p:cNvSpPr/>
            <p:nvPr/>
          </p:nvSpPr>
          <p:spPr>
            <a:xfrm>
              <a:off x="10064348" y="0"/>
              <a:ext cx="16194060" cy="13741380"/>
            </a:xfrm>
            <a:custGeom>
              <a:avLst/>
              <a:gdLst/>
              <a:ahLst/>
              <a:cxnLst/>
              <a:rect l="l" t="t" r="r" b="b"/>
              <a:pathLst>
                <a:path w="21600" h="21600" extrusionOk="0">
                  <a:moveTo>
                    <a:pt x="0" y="0"/>
                  </a:moveTo>
                  <a:lnTo>
                    <a:pt x="21600" y="0"/>
                  </a:lnTo>
                  <a:cubicBezTo>
                    <a:pt x="20190" y="3416"/>
                    <a:pt x="19460" y="7024"/>
                    <a:pt x="19442" y="10662"/>
                  </a:cubicBezTo>
                  <a:cubicBezTo>
                    <a:pt x="19424" y="14393"/>
                    <a:pt x="20155" y="18097"/>
                    <a:pt x="21600" y="21600"/>
                  </a:cubicBezTo>
                  <a:lnTo>
                    <a:pt x="0" y="21600"/>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7710" name="Google Shape;7710;p1174"/>
            <p:cNvSpPr/>
            <p:nvPr/>
          </p:nvSpPr>
          <p:spPr>
            <a:xfrm>
              <a:off x="0" y="12700"/>
              <a:ext cx="12696372" cy="13741380"/>
            </a:xfrm>
            <a:custGeom>
              <a:avLst/>
              <a:gdLst/>
              <a:ahLst/>
              <a:cxnLst/>
              <a:rect l="l" t="t" r="r" b="b"/>
              <a:pathLst>
                <a:path w="21600" h="21600" extrusionOk="0">
                  <a:moveTo>
                    <a:pt x="0" y="0"/>
                  </a:moveTo>
                  <a:lnTo>
                    <a:pt x="21600" y="0"/>
                  </a:lnTo>
                  <a:cubicBezTo>
                    <a:pt x="20190" y="3416"/>
                    <a:pt x="19460" y="7024"/>
                    <a:pt x="19442" y="10662"/>
                  </a:cubicBezTo>
                  <a:cubicBezTo>
                    <a:pt x="19424" y="14393"/>
                    <a:pt x="20155" y="18097"/>
                    <a:pt x="21600" y="21600"/>
                  </a:cubicBezTo>
                  <a:lnTo>
                    <a:pt x="0" y="21600"/>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11" name="Google Shape;7711;p1174"/>
            <p:cNvSpPr/>
            <p:nvPr/>
          </p:nvSpPr>
          <p:spPr>
            <a:xfrm>
              <a:off x="11395793" y="25400"/>
              <a:ext cx="1918184" cy="13725450"/>
            </a:xfrm>
            <a:custGeom>
              <a:avLst/>
              <a:gdLst/>
              <a:ahLst/>
              <a:cxnLst/>
              <a:rect l="l" t="t" r="r" b="b"/>
              <a:pathLst>
                <a:path w="21549" h="21600" extrusionOk="0">
                  <a:moveTo>
                    <a:pt x="10309" y="12"/>
                  </a:moveTo>
                  <a:lnTo>
                    <a:pt x="21549" y="0"/>
                  </a:lnTo>
                  <a:cubicBezTo>
                    <a:pt x="12337" y="3457"/>
                    <a:pt x="7633" y="7117"/>
                    <a:pt x="7662" y="10807"/>
                  </a:cubicBezTo>
                  <a:cubicBezTo>
                    <a:pt x="7690" y="14473"/>
                    <a:pt x="12393" y="18110"/>
                    <a:pt x="21549" y="21545"/>
                  </a:cubicBezTo>
                  <a:lnTo>
                    <a:pt x="10075" y="21600"/>
                  </a:lnTo>
                  <a:cubicBezTo>
                    <a:pt x="3337" y="18073"/>
                    <a:pt x="-51" y="14436"/>
                    <a:pt x="0" y="10785"/>
                  </a:cubicBezTo>
                  <a:cubicBezTo>
                    <a:pt x="51" y="7146"/>
                    <a:pt x="3517" y="3524"/>
                    <a:pt x="10309" y="12"/>
                  </a:cubicBez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7712" name="Google Shape;7712;p1174"/>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13" name="Google Shape;7713;p1174"/>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14" name="Google Shape;7714;p1174"/>
          <p:cNvSpPr txBox="1">
            <a:spLocks noGrp="1"/>
          </p:cNvSpPr>
          <p:nvPr>
            <p:ph type="body" idx="3"/>
          </p:nvPr>
        </p:nvSpPr>
        <p:spPr>
          <a:xfrm>
            <a:off x="930768"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15" name="Google Shape;7715;p1174"/>
          <p:cNvSpPr txBox="1">
            <a:spLocks noGrp="1"/>
          </p:cNvSpPr>
          <p:nvPr>
            <p:ph type="body" idx="4"/>
          </p:nvPr>
        </p:nvSpPr>
        <p:spPr>
          <a:xfrm>
            <a:off x="536971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16" name="Google Shape;7716;p117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matchingName="From &gt; To 06">
  <p:cSld name="From &gt; To 06">
    <p:bg>
      <p:bgPr>
        <a:solidFill>
          <a:srgbClr val="FDFEFE"/>
        </a:solidFill>
        <a:effectLst/>
      </p:bgPr>
    </p:bg>
    <p:spTree>
      <p:nvGrpSpPr>
        <p:cNvPr id="1" name="Shape 7717"/>
        <p:cNvGrpSpPr/>
        <p:nvPr/>
      </p:nvGrpSpPr>
      <p:grpSpPr>
        <a:xfrm>
          <a:off x="0" y="0"/>
          <a:ext cx="0" cy="0"/>
          <a:chOff x="0" y="0"/>
          <a:chExt cx="0" cy="0"/>
        </a:xfrm>
      </p:grpSpPr>
      <p:grpSp>
        <p:nvGrpSpPr>
          <p:cNvPr id="7718" name="Google Shape;7718;p1175"/>
          <p:cNvGrpSpPr/>
          <p:nvPr/>
        </p:nvGrpSpPr>
        <p:grpSpPr>
          <a:xfrm>
            <a:off x="-1256" y="-16862"/>
            <a:ext cx="9147806" cy="5169477"/>
            <a:chOff x="0" y="0"/>
            <a:chExt cx="24394150" cy="13785272"/>
          </a:xfrm>
        </p:grpSpPr>
        <p:sp>
          <p:nvSpPr>
            <p:cNvPr id="7719" name="Google Shape;7719;p1175"/>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20" name="Google Shape;7720;p1175"/>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21" name="Google Shape;7721;p1175"/>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22" name="Google Shape;7722;p1175"/>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7723" name="Google Shape;7723;p1175"/>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24" name="Google Shape;7724;p1175"/>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25" name="Google Shape;7725;p1175"/>
          <p:cNvSpPr txBox="1">
            <a:spLocks noGrp="1"/>
          </p:cNvSpPr>
          <p:nvPr>
            <p:ph type="body" idx="3"/>
          </p:nvPr>
        </p:nvSpPr>
        <p:spPr>
          <a:xfrm>
            <a:off x="711693" y="1868289"/>
            <a:ext cx="2976600" cy="17385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26" name="Google Shape;7726;p1175"/>
          <p:cNvSpPr txBox="1">
            <a:spLocks noGrp="1"/>
          </p:cNvSpPr>
          <p:nvPr>
            <p:ph type="body" idx="4"/>
          </p:nvPr>
        </p:nvSpPr>
        <p:spPr>
          <a:xfrm>
            <a:off x="554116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27" name="Google Shape;7727;p117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matchingName="Stats 02">
  <p:cSld name="Stats 02">
    <p:spTree>
      <p:nvGrpSpPr>
        <p:cNvPr id="1" name="Shape 7728"/>
        <p:cNvGrpSpPr/>
        <p:nvPr/>
      </p:nvGrpSpPr>
      <p:grpSpPr>
        <a:xfrm>
          <a:off x="0" y="0"/>
          <a:ext cx="0" cy="0"/>
          <a:chOff x="0" y="0"/>
          <a:chExt cx="0" cy="0"/>
        </a:xfrm>
      </p:grpSpPr>
      <p:sp>
        <p:nvSpPr>
          <p:cNvPr id="7729" name="Google Shape;7729;p1176"/>
          <p:cNvSpPr txBox="1">
            <a:spLocks noGrp="1"/>
          </p:cNvSpPr>
          <p:nvPr>
            <p:ph type="body" idx="1"/>
          </p:nvPr>
        </p:nvSpPr>
        <p:spPr>
          <a:xfrm>
            <a:off x="1046783" y="1006804"/>
            <a:ext cx="7050600" cy="2857500"/>
          </a:xfrm>
          <a:prstGeom prst="rect">
            <a:avLst/>
          </a:prstGeom>
          <a:noFill/>
          <a:ln>
            <a:noFill/>
          </a:ln>
        </p:spPr>
        <p:txBody>
          <a:bodyPr spcFirstLastPara="1" wrap="square" lIns="0" tIns="0" rIns="0" bIns="0" anchor="t" anchorCtr="0">
            <a:spAutoFit/>
          </a:bodyPr>
          <a:lstStyle>
            <a:lvl1pPr marL="457200" lvl="0" indent="-228600" algn="ctr">
              <a:lnSpc>
                <a:spcPct val="100000"/>
              </a:lnSpc>
              <a:spcBef>
                <a:spcPts val="0"/>
              </a:spcBef>
              <a:spcAft>
                <a:spcPts val="0"/>
              </a:spcAft>
              <a:buClr>
                <a:srgbClr val="FDFEFE"/>
              </a:buClr>
              <a:buSzPts val="18800"/>
              <a:buFont typeface="Play"/>
              <a:buNone/>
              <a:defRPr>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30" name="Google Shape;7730;p1176"/>
          <p:cNvSpPr txBox="1">
            <a:spLocks noGrp="1"/>
          </p:cNvSpPr>
          <p:nvPr>
            <p:ph type="body" idx="2"/>
          </p:nvPr>
        </p:nvSpPr>
        <p:spPr>
          <a:xfrm>
            <a:off x="1046782" y="3483304"/>
            <a:ext cx="7050600" cy="372600"/>
          </a:xfrm>
          <a:prstGeom prst="rect">
            <a:avLst/>
          </a:prstGeom>
          <a:noFill/>
          <a:ln>
            <a:noFill/>
          </a:ln>
        </p:spPr>
        <p:txBody>
          <a:bodyPr spcFirstLastPara="1" wrap="square" lIns="26775" tIns="26775" rIns="26775" bIns="26775" anchor="t" anchorCtr="0">
            <a:spAutoFit/>
          </a:bodyPr>
          <a:lstStyle>
            <a:lvl1pPr marL="457200" lvl="0" indent="-228600" algn="ctr">
              <a:lnSpc>
                <a:spcPct val="100000"/>
              </a:lnSpc>
              <a:spcBef>
                <a:spcPts val="0"/>
              </a:spcBef>
              <a:spcAft>
                <a:spcPts val="0"/>
              </a:spcAft>
              <a:buClr>
                <a:srgbClr val="F8F8F8"/>
              </a:buClr>
              <a:buSzPts val="2100"/>
              <a:buFont typeface="Play"/>
              <a:buNone/>
              <a:defRPr sz="2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31" name="Google Shape;7731;p117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matchingName="Stats 04">
  <p:cSld name="Stats 04">
    <p:spTree>
      <p:nvGrpSpPr>
        <p:cNvPr id="1" name="Shape 7732"/>
        <p:cNvGrpSpPr/>
        <p:nvPr/>
      </p:nvGrpSpPr>
      <p:grpSpPr>
        <a:xfrm>
          <a:off x="0" y="0"/>
          <a:ext cx="0" cy="0"/>
          <a:chOff x="0" y="0"/>
          <a:chExt cx="0" cy="0"/>
        </a:xfrm>
      </p:grpSpPr>
      <p:sp>
        <p:nvSpPr>
          <p:cNvPr id="7733" name="Google Shape;7733;p1177"/>
          <p:cNvSpPr txBox="1">
            <a:spLocks noGrp="1"/>
          </p:cNvSpPr>
          <p:nvPr>
            <p:ph type="body" idx="1"/>
          </p:nvPr>
        </p:nvSpPr>
        <p:spPr>
          <a:xfrm>
            <a:off x="766842" y="3387527"/>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34" name="Google Shape;7734;p1177"/>
          <p:cNvSpPr txBox="1">
            <a:spLocks noGrp="1"/>
          </p:cNvSpPr>
          <p:nvPr>
            <p:ph type="body" idx="2"/>
          </p:nvPr>
        </p:nvSpPr>
        <p:spPr>
          <a:xfrm>
            <a:off x="6307792"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cxnSp>
        <p:nvCxnSpPr>
          <p:cNvPr id="7735" name="Google Shape;7735;p1177"/>
          <p:cNvCxnSpPr/>
          <p:nvPr/>
        </p:nvCxnSpPr>
        <p:spPr>
          <a:xfrm rot="10800000">
            <a:off x="3182676" y="2446875"/>
            <a:ext cx="0" cy="1315500"/>
          </a:xfrm>
          <a:prstGeom prst="straightConnector1">
            <a:avLst/>
          </a:prstGeom>
          <a:noFill/>
          <a:ln w="25400" cap="flat" cmpd="sng">
            <a:solidFill>
              <a:srgbClr val="FDFEFE"/>
            </a:solidFill>
            <a:prstDash val="solid"/>
            <a:miter lim="400000"/>
            <a:headEnd type="none" w="sm" len="sm"/>
            <a:tailEnd type="none" w="sm" len="sm"/>
          </a:ln>
        </p:spPr>
      </p:cxnSp>
      <p:cxnSp>
        <p:nvCxnSpPr>
          <p:cNvPr id="7736" name="Google Shape;7736;p1177"/>
          <p:cNvCxnSpPr/>
          <p:nvPr/>
        </p:nvCxnSpPr>
        <p:spPr>
          <a:xfrm rot="10800000">
            <a:off x="5961323" y="2446875"/>
            <a:ext cx="0" cy="1315500"/>
          </a:xfrm>
          <a:prstGeom prst="straightConnector1">
            <a:avLst/>
          </a:prstGeom>
          <a:noFill/>
          <a:ln w="25400" cap="flat" cmpd="sng">
            <a:solidFill>
              <a:srgbClr val="FDFEFE"/>
            </a:solidFill>
            <a:prstDash val="solid"/>
            <a:miter lim="400000"/>
            <a:headEnd type="none" w="sm" len="sm"/>
            <a:tailEnd type="none" w="sm" len="sm"/>
          </a:ln>
        </p:spPr>
      </p:cxnSp>
      <p:sp>
        <p:nvSpPr>
          <p:cNvPr id="7737" name="Google Shape;7737;p1177"/>
          <p:cNvSpPr txBox="1">
            <a:spLocks noGrp="1"/>
          </p:cNvSpPr>
          <p:nvPr>
            <p:ph type="body" idx="3"/>
          </p:nvPr>
        </p:nvSpPr>
        <p:spPr>
          <a:xfrm>
            <a:off x="666750" y="1116225"/>
            <a:ext cx="78105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38" name="Google Shape;7738;p1177"/>
          <p:cNvSpPr txBox="1">
            <a:spLocks noGrp="1"/>
          </p:cNvSpPr>
          <p:nvPr>
            <p:ph type="body" idx="4"/>
          </p:nvPr>
        </p:nvSpPr>
        <p:spPr>
          <a:xfrm>
            <a:off x="3529146"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39" name="Google Shape;7739;p1177"/>
          <p:cNvSpPr txBox="1">
            <a:spLocks noGrp="1"/>
          </p:cNvSpPr>
          <p:nvPr>
            <p:ph type="body" idx="5"/>
          </p:nvPr>
        </p:nvSpPr>
        <p:spPr>
          <a:xfrm>
            <a:off x="750501" y="2413198"/>
            <a:ext cx="20859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0" name="Google Shape;7740;p1177"/>
          <p:cNvSpPr txBox="1">
            <a:spLocks noGrp="1"/>
          </p:cNvSpPr>
          <p:nvPr>
            <p:ph type="body" idx="6"/>
          </p:nvPr>
        </p:nvSpPr>
        <p:spPr>
          <a:xfrm>
            <a:off x="3537317" y="339228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1" name="Google Shape;7741;p1177"/>
          <p:cNvSpPr txBox="1">
            <a:spLocks noGrp="1"/>
          </p:cNvSpPr>
          <p:nvPr>
            <p:ph type="body" idx="7"/>
          </p:nvPr>
        </p:nvSpPr>
        <p:spPr>
          <a:xfrm>
            <a:off x="6332305" y="3387527"/>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2" name="Google Shape;7742;p117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matchingName="Stats 05">
  <p:cSld name="Stats 05">
    <p:spTree>
      <p:nvGrpSpPr>
        <p:cNvPr id="1" name="Shape 7743"/>
        <p:cNvGrpSpPr/>
        <p:nvPr/>
      </p:nvGrpSpPr>
      <p:grpSpPr>
        <a:xfrm>
          <a:off x="0" y="0"/>
          <a:ext cx="0" cy="0"/>
          <a:chOff x="0" y="0"/>
          <a:chExt cx="0" cy="0"/>
        </a:xfrm>
      </p:grpSpPr>
      <p:sp>
        <p:nvSpPr>
          <p:cNvPr id="7744" name="Google Shape;7744;p1178"/>
          <p:cNvSpPr txBox="1">
            <a:spLocks noGrp="1"/>
          </p:cNvSpPr>
          <p:nvPr>
            <p:ph type="body" idx="1"/>
          </p:nvPr>
        </p:nvSpPr>
        <p:spPr>
          <a:xfrm>
            <a:off x="1624091" y="213498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5" name="Google Shape;7745;p1178"/>
          <p:cNvSpPr txBox="1">
            <a:spLocks noGrp="1"/>
          </p:cNvSpPr>
          <p:nvPr>
            <p:ph type="body" idx="2"/>
          </p:nvPr>
        </p:nvSpPr>
        <p:spPr>
          <a:xfrm>
            <a:off x="1444932" y="118447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6" name="Google Shape;7746;p1178"/>
          <p:cNvSpPr txBox="1">
            <a:spLocks noGrp="1"/>
          </p:cNvSpPr>
          <p:nvPr>
            <p:ph type="body" idx="3"/>
          </p:nvPr>
        </p:nvSpPr>
        <p:spPr>
          <a:xfrm>
            <a:off x="1624091" y="383043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7" name="Google Shape;7747;p1178"/>
          <p:cNvSpPr txBox="1">
            <a:spLocks noGrp="1"/>
          </p:cNvSpPr>
          <p:nvPr>
            <p:ph type="body" idx="4"/>
          </p:nvPr>
        </p:nvSpPr>
        <p:spPr>
          <a:xfrm>
            <a:off x="1444932" y="287992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8" name="Google Shape;7748;p1178"/>
          <p:cNvSpPr txBox="1">
            <a:spLocks noGrp="1"/>
          </p:cNvSpPr>
          <p:nvPr>
            <p:ph type="body" idx="5"/>
          </p:nvPr>
        </p:nvSpPr>
        <p:spPr>
          <a:xfrm>
            <a:off x="5157866" y="213498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49" name="Google Shape;7749;p1178"/>
          <p:cNvSpPr txBox="1">
            <a:spLocks noGrp="1"/>
          </p:cNvSpPr>
          <p:nvPr>
            <p:ph type="body" idx="6"/>
          </p:nvPr>
        </p:nvSpPr>
        <p:spPr>
          <a:xfrm>
            <a:off x="4978707" y="118447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50" name="Google Shape;7750;p1178"/>
          <p:cNvSpPr txBox="1">
            <a:spLocks noGrp="1"/>
          </p:cNvSpPr>
          <p:nvPr>
            <p:ph type="body" idx="7"/>
          </p:nvPr>
        </p:nvSpPr>
        <p:spPr>
          <a:xfrm>
            <a:off x="5157865" y="3830439"/>
            <a:ext cx="2052900" cy="281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51" name="Google Shape;7751;p1178"/>
          <p:cNvSpPr txBox="1">
            <a:spLocks noGrp="1"/>
          </p:cNvSpPr>
          <p:nvPr>
            <p:ph type="body" idx="8"/>
          </p:nvPr>
        </p:nvSpPr>
        <p:spPr>
          <a:xfrm>
            <a:off x="4978706" y="287992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a:lnSpc>
                <a:spcPct val="80000"/>
              </a:lnSpc>
              <a:spcBef>
                <a:spcPts val="200"/>
              </a:spcBef>
              <a:spcAft>
                <a:spcPts val="0"/>
              </a:spcAft>
              <a:buClr>
                <a:srgbClr val="FDFEFE"/>
              </a:buClr>
              <a:buSzPts val="6600"/>
              <a:buFont typeface="Play"/>
              <a:buNone/>
              <a:defRPr sz="66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52" name="Google Shape;7752;p117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matchingName="Photography 01">
  <p:cSld name="Photography 01">
    <p:bg>
      <p:bgPr>
        <a:solidFill>
          <a:srgbClr val="FDFEFE"/>
        </a:solidFill>
        <a:effectLst/>
      </p:bgPr>
    </p:bg>
    <p:spTree>
      <p:nvGrpSpPr>
        <p:cNvPr id="1" name="Shape 7753"/>
        <p:cNvGrpSpPr/>
        <p:nvPr/>
      </p:nvGrpSpPr>
      <p:grpSpPr>
        <a:xfrm>
          <a:off x="0" y="0"/>
          <a:ext cx="0" cy="0"/>
          <a:chOff x="0" y="0"/>
          <a:chExt cx="0" cy="0"/>
        </a:xfrm>
      </p:grpSpPr>
      <p:sp>
        <p:nvSpPr>
          <p:cNvPr id="7754" name="Google Shape;7754;p1179"/>
          <p:cNvSpPr txBox="1">
            <a:spLocks noGrp="1"/>
          </p:cNvSpPr>
          <p:nvPr>
            <p:ph type="body" idx="1"/>
          </p:nvPr>
        </p:nvSpPr>
        <p:spPr>
          <a:xfrm>
            <a:off x="1397496" y="473392"/>
            <a:ext cx="6349200" cy="7572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55" name="Google Shape;7755;p1179"/>
          <p:cNvSpPr>
            <a:spLocks noGrp="1"/>
          </p:cNvSpPr>
          <p:nvPr>
            <p:ph type="pic" idx="2"/>
          </p:nvPr>
        </p:nvSpPr>
        <p:spPr>
          <a:xfrm>
            <a:off x="0" y="2407690"/>
            <a:ext cx="2967300" cy="1977900"/>
          </a:xfrm>
          <a:prstGeom prst="rect">
            <a:avLst/>
          </a:prstGeom>
          <a:noFill/>
          <a:ln>
            <a:noFill/>
          </a:ln>
        </p:spPr>
      </p:sp>
      <p:sp>
        <p:nvSpPr>
          <p:cNvPr id="7756" name="Google Shape;7756;p1179"/>
          <p:cNvSpPr>
            <a:spLocks noGrp="1"/>
          </p:cNvSpPr>
          <p:nvPr>
            <p:ph type="pic" idx="3"/>
          </p:nvPr>
        </p:nvSpPr>
        <p:spPr>
          <a:xfrm rot="182380">
            <a:off x="3975653" y="2958325"/>
            <a:ext cx="3931932" cy="2211713"/>
          </a:xfrm>
          <a:prstGeom prst="rect">
            <a:avLst/>
          </a:prstGeom>
          <a:noFill/>
          <a:ln>
            <a:noFill/>
          </a:ln>
        </p:spPr>
      </p:sp>
      <p:sp>
        <p:nvSpPr>
          <p:cNvPr id="7757" name="Google Shape;7757;p1179"/>
          <p:cNvSpPr>
            <a:spLocks noGrp="1"/>
          </p:cNvSpPr>
          <p:nvPr>
            <p:ph type="pic" idx="4"/>
          </p:nvPr>
        </p:nvSpPr>
        <p:spPr>
          <a:xfrm>
            <a:off x="4760265" y="1853456"/>
            <a:ext cx="4383900" cy="2922000"/>
          </a:xfrm>
          <a:prstGeom prst="rect">
            <a:avLst/>
          </a:prstGeom>
          <a:noFill/>
          <a:ln>
            <a:noFill/>
          </a:ln>
        </p:spPr>
      </p:sp>
      <p:sp>
        <p:nvSpPr>
          <p:cNvPr id="7758" name="Google Shape;7758;p1179"/>
          <p:cNvSpPr>
            <a:spLocks noGrp="1"/>
          </p:cNvSpPr>
          <p:nvPr>
            <p:ph type="pic" idx="5"/>
          </p:nvPr>
        </p:nvSpPr>
        <p:spPr>
          <a:xfrm>
            <a:off x="2455247" y="3085802"/>
            <a:ext cx="3087000" cy="2057700"/>
          </a:xfrm>
          <a:prstGeom prst="rect">
            <a:avLst/>
          </a:prstGeom>
          <a:noFill/>
          <a:ln>
            <a:noFill/>
          </a:ln>
        </p:spPr>
      </p:sp>
      <p:sp>
        <p:nvSpPr>
          <p:cNvPr id="7759" name="Google Shape;7759;p1179"/>
          <p:cNvSpPr txBox="1">
            <a:spLocks noGrp="1"/>
          </p:cNvSpPr>
          <p:nvPr>
            <p:ph type="body" idx="6"/>
          </p:nvPr>
        </p:nvSpPr>
        <p:spPr>
          <a:xfrm>
            <a:off x="2455247" y="1292543"/>
            <a:ext cx="42336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60" name="Google Shape;7760;p1179"/>
          <p:cNvSpPr/>
          <p:nvPr/>
        </p:nvSpPr>
        <p:spPr>
          <a:xfrm>
            <a:off x="2455247" y="3085802"/>
            <a:ext cx="511800" cy="1299600"/>
          </a:xfrm>
          <a:prstGeom prst="rect">
            <a:avLst/>
          </a:pr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61" name="Google Shape;7761;p1179"/>
          <p:cNvSpPr/>
          <p:nvPr/>
        </p:nvSpPr>
        <p:spPr>
          <a:xfrm>
            <a:off x="3933163" y="3085249"/>
            <a:ext cx="235926" cy="1820178"/>
          </a:xfrm>
          <a:custGeom>
            <a:avLst/>
            <a:gdLst/>
            <a:ahLst/>
            <a:cxnLst/>
            <a:rect l="l" t="t" r="r" b="b"/>
            <a:pathLst>
              <a:path w="21600" h="21600" extrusionOk="0">
                <a:moveTo>
                  <a:pt x="8566" y="0"/>
                </a:moveTo>
                <a:lnTo>
                  <a:pt x="0" y="21518"/>
                </a:lnTo>
                <a:lnTo>
                  <a:pt x="21587" y="21600"/>
                </a:lnTo>
                <a:lnTo>
                  <a:pt x="21600" y="13"/>
                </a:lnTo>
                <a:lnTo>
                  <a:pt x="8566"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762" name="Google Shape;7762;p1179"/>
          <p:cNvSpPr/>
          <p:nvPr/>
        </p:nvSpPr>
        <p:spPr>
          <a:xfrm>
            <a:off x="7169822" y="3021577"/>
            <a:ext cx="344034" cy="1755648"/>
          </a:xfrm>
          <a:custGeom>
            <a:avLst/>
            <a:gdLst/>
            <a:ahLst/>
            <a:cxnLst/>
            <a:rect l="l" t="t" r="r" b="b"/>
            <a:pathLst>
              <a:path w="21600" h="21600" extrusionOk="0">
                <a:moveTo>
                  <a:pt x="17" y="0"/>
                </a:moveTo>
                <a:lnTo>
                  <a:pt x="0" y="21600"/>
                </a:lnTo>
                <a:lnTo>
                  <a:pt x="15700" y="21573"/>
                </a:lnTo>
                <a:lnTo>
                  <a:pt x="21600" y="255"/>
                </a:lnTo>
                <a:lnTo>
                  <a:pt x="1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763" name="Google Shape;7763;p1179" descr="Scribble 12.svg"/>
          <p:cNvPicPr preferRelativeResize="0"/>
          <p:nvPr/>
        </p:nvPicPr>
        <p:blipFill rotWithShape="1">
          <a:blip r:embed="rId2">
            <a:alphaModFix/>
          </a:blip>
          <a:srcRect/>
          <a:stretch/>
        </p:blipFill>
        <p:spPr>
          <a:xfrm>
            <a:off x="2568702" y="3241349"/>
            <a:ext cx="643445" cy="155234"/>
          </a:xfrm>
          <a:prstGeom prst="rect">
            <a:avLst/>
          </a:prstGeom>
          <a:noFill/>
          <a:ln>
            <a:noFill/>
          </a:ln>
        </p:spPr>
      </p:pic>
      <p:pic>
        <p:nvPicPr>
          <p:cNvPr id="7764" name="Google Shape;7764;p1179" descr="Arrow 16.svg"/>
          <p:cNvPicPr preferRelativeResize="0"/>
          <p:nvPr/>
        </p:nvPicPr>
        <p:blipFill rotWithShape="1">
          <a:blip r:embed="rId3">
            <a:alphaModFix/>
          </a:blip>
          <a:srcRect/>
          <a:stretch/>
        </p:blipFill>
        <p:spPr>
          <a:xfrm rot="-5603083">
            <a:off x="3892550" y="4412194"/>
            <a:ext cx="344601" cy="107170"/>
          </a:xfrm>
          <a:prstGeom prst="rect">
            <a:avLst/>
          </a:prstGeom>
          <a:noFill/>
          <a:ln>
            <a:noFill/>
          </a:ln>
        </p:spPr>
      </p:pic>
      <p:pic>
        <p:nvPicPr>
          <p:cNvPr id="7765" name="Google Shape;7765;p1179" descr="Scribble 8.svg"/>
          <p:cNvPicPr preferRelativeResize="0"/>
          <p:nvPr/>
        </p:nvPicPr>
        <p:blipFill rotWithShape="1">
          <a:blip r:embed="rId4">
            <a:alphaModFix/>
          </a:blip>
          <a:srcRect/>
          <a:stretch/>
        </p:blipFill>
        <p:spPr>
          <a:xfrm rot="2362530">
            <a:off x="6988543" y="2918179"/>
            <a:ext cx="706597" cy="669286"/>
          </a:xfrm>
          <a:prstGeom prst="rect">
            <a:avLst/>
          </a:prstGeom>
          <a:noFill/>
          <a:ln>
            <a:noFill/>
          </a:ln>
        </p:spPr>
      </p:pic>
      <p:sp>
        <p:nvSpPr>
          <p:cNvPr id="7766" name="Google Shape;7766;p117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matchingName="Photography 02">
  <p:cSld name="Photography 02">
    <p:bg>
      <p:bgPr>
        <a:solidFill>
          <a:srgbClr val="FDFEFE"/>
        </a:solidFill>
        <a:effectLst/>
      </p:bgPr>
    </p:bg>
    <p:spTree>
      <p:nvGrpSpPr>
        <p:cNvPr id="1" name="Shape 7767"/>
        <p:cNvGrpSpPr/>
        <p:nvPr/>
      </p:nvGrpSpPr>
      <p:grpSpPr>
        <a:xfrm>
          <a:off x="0" y="0"/>
          <a:ext cx="0" cy="0"/>
          <a:chOff x="0" y="0"/>
          <a:chExt cx="0" cy="0"/>
        </a:xfrm>
      </p:grpSpPr>
      <p:sp>
        <p:nvSpPr>
          <p:cNvPr id="7768" name="Google Shape;7768;p1180"/>
          <p:cNvSpPr>
            <a:spLocks noGrp="1"/>
          </p:cNvSpPr>
          <p:nvPr>
            <p:ph type="pic" idx="2"/>
          </p:nvPr>
        </p:nvSpPr>
        <p:spPr>
          <a:xfrm>
            <a:off x="2701693" y="663963"/>
            <a:ext cx="6913800" cy="4608300"/>
          </a:xfrm>
          <a:prstGeom prst="rect">
            <a:avLst/>
          </a:prstGeom>
          <a:noFill/>
          <a:ln>
            <a:noFill/>
          </a:ln>
        </p:spPr>
      </p:sp>
      <p:pic>
        <p:nvPicPr>
          <p:cNvPr id="7769" name="Google Shape;7769;p1180" descr="Image"/>
          <p:cNvPicPr preferRelativeResize="0"/>
          <p:nvPr/>
        </p:nvPicPr>
        <p:blipFill rotWithShape="1">
          <a:blip r:embed="rId2">
            <a:alphaModFix/>
          </a:blip>
          <a:srcRect/>
          <a:stretch/>
        </p:blipFill>
        <p:spPr>
          <a:xfrm>
            <a:off x="464439" y="3754342"/>
            <a:ext cx="3311027" cy="2007660"/>
          </a:xfrm>
          <a:prstGeom prst="rect">
            <a:avLst/>
          </a:prstGeom>
          <a:noFill/>
          <a:ln>
            <a:noFill/>
          </a:ln>
        </p:spPr>
      </p:pic>
      <p:sp>
        <p:nvSpPr>
          <p:cNvPr id="7770" name="Google Shape;7770;p1180"/>
          <p:cNvSpPr/>
          <p:nvPr/>
        </p:nvSpPr>
        <p:spPr>
          <a:xfrm>
            <a:off x="3564880" y="1014607"/>
            <a:ext cx="1145988" cy="2525904"/>
          </a:xfrm>
          <a:custGeom>
            <a:avLst/>
            <a:gdLst/>
            <a:ahLst/>
            <a:cxnLst/>
            <a:rect l="l" t="t" r="r" b="b"/>
            <a:pathLst>
              <a:path w="21600" h="21600" extrusionOk="0">
                <a:moveTo>
                  <a:pt x="14138" y="0"/>
                </a:moveTo>
                <a:lnTo>
                  <a:pt x="0" y="468"/>
                </a:lnTo>
                <a:lnTo>
                  <a:pt x="9232" y="21600"/>
                </a:lnTo>
                <a:lnTo>
                  <a:pt x="21600" y="21094"/>
                </a:lnTo>
                <a:lnTo>
                  <a:pt x="1413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771" name="Google Shape;7771;p1180"/>
          <p:cNvSpPr/>
          <p:nvPr/>
        </p:nvSpPr>
        <p:spPr>
          <a:xfrm>
            <a:off x="83100" y="-61249"/>
            <a:ext cx="4627800" cy="3904794"/>
          </a:xfrm>
          <a:custGeom>
            <a:avLst/>
            <a:gdLst/>
            <a:ahLst/>
            <a:cxnLst/>
            <a:rect l="l" t="t" r="r" b="b"/>
            <a:pathLst>
              <a:path w="21600" h="21600" extrusionOk="0">
                <a:moveTo>
                  <a:pt x="0" y="331"/>
                </a:moveTo>
                <a:lnTo>
                  <a:pt x="1393" y="21600"/>
                </a:lnTo>
                <a:lnTo>
                  <a:pt x="21600" y="19590"/>
                </a:lnTo>
                <a:lnTo>
                  <a:pt x="18906" y="0"/>
                </a:lnTo>
                <a:lnTo>
                  <a:pt x="0" y="331"/>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91E42"/>
              </a:buClr>
              <a:buSzPts val="1200"/>
              <a:buFont typeface="Play"/>
              <a:buNone/>
            </a:pPr>
            <a:endParaRPr sz="1200" b="1" i="0" u="none" strike="noStrike" cap="none">
              <a:solidFill>
                <a:srgbClr val="091E42"/>
              </a:solidFill>
              <a:latin typeface="Play"/>
              <a:ea typeface="Play"/>
              <a:cs typeface="Play"/>
              <a:sym typeface="Play"/>
            </a:endParaRPr>
          </a:p>
        </p:txBody>
      </p:sp>
      <p:sp>
        <p:nvSpPr>
          <p:cNvPr id="7772" name="Google Shape;7772;p1180"/>
          <p:cNvSpPr>
            <a:spLocks noGrp="1"/>
          </p:cNvSpPr>
          <p:nvPr>
            <p:ph type="body" idx="1"/>
          </p:nvPr>
        </p:nvSpPr>
        <p:spPr>
          <a:xfrm>
            <a:off x="918499" y="706719"/>
            <a:ext cx="925200" cy="180300"/>
          </a:xfrm>
          <a:prstGeom prst="roundRect">
            <a:avLst>
              <a:gd name="adj" fmla="val 15857"/>
            </a:avLst>
          </a:prstGeom>
          <a:noFill/>
          <a:ln w="38100" cap="flat" cmpd="sng">
            <a:solidFill>
              <a:srgbClr val="FDFEFE"/>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F8F8F8"/>
              </a:buClr>
              <a:buSzPts val="700"/>
              <a:buFont typeface="Play"/>
              <a:buNone/>
              <a:defRPr sz="700" b="1"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73" name="Google Shape;7773;p1180"/>
          <p:cNvSpPr txBox="1">
            <a:spLocks noGrp="1"/>
          </p:cNvSpPr>
          <p:nvPr>
            <p:ph type="body" idx="3"/>
          </p:nvPr>
        </p:nvSpPr>
        <p:spPr>
          <a:xfrm>
            <a:off x="887366" y="991989"/>
            <a:ext cx="2465100" cy="17982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74" name="Google Shape;7774;p1180"/>
          <p:cNvSpPr/>
          <p:nvPr/>
        </p:nvSpPr>
        <p:spPr>
          <a:xfrm>
            <a:off x="3553791" y="1014561"/>
            <a:ext cx="1157112" cy="2525958"/>
          </a:xfrm>
          <a:custGeom>
            <a:avLst/>
            <a:gdLst/>
            <a:ahLst/>
            <a:cxnLst/>
            <a:rect l="l" t="t" r="r" b="b"/>
            <a:pathLst>
              <a:path w="21600" h="21600" extrusionOk="0">
                <a:moveTo>
                  <a:pt x="14138" y="0"/>
                </a:moveTo>
                <a:lnTo>
                  <a:pt x="0" y="468"/>
                </a:lnTo>
                <a:lnTo>
                  <a:pt x="9232" y="21600"/>
                </a:lnTo>
                <a:lnTo>
                  <a:pt x="21600" y="21094"/>
                </a:lnTo>
                <a:lnTo>
                  <a:pt x="1413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775" name="Google Shape;7775;p118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matchingName="Photography 04">
  <p:cSld name="Photography 04">
    <p:bg>
      <p:bgPr>
        <a:solidFill>
          <a:srgbClr val="FDFEFE"/>
        </a:solidFill>
        <a:effectLst/>
      </p:bgPr>
    </p:bg>
    <p:spTree>
      <p:nvGrpSpPr>
        <p:cNvPr id="1" name="Shape 7776"/>
        <p:cNvGrpSpPr/>
        <p:nvPr/>
      </p:nvGrpSpPr>
      <p:grpSpPr>
        <a:xfrm>
          <a:off x="0" y="0"/>
          <a:ext cx="0" cy="0"/>
          <a:chOff x="0" y="0"/>
          <a:chExt cx="0" cy="0"/>
        </a:xfrm>
      </p:grpSpPr>
      <p:pic>
        <p:nvPicPr>
          <p:cNvPr id="7777" name="Google Shape;7777;p1181" descr="Combo 13.png"/>
          <p:cNvPicPr preferRelativeResize="0"/>
          <p:nvPr/>
        </p:nvPicPr>
        <p:blipFill rotWithShape="1">
          <a:blip r:embed="rId2">
            <a:alphaModFix/>
          </a:blip>
          <a:srcRect/>
          <a:stretch/>
        </p:blipFill>
        <p:spPr>
          <a:xfrm>
            <a:off x="6596701" y="2405091"/>
            <a:ext cx="3147375" cy="2776508"/>
          </a:xfrm>
          <a:prstGeom prst="rect">
            <a:avLst/>
          </a:prstGeom>
          <a:noFill/>
          <a:ln>
            <a:noFill/>
          </a:ln>
        </p:spPr>
      </p:pic>
      <p:pic>
        <p:nvPicPr>
          <p:cNvPr id="7778" name="Google Shape;7778;p1181"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7779" name="Google Shape;7779;p1181" descr="Group 634610.png"/>
          <p:cNvPicPr preferRelativeResize="0"/>
          <p:nvPr/>
        </p:nvPicPr>
        <p:blipFill rotWithShape="1">
          <a:blip r:embed="rId4">
            <a:alphaModFix/>
          </a:blip>
          <a:srcRect/>
          <a:stretch/>
        </p:blipFill>
        <p:spPr>
          <a:xfrm>
            <a:off x="6394743" y="-460735"/>
            <a:ext cx="3036194" cy="2571750"/>
          </a:xfrm>
          <a:prstGeom prst="rect">
            <a:avLst/>
          </a:prstGeom>
          <a:noFill/>
          <a:ln>
            <a:noFill/>
          </a:ln>
        </p:spPr>
      </p:pic>
      <p:sp>
        <p:nvSpPr>
          <p:cNvPr id="7780" name="Google Shape;7780;p1181"/>
          <p:cNvSpPr txBox="1">
            <a:spLocks noGrp="1"/>
          </p:cNvSpPr>
          <p:nvPr>
            <p:ph type="body" idx="1"/>
          </p:nvPr>
        </p:nvSpPr>
        <p:spPr>
          <a:xfrm>
            <a:off x="2191620" y="1516445"/>
            <a:ext cx="4760700" cy="12324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81" name="Google Shape;7781;p1181"/>
          <p:cNvSpPr>
            <a:spLocks noGrp="1"/>
          </p:cNvSpPr>
          <p:nvPr>
            <p:ph type="body" idx="2"/>
          </p:nvPr>
        </p:nvSpPr>
        <p:spPr>
          <a:xfrm>
            <a:off x="4109375" y="1255557"/>
            <a:ext cx="925200" cy="180300"/>
          </a:xfrm>
          <a:prstGeom prst="roundRect">
            <a:avLst>
              <a:gd name="adj" fmla="val 15857"/>
            </a:avLst>
          </a:prstGeom>
          <a:solidFill>
            <a:srgbClr val="FDFEFE"/>
          </a:solidFill>
          <a:ln w="38100" cap="flat" cmpd="sng">
            <a:solidFill>
              <a:srgbClr val="0E1113"/>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0E1113"/>
              </a:buClr>
              <a:buSzPts val="700"/>
              <a:buFont typeface="Play"/>
              <a:buNone/>
              <a:defRPr sz="700" b="1" cap="none">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82" name="Google Shape;7782;p1181"/>
          <p:cNvSpPr txBox="1">
            <a:spLocks noGrp="1"/>
          </p:cNvSpPr>
          <p:nvPr>
            <p:ph type="body" idx="3"/>
          </p:nvPr>
        </p:nvSpPr>
        <p:spPr>
          <a:xfrm>
            <a:off x="2712904" y="2885381"/>
            <a:ext cx="37182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83" name="Google Shape;7783;p118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720"/>
        <p:cNvGrpSpPr/>
        <p:nvPr/>
      </p:nvGrpSpPr>
      <p:grpSpPr>
        <a:xfrm>
          <a:off x="0" y="0"/>
          <a:ext cx="0" cy="0"/>
          <a:chOff x="0" y="0"/>
          <a:chExt cx="0" cy="0"/>
        </a:xfrm>
      </p:grpSpPr>
      <p:sp>
        <p:nvSpPr>
          <p:cNvPr id="721" name="Google Shape;721;p12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2" name="Google Shape;722;p120"/>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723" name="Google Shape;723;p120"/>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724" name="Google Shape;724;p120"/>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725" name="Google Shape;725;p120"/>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matchingName="Photography 05">
  <p:cSld name="Photography 05">
    <p:bg>
      <p:bgPr>
        <a:solidFill>
          <a:srgbClr val="0E1113"/>
        </a:solidFill>
        <a:effectLst/>
      </p:bgPr>
    </p:bg>
    <p:spTree>
      <p:nvGrpSpPr>
        <p:cNvPr id="1" name="Shape 7784"/>
        <p:cNvGrpSpPr/>
        <p:nvPr/>
      </p:nvGrpSpPr>
      <p:grpSpPr>
        <a:xfrm>
          <a:off x="0" y="0"/>
          <a:ext cx="0" cy="0"/>
          <a:chOff x="0" y="0"/>
          <a:chExt cx="0" cy="0"/>
        </a:xfrm>
      </p:grpSpPr>
      <p:pic>
        <p:nvPicPr>
          <p:cNvPr id="7785" name="Google Shape;7785;p1182" descr="star 12.png"/>
          <p:cNvPicPr preferRelativeResize="0"/>
          <p:nvPr/>
        </p:nvPicPr>
        <p:blipFill rotWithShape="1">
          <a:blip r:embed="rId2">
            <a:alphaModFix/>
          </a:blip>
          <a:srcRect/>
          <a:stretch/>
        </p:blipFill>
        <p:spPr>
          <a:xfrm>
            <a:off x="5481638" y="3312795"/>
            <a:ext cx="209550" cy="228600"/>
          </a:xfrm>
          <a:prstGeom prst="rect">
            <a:avLst/>
          </a:prstGeom>
          <a:noFill/>
          <a:ln>
            <a:noFill/>
          </a:ln>
        </p:spPr>
      </p:pic>
      <p:sp>
        <p:nvSpPr>
          <p:cNvPr id="7786" name="Google Shape;7786;p1182"/>
          <p:cNvSpPr/>
          <p:nvPr/>
        </p:nvSpPr>
        <p:spPr>
          <a:xfrm>
            <a:off x="6258066" y="2017980"/>
            <a:ext cx="2952612" cy="2818206"/>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787" name="Google Shape;7787;p1182" descr="iStock-1424568979 1.png"/>
          <p:cNvPicPr preferRelativeResize="0"/>
          <p:nvPr/>
        </p:nvPicPr>
        <p:blipFill rotWithShape="1">
          <a:blip r:embed="rId3">
            <a:alphaModFix/>
          </a:blip>
          <a:srcRect/>
          <a:stretch/>
        </p:blipFill>
        <p:spPr>
          <a:xfrm>
            <a:off x="2235224" y="1895746"/>
            <a:ext cx="6908777" cy="3247754"/>
          </a:xfrm>
          <a:prstGeom prst="rect">
            <a:avLst/>
          </a:prstGeom>
          <a:noFill/>
          <a:ln>
            <a:noFill/>
          </a:ln>
        </p:spPr>
      </p:pic>
      <p:sp>
        <p:nvSpPr>
          <p:cNvPr id="7788" name="Google Shape;7788;p1182"/>
          <p:cNvSpPr/>
          <p:nvPr/>
        </p:nvSpPr>
        <p:spPr>
          <a:xfrm>
            <a:off x="-108041" y="3803555"/>
            <a:ext cx="1021680" cy="551232"/>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789" name="Google Shape;7789;p1182" descr="dada_design-7GANCDZE2HM-unsplash.png"/>
          <p:cNvPicPr preferRelativeResize="0"/>
          <p:nvPr/>
        </p:nvPicPr>
        <p:blipFill rotWithShape="1">
          <a:blip r:embed="rId4">
            <a:alphaModFix/>
          </a:blip>
          <a:srcRect/>
          <a:stretch/>
        </p:blipFill>
        <p:spPr>
          <a:xfrm>
            <a:off x="0" y="2247900"/>
            <a:ext cx="2990850" cy="2895600"/>
          </a:xfrm>
          <a:prstGeom prst="rect">
            <a:avLst/>
          </a:prstGeom>
          <a:noFill/>
          <a:ln>
            <a:noFill/>
          </a:ln>
        </p:spPr>
      </p:pic>
      <p:pic>
        <p:nvPicPr>
          <p:cNvPr id="7790" name="Google Shape;7790;p1182" descr="star 10.png"/>
          <p:cNvPicPr preferRelativeResize="0"/>
          <p:nvPr/>
        </p:nvPicPr>
        <p:blipFill rotWithShape="1">
          <a:blip r:embed="rId5">
            <a:alphaModFix/>
          </a:blip>
          <a:srcRect/>
          <a:stretch/>
        </p:blipFill>
        <p:spPr>
          <a:xfrm>
            <a:off x="2626301" y="4571691"/>
            <a:ext cx="223838" cy="247650"/>
          </a:xfrm>
          <a:prstGeom prst="rect">
            <a:avLst/>
          </a:prstGeom>
          <a:noFill/>
          <a:ln>
            <a:noFill/>
          </a:ln>
        </p:spPr>
      </p:pic>
      <p:sp>
        <p:nvSpPr>
          <p:cNvPr id="7791" name="Google Shape;7791;p1182"/>
          <p:cNvSpPr txBox="1">
            <a:spLocks noGrp="1"/>
          </p:cNvSpPr>
          <p:nvPr>
            <p:ph type="body" idx="1"/>
          </p:nvPr>
        </p:nvSpPr>
        <p:spPr>
          <a:xfrm>
            <a:off x="1775865" y="1106805"/>
            <a:ext cx="55923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4100"/>
              <a:buFont typeface="Play"/>
              <a:buNone/>
              <a:defRPr sz="41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92" name="Google Shape;7792;p1182"/>
          <p:cNvSpPr txBox="1">
            <a:spLocks noGrp="1"/>
          </p:cNvSpPr>
          <p:nvPr>
            <p:ph type="body" idx="2"/>
          </p:nvPr>
        </p:nvSpPr>
        <p:spPr>
          <a:xfrm>
            <a:off x="2455247" y="1861105"/>
            <a:ext cx="42336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93" name="Google Shape;7793;p1182"/>
          <p:cNvSpPr>
            <a:spLocks noGrp="1"/>
          </p:cNvSpPr>
          <p:nvPr>
            <p:ph type="body" idx="3"/>
          </p:nvPr>
        </p:nvSpPr>
        <p:spPr>
          <a:xfrm>
            <a:off x="4109375" y="831902"/>
            <a:ext cx="925200" cy="180300"/>
          </a:xfrm>
          <a:prstGeom prst="roundRect">
            <a:avLst>
              <a:gd name="adj" fmla="val 15857"/>
            </a:avLst>
          </a:prstGeom>
          <a:noFill/>
          <a:ln w="38100" cap="flat" cmpd="sng">
            <a:solidFill>
              <a:srgbClr val="F8F8F8"/>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FDFEFE"/>
              </a:buClr>
              <a:buSzPts val="700"/>
              <a:buFont typeface="Play"/>
              <a:buNone/>
              <a:defRPr sz="700" b="1" cap="none">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94" name="Google Shape;7794;p118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matchingName="Photography 06">
  <p:cSld name="Photography 06">
    <p:bg>
      <p:bgPr>
        <a:solidFill>
          <a:srgbClr val="FDFEFE"/>
        </a:solidFill>
        <a:effectLst/>
      </p:bgPr>
    </p:bg>
    <p:spTree>
      <p:nvGrpSpPr>
        <p:cNvPr id="1" name="Shape 7795"/>
        <p:cNvGrpSpPr/>
        <p:nvPr/>
      </p:nvGrpSpPr>
      <p:grpSpPr>
        <a:xfrm>
          <a:off x="0" y="0"/>
          <a:ext cx="0" cy="0"/>
          <a:chOff x="0" y="0"/>
          <a:chExt cx="0" cy="0"/>
        </a:xfrm>
      </p:grpSpPr>
      <p:sp>
        <p:nvSpPr>
          <p:cNvPr id="7796" name="Google Shape;7796;p1183"/>
          <p:cNvSpPr>
            <a:spLocks noGrp="1"/>
          </p:cNvSpPr>
          <p:nvPr>
            <p:ph type="pic" idx="2"/>
          </p:nvPr>
        </p:nvSpPr>
        <p:spPr>
          <a:xfrm>
            <a:off x="0" y="0"/>
            <a:ext cx="9144000" cy="5143500"/>
          </a:xfrm>
          <a:prstGeom prst="rect">
            <a:avLst/>
          </a:prstGeom>
          <a:noFill/>
          <a:ln>
            <a:noFill/>
          </a:ln>
        </p:spPr>
      </p:sp>
      <p:sp>
        <p:nvSpPr>
          <p:cNvPr id="7797" name="Google Shape;7797;p1183"/>
          <p:cNvSpPr txBox="1">
            <a:spLocks noGrp="1"/>
          </p:cNvSpPr>
          <p:nvPr>
            <p:ph type="body" idx="1"/>
          </p:nvPr>
        </p:nvSpPr>
        <p:spPr>
          <a:xfrm>
            <a:off x="4975245" y="2095898"/>
            <a:ext cx="3856500" cy="2600700"/>
          </a:xfrm>
          <a:prstGeom prst="rect">
            <a:avLst/>
          </a:prstGeom>
          <a:solidFill>
            <a:srgbClr val="FDFEFE"/>
          </a:solidFill>
          <a:ln>
            <a:noFill/>
          </a:ln>
        </p:spPr>
        <p:txBody>
          <a:bodyPr spcFirstLastPara="1" wrap="square" lIns="19050" tIns="19050" rIns="19050" bIns="19050" anchor="ctr" anchorCtr="0">
            <a:no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98" name="Google Shape;7798;p1183"/>
          <p:cNvSpPr txBox="1">
            <a:spLocks noGrp="1"/>
          </p:cNvSpPr>
          <p:nvPr>
            <p:ph type="body" idx="3"/>
          </p:nvPr>
        </p:nvSpPr>
        <p:spPr>
          <a:xfrm>
            <a:off x="5474804" y="3343263"/>
            <a:ext cx="2857500" cy="800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799" name="Google Shape;7799;p1183"/>
          <p:cNvSpPr txBox="1">
            <a:spLocks noGrp="1"/>
          </p:cNvSpPr>
          <p:nvPr>
            <p:ph type="body" idx="4"/>
          </p:nvPr>
        </p:nvSpPr>
        <p:spPr>
          <a:xfrm>
            <a:off x="5474804" y="2495538"/>
            <a:ext cx="2857500" cy="7620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00" name="Google Shape;7800;p118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matchingName="Timeline 01">
  <p:cSld name="Timeline 01">
    <p:bg>
      <p:bgPr>
        <a:solidFill>
          <a:srgbClr val="FDFEFE"/>
        </a:solidFill>
        <a:effectLst/>
      </p:bgPr>
    </p:bg>
    <p:spTree>
      <p:nvGrpSpPr>
        <p:cNvPr id="1" name="Shape 7801"/>
        <p:cNvGrpSpPr/>
        <p:nvPr/>
      </p:nvGrpSpPr>
      <p:grpSpPr>
        <a:xfrm>
          <a:off x="0" y="0"/>
          <a:ext cx="0" cy="0"/>
          <a:chOff x="0" y="0"/>
          <a:chExt cx="0" cy="0"/>
        </a:xfrm>
      </p:grpSpPr>
      <p:grpSp>
        <p:nvGrpSpPr>
          <p:cNvPr id="7802" name="Google Shape;7802;p1184"/>
          <p:cNvGrpSpPr/>
          <p:nvPr/>
        </p:nvGrpSpPr>
        <p:grpSpPr>
          <a:xfrm>
            <a:off x="-90244" y="2825283"/>
            <a:ext cx="9324450" cy="169163"/>
            <a:chOff x="0" y="-115"/>
            <a:chExt cx="24865200" cy="451100"/>
          </a:xfrm>
        </p:grpSpPr>
        <p:cxnSp>
          <p:nvCxnSpPr>
            <p:cNvPr id="7803" name="Google Shape;7803;p1184"/>
            <p:cNvCxnSpPr/>
            <p:nvPr/>
          </p:nvCxnSpPr>
          <p:spPr>
            <a:xfrm rot="10800000">
              <a:off x="466951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4" name="Google Shape;7804;p1184"/>
            <p:cNvCxnSpPr/>
            <p:nvPr/>
          </p:nvCxnSpPr>
          <p:spPr>
            <a:xfrm rot="10800000">
              <a:off x="6409603"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5" name="Google Shape;7805;p1184"/>
            <p:cNvCxnSpPr/>
            <p:nvPr/>
          </p:nvCxnSpPr>
          <p:spPr>
            <a:xfrm rot="10800000">
              <a:off x="8149697"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6" name="Google Shape;7806;p1184"/>
            <p:cNvCxnSpPr/>
            <p:nvPr/>
          </p:nvCxnSpPr>
          <p:spPr>
            <a:xfrm rot="10800000">
              <a:off x="988979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7" name="Google Shape;7807;p1184"/>
            <p:cNvCxnSpPr/>
            <p:nvPr/>
          </p:nvCxnSpPr>
          <p:spPr>
            <a:xfrm rot="10800000">
              <a:off x="11629885"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8" name="Google Shape;7808;p1184"/>
            <p:cNvCxnSpPr/>
            <p:nvPr/>
          </p:nvCxnSpPr>
          <p:spPr>
            <a:xfrm rot="10800000">
              <a:off x="1336997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09" name="Google Shape;7809;p1184"/>
            <p:cNvCxnSpPr/>
            <p:nvPr/>
          </p:nvCxnSpPr>
          <p:spPr>
            <a:xfrm rot="10800000">
              <a:off x="1511007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0" name="Google Shape;7810;p1184"/>
            <p:cNvCxnSpPr/>
            <p:nvPr/>
          </p:nvCxnSpPr>
          <p:spPr>
            <a:xfrm rot="10800000">
              <a:off x="16850164"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1" name="Google Shape;7811;p1184"/>
            <p:cNvCxnSpPr/>
            <p:nvPr/>
          </p:nvCxnSpPr>
          <p:spPr>
            <a:xfrm rot="10800000">
              <a:off x="1859025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2" name="Google Shape;7812;p1184"/>
            <p:cNvCxnSpPr/>
            <p:nvPr/>
          </p:nvCxnSpPr>
          <p:spPr>
            <a:xfrm rot="10800000">
              <a:off x="20330352" y="2528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3" name="Google Shape;7813;p1184"/>
            <p:cNvCxnSpPr/>
            <p:nvPr/>
          </p:nvCxnSpPr>
          <p:spPr>
            <a:xfrm rot="10800000">
              <a:off x="22070444"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4" name="Google Shape;7814;p1184"/>
            <p:cNvCxnSpPr/>
            <p:nvPr/>
          </p:nvCxnSpPr>
          <p:spPr>
            <a:xfrm rot="10800000">
              <a:off x="2381053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5" name="Google Shape;7815;p1184"/>
            <p:cNvCxnSpPr/>
            <p:nvPr/>
          </p:nvCxnSpPr>
          <p:spPr>
            <a:xfrm rot="10800000">
              <a:off x="1189323"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6" name="Google Shape;7816;p1184"/>
            <p:cNvCxnSpPr/>
            <p:nvPr/>
          </p:nvCxnSpPr>
          <p:spPr>
            <a:xfrm rot="10800000">
              <a:off x="2929416"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7817" name="Google Shape;7817;p1184"/>
            <p:cNvCxnSpPr/>
            <p:nvPr/>
          </p:nvCxnSpPr>
          <p:spPr>
            <a:xfrm>
              <a:off x="0" y="212792"/>
              <a:ext cx="24865200" cy="0"/>
            </a:xfrm>
            <a:prstGeom prst="straightConnector1">
              <a:avLst/>
            </a:prstGeom>
            <a:noFill/>
            <a:ln w="38100" cap="flat" cmpd="sng">
              <a:solidFill>
                <a:srgbClr val="D5D5D5"/>
              </a:solidFill>
              <a:prstDash val="solid"/>
              <a:miter lim="400000"/>
              <a:headEnd type="none" w="sm" len="sm"/>
              <a:tailEnd type="none" w="sm" len="sm"/>
            </a:ln>
          </p:spPr>
        </p:cxnSp>
      </p:grpSp>
      <p:sp>
        <p:nvSpPr>
          <p:cNvPr id="7818" name="Google Shape;7818;p1184"/>
          <p:cNvSpPr txBox="1">
            <a:spLocks noGrp="1"/>
          </p:cNvSpPr>
          <p:nvPr>
            <p:ph type="body" idx="1"/>
          </p:nvPr>
        </p:nvSpPr>
        <p:spPr>
          <a:xfrm>
            <a:off x="644324" y="1720454"/>
            <a:ext cx="1595400" cy="419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19" name="Google Shape;7819;p1184"/>
          <p:cNvSpPr txBox="1">
            <a:spLocks noGrp="1"/>
          </p:cNvSpPr>
          <p:nvPr>
            <p:ph type="body" idx="2"/>
          </p:nvPr>
        </p:nvSpPr>
        <p:spPr>
          <a:xfrm>
            <a:off x="666750" y="476250"/>
            <a:ext cx="7810500" cy="7572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0" name="Google Shape;7820;p1184"/>
          <p:cNvSpPr txBox="1">
            <a:spLocks noGrp="1"/>
          </p:cNvSpPr>
          <p:nvPr>
            <p:ph type="body" idx="3"/>
          </p:nvPr>
        </p:nvSpPr>
        <p:spPr>
          <a:xfrm>
            <a:off x="644324" y="2205038"/>
            <a:ext cx="15954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1" name="Google Shape;7821;p1184"/>
          <p:cNvSpPr txBox="1">
            <a:spLocks noGrp="1"/>
          </p:cNvSpPr>
          <p:nvPr>
            <p:ph type="body" idx="4"/>
          </p:nvPr>
        </p:nvSpPr>
        <p:spPr>
          <a:xfrm>
            <a:off x="3216074" y="1713323"/>
            <a:ext cx="1782600" cy="419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2" name="Google Shape;7822;p1184"/>
          <p:cNvSpPr txBox="1">
            <a:spLocks noGrp="1"/>
          </p:cNvSpPr>
          <p:nvPr>
            <p:ph type="body" idx="5"/>
          </p:nvPr>
        </p:nvSpPr>
        <p:spPr>
          <a:xfrm>
            <a:off x="3216074" y="2197907"/>
            <a:ext cx="17826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3" name="Google Shape;7823;p1184"/>
          <p:cNvSpPr txBox="1">
            <a:spLocks noGrp="1"/>
          </p:cNvSpPr>
          <p:nvPr>
            <p:ph type="body" idx="6"/>
          </p:nvPr>
        </p:nvSpPr>
        <p:spPr>
          <a:xfrm>
            <a:off x="5787824" y="1708560"/>
            <a:ext cx="1782600" cy="419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4" name="Google Shape;7824;p1184"/>
          <p:cNvSpPr txBox="1">
            <a:spLocks noGrp="1"/>
          </p:cNvSpPr>
          <p:nvPr>
            <p:ph type="body" idx="7"/>
          </p:nvPr>
        </p:nvSpPr>
        <p:spPr>
          <a:xfrm>
            <a:off x="5787824" y="2193145"/>
            <a:ext cx="15954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5" name="Google Shape;7825;p1184"/>
          <p:cNvSpPr txBox="1">
            <a:spLocks noGrp="1"/>
          </p:cNvSpPr>
          <p:nvPr>
            <p:ph type="body" idx="8"/>
          </p:nvPr>
        </p:nvSpPr>
        <p:spPr>
          <a:xfrm>
            <a:off x="1915527" y="3688484"/>
            <a:ext cx="1595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6" name="Google Shape;7826;p1184"/>
          <p:cNvSpPr txBox="1">
            <a:spLocks noGrp="1"/>
          </p:cNvSpPr>
          <p:nvPr>
            <p:ph type="body" idx="9"/>
          </p:nvPr>
        </p:nvSpPr>
        <p:spPr>
          <a:xfrm>
            <a:off x="1915527" y="3300414"/>
            <a:ext cx="15954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7" name="Google Shape;7827;p1184"/>
          <p:cNvSpPr txBox="1">
            <a:spLocks noGrp="1"/>
          </p:cNvSpPr>
          <p:nvPr>
            <p:ph type="body" idx="13"/>
          </p:nvPr>
        </p:nvSpPr>
        <p:spPr>
          <a:xfrm>
            <a:off x="4487936" y="3650379"/>
            <a:ext cx="1595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8" name="Google Shape;7828;p1184"/>
          <p:cNvSpPr txBox="1">
            <a:spLocks noGrp="1"/>
          </p:cNvSpPr>
          <p:nvPr>
            <p:ph type="body" idx="14"/>
          </p:nvPr>
        </p:nvSpPr>
        <p:spPr>
          <a:xfrm>
            <a:off x="4487936" y="3262310"/>
            <a:ext cx="15954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29" name="Google Shape;7829;p1184"/>
          <p:cNvSpPr txBox="1">
            <a:spLocks noGrp="1"/>
          </p:cNvSpPr>
          <p:nvPr>
            <p:ph type="body" idx="15"/>
          </p:nvPr>
        </p:nvSpPr>
        <p:spPr>
          <a:xfrm>
            <a:off x="7040636" y="3650379"/>
            <a:ext cx="1595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30" name="Google Shape;7830;p1184"/>
          <p:cNvSpPr txBox="1">
            <a:spLocks noGrp="1"/>
          </p:cNvSpPr>
          <p:nvPr>
            <p:ph type="body" idx="16"/>
          </p:nvPr>
        </p:nvSpPr>
        <p:spPr>
          <a:xfrm>
            <a:off x="7040636" y="3262310"/>
            <a:ext cx="1543200" cy="281100"/>
          </a:xfrm>
          <a:prstGeom prst="rect">
            <a:avLst/>
          </a:prstGeom>
          <a:noFill/>
          <a:ln>
            <a:noFill/>
          </a:ln>
        </p:spPr>
        <p:txBody>
          <a:bodyPr spcFirstLastPara="1" wrap="square" lIns="19050" tIns="19050" rIns="19050" bIns="19050" anchor="b"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31" name="Google Shape;7831;p118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matchingName="Timeline 02">
  <p:cSld name="Timeline 02">
    <p:bg>
      <p:bgPr>
        <a:solidFill>
          <a:srgbClr val="FDFEFE"/>
        </a:solidFill>
        <a:effectLst/>
      </p:bgPr>
    </p:bg>
    <p:spTree>
      <p:nvGrpSpPr>
        <p:cNvPr id="1" name="Shape 7832"/>
        <p:cNvGrpSpPr/>
        <p:nvPr/>
      </p:nvGrpSpPr>
      <p:grpSpPr>
        <a:xfrm>
          <a:off x="0" y="0"/>
          <a:ext cx="0" cy="0"/>
          <a:chOff x="0" y="0"/>
          <a:chExt cx="0" cy="0"/>
        </a:xfrm>
      </p:grpSpPr>
      <p:cxnSp>
        <p:nvCxnSpPr>
          <p:cNvPr id="7833" name="Google Shape;7833;p1185"/>
          <p:cNvCxnSpPr/>
          <p:nvPr/>
        </p:nvCxnSpPr>
        <p:spPr>
          <a:xfrm rot="10800000">
            <a:off x="4572000"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7834" name="Google Shape;7834;p1185"/>
          <p:cNvCxnSpPr/>
          <p:nvPr/>
        </p:nvCxnSpPr>
        <p:spPr>
          <a:xfrm rot="10800000">
            <a:off x="2973640" y="2634839"/>
            <a:ext cx="0" cy="1452600"/>
          </a:xfrm>
          <a:prstGeom prst="straightConnector1">
            <a:avLst/>
          </a:prstGeom>
          <a:noFill/>
          <a:ln w="50800" cap="flat" cmpd="sng">
            <a:solidFill>
              <a:srgbClr val="1767DA"/>
            </a:solidFill>
            <a:prstDash val="solid"/>
            <a:miter lim="400000"/>
            <a:headEnd type="none" w="sm" len="sm"/>
            <a:tailEnd type="oval" w="med" len="med"/>
          </a:ln>
        </p:spPr>
      </p:cxnSp>
      <p:cxnSp>
        <p:nvCxnSpPr>
          <p:cNvPr id="7835" name="Google Shape;7835;p1185"/>
          <p:cNvCxnSpPr/>
          <p:nvPr/>
        </p:nvCxnSpPr>
        <p:spPr>
          <a:xfrm rot="10800000">
            <a:off x="1380780"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7836" name="Google Shape;7836;p1185"/>
          <p:cNvCxnSpPr/>
          <p:nvPr/>
        </p:nvCxnSpPr>
        <p:spPr>
          <a:xfrm rot="10800000">
            <a:off x="7752219"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7837" name="Google Shape;7837;p1185"/>
          <p:cNvCxnSpPr/>
          <p:nvPr/>
        </p:nvCxnSpPr>
        <p:spPr>
          <a:xfrm rot="10800000">
            <a:off x="6163838" y="2634839"/>
            <a:ext cx="0" cy="1452600"/>
          </a:xfrm>
          <a:prstGeom prst="straightConnector1">
            <a:avLst/>
          </a:prstGeom>
          <a:noFill/>
          <a:ln w="50800" cap="flat" cmpd="sng">
            <a:solidFill>
              <a:srgbClr val="1767DA"/>
            </a:solidFill>
            <a:prstDash val="solid"/>
            <a:miter lim="400000"/>
            <a:headEnd type="none" w="sm" len="sm"/>
            <a:tailEnd type="oval" w="med" len="med"/>
          </a:ln>
        </p:spPr>
      </p:cxnSp>
      <p:cxnSp>
        <p:nvCxnSpPr>
          <p:cNvPr id="7838" name="Google Shape;7838;p1185"/>
          <p:cNvCxnSpPr/>
          <p:nvPr/>
        </p:nvCxnSpPr>
        <p:spPr>
          <a:xfrm>
            <a:off x="-90244" y="4181327"/>
            <a:ext cx="9309900" cy="28500"/>
          </a:xfrm>
          <a:prstGeom prst="straightConnector1">
            <a:avLst/>
          </a:prstGeom>
          <a:noFill/>
          <a:ln w="38100" cap="flat" cmpd="sng">
            <a:solidFill>
              <a:srgbClr val="D5D5D5"/>
            </a:solidFill>
            <a:prstDash val="solid"/>
            <a:miter lim="400000"/>
            <a:headEnd type="none" w="sm" len="sm"/>
            <a:tailEnd type="none" w="sm" len="sm"/>
          </a:ln>
        </p:spPr>
      </p:cxnSp>
      <p:sp>
        <p:nvSpPr>
          <p:cNvPr id="7839" name="Google Shape;7839;p1185"/>
          <p:cNvSpPr txBox="1">
            <a:spLocks noGrp="1"/>
          </p:cNvSpPr>
          <p:nvPr>
            <p:ph type="body" idx="1"/>
          </p:nvPr>
        </p:nvSpPr>
        <p:spPr>
          <a:xfrm>
            <a:off x="666405" y="2835680"/>
            <a:ext cx="1428900" cy="4191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0" name="Google Shape;7840;p1185"/>
          <p:cNvSpPr txBox="1">
            <a:spLocks noGrp="1"/>
          </p:cNvSpPr>
          <p:nvPr>
            <p:ph type="body" idx="2"/>
          </p:nvPr>
        </p:nvSpPr>
        <p:spPr>
          <a:xfrm>
            <a:off x="2259265" y="1894574"/>
            <a:ext cx="1428900" cy="6096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1" name="Google Shape;7841;p1185"/>
          <p:cNvSpPr txBox="1">
            <a:spLocks noGrp="1"/>
          </p:cNvSpPr>
          <p:nvPr>
            <p:ph type="body" idx="3"/>
          </p:nvPr>
        </p:nvSpPr>
        <p:spPr>
          <a:xfrm>
            <a:off x="3857625" y="2835680"/>
            <a:ext cx="1428900" cy="4191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2" name="Google Shape;7842;p1185"/>
          <p:cNvSpPr txBox="1">
            <a:spLocks noGrp="1"/>
          </p:cNvSpPr>
          <p:nvPr>
            <p:ph type="body" idx="4"/>
          </p:nvPr>
        </p:nvSpPr>
        <p:spPr>
          <a:xfrm>
            <a:off x="5437841" y="1894574"/>
            <a:ext cx="1428900" cy="6096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3" name="Google Shape;7843;p1185"/>
          <p:cNvSpPr txBox="1">
            <a:spLocks noGrp="1"/>
          </p:cNvSpPr>
          <p:nvPr>
            <p:ph type="body" idx="5"/>
          </p:nvPr>
        </p:nvSpPr>
        <p:spPr>
          <a:xfrm>
            <a:off x="7037845" y="2645180"/>
            <a:ext cx="1428900" cy="6096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4" name="Google Shape;7844;p1185"/>
          <p:cNvSpPr>
            <a:spLocks noGrp="1"/>
          </p:cNvSpPr>
          <p:nvPr>
            <p:ph type="body" idx="6"/>
          </p:nvPr>
        </p:nvSpPr>
        <p:spPr>
          <a:xfrm>
            <a:off x="101913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5" name="Google Shape;7845;p1185"/>
          <p:cNvSpPr>
            <a:spLocks noGrp="1"/>
          </p:cNvSpPr>
          <p:nvPr>
            <p:ph type="body" idx="7"/>
          </p:nvPr>
        </p:nvSpPr>
        <p:spPr>
          <a:xfrm>
            <a:off x="261199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6" name="Google Shape;7846;p1185"/>
          <p:cNvSpPr>
            <a:spLocks noGrp="1"/>
          </p:cNvSpPr>
          <p:nvPr>
            <p:ph type="body" idx="8"/>
          </p:nvPr>
        </p:nvSpPr>
        <p:spPr>
          <a:xfrm>
            <a:off x="421035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7" name="Google Shape;7847;p1185"/>
          <p:cNvSpPr>
            <a:spLocks noGrp="1"/>
          </p:cNvSpPr>
          <p:nvPr>
            <p:ph type="body" idx="9"/>
          </p:nvPr>
        </p:nvSpPr>
        <p:spPr>
          <a:xfrm>
            <a:off x="5802194"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8" name="Google Shape;7848;p1185"/>
          <p:cNvSpPr>
            <a:spLocks noGrp="1"/>
          </p:cNvSpPr>
          <p:nvPr>
            <p:ph type="body" idx="13"/>
          </p:nvPr>
        </p:nvSpPr>
        <p:spPr>
          <a:xfrm>
            <a:off x="7390574"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49" name="Google Shape;7849;p1185"/>
          <p:cNvSpPr txBox="1">
            <a:spLocks noGrp="1"/>
          </p:cNvSpPr>
          <p:nvPr>
            <p:ph type="body" idx="14"/>
          </p:nvPr>
        </p:nvSpPr>
        <p:spPr>
          <a:xfrm>
            <a:off x="666750" y="476250"/>
            <a:ext cx="7810500" cy="7572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50" name="Google Shape;7850;p118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matchingName="Timeline 03">
  <p:cSld name="Timeline 03">
    <p:bg>
      <p:bgPr>
        <a:solidFill>
          <a:srgbClr val="FDFEFE"/>
        </a:solidFill>
        <a:effectLst/>
      </p:bgPr>
    </p:bg>
    <p:spTree>
      <p:nvGrpSpPr>
        <p:cNvPr id="1" name="Shape 7851"/>
        <p:cNvGrpSpPr/>
        <p:nvPr/>
      </p:nvGrpSpPr>
      <p:grpSpPr>
        <a:xfrm>
          <a:off x="0" y="0"/>
          <a:ext cx="0" cy="0"/>
          <a:chOff x="0" y="0"/>
          <a:chExt cx="0" cy="0"/>
        </a:xfrm>
      </p:grpSpPr>
      <p:sp>
        <p:nvSpPr>
          <p:cNvPr id="7852" name="Google Shape;7852;p1186"/>
          <p:cNvSpPr txBox="1">
            <a:spLocks noGrp="1"/>
          </p:cNvSpPr>
          <p:nvPr>
            <p:ph type="body" idx="1"/>
          </p:nvPr>
        </p:nvSpPr>
        <p:spPr>
          <a:xfrm>
            <a:off x="666750" y="476399"/>
            <a:ext cx="78105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853" name="Google Shape;7853;p1186"/>
          <p:cNvGrpSpPr/>
          <p:nvPr/>
        </p:nvGrpSpPr>
        <p:grpSpPr>
          <a:xfrm>
            <a:off x="167183" y="1867985"/>
            <a:ext cx="8774277" cy="2427064"/>
            <a:chOff x="-9" y="-1"/>
            <a:chExt cx="23398071" cy="6472170"/>
          </a:xfrm>
        </p:grpSpPr>
        <p:cxnSp>
          <p:nvCxnSpPr>
            <p:cNvPr id="7854" name="Google Shape;7854;p1186"/>
            <p:cNvCxnSpPr/>
            <p:nvPr/>
          </p:nvCxnSpPr>
          <p:spPr>
            <a:xfrm>
              <a:off x="2920433" y="317794"/>
              <a:ext cx="18331500" cy="0"/>
            </a:xfrm>
            <a:prstGeom prst="straightConnector1">
              <a:avLst/>
            </a:prstGeom>
            <a:noFill/>
            <a:ln w="76200" cap="rnd" cmpd="sng">
              <a:solidFill>
                <a:srgbClr val="0E1113"/>
              </a:solidFill>
              <a:prstDash val="dashDot"/>
              <a:round/>
              <a:headEnd type="none" w="sm" len="sm"/>
              <a:tailEnd type="none" w="sm" len="sm"/>
            </a:ln>
          </p:spPr>
        </p:cxnSp>
        <p:cxnSp>
          <p:nvCxnSpPr>
            <p:cNvPr id="7855" name="Google Shape;7855;p1186"/>
            <p:cNvCxnSpPr/>
            <p:nvPr/>
          </p:nvCxnSpPr>
          <p:spPr>
            <a:xfrm>
              <a:off x="1815142" y="3236815"/>
              <a:ext cx="19453500" cy="0"/>
            </a:xfrm>
            <a:prstGeom prst="straightConnector1">
              <a:avLst/>
            </a:prstGeom>
            <a:noFill/>
            <a:ln w="76200" cap="rnd" cmpd="sng">
              <a:solidFill>
                <a:srgbClr val="0E1113"/>
              </a:solidFill>
              <a:prstDash val="dashDot"/>
              <a:round/>
              <a:headEnd type="none" w="sm" len="sm"/>
              <a:tailEnd type="none" w="sm" len="sm"/>
            </a:ln>
          </p:spPr>
        </p:cxnSp>
        <p:sp>
          <p:nvSpPr>
            <p:cNvPr id="7856" name="Google Shape;7856;p1186"/>
            <p:cNvSpPr/>
            <p:nvPr/>
          </p:nvSpPr>
          <p:spPr>
            <a:xfrm rot="-8744434">
              <a:off x="486921" y="3489933"/>
              <a:ext cx="2491148" cy="2497734"/>
            </a:xfrm>
            <a:custGeom>
              <a:avLst/>
              <a:gdLst/>
              <a:ahLst/>
              <a:cxnLst/>
              <a:rect l="l" t="t" r="r" b="b"/>
              <a:pathLst>
                <a:path w="20436" h="20412" extrusionOk="0">
                  <a:moveTo>
                    <a:pt x="0" y="3532"/>
                  </a:moveTo>
                  <a:cubicBezTo>
                    <a:pt x="4636" y="-1188"/>
                    <a:pt x="12263" y="-1166"/>
                    <a:pt x="16945" y="3532"/>
                  </a:cubicBezTo>
                  <a:cubicBezTo>
                    <a:pt x="21600" y="8203"/>
                    <a:pt x="21600" y="15741"/>
                    <a:pt x="16945" y="20412"/>
                  </a:cubicBezTo>
                </a:path>
              </a:pathLst>
            </a:custGeom>
            <a:noFill/>
            <a:ln w="76200" cap="rnd" cmpd="sng">
              <a:solidFill>
                <a:srgbClr val="0E1113"/>
              </a:solidFill>
              <a:prstDash val="dashDot"/>
              <a:round/>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7857" name="Google Shape;7857;p1186"/>
            <p:cNvSpPr/>
            <p:nvPr/>
          </p:nvSpPr>
          <p:spPr>
            <a:xfrm rot="2339992">
              <a:off x="20398596" y="505535"/>
              <a:ext cx="2491102" cy="2497756"/>
            </a:xfrm>
            <a:custGeom>
              <a:avLst/>
              <a:gdLst/>
              <a:ahLst/>
              <a:cxnLst/>
              <a:rect l="l" t="t" r="r" b="b"/>
              <a:pathLst>
                <a:path w="20436" h="20412" extrusionOk="0">
                  <a:moveTo>
                    <a:pt x="0" y="3532"/>
                  </a:moveTo>
                  <a:cubicBezTo>
                    <a:pt x="4636" y="-1188"/>
                    <a:pt x="12263" y="-1166"/>
                    <a:pt x="16945" y="3532"/>
                  </a:cubicBezTo>
                  <a:cubicBezTo>
                    <a:pt x="21600" y="8203"/>
                    <a:pt x="21600" y="15741"/>
                    <a:pt x="16945" y="20412"/>
                  </a:cubicBezTo>
                </a:path>
              </a:pathLst>
            </a:custGeom>
            <a:noFill/>
            <a:ln w="76200" cap="rnd" cmpd="sng">
              <a:solidFill>
                <a:srgbClr val="0E1113"/>
              </a:solidFill>
              <a:prstDash val="dashDot"/>
              <a:round/>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cxnSp>
          <p:nvCxnSpPr>
            <p:cNvPr id="7858" name="Google Shape;7858;p1186"/>
            <p:cNvCxnSpPr/>
            <p:nvPr/>
          </p:nvCxnSpPr>
          <p:spPr>
            <a:xfrm>
              <a:off x="2098939" y="6135165"/>
              <a:ext cx="18718500" cy="0"/>
            </a:xfrm>
            <a:prstGeom prst="straightConnector1">
              <a:avLst/>
            </a:prstGeom>
            <a:noFill/>
            <a:ln w="76200" cap="rnd" cmpd="sng">
              <a:solidFill>
                <a:srgbClr val="0E1113"/>
              </a:solidFill>
              <a:prstDash val="dashDot"/>
              <a:round/>
              <a:headEnd type="none" w="sm" len="sm"/>
              <a:tailEnd type="none" w="sm" len="sm"/>
            </a:ln>
          </p:spPr>
        </p:cxnSp>
      </p:grpSp>
      <p:sp>
        <p:nvSpPr>
          <p:cNvPr id="7859" name="Google Shape;7859;p1186"/>
          <p:cNvSpPr txBox="1">
            <a:spLocks noGrp="1"/>
          </p:cNvSpPr>
          <p:nvPr>
            <p:ph type="body" idx="2"/>
          </p:nvPr>
        </p:nvSpPr>
        <p:spPr>
          <a:xfrm>
            <a:off x="2421300" y="1832377"/>
            <a:ext cx="804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0" name="Google Shape;7860;p1186"/>
          <p:cNvSpPr txBox="1">
            <a:spLocks noGrp="1"/>
          </p:cNvSpPr>
          <p:nvPr>
            <p:ph type="body" idx="3"/>
          </p:nvPr>
        </p:nvSpPr>
        <p:spPr>
          <a:xfrm>
            <a:off x="4161251" y="1832377"/>
            <a:ext cx="1212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1" name="Google Shape;7861;p1186"/>
          <p:cNvSpPr txBox="1">
            <a:spLocks noGrp="1"/>
          </p:cNvSpPr>
          <p:nvPr>
            <p:ph type="body" idx="4"/>
          </p:nvPr>
        </p:nvSpPr>
        <p:spPr>
          <a:xfrm>
            <a:off x="1155137" y="4013891"/>
            <a:ext cx="13128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2" name="Google Shape;7862;p1186"/>
          <p:cNvSpPr txBox="1">
            <a:spLocks noGrp="1"/>
          </p:cNvSpPr>
          <p:nvPr>
            <p:ph type="body" idx="5"/>
          </p:nvPr>
        </p:nvSpPr>
        <p:spPr>
          <a:xfrm>
            <a:off x="2798926" y="2929740"/>
            <a:ext cx="19791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grpSp>
        <p:nvGrpSpPr>
          <p:cNvPr id="7863" name="Google Shape;7863;p1186"/>
          <p:cNvGrpSpPr/>
          <p:nvPr/>
        </p:nvGrpSpPr>
        <p:grpSpPr>
          <a:xfrm>
            <a:off x="7851299" y="3992555"/>
            <a:ext cx="305550" cy="305550"/>
            <a:chOff x="0" y="0"/>
            <a:chExt cx="814800" cy="814800"/>
          </a:xfrm>
        </p:grpSpPr>
        <p:sp>
          <p:nvSpPr>
            <p:cNvPr id="7864" name="Google Shape;7864;p1186"/>
            <p:cNvSpPr/>
            <p:nvPr/>
          </p:nvSpPr>
          <p:spPr>
            <a:xfrm>
              <a:off x="0" y="0"/>
              <a:ext cx="814800" cy="814800"/>
            </a:xfrm>
            <a:prstGeom prst="ellipse">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pic>
          <p:nvPicPr>
            <p:cNvPr id="7865" name="Google Shape;7865;p1186" descr="Image"/>
            <p:cNvPicPr preferRelativeResize="0"/>
            <p:nvPr/>
          </p:nvPicPr>
          <p:blipFill rotWithShape="1">
            <a:blip r:embed="rId2">
              <a:alphaModFix/>
            </a:blip>
            <a:srcRect/>
            <a:stretch/>
          </p:blipFill>
          <p:spPr>
            <a:xfrm>
              <a:off x="185033" y="244210"/>
              <a:ext cx="444876" cy="326522"/>
            </a:xfrm>
            <a:prstGeom prst="rect">
              <a:avLst/>
            </a:prstGeom>
            <a:noFill/>
            <a:ln>
              <a:noFill/>
            </a:ln>
          </p:spPr>
        </p:pic>
      </p:grpSp>
      <p:sp>
        <p:nvSpPr>
          <p:cNvPr id="7866" name="Google Shape;7866;p1186"/>
          <p:cNvSpPr txBox="1">
            <a:spLocks noGrp="1"/>
          </p:cNvSpPr>
          <p:nvPr>
            <p:ph type="body" idx="6"/>
          </p:nvPr>
        </p:nvSpPr>
        <p:spPr>
          <a:xfrm>
            <a:off x="6477563" y="1832377"/>
            <a:ext cx="10224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7" name="Google Shape;7867;p1186"/>
          <p:cNvSpPr txBox="1">
            <a:spLocks noGrp="1"/>
          </p:cNvSpPr>
          <p:nvPr>
            <p:ph type="body" idx="7"/>
          </p:nvPr>
        </p:nvSpPr>
        <p:spPr>
          <a:xfrm>
            <a:off x="4963428" y="4013891"/>
            <a:ext cx="1212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8" name="Google Shape;7868;p1186"/>
          <p:cNvSpPr>
            <a:spLocks noGrp="1"/>
          </p:cNvSpPr>
          <p:nvPr>
            <p:ph type="body" idx="8"/>
          </p:nvPr>
        </p:nvSpPr>
        <p:spPr>
          <a:xfrm>
            <a:off x="587475" y="1839521"/>
            <a:ext cx="866400" cy="246300"/>
          </a:xfrm>
          <a:prstGeom prst="roundRect">
            <a:avLst>
              <a:gd name="adj" fmla="val 11606"/>
            </a:avLst>
          </a:prstGeom>
          <a:solidFill>
            <a:srgbClr val="1767DA"/>
          </a:solidFill>
          <a:ln>
            <a:noFill/>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69" name="Google Shape;7869;p1186"/>
          <p:cNvSpPr>
            <a:spLocks noGrp="1"/>
          </p:cNvSpPr>
          <p:nvPr>
            <p:ph type="body" idx="9"/>
          </p:nvPr>
        </p:nvSpPr>
        <p:spPr>
          <a:xfrm>
            <a:off x="5889819" y="2958687"/>
            <a:ext cx="1413300" cy="246300"/>
          </a:xfrm>
          <a:prstGeom prst="roundRect">
            <a:avLst>
              <a:gd name="adj" fmla="val 11606"/>
            </a:avLst>
          </a:prstGeom>
          <a:solidFill>
            <a:srgbClr val="1767DA"/>
          </a:solidFill>
          <a:ln>
            <a:noFill/>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F8F8F8"/>
              </a:buClr>
              <a:buSzPts val="1100"/>
              <a:buFont typeface="Play"/>
              <a:buNone/>
              <a:defRPr sz="1100" b="1"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70" name="Google Shape;7870;p118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matchingName="Timeline 04">
  <p:cSld name="Timeline 04">
    <p:bg>
      <p:bgPr>
        <a:solidFill>
          <a:srgbClr val="FDFEFE"/>
        </a:solidFill>
        <a:effectLst/>
      </p:bgPr>
    </p:bg>
    <p:spTree>
      <p:nvGrpSpPr>
        <p:cNvPr id="1" name="Shape 7871"/>
        <p:cNvGrpSpPr/>
        <p:nvPr/>
      </p:nvGrpSpPr>
      <p:grpSpPr>
        <a:xfrm>
          <a:off x="0" y="0"/>
          <a:ext cx="0" cy="0"/>
          <a:chOff x="0" y="0"/>
          <a:chExt cx="0" cy="0"/>
        </a:xfrm>
      </p:grpSpPr>
      <p:cxnSp>
        <p:nvCxnSpPr>
          <p:cNvPr id="7872" name="Google Shape;7872;p1187"/>
          <p:cNvCxnSpPr/>
          <p:nvPr/>
        </p:nvCxnSpPr>
        <p:spPr>
          <a:xfrm>
            <a:off x="1029580" y="1774764"/>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7873" name="Google Shape;7873;p1187"/>
          <p:cNvSpPr txBox="1">
            <a:spLocks noGrp="1"/>
          </p:cNvSpPr>
          <p:nvPr>
            <p:ph type="body" idx="1"/>
          </p:nvPr>
        </p:nvSpPr>
        <p:spPr>
          <a:xfrm>
            <a:off x="1063067" y="1843024"/>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cxnSp>
        <p:nvCxnSpPr>
          <p:cNvPr id="7874" name="Google Shape;7874;p1187"/>
          <p:cNvCxnSpPr/>
          <p:nvPr/>
        </p:nvCxnSpPr>
        <p:spPr>
          <a:xfrm>
            <a:off x="1029580" y="2007332"/>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75" name="Google Shape;7875;p1187"/>
          <p:cNvCxnSpPr/>
          <p:nvPr/>
        </p:nvCxnSpPr>
        <p:spPr>
          <a:xfrm>
            <a:off x="1029580" y="2239899"/>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76" name="Google Shape;7876;p1187"/>
          <p:cNvCxnSpPr/>
          <p:nvPr/>
        </p:nvCxnSpPr>
        <p:spPr>
          <a:xfrm>
            <a:off x="1029580" y="2472467"/>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77" name="Google Shape;7877;p1187"/>
          <p:cNvCxnSpPr/>
          <p:nvPr/>
        </p:nvCxnSpPr>
        <p:spPr>
          <a:xfrm>
            <a:off x="1029580" y="2705034"/>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78" name="Google Shape;7878;p1187"/>
          <p:cNvCxnSpPr/>
          <p:nvPr/>
        </p:nvCxnSpPr>
        <p:spPr>
          <a:xfrm>
            <a:off x="1029580" y="2937601"/>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79" name="Google Shape;7879;p1187"/>
          <p:cNvCxnSpPr/>
          <p:nvPr/>
        </p:nvCxnSpPr>
        <p:spPr>
          <a:xfrm>
            <a:off x="1029580" y="3170168"/>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80" name="Google Shape;7880;p1187"/>
          <p:cNvCxnSpPr/>
          <p:nvPr/>
        </p:nvCxnSpPr>
        <p:spPr>
          <a:xfrm>
            <a:off x="1029580" y="3402735"/>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81" name="Google Shape;7881;p1187"/>
          <p:cNvCxnSpPr/>
          <p:nvPr/>
        </p:nvCxnSpPr>
        <p:spPr>
          <a:xfrm>
            <a:off x="1029580" y="3635303"/>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82" name="Google Shape;7882;p1187"/>
          <p:cNvCxnSpPr/>
          <p:nvPr/>
        </p:nvCxnSpPr>
        <p:spPr>
          <a:xfrm>
            <a:off x="1029580" y="3867870"/>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83" name="Google Shape;7883;p1187"/>
          <p:cNvCxnSpPr/>
          <p:nvPr/>
        </p:nvCxnSpPr>
        <p:spPr>
          <a:xfrm>
            <a:off x="1029580" y="4100438"/>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7884" name="Google Shape;7884;p1187"/>
          <p:cNvCxnSpPr/>
          <p:nvPr/>
        </p:nvCxnSpPr>
        <p:spPr>
          <a:xfrm>
            <a:off x="1029580" y="4565572"/>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7885" name="Google Shape;7885;p1187"/>
          <p:cNvSpPr txBox="1">
            <a:spLocks noGrp="1"/>
          </p:cNvSpPr>
          <p:nvPr>
            <p:ph type="body" idx="2"/>
          </p:nvPr>
        </p:nvSpPr>
        <p:spPr>
          <a:xfrm>
            <a:off x="1063067" y="2075655"/>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86" name="Google Shape;7886;p1187"/>
          <p:cNvSpPr txBox="1">
            <a:spLocks noGrp="1"/>
          </p:cNvSpPr>
          <p:nvPr>
            <p:ph type="body" idx="3"/>
          </p:nvPr>
        </p:nvSpPr>
        <p:spPr>
          <a:xfrm>
            <a:off x="1063067" y="2308286"/>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87" name="Google Shape;7887;p1187"/>
          <p:cNvSpPr txBox="1">
            <a:spLocks noGrp="1"/>
          </p:cNvSpPr>
          <p:nvPr>
            <p:ph type="body" idx="4"/>
          </p:nvPr>
        </p:nvSpPr>
        <p:spPr>
          <a:xfrm>
            <a:off x="1063067" y="2540916"/>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88" name="Google Shape;7888;p1187"/>
          <p:cNvSpPr txBox="1">
            <a:spLocks noGrp="1"/>
          </p:cNvSpPr>
          <p:nvPr>
            <p:ph type="body" idx="5"/>
          </p:nvPr>
        </p:nvSpPr>
        <p:spPr>
          <a:xfrm>
            <a:off x="1063067" y="2773547"/>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89" name="Google Shape;7889;p1187"/>
          <p:cNvSpPr txBox="1">
            <a:spLocks noGrp="1"/>
          </p:cNvSpPr>
          <p:nvPr>
            <p:ph type="body" idx="6"/>
          </p:nvPr>
        </p:nvSpPr>
        <p:spPr>
          <a:xfrm>
            <a:off x="1063067" y="3006178"/>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0" name="Google Shape;7890;p1187"/>
          <p:cNvSpPr txBox="1">
            <a:spLocks noGrp="1"/>
          </p:cNvSpPr>
          <p:nvPr>
            <p:ph type="body" idx="7"/>
          </p:nvPr>
        </p:nvSpPr>
        <p:spPr>
          <a:xfrm>
            <a:off x="1063067" y="3238809"/>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1" name="Google Shape;7891;p1187"/>
          <p:cNvSpPr txBox="1">
            <a:spLocks noGrp="1"/>
          </p:cNvSpPr>
          <p:nvPr>
            <p:ph type="body" idx="8"/>
          </p:nvPr>
        </p:nvSpPr>
        <p:spPr>
          <a:xfrm>
            <a:off x="1063067" y="3471439"/>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2" name="Google Shape;7892;p1187"/>
          <p:cNvSpPr txBox="1">
            <a:spLocks noGrp="1"/>
          </p:cNvSpPr>
          <p:nvPr>
            <p:ph type="body" idx="9"/>
          </p:nvPr>
        </p:nvSpPr>
        <p:spPr>
          <a:xfrm>
            <a:off x="1063067" y="3704070"/>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3" name="Google Shape;7893;p1187"/>
          <p:cNvSpPr txBox="1">
            <a:spLocks noGrp="1"/>
          </p:cNvSpPr>
          <p:nvPr>
            <p:ph type="body" idx="13"/>
          </p:nvPr>
        </p:nvSpPr>
        <p:spPr>
          <a:xfrm>
            <a:off x="1063067" y="3936701"/>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4" name="Google Shape;7894;p1187"/>
          <p:cNvSpPr txBox="1">
            <a:spLocks noGrp="1"/>
          </p:cNvSpPr>
          <p:nvPr>
            <p:ph type="body" idx="14"/>
          </p:nvPr>
        </p:nvSpPr>
        <p:spPr>
          <a:xfrm>
            <a:off x="1063067" y="4169332"/>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5" name="Google Shape;7895;p1187"/>
          <p:cNvSpPr txBox="1">
            <a:spLocks noGrp="1"/>
          </p:cNvSpPr>
          <p:nvPr>
            <p:ph type="body" idx="15"/>
          </p:nvPr>
        </p:nvSpPr>
        <p:spPr>
          <a:xfrm>
            <a:off x="1063067" y="4401963"/>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cxnSp>
        <p:nvCxnSpPr>
          <p:cNvPr id="7896" name="Google Shape;7896;p1187"/>
          <p:cNvCxnSpPr/>
          <p:nvPr/>
        </p:nvCxnSpPr>
        <p:spPr>
          <a:xfrm>
            <a:off x="1029580" y="4333005"/>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7897" name="Google Shape;7897;p1187"/>
          <p:cNvSpPr txBox="1">
            <a:spLocks noGrp="1"/>
          </p:cNvSpPr>
          <p:nvPr>
            <p:ph type="body" idx="16"/>
          </p:nvPr>
        </p:nvSpPr>
        <p:spPr>
          <a:xfrm>
            <a:off x="666750" y="476250"/>
            <a:ext cx="78105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898" name="Google Shape;7898;p1187"/>
          <p:cNvSpPr txBox="1"/>
          <p:nvPr/>
        </p:nvSpPr>
        <p:spPr>
          <a:xfrm>
            <a:off x="1438263" y="1339256"/>
            <a:ext cx="990600" cy="409800"/>
          </a:xfrm>
          <a:prstGeom prst="rect">
            <a:avLst/>
          </a:prstGeom>
          <a:noFill/>
          <a:ln>
            <a:noFill/>
          </a:ln>
        </p:spPr>
        <p:txBody>
          <a:bodyPr spcFirstLastPara="1" wrap="square" lIns="0" tIns="0" rIns="0" bIns="0" anchor="ctr" anchorCtr="0">
            <a:noAutofit/>
          </a:bodyPr>
          <a:lstStyle/>
          <a:p>
            <a:pPr marL="0" marR="0" lvl="1" indent="8890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SUN</a:t>
            </a:r>
            <a:endParaRPr sz="500" b="0" i="0" u="none" strike="noStrike" cap="none">
              <a:solidFill>
                <a:srgbClr val="000000"/>
              </a:solidFill>
              <a:latin typeface="Arial"/>
              <a:ea typeface="Arial"/>
              <a:cs typeface="Arial"/>
              <a:sym typeface="Arial"/>
            </a:endParaRPr>
          </a:p>
        </p:txBody>
      </p:sp>
      <p:sp>
        <p:nvSpPr>
          <p:cNvPr id="7899" name="Google Shape;7899;p1187"/>
          <p:cNvSpPr txBox="1"/>
          <p:nvPr/>
        </p:nvSpPr>
        <p:spPr>
          <a:xfrm>
            <a:off x="2482830"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MON</a:t>
            </a:r>
            <a:endParaRPr sz="500" b="0" i="0" u="none" strike="noStrike" cap="none">
              <a:solidFill>
                <a:srgbClr val="000000"/>
              </a:solidFill>
              <a:latin typeface="Arial"/>
              <a:ea typeface="Arial"/>
              <a:cs typeface="Arial"/>
              <a:sym typeface="Arial"/>
            </a:endParaRPr>
          </a:p>
        </p:txBody>
      </p:sp>
      <p:sp>
        <p:nvSpPr>
          <p:cNvPr id="7900" name="Google Shape;7900;p1187"/>
          <p:cNvSpPr txBox="1"/>
          <p:nvPr/>
        </p:nvSpPr>
        <p:spPr>
          <a:xfrm>
            <a:off x="3472750"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TUE</a:t>
            </a:r>
            <a:endParaRPr sz="500" b="0" i="0" u="none" strike="noStrike" cap="none">
              <a:solidFill>
                <a:srgbClr val="000000"/>
              </a:solidFill>
              <a:latin typeface="Arial"/>
              <a:ea typeface="Arial"/>
              <a:cs typeface="Arial"/>
              <a:sym typeface="Arial"/>
            </a:endParaRPr>
          </a:p>
        </p:txBody>
      </p:sp>
      <p:sp>
        <p:nvSpPr>
          <p:cNvPr id="7901" name="Google Shape;7901;p1187"/>
          <p:cNvSpPr txBox="1"/>
          <p:nvPr/>
        </p:nvSpPr>
        <p:spPr>
          <a:xfrm>
            <a:off x="4463886"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WED</a:t>
            </a:r>
            <a:endParaRPr sz="500" b="0" i="0" u="none" strike="noStrike" cap="none">
              <a:solidFill>
                <a:srgbClr val="000000"/>
              </a:solidFill>
              <a:latin typeface="Arial"/>
              <a:ea typeface="Arial"/>
              <a:cs typeface="Arial"/>
              <a:sym typeface="Arial"/>
            </a:endParaRPr>
          </a:p>
        </p:txBody>
      </p:sp>
      <p:sp>
        <p:nvSpPr>
          <p:cNvPr id="7902" name="Google Shape;7902;p1187"/>
          <p:cNvSpPr txBox="1"/>
          <p:nvPr/>
        </p:nvSpPr>
        <p:spPr>
          <a:xfrm>
            <a:off x="5503298"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THU</a:t>
            </a:r>
            <a:endParaRPr sz="500" b="0" i="0" u="none" strike="noStrike" cap="none">
              <a:solidFill>
                <a:srgbClr val="000000"/>
              </a:solidFill>
              <a:latin typeface="Arial"/>
              <a:ea typeface="Arial"/>
              <a:cs typeface="Arial"/>
              <a:sym typeface="Arial"/>
            </a:endParaRPr>
          </a:p>
        </p:txBody>
      </p:sp>
      <p:sp>
        <p:nvSpPr>
          <p:cNvPr id="7903" name="Google Shape;7903;p1187"/>
          <p:cNvSpPr txBox="1"/>
          <p:nvPr/>
        </p:nvSpPr>
        <p:spPr>
          <a:xfrm>
            <a:off x="6542711"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FRI</a:t>
            </a:r>
            <a:endParaRPr sz="500" b="0" i="0" u="none" strike="noStrike" cap="none">
              <a:solidFill>
                <a:srgbClr val="000000"/>
              </a:solidFill>
              <a:latin typeface="Arial"/>
              <a:ea typeface="Arial"/>
              <a:cs typeface="Arial"/>
              <a:sym typeface="Arial"/>
            </a:endParaRPr>
          </a:p>
        </p:txBody>
      </p:sp>
      <p:sp>
        <p:nvSpPr>
          <p:cNvPr id="7904" name="Google Shape;7904;p1187"/>
          <p:cNvSpPr txBox="1"/>
          <p:nvPr/>
        </p:nvSpPr>
        <p:spPr>
          <a:xfrm>
            <a:off x="7582122"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SAT</a:t>
            </a:r>
            <a:endParaRPr sz="500" b="0" i="0" u="none" strike="noStrike" cap="none">
              <a:solidFill>
                <a:srgbClr val="000000"/>
              </a:solidFill>
              <a:latin typeface="Arial"/>
              <a:ea typeface="Arial"/>
              <a:cs typeface="Arial"/>
              <a:sym typeface="Arial"/>
            </a:endParaRPr>
          </a:p>
        </p:txBody>
      </p:sp>
      <p:sp>
        <p:nvSpPr>
          <p:cNvPr id="7905" name="Google Shape;7905;p118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matchingName="Timeline 05">
  <p:cSld name="Timeline 05">
    <p:bg>
      <p:bgPr>
        <a:solidFill>
          <a:srgbClr val="FDFEFE"/>
        </a:solidFill>
        <a:effectLst/>
      </p:bgPr>
    </p:bg>
    <p:spTree>
      <p:nvGrpSpPr>
        <p:cNvPr id="1" name="Shape 7906"/>
        <p:cNvGrpSpPr/>
        <p:nvPr/>
      </p:nvGrpSpPr>
      <p:grpSpPr>
        <a:xfrm>
          <a:off x="0" y="0"/>
          <a:ext cx="0" cy="0"/>
          <a:chOff x="0" y="0"/>
          <a:chExt cx="0" cy="0"/>
        </a:xfrm>
      </p:grpSpPr>
      <p:sp>
        <p:nvSpPr>
          <p:cNvPr id="7907" name="Google Shape;7907;p1188"/>
          <p:cNvSpPr txBox="1"/>
          <p:nvPr/>
        </p:nvSpPr>
        <p:spPr>
          <a:xfrm>
            <a:off x="555600" y="1363408"/>
            <a:ext cx="1927500" cy="269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500"/>
              <a:buFont typeface="Play"/>
              <a:buNone/>
            </a:pPr>
            <a:r>
              <a:rPr lang="en" sz="1500" b="0" i="0" u="none" strike="noStrike" cap="none">
                <a:solidFill>
                  <a:srgbClr val="292A2E"/>
                </a:solidFill>
                <a:latin typeface="Play"/>
                <a:ea typeface="Play"/>
                <a:cs typeface="Play"/>
                <a:sym typeface="Play"/>
              </a:rPr>
              <a:t> Month, 2024</a:t>
            </a:r>
            <a:endParaRPr sz="500" b="0" i="0" u="none" strike="noStrike" cap="none">
              <a:solidFill>
                <a:srgbClr val="000000"/>
              </a:solidFill>
              <a:latin typeface="Arial"/>
              <a:ea typeface="Arial"/>
              <a:cs typeface="Arial"/>
              <a:sym typeface="Arial"/>
            </a:endParaRPr>
          </a:p>
        </p:txBody>
      </p:sp>
      <p:sp>
        <p:nvSpPr>
          <p:cNvPr id="7908" name="Google Shape;7908;p1188"/>
          <p:cNvSpPr txBox="1">
            <a:spLocks noGrp="1"/>
          </p:cNvSpPr>
          <p:nvPr>
            <p:ph type="body" idx="1"/>
          </p:nvPr>
        </p:nvSpPr>
        <p:spPr>
          <a:xfrm>
            <a:off x="666750" y="476250"/>
            <a:ext cx="7810500" cy="757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09" name="Google Shape;7909;p118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matchingName="Table">
  <p:cSld name="Table">
    <p:bg>
      <p:bgPr>
        <a:solidFill>
          <a:srgbClr val="FDFEFE"/>
        </a:solidFill>
        <a:effectLst/>
      </p:bgPr>
    </p:bg>
    <p:spTree>
      <p:nvGrpSpPr>
        <p:cNvPr id="1" name="Shape 7910"/>
        <p:cNvGrpSpPr/>
        <p:nvPr/>
      </p:nvGrpSpPr>
      <p:grpSpPr>
        <a:xfrm>
          <a:off x="0" y="0"/>
          <a:ext cx="0" cy="0"/>
          <a:chOff x="0" y="0"/>
          <a:chExt cx="0" cy="0"/>
        </a:xfrm>
      </p:grpSpPr>
      <p:sp>
        <p:nvSpPr>
          <p:cNvPr id="7911" name="Google Shape;7911;p1189"/>
          <p:cNvSpPr/>
          <p:nvPr/>
        </p:nvSpPr>
        <p:spPr>
          <a:xfrm>
            <a:off x="3678104" y="59098"/>
            <a:ext cx="5476086" cy="4870476"/>
          </a:xfrm>
          <a:custGeom>
            <a:avLst/>
            <a:gdLst/>
            <a:ahLst/>
            <a:cxnLst/>
            <a:rect l="l" t="t" r="r" b="b"/>
            <a:pathLst>
              <a:path w="21600" h="21600" extrusionOk="0">
                <a:moveTo>
                  <a:pt x="15" y="813"/>
                </a:moveTo>
                <a:lnTo>
                  <a:pt x="21561" y="0"/>
                </a:lnTo>
                <a:lnTo>
                  <a:pt x="21600" y="20539"/>
                </a:lnTo>
                <a:lnTo>
                  <a:pt x="0" y="21600"/>
                </a:lnTo>
                <a:lnTo>
                  <a:pt x="15" y="813"/>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912" name="Google Shape;7912;p1189"/>
          <p:cNvSpPr txBox="1">
            <a:spLocks noGrp="1"/>
          </p:cNvSpPr>
          <p:nvPr>
            <p:ph type="body" idx="1"/>
          </p:nvPr>
        </p:nvSpPr>
        <p:spPr>
          <a:xfrm>
            <a:off x="476660" y="618049"/>
            <a:ext cx="2868000" cy="14784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13" name="Google Shape;7913;p1189"/>
          <p:cNvSpPr txBox="1">
            <a:spLocks noGrp="1"/>
          </p:cNvSpPr>
          <p:nvPr>
            <p:ph type="body" idx="2"/>
          </p:nvPr>
        </p:nvSpPr>
        <p:spPr>
          <a:xfrm>
            <a:off x="473948" y="2237745"/>
            <a:ext cx="2712600" cy="2133000"/>
          </a:xfrm>
          <a:prstGeom prst="rect">
            <a:avLst/>
          </a:prstGeom>
          <a:noFill/>
          <a:ln>
            <a:noFill/>
          </a:ln>
        </p:spPr>
        <p:txBody>
          <a:bodyPr spcFirstLastPara="1" wrap="square" lIns="19050" tIns="19050" rIns="19050" bIns="19050" anchor="t" anchorCtr="0">
            <a:norm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14" name="Google Shape;7914;p118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matchingName="Customer Study 01">
  <p:cSld name="Customer Study 01">
    <p:bg>
      <p:bgPr>
        <a:solidFill>
          <a:srgbClr val="FDFEFE"/>
        </a:solidFill>
        <a:effectLst/>
      </p:bgPr>
    </p:bg>
    <p:spTree>
      <p:nvGrpSpPr>
        <p:cNvPr id="1" name="Shape 7915"/>
        <p:cNvGrpSpPr/>
        <p:nvPr/>
      </p:nvGrpSpPr>
      <p:grpSpPr>
        <a:xfrm>
          <a:off x="0" y="0"/>
          <a:ext cx="0" cy="0"/>
          <a:chOff x="0" y="0"/>
          <a:chExt cx="0" cy="0"/>
        </a:xfrm>
      </p:grpSpPr>
      <p:sp>
        <p:nvSpPr>
          <p:cNvPr id="7916" name="Google Shape;7916;p1190"/>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
        <p:nvSpPr>
          <p:cNvPr id="7917" name="Google Shape;7917;p1190"/>
          <p:cNvSpPr txBox="1">
            <a:spLocks noGrp="1"/>
          </p:cNvSpPr>
          <p:nvPr>
            <p:ph type="body" idx="1"/>
          </p:nvPr>
        </p:nvSpPr>
        <p:spPr>
          <a:xfrm>
            <a:off x="2739969" y="3381977"/>
            <a:ext cx="36639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18" name="Google Shape;7918;p1190"/>
          <p:cNvSpPr txBox="1">
            <a:spLocks noGrp="1"/>
          </p:cNvSpPr>
          <p:nvPr>
            <p:ph type="body" idx="2"/>
          </p:nvPr>
        </p:nvSpPr>
        <p:spPr>
          <a:xfrm>
            <a:off x="3636016" y="994761"/>
            <a:ext cx="1872000" cy="223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797979"/>
              </a:buClr>
              <a:buSzPts val="1200"/>
              <a:buFont typeface="Play"/>
              <a:buNone/>
              <a:defRPr sz="1200" cap="none">
                <a:solidFill>
                  <a:srgbClr val="797979"/>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19" name="Google Shape;7919;p1190"/>
          <p:cNvSpPr>
            <a:spLocks noGrp="1"/>
          </p:cNvSpPr>
          <p:nvPr>
            <p:ph type="pic" idx="3"/>
          </p:nvPr>
        </p:nvSpPr>
        <p:spPr>
          <a:xfrm>
            <a:off x="3187880" y="2032607"/>
            <a:ext cx="2604600" cy="861300"/>
          </a:xfrm>
          <a:prstGeom prst="rect">
            <a:avLst/>
          </a:prstGeom>
          <a:noFill/>
          <a:ln>
            <a:noFill/>
          </a:ln>
        </p:spPr>
      </p:sp>
      <p:sp>
        <p:nvSpPr>
          <p:cNvPr id="7920" name="Google Shape;7920;p119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matchingName="Customer Study 02">
  <p:cSld name="Customer Study 02">
    <p:bg>
      <p:bgPr>
        <a:solidFill>
          <a:srgbClr val="FDFEFE"/>
        </a:solidFill>
        <a:effectLst/>
      </p:bgPr>
    </p:bg>
    <p:spTree>
      <p:nvGrpSpPr>
        <p:cNvPr id="1" name="Shape 7921"/>
        <p:cNvGrpSpPr/>
        <p:nvPr/>
      </p:nvGrpSpPr>
      <p:grpSpPr>
        <a:xfrm>
          <a:off x="0" y="0"/>
          <a:ext cx="0" cy="0"/>
          <a:chOff x="0" y="0"/>
          <a:chExt cx="0" cy="0"/>
        </a:xfrm>
      </p:grpSpPr>
      <p:sp>
        <p:nvSpPr>
          <p:cNvPr id="7922" name="Google Shape;7922;p1191"/>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7923" name="Google Shape;7923;p1191"/>
          <p:cNvGrpSpPr/>
          <p:nvPr/>
        </p:nvGrpSpPr>
        <p:grpSpPr>
          <a:xfrm>
            <a:off x="747481" y="2749896"/>
            <a:ext cx="7595066" cy="1986667"/>
            <a:chOff x="0" y="-1"/>
            <a:chExt cx="20253510" cy="5297778"/>
          </a:xfrm>
        </p:grpSpPr>
        <p:sp>
          <p:nvSpPr>
            <p:cNvPr id="7924" name="Google Shape;7924;p1191"/>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925" name="Google Shape;7925;p1191"/>
            <p:cNvSpPr txBox="1"/>
            <p:nvPr/>
          </p:nvSpPr>
          <p:spPr>
            <a:xfrm>
              <a:off x="8941844" y="1254851"/>
              <a:ext cx="2866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Jira Software</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Project and issue tracking</a:t>
              </a:r>
              <a:endParaRPr sz="500" b="0" i="0" u="none" strike="noStrike" cap="none">
                <a:solidFill>
                  <a:srgbClr val="000000"/>
                </a:solidFill>
                <a:latin typeface="Arial"/>
                <a:ea typeface="Arial"/>
                <a:cs typeface="Arial"/>
                <a:sym typeface="Arial"/>
              </a:endParaRPr>
            </a:p>
          </p:txBody>
        </p:sp>
        <p:sp>
          <p:nvSpPr>
            <p:cNvPr id="7926" name="Google Shape;7926;p1191"/>
            <p:cNvSpPr txBox="1"/>
            <p:nvPr/>
          </p:nvSpPr>
          <p:spPr>
            <a:xfrm>
              <a:off x="13866908" y="1254851"/>
              <a:ext cx="4213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Jira Service Management</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Collaborative IT Service Management</a:t>
              </a:r>
              <a:endParaRPr sz="500" b="0" i="0" u="none" strike="noStrike" cap="none">
                <a:solidFill>
                  <a:srgbClr val="000000"/>
                </a:solidFill>
                <a:latin typeface="Arial"/>
                <a:ea typeface="Arial"/>
                <a:cs typeface="Arial"/>
                <a:sym typeface="Arial"/>
              </a:endParaRPr>
            </a:p>
          </p:txBody>
        </p:sp>
        <p:sp>
          <p:nvSpPr>
            <p:cNvPr id="7927" name="Google Shape;7927;p1191"/>
            <p:cNvSpPr txBox="1"/>
            <p:nvPr/>
          </p:nvSpPr>
          <p:spPr>
            <a:xfrm>
              <a:off x="8941844" y="2332194"/>
              <a:ext cx="27624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Confluence</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Document collaboration</a:t>
              </a:r>
              <a:endParaRPr sz="500" b="0" i="0" u="none" strike="noStrike" cap="none">
                <a:solidFill>
                  <a:srgbClr val="000000"/>
                </a:solidFill>
                <a:latin typeface="Arial"/>
                <a:ea typeface="Arial"/>
                <a:cs typeface="Arial"/>
                <a:sym typeface="Arial"/>
              </a:endParaRPr>
            </a:p>
          </p:txBody>
        </p:sp>
        <p:sp>
          <p:nvSpPr>
            <p:cNvPr id="7928" name="Google Shape;7928;p1191"/>
            <p:cNvSpPr txBox="1"/>
            <p:nvPr/>
          </p:nvSpPr>
          <p:spPr>
            <a:xfrm>
              <a:off x="13866908" y="2339078"/>
              <a:ext cx="2551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Bitbucket</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Git code management</a:t>
              </a:r>
              <a:endParaRPr sz="500" b="0" i="0" u="none" strike="noStrike" cap="none">
                <a:solidFill>
                  <a:srgbClr val="000000"/>
                </a:solidFill>
                <a:latin typeface="Arial"/>
                <a:ea typeface="Arial"/>
                <a:cs typeface="Arial"/>
                <a:sym typeface="Arial"/>
              </a:endParaRPr>
            </a:p>
          </p:txBody>
        </p:sp>
        <p:sp>
          <p:nvSpPr>
            <p:cNvPr id="7929" name="Google Shape;7929;p1191"/>
            <p:cNvSpPr txBox="1"/>
            <p:nvPr/>
          </p:nvSpPr>
          <p:spPr>
            <a:xfrm>
              <a:off x="8941500" y="3398942"/>
              <a:ext cx="32574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Atlassian Access</a:t>
              </a:r>
              <a:endParaRPr sz="500" b="0" i="0" u="none" strike="noStrike" cap="none">
                <a:solidFill>
                  <a:srgbClr val="000000"/>
                </a:solidFill>
                <a:latin typeface="Arial"/>
                <a:ea typeface="Arial"/>
                <a:cs typeface="Arial"/>
                <a:sym typeface="Arial"/>
              </a:endParaRPr>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Security and control for cloud</a:t>
              </a:r>
              <a:endParaRPr sz="500" b="0" i="0" u="none" strike="noStrike" cap="none">
                <a:solidFill>
                  <a:srgbClr val="000000"/>
                </a:solidFill>
                <a:latin typeface="Arial"/>
                <a:ea typeface="Arial"/>
                <a:cs typeface="Arial"/>
                <a:sym typeface="Arial"/>
              </a:endParaRPr>
            </a:p>
          </p:txBody>
        </p:sp>
        <p:pic>
          <p:nvPicPr>
            <p:cNvPr id="7930" name="Google Shape;7930;p1191" descr="Brand=Bitbucket, Type=mark, Appearance=brand.svg"/>
            <p:cNvPicPr preferRelativeResize="0"/>
            <p:nvPr/>
          </p:nvPicPr>
          <p:blipFill rotWithShape="1">
            <a:blip r:embed="rId2">
              <a:alphaModFix/>
            </a:blip>
            <a:srcRect/>
            <a:stretch/>
          </p:blipFill>
          <p:spPr>
            <a:xfrm>
              <a:off x="12972569" y="2433159"/>
              <a:ext cx="609601" cy="609601"/>
            </a:xfrm>
            <a:prstGeom prst="rect">
              <a:avLst/>
            </a:prstGeom>
            <a:noFill/>
            <a:ln>
              <a:noFill/>
            </a:ln>
          </p:spPr>
        </p:pic>
        <p:pic>
          <p:nvPicPr>
            <p:cNvPr id="7931" name="Google Shape;7931;p1191" descr="Brand=Confluence, Type=mark, Appearance=brand.svg"/>
            <p:cNvPicPr preferRelativeResize="0"/>
            <p:nvPr/>
          </p:nvPicPr>
          <p:blipFill rotWithShape="1">
            <a:blip r:embed="rId3">
              <a:alphaModFix/>
            </a:blip>
            <a:srcRect/>
            <a:stretch/>
          </p:blipFill>
          <p:spPr>
            <a:xfrm>
              <a:off x="8054685" y="2418513"/>
              <a:ext cx="609601" cy="609601"/>
            </a:xfrm>
            <a:prstGeom prst="rect">
              <a:avLst/>
            </a:prstGeom>
            <a:noFill/>
            <a:ln>
              <a:noFill/>
            </a:ln>
          </p:spPr>
        </p:pic>
        <p:pic>
          <p:nvPicPr>
            <p:cNvPr id="7932" name="Google Shape;7932;p1191" descr="Brand=Atlassian, Type=mark, Appearance=brand.svg"/>
            <p:cNvPicPr preferRelativeResize="0"/>
            <p:nvPr/>
          </p:nvPicPr>
          <p:blipFill rotWithShape="1">
            <a:blip r:embed="rId4">
              <a:alphaModFix/>
            </a:blip>
            <a:srcRect/>
            <a:stretch/>
          </p:blipFill>
          <p:spPr>
            <a:xfrm>
              <a:off x="8054685" y="3499907"/>
              <a:ext cx="609601" cy="609601"/>
            </a:xfrm>
            <a:prstGeom prst="rect">
              <a:avLst/>
            </a:prstGeom>
            <a:noFill/>
            <a:ln>
              <a:noFill/>
            </a:ln>
          </p:spPr>
        </p:pic>
        <p:pic>
          <p:nvPicPr>
            <p:cNvPr id="7933" name="Google Shape;7933;p1191" descr="Brand=Jira Software, Type=mark, Appearance=brand.svg"/>
            <p:cNvPicPr preferRelativeResize="0"/>
            <p:nvPr/>
          </p:nvPicPr>
          <p:blipFill rotWithShape="1">
            <a:blip r:embed="rId5">
              <a:alphaModFix/>
            </a:blip>
            <a:srcRect/>
            <a:stretch/>
          </p:blipFill>
          <p:spPr>
            <a:xfrm>
              <a:off x="8054685" y="1355816"/>
              <a:ext cx="609601" cy="609601"/>
            </a:xfrm>
            <a:prstGeom prst="rect">
              <a:avLst/>
            </a:prstGeom>
            <a:noFill/>
            <a:ln>
              <a:noFill/>
            </a:ln>
          </p:spPr>
        </p:pic>
        <p:pic>
          <p:nvPicPr>
            <p:cNvPr id="7934" name="Google Shape;7934;p1191" descr="Brand=Jira Service Management, Type=mark, Appearance=brand.svg"/>
            <p:cNvPicPr preferRelativeResize="0"/>
            <p:nvPr/>
          </p:nvPicPr>
          <p:blipFill rotWithShape="1">
            <a:blip r:embed="rId6">
              <a:alphaModFix/>
            </a:blip>
            <a:srcRect/>
            <a:stretch/>
          </p:blipFill>
          <p:spPr>
            <a:xfrm>
              <a:off x="12972569" y="1323684"/>
              <a:ext cx="609601" cy="609601"/>
            </a:xfrm>
            <a:prstGeom prst="rect">
              <a:avLst/>
            </a:prstGeom>
            <a:noFill/>
            <a:ln>
              <a:noFill/>
            </a:ln>
          </p:spPr>
        </p:pic>
      </p:grpSp>
      <p:sp>
        <p:nvSpPr>
          <p:cNvPr id="7935" name="Google Shape;7935;p1191"/>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936" name="Google Shape;7936;p1191"/>
          <p:cNvSpPr>
            <a:spLocks noGrp="1"/>
          </p:cNvSpPr>
          <p:nvPr>
            <p:ph type="body" idx="1"/>
          </p:nvPr>
        </p:nvSpPr>
        <p:spPr>
          <a:xfrm>
            <a:off x="1215362" y="3024610"/>
            <a:ext cx="925200" cy="180300"/>
          </a:xfrm>
          <a:prstGeom prst="roundRect">
            <a:avLst>
              <a:gd name="adj" fmla="val 15857"/>
            </a:avLst>
          </a:prstGeom>
          <a:noFill/>
          <a:ln w="38100" cap="flat" cmpd="sng">
            <a:solidFill>
              <a:srgbClr val="1767DA"/>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1767DA"/>
              </a:buClr>
              <a:buSzPts val="700"/>
              <a:buFont typeface="Play"/>
              <a:buNone/>
              <a:defRPr sz="700" cap="none">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37" name="Google Shape;7937;p1191"/>
          <p:cNvSpPr>
            <a:spLocks noGrp="1"/>
          </p:cNvSpPr>
          <p:nvPr>
            <p:ph type="pic" idx="2"/>
          </p:nvPr>
        </p:nvSpPr>
        <p:spPr>
          <a:xfrm>
            <a:off x="5413695" y="1199216"/>
            <a:ext cx="2981400" cy="985800"/>
          </a:xfrm>
          <a:prstGeom prst="rect">
            <a:avLst/>
          </a:prstGeom>
          <a:noFill/>
          <a:ln>
            <a:noFill/>
          </a:ln>
        </p:spPr>
      </p:sp>
      <p:sp>
        <p:nvSpPr>
          <p:cNvPr id="7938" name="Google Shape;7938;p1191"/>
          <p:cNvSpPr txBox="1">
            <a:spLocks noGrp="1"/>
          </p:cNvSpPr>
          <p:nvPr>
            <p:ph type="body" idx="3"/>
          </p:nvPr>
        </p:nvSpPr>
        <p:spPr>
          <a:xfrm>
            <a:off x="1208218" y="3238500"/>
            <a:ext cx="2060100" cy="7239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39" name="Google Shape;7939;p1191"/>
          <p:cNvSpPr txBox="1">
            <a:spLocks noGrp="1"/>
          </p:cNvSpPr>
          <p:nvPr>
            <p:ph type="body" idx="4"/>
          </p:nvPr>
        </p:nvSpPr>
        <p:spPr>
          <a:xfrm>
            <a:off x="1208218" y="3880752"/>
            <a:ext cx="1105800" cy="281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0" name="Google Shape;7940;p1191"/>
          <p:cNvSpPr txBox="1">
            <a:spLocks noGrp="1"/>
          </p:cNvSpPr>
          <p:nvPr>
            <p:ph type="body" idx="5"/>
          </p:nvPr>
        </p:nvSpPr>
        <p:spPr>
          <a:xfrm>
            <a:off x="917979" y="856900"/>
            <a:ext cx="3422400" cy="10098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1" name="Google Shape;7941;p1191"/>
          <p:cNvSpPr txBox="1">
            <a:spLocks noGrp="1"/>
          </p:cNvSpPr>
          <p:nvPr>
            <p:ph type="body" idx="6"/>
          </p:nvPr>
        </p:nvSpPr>
        <p:spPr>
          <a:xfrm>
            <a:off x="931993" y="1967411"/>
            <a:ext cx="1509600" cy="2097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2" name="Google Shape;7942;p119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726"/>
        <p:cNvGrpSpPr/>
        <p:nvPr/>
      </p:nvGrpSpPr>
      <p:grpSpPr>
        <a:xfrm>
          <a:off x="0" y="0"/>
          <a:ext cx="0" cy="0"/>
          <a:chOff x="0" y="0"/>
          <a:chExt cx="0" cy="0"/>
        </a:xfrm>
      </p:grpSpPr>
      <p:sp>
        <p:nvSpPr>
          <p:cNvPr id="727" name="Google Shape;727;p12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28" name="Google Shape;728;p121"/>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729" name="Google Shape;729;p12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730" name="Google Shape;730;p121"/>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731" name="Google Shape;731;p121"/>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matchingName="Customer Study 02 copy">
  <p:cSld name="Customer Study 02 copy">
    <p:bg>
      <p:bgPr>
        <a:solidFill>
          <a:srgbClr val="FDFEFE"/>
        </a:solidFill>
        <a:effectLst/>
      </p:bgPr>
    </p:bg>
    <p:spTree>
      <p:nvGrpSpPr>
        <p:cNvPr id="1" name="Shape 7943"/>
        <p:cNvGrpSpPr/>
        <p:nvPr/>
      </p:nvGrpSpPr>
      <p:grpSpPr>
        <a:xfrm>
          <a:off x="0" y="0"/>
          <a:ext cx="0" cy="0"/>
          <a:chOff x="0" y="0"/>
          <a:chExt cx="0" cy="0"/>
        </a:xfrm>
      </p:grpSpPr>
      <p:sp>
        <p:nvSpPr>
          <p:cNvPr id="7944" name="Google Shape;7944;p1192"/>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945" name="Google Shape;7945;p1192"/>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946" name="Google Shape;7946;p1192"/>
          <p:cNvSpPr txBox="1">
            <a:spLocks noGrp="1"/>
          </p:cNvSpPr>
          <p:nvPr>
            <p:ph type="body" idx="1"/>
          </p:nvPr>
        </p:nvSpPr>
        <p:spPr>
          <a:xfrm>
            <a:off x="1216808" y="3470030"/>
            <a:ext cx="1849500" cy="7239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7" name="Google Shape;7947;p1192"/>
          <p:cNvSpPr txBox="1">
            <a:spLocks noGrp="1"/>
          </p:cNvSpPr>
          <p:nvPr>
            <p:ph type="body" idx="2"/>
          </p:nvPr>
        </p:nvSpPr>
        <p:spPr>
          <a:xfrm>
            <a:off x="1270539" y="4210897"/>
            <a:ext cx="17421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8" name="Google Shape;7948;p1192"/>
          <p:cNvSpPr txBox="1">
            <a:spLocks noGrp="1"/>
          </p:cNvSpPr>
          <p:nvPr>
            <p:ph type="body" idx="3"/>
          </p:nvPr>
        </p:nvSpPr>
        <p:spPr>
          <a:xfrm>
            <a:off x="3640148" y="4210897"/>
            <a:ext cx="16497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49" name="Google Shape;7949;p1192"/>
          <p:cNvSpPr txBox="1">
            <a:spLocks noGrp="1"/>
          </p:cNvSpPr>
          <p:nvPr>
            <p:ph type="body" idx="4"/>
          </p:nvPr>
        </p:nvSpPr>
        <p:spPr>
          <a:xfrm>
            <a:off x="3747715" y="3470030"/>
            <a:ext cx="1434600" cy="7239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50" name="Google Shape;7950;p1192"/>
          <p:cNvSpPr txBox="1">
            <a:spLocks noGrp="1"/>
          </p:cNvSpPr>
          <p:nvPr>
            <p:ph type="body" idx="5"/>
          </p:nvPr>
        </p:nvSpPr>
        <p:spPr>
          <a:xfrm>
            <a:off x="5830959" y="4210897"/>
            <a:ext cx="19152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51" name="Google Shape;7951;p1192"/>
          <p:cNvSpPr txBox="1">
            <a:spLocks noGrp="1"/>
          </p:cNvSpPr>
          <p:nvPr>
            <p:ph type="body" idx="6"/>
          </p:nvPr>
        </p:nvSpPr>
        <p:spPr>
          <a:xfrm>
            <a:off x="5649953" y="3470030"/>
            <a:ext cx="2277300" cy="7239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52" name="Google Shape;7952;p1192"/>
          <p:cNvSpPr/>
          <p:nvPr/>
        </p:nvSpPr>
        <p:spPr>
          <a:xfrm>
            <a:off x="4984403" y="1001464"/>
            <a:ext cx="680130" cy="1030914"/>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7953" name="Google Shape;7953;p1192"/>
          <p:cNvSpPr txBox="1">
            <a:spLocks noGrp="1"/>
          </p:cNvSpPr>
          <p:nvPr>
            <p:ph type="body" idx="7"/>
          </p:nvPr>
        </p:nvSpPr>
        <p:spPr>
          <a:xfrm>
            <a:off x="917979" y="856900"/>
            <a:ext cx="3422400" cy="10098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54" name="Google Shape;7954;p1192"/>
          <p:cNvSpPr>
            <a:spLocks noGrp="1"/>
          </p:cNvSpPr>
          <p:nvPr>
            <p:ph type="pic" idx="8"/>
          </p:nvPr>
        </p:nvSpPr>
        <p:spPr>
          <a:xfrm>
            <a:off x="5106107" y="1284987"/>
            <a:ext cx="2981400" cy="985800"/>
          </a:xfrm>
          <a:prstGeom prst="rect">
            <a:avLst/>
          </a:prstGeom>
          <a:noFill/>
          <a:ln>
            <a:noFill/>
          </a:ln>
        </p:spPr>
      </p:sp>
      <p:sp>
        <p:nvSpPr>
          <p:cNvPr id="7955" name="Google Shape;7955;p1192"/>
          <p:cNvSpPr txBox="1">
            <a:spLocks noGrp="1"/>
          </p:cNvSpPr>
          <p:nvPr>
            <p:ph type="body" idx="9"/>
          </p:nvPr>
        </p:nvSpPr>
        <p:spPr>
          <a:xfrm>
            <a:off x="931993" y="1967411"/>
            <a:ext cx="1509600" cy="2097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56" name="Google Shape;7956;p119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matchingName="Customer Study 03">
  <p:cSld name="Customer Study 03">
    <p:bg>
      <p:bgPr>
        <a:solidFill>
          <a:srgbClr val="FDFEFE"/>
        </a:solidFill>
        <a:effectLst/>
      </p:bgPr>
    </p:bg>
    <p:spTree>
      <p:nvGrpSpPr>
        <p:cNvPr id="1" name="Shape 7957"/>
        <p:cNvGrpSpPr/>
        <p:nvPr/>
      </p:nvGrpSpPr>
      <p:grpSpPr>
        <a:xfrm>
          <a:off x="0" y="0"/>
          <a:ext cx="0" cy="0"/>
          <a:chOff x="0" y="0"/>
          <a:chExt cx="0" cy="0"/>
        </a:xfrm>
      </p:grpSpPr>
      <p:pic>
        <p:nvPicPr>
          <p:cNvPr id="7958" name="Google Shape;7958;p1193" descr="HV_Customer_BG1.png"/>
          <p:cNvPicPr preferRelativeResize="0"/>
          <p:nvPr/>
        </p:nvPicPr>
        <p:blipFill rotWithShape="1">
          <a:blip r:embed="rId2">
            <a:alphaModFix/>
          </a:blip>
          <a:srcRect l="29" r="29"/>
          <a:stretch/>
        </p:blipFill>
        <p:spPr>
          <a:xfrm>
            <a:off x="-23812" y="0"/>
            <a:ext cx="3560196" cy="5143500"/>
          </a:xfrm>
          <a:prstGeom prst="rect">
            <a:avLst/>
          </a:prstGeom>
          <a:noFill/>
          <a:ln>
            <a:noFill/>
          </a:ln>
        </p:spPr>
      </p:pic>
      <p:sp>
        <p:nvSpPr>
          <p:cNvPr id="7959" name="Google Shape;7959;p1193"/>
          <p:cNvSpPr>
            <a:spLocks noGrp="1"/>
          </p:cNvSpPr>
          <p:nvPr>
            <p:ph type="pic" idx="2"/>
          </p:nvPr>
        </p:nvSpPr>
        <p:spPr>
          <a:xfrm>
            <a:off x="-1323975" y="-3013090"/>
            <a:ext cx="9144000" cy="10287000"/>
          </a:xfrm>
          <a:prstGeom prst="rect">
            <a:avLst/>
          </a:prstGeom>
          <a:noFill/>
          <a:ln>
            <a:noFill/>
          </a:ln>
        </p:spPr>
      </p:sp>
      <p:sp>
        <p:nvSpPr>
          <p:cNvPr id="7960" name="Google Shape;7960;p1193"/>
          <p:cNvSpPr txBox="1">
            <a:spLocks noGrp="1"/>
          </p:cNvSpPr>
          <p:nvPr>
            <p:ph type="body" idx="1"/>
          </p:nvPr>
        </p:nvSpPr>
        <p:spPr>
          <a:xfrm>
            <a:off x="5043473" y="1215943"/>
            <a:ext cx="3124500" cy="1478400"/>
          </a:xfrm>
          <a:prstGeom prst="rect">
            <a:avLst/>
          </a:prstGeom>
          <a:noFill/>
          <a:ln>
            <a:noFill/>
          </a:ln>
        </p:spPr>
        <p:txBody>
          <a:bodyPr spcFirstLastPara="1" wrap="square" lIns="19050" tIns="19050" rIns="19050" bIns="19050" anchor="b"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61" name="Google Shape;7961;p1193"/>
          <p:cNvSpPr/>
          <p:nvPr/>
        </p:nvSpPr>
        <p:spPr>
          <a:xfrm>
            <a:off x="1545333" y="1251878"/>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962" name="Google Shape;7962;p1193"/>
          <p:cNvSpPr>
            <a:spLocks noGrp="1"/>
          </p:cNvSpPr>
          <p:nvPr>
            <p:ph type="pic" idx="3"/>
          </p:nvPr>
        </p:nvSpPr>
        <p:spPr>
          <a:xfrm>
            <a:off x="1507110" y="2078831"/>
            <a:ext cx="2981400" cy="985800"/>
          </a:xfrm>
          <a:prstGeom prst="rect">
            <a:avLst/>
          </a:prstGeom>
          <a:noFill/>
          <a:ln>
            <a:noFill/>
          </a:ln>
        </p:spPr>
      </p:sp>
      <p:sp>
        <p:nvSpPr>
          <p:cNvPr id="7963" name="Google Shape;7963;p1193"/>
          <p:cNvSpPr txBox="1">
            <a:spLocks noGrp="1"/>
          </p:cNvSpPr>
          <p:nvPr>
            <p:ph type="body" idx="4"/>
          </p:nvPr>
        </p:nvSpPr>
        <p:spPr>
          <a:xfrm>
            <a:off x="5043473" y="2792177"/>
            <a:ext cx="3188100" cy="7668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64" name="Google Shape;7964;p119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matchingName="Customer Study 04">
  <p:cSld name="Customer Study 04">
    <p:bg>
      <p:bgPr>
        <a:solidFill>
          <a:srgbClr val="FDFEFE"/>
        </a:solidFill>
        <a:effectLst/>
      </p:bgPr>
    </p:bg>
    <p:spTree>
      <p:nvGrpSpPr>
        <p:cNvPr id="1" name="Shape 7965"/>
        <p:cNvGrpSpPr/>
        <p:nvPr/>
      </p:nvGrpSpPr>
      <p:grpSpPr>
        <a:xfrm>
          <a:off x="0" y="0"/>
          <a:ext cx="0" cy="0"/>
          <a:chOff x="0" y="0"/>
          <a:chExt cx="0" cy="0"/>
        </a:xfrm>
      </p:grpSpPr>
      <p:sp>
        <p:nvSpPr>
          <p:cNvPr id="7966" name="Google Shape;7966;p1194"/>
          <p:cNvSpPr>
            <a:spLocks noGrp="1"/>
          </p:cNvSpPr>
          <p:nvPr>
            <p:ph type="pic" idx="2"/>
          </p:nvPr>
        </p:nvSpPr>
        <p:spPr>
          <a:xfrm>
            <a:off x="0" y="-4718065"/>
            <a:ext cx="9144000" cy="10287000"/>
          </a:xfrm>
          <a:prstGeom prst="rect">
            <a:avLst/>
          </a:prstGeom>
          <a:noFill/>
          <a:ln>
            <a:noFill/>
          </a:ln>
        </p:spPr>
      </p:sp>
      <p:sp>
        <p:nvSpPr>
          <p:cNvPr id="7967" name="Google Shape;7967;p1194"/>
          <p:cNvSpPr/>
          <p:nvPr/>
        </p:nvSpPr>
        <p:spPr>
          <a:xfrm>
            <a:off x="259055" y="299101"/>
            <a:ext cx="8625900" cy="4545300"/>
          </a:xfrm>
          <a:prstGeom prst="rect">
            <a:avLst/>
          </a:prstGeom>
          <a:solidFill>
            <a:srgbClr val="007FFF">
              <a:alpha val="89410"/>
            </a:srgbClr>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
        <p:nvSpPr>
          <p:cNvPr id="7968" name="Google Shape;7968;p1194"/>
          <p:cNvSpPr txBox="1">
            <a:spLocks noGrp="1"/>
          </p:cNvSpPr>
          <p:nvPr>
            <p:ph type="body" idx="1"/>
          </p:nvPr>
        </p:nvSpPr>
        <p:spPr>
          <a:xfrm>
            <a:off x="3636016" y="1177323"/>
            <a:ext cx="1872000" cy="223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DFEFE"/>
              </a:buClr>
              <a:buSzPts val="1200"/>
              <a:buFont typeface="Play"/>
              <a:buNone/>
              <a:defRPr sz="1200" cap="none">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69" name="Google Shape;7969;p1194"/>
          <p:cNvSpPr>
            <a:spLocks noGrp="1"/>
          </p:cNvSpPr>
          <p:nvPr>
            <p:ph type="pic" idx="3"/>
          </p:nvPr>
        </p:nvSpPr>
        <p:spPr>
          <a:xfrm>
            <a:off x="3081327" y="1934868"/>
            <a:ext cx="2981400" cy="985800"/>
          </a:xfrm>
          <a:prstGeom prst="rect">
            <a:avLst/>
          </a:prstGeom>
          <a:noFill/>
          <a:ln>
            <a:noFill/>
          </a:ln>
        </p:spPr>
      </p:sp>
      <p:sp>
        <p:nvSpPr>
          <p:cNvPr id="7970" name="Google Shape;7970;p1194"/>
          <p:cNvSpPr txBox="1">
            <a:spLocks noGrp="1"/>
          </p:cNvSpPr>
          <p:nvPr>
            <p:ph type="body" idx="4"/>
          </p:nvPr>
        </p:nvSpPr>
        <p:spPr>
          <a:xfrm>
            <a:off x="2879291" y="3199414"/>
            <a:ext cx="33855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1" name="Google Shape;7971;p119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matchingName="Charts 01">
  <p:cSld name="Charts 01">
    <p:bg>
      <p:bgPr>
        <a:solidFill>
          <a:srgbClr val="FDFEFE"/>
        </a:solidFill>
        <a:effectLst/>
      </p:bgPr>
    </p:bg>
    <p:spTree>
      <p:nvGrpSpPr>
        <p:cNvPr id="1" name="Shape 7972"/>
        <p:cNvGrpSpPr/>
        <p:nvPr/>
      </p:nvGrpSpPr>
      <p:grpSpPr>
        <a:xfrm>
          <a:off x="0" y="0"/>
          <a:ext cx="0" cy="0"/>
          <a:chOff x="0" y="0"/>
          <a:chExt cx="0" cy="0"/>
        </a:xfrm>
      </p:grpSpPr>
      <p:sp>
        <p:nvSpPr>
          <p:cNvPr id="7973" name="Google Shape;7973;p1195"/>
          <p:cNvSpPr txBox="1">
            <a:spLocks noGrp="1"/>
          </p:cNvSpPr>
          <p:nvPr>
            <p:ph type="body" idx="1"/>
          </p:nvPr>
        </p:nvSpPr>
        <p:spPr>
          <a:xfrm>
            <a:off x="632108"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4" name="Google Shape;7974;p1195"/>
          <p:cNvSpPr txBox="1">
            <a:spLocks noGrp="1"/>
          </p:cNvSpPr>
          <p:nvPr>
            <p:ph type="body" idx="2"/>
          </p:nvPr>
        </p:nvSpPr>
        <p:spPr>
          <a:xfrm>
            <a:off x="69294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5" name="Google Shape;7975;p1195"/>
          <p:cNvSpPr txBox="1">
            <a:spLocks noGrp="1"/>
          </p:cNvSpPr>
          <p:nvPr>
            <p:ph type="body" idx="3"/>
          </p:nvPr>
        </p:nvSpPr>
        <p:spPr>
          <a:xfrm>
            <a:off x="693469" y="1613765"/>
            <a:ext cx="2381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6" name="Google Shape;7976;p1195"/>
          <p:cNvSpPr txBox="1">
            <a:spLocks noGrp="1"/>
          </p:cNvSpPr>
          <p:nvPr>
            <p:ph type="body" idx="4"/>
          </p:nvPr>
        </p:nvSpPr>
        <p:spPr>
          <a:xfrm>
            <a:off x="692944" y="2463871"/>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7" name="Google Shape;7977;p1195"/>
          <p:cNvSpPr txBox="1">
            <a:spLocks noGrp="1"/>
          </p:cNvSpPr>
          <p:nvPr>
            <p:ph type="body" idx="5"/>
          </p:nvPr>
        </p:nvSpPr>
        <p:spPr>
          <a:xfrm>
            <a:off x="693469" y="2794865"/>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8" name="Google Shape;7978;p1195"/>
          <p:cNvSpPr txBox="1">
            <a:spLocks noGrp="1"/>
          </p:cNvSpPr>
          <p:nvPr>
            <p:ph type="body" idx="6"/>
          </p:nvPr>
        </p:nvSpPr>
        <p:spPr>
          <a:xfrm>
            <a:off x="692944" y="3578296"/>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79" name="Google Shape;7979;p1195"/>
          <p:cNvSpPr txBox="1">
            <a:spLocks noGrp="1"/>
          </p:cNvSpPr>
          <p:nvPr>
            <p:ph type="body" idx="7"/>
          </p:nvPr>
        </p:nvSpPr>
        <p:spPr>
          <a:xfrm>
            <a:off x="693469" y="3909290"/>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80" name="Google Shape;7980;p119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matchingName="Charts 02">
  <p:cSld name="Charts 02">
    <p:bg>
      <p:bgPr>
        <a:solidFill>
          <a:srgbClr val="FDFEFE"/>
        </a:solidFill>
        <a:effectLst/>
      </p:bgPr>
    </p:bg>
    <p:spTree>
      <p:nvGrpSpPr>
        <p:cNvPr id="1" name="Shape 7981"/>
        <p:cNvGrpSpPr/>
        <p:nvPr/>
      </p:nvGrpSpPr>
      <p:grpSpPr>
        <a:xfrm>
          <a:off x="0" y="0"/>
          <a:ext cx="0" cy="0"/>
          <a:chOff x="0" y="0"/>
          <a:chExt cx="0" cy="0"/>
        </a:xfrm>
      </p:grpSpPr>
      <p:cxnSp>
        <p:nvCxnSpPr>
          <p:cNvPr id="7982" name="Google Shape;7982;p1196"/>
          <p:cNvCxnSpPr/>
          <p:nvPr/>
        </p:nvCxnSpPr>
        <p:spPr>
          <a:xfrm>
            <a:off x="5447924" y="1663964"/>
            <a:ext cx="810900" cy="0"/>
          </a:xfrm>
          <a:prstGeom prst="straightConnector1">
            <a:avLst/>
          </a:prstGeom>
          <a:noFill/>
          <a:ln w="25400" cap="flat" cmpd="sng">
            <a:solidFill>
              <a:srgbClr val="0E1113"/>
            </a:solidFill>
            <a:prstDash val="solid"/>
            <a:miter lim="400000"/>
            <a:headEnd type="none" w="sm" len="sm"/>
            <a:tailEnd type="none" w="sm" len="sm"/>
          </a:ln>
        </p:spPr>
      </p:cxnSp>
      <p:cxnSp>
        <p:nvCxnSpPr>
          <p:cNvPr id="7983" name="Google Shape;7983;p1196"/>
          <p:cNvCxnSpPr/>
          <p:nvPr/>
        </p:nvCxnSpPr>
        <p:spPr>
          <a:xfrm>
            <a:off x="2876479" y="1663964"/>
            <a:ext cx="810900" cy="0"/>
          </a:xfrm>
          <a:prstGeom prst="straightConnector1">
            <a:avLst/>
          </a:prstGeom>
          <a:noFill/>
          <a:ln w="25400" cap="flat" cmpd="sng">
            <a:solidFill>
              <a:srgbClr val="0E1113"/>
            </a:solidFill>
            <a:prstDash val="solid"/>
            <a:miter lim="400000"/>
            <a:headEnd type="none" w="sm" len="sm"/>
            <a:tailEnd type="none" w="sm" len="sm"/>
          </a:ln>
        </p:spPr>
      </p:cxnSp>
      <p:cxnSp>
        <p:nvCxnSpPr>
          <p:cNvPr id="7984" name="Google Shape;7984;p1196"/>
          <p:cNvCxnSpPr/>
          <p:nvPr/>
        </p:nvCxnSpPr>
        <p:spPr>
          <a:xfrm>
            <a:off x="2876479" y="3719845"/>
            <a:ext cx="810900" cy="0"/>
          </a:xfrm>
          <a:prstGeom prst="straightConnector1">
            <a:avLst/>
          </a:prstGeom>
          <a:noFill/>
          <a:ln w="25400" cap="flat" cmpd="sng">
            <a:solidFill>
              <a:srgbClr val="0E1113"/>
            </a:solidFill>
            <a:prstDash val="solid"/>
            <a:miter lim="400000"/>
            <a:headEnd type="none" w="sm" len="sm"/>
            <a:tailEnd type="none" w="sm" len="sm"/>
          </a:ln>
        </p:spPr>
      </p:cxnSp>
      <p:sp>
        <p:nvSpPr>
          <p:cNvPr id="7985" name="Google Shape;7985;p1196"/>
          <p:cNvSpPr txBox="1">
            <a:spLocks noGrp="1"/>
          </p:cNvSpPr>
          <p:nvPr>
            <p:ph type="body" idx="1"/>
          </p:nvPr>
        </p:nvSpPr>
        <p:spPr>
          <a:xfrm>
            <a:off x="632108"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86" name="Google Shape;7986;p1196"/>
          <p:cNvSpPr txBox="1">
            <a:spLocks noGrp="1"/>
          </p:cNvSpPr>
          <p:nvPr>
            <p:ph type="body" idx="2"/>
          </p:nvPr>
        </p:nvSpPr>
        <p:spPr>
          <a:xfrm>
            <a:off x="564881" y="3583059"/>
            <a:ext cx="2233500" cy="281100"/>
          </a:xfrm>
          <a:prstGeom prst="rect">
            <a:avLst/>
          </a:prstGeom>
          <a:noFill/>
          <a:ln>
            <a:noFill/>
          </a:ln>
        </p:spPr>
        <p:txBody>
          <a:bodyPr spcFirstLastPara="1" wrap="square" lIns="19050" tIns="19050" rIns="19050" bIns="19050" anchor="ctr" anchorCtr="0">
            <a:spAutoFit/>
          </a:bodyPr>
          <a:lstStyle>
            <a:lvl1pPr marL="457200" lvl="0" indent="-228600" algn="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87" name="Google Shape;7987;p1196"/>
          <p:cNvSpPr txBox="1">
            <a:spLocks noGrp="1"/>
          </p:cNvSpPr>
          <p:nvPr>
            <p:ph type="body" idx="3"/>
          </p:nvPr>
        </p:nvSpPr>
        <p:spPr>
          <a:xfrm>
            <a:off x="417244" y="3914052"/>
            <a:ext cx="2381400" cy="419100"/>
          </a:xfrm>
          <a:prstGeom prst="rect">
            <a:avLst/>
          </a:prstGeom>
          <a:noFill/>
          <a:ln>
            <a:noFill/>
          </a:ln>
        </p:spPr>
        <p:txBody>
          <a:bodyPr spcFirstLastPara="1" wrap="square" lIns="19050" tIns="19050" rIns="19050" bIns="19050" anchor="t" anchorCtr="0">
            <a:spAutoFit/>
          </a:bodyPr>
          <a:lstStyle>
            <a:lvl1pPr marL="457200" lvl="0" indent="-228600" algn="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88" name="Google Shape;7988;p1196"/>
          <p:cNvSpPr txBox="1">
            <a:spLocks noGrp="1"/>
          </p:cNvSpPr>
          <p:nvPr>
            <p:ph type="body" idx="4"/>
          </p:nvPr>
        </p:nvSpPr>
        <p:spPr>
          <a:xfrm>
            <a:off x="564881" y="1516134"/>
            <a:ext cx="2233500" cy="281100"/>
          </a:xfrm>
          <a:prstGeom prst="rect">
            <a:avLst/>
          </a:prstGeom>
          <a:noFill/>
          <a:ln>
            <a:noFill/>
          </a:ln>
        </p:spPr>
        <p:txBody>
          <a:bodyPr spcFirstLastPara="1" wrap="square" lIns="19050" tIns="19050" rIns="19050" bIns="19050" anchor="ctr" anchorCtr="0">
            <a:spAutoFit/>
          </a:bodyPr>
          <a:lstStyle>
            <a:lvl1pPr marL="457200" lvl="0" indent="-228600" algn="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89" name="Google Shape;7989;p1196"/>
          <p:cNvSpPr txBox="1">
            <a:spLocks noGrp="1"/>
          </p:cNvSpPr>
          <p:nvPr>
            <p:ph type="body" idx="5"/>
          </p:nvPr>
        </p:nvSpPr>
        <p:spPr>
          <a:xfrm>
            <a:off x="417244" y="1847127"/>
            <a:ext cx="2381400" cy="419100"/>
          </a:xfrm>
          <a:prstGeom prst="rect">
            <a:avLst/>
          </a:prstGeom>
          <a:noFill/>
          <a:ln>
            <a:noFill/>
          </a:ln>
        </p:spPr>
        <p:txBody>
          <a:bodyPr spcFirstLastPara="1" wrap="square" lIns="19050" tIns="19050" rIns="19050" bIns="19050" anchor="t" anchorCtr="0">
            <a:spAutoFit/>
          </a:bodyPr>
          <a:lstStyle>
            <a:lvl1pPr marL="457200" lvl="0" indent="-228600" algn="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0" name="Google Shape;7990;p1196"/>
          <p:cNvSpPr txBox="1">
            <a:spLocks noGrp="1"/>
          </p:cNvSpPr>
          <p:nvPr>
            <p:ph type="body" idx="6"/>
          </p:nvPr>
        </p:nvSpPr>
        <p:spPr>
          <a:xfrm>
            <a:off x="6351319" y="1516134"/>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1" name="Google Shape;7991;p1196"/>
          <p:cNvSpPr txBox="1">
            <a:spLocks noGrp="1"/>
          </p:cNvSpPr>
          <p:nvPr>
            <p:ph type="body" idx="7"/>
          </p:nvPr>
        </p:nvSpPr>
        <p:spPr>
          <a:xfrm>
            <a:off x="6351319" y="1847127"/>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2" name="Google Shape;7992;p119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matchingName="Charts 03">
  <p:cSld name="Charts 03">
    <p:bg>
      <p:bgPr>
        <a:solidFill>
          <a:srgbClr val="FDFEFE"/>
        </a:solidFill>
        <a:effectLst/>
      </p:bgPr>
    </p:bg>
    <p:spTree>
      <p:nvGrpSpPr>
        <p:cNvPr id="1" name="Shape 7993"/>
        <p:cNvGrpSpPr/>
        <p:nvPr/>
      </p:nvGrpSpPr>
      <p:grpSpPr>
        <a:xfrm>
          <a:off x="0" y="0"/>
          <a:ext cx="0" cy="0"/>
          <a:chOff x="0" y="0"/>
          <a:chExt cx="0" cy="0"/>
        </a:xfrm>
      </p:grpSpPr>
      <p:sp>
        <p:nvSpPr>
          <p:cNvPr id="7994" name="Google Shape;7994;p1197"/>
          <p:cNvSpPr txBox="1">
            <a:spLocks noGrp="1"/>
          </p:cNvSpPr>
          <p:nvPr>
            <p:ph type="body" idx="1"/>
          </p:nvPr>
        </p:nvSpPr>
        <p:spPr>
          <a:xfrm>
            <a:off x="909294" y="3652231"/>
            <a:ext cx="2645100" cy="7668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5" name="Google Shape;7995;p1197"/>
          <p:cNvSpPr txBox="1">
            <a:spLocks noGrp="1"/>
          </p:cNvSpPr>
          <p:nvPr>
            <p:ph type="body" idx="2"/>
          </p:nvPr>
        </p:nvSpPr>
        <p:spPr>
          <a:xfrm>
            <a:off x="909294" y="1206341"/>
            <a:ext cx="2645100" cy="23640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6" name="Google Shape;7996;p1197"/>
          <p:cNvSpPr>
            <a:spLocks noGrp="1"/>
          </p:cNvSpPr>
          <p:nvPr>
            <p:ph type="body" idx="3"/>
          </p:nvPr>
        </p:nvSpPr>
        <p:spPr>
          <a:xfrm>
            <a:off x="926847" y="937203"/>
            <a:ext cx="925200" cy="180300"/>
          </a:xfrm>
          <a:prstGeom prst="roundRect">
            <a:avLst>
              <a:gd name="adj" fmla="val 15857"/>
            </a:avLst>
          </a:prstGeom>
          <a:noFill/>
          <a:ln w="38100" cap="flat" cmpd="sng">
            <a:solidFill>
              <a:srgbClr val="1767DA"/>
            </a:solidFill>
            <a:prstDash val="solid"/>
            <a:round/>
            <a:headEnd type="none" w="sm" len="sm"/>
            <a:tailEnd type="none" w="sm" len="sm"/>
          </a:ln>
        </p:spPr>
        <p:txBody>
          <a:bodyPr spcFirstLastPara="1" wrap="square" lIns="0" tIns="0" rIns="0" bIns="0" anchor="ctr" anchorCtr="0">
            <a:normAutofit/>
          </a:bodyPr>
          <a:lstStyle>
            <a:lvl1pPr marL="457200" lvl="0" indent="-228600" algn="ctr">
              <a:lnSpc>
                <a:spcPct val="100000"/>
              </a:lnSpc>
              <a:spcBef>
                <a:spcPts val="0"/>
              </a:spcBef>
              <a:spcAft>
                <a:spcPts val="0"/>
              </a:spcAft>
              <a:buClr>
                <a:srgbClr val="1767DA"/>
              </a:buClr>
              <a:buSzPts val="700"/>
              <a:buFont typeface="Play"/>
              <a:buNone/>
              <a:defRPr sz="700" cap="none">
                <a:solidFill>
                  <a:srgbClr val="1767DA"/>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7997" name="Google Shape;7997;p119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matchingName="Charts 04">
  <p:cSld name="Charts 04">
    <p:bg>
      <p:bgPr>
        <a:solidFill>
          <a:srgbClr val="FDFEFE"/>
        </a:solidFill>
        <a:effectLst/>
      </p:bgPr>
    </p:bg>
    <p:spTree>
      <p:nvGrpSpPr>
        <p:cNvPr id="1" name="Shape 7998"/>
        <p:cNvGrpSpPr/>
        <p:nvPr/>
      </p:nvGrpSpPr>
      <p:grpSpPr>
        <a:xfrm>
          <a:off x="0" y="0"/>
          <a:ext cx="0" cy="0"/>
          <a:chOff x="0" y="0"/>
          <a:chExt cx="0" cy="0"/>
        </a:xfrm>
      </p:grpSpPr>
      <p:sp>
        <p:nvSpPr>
          <p:cNvPr id="7999" name="Google Shape;7999;p1198"/>
          <p:cNvSpPr txBox="1">
            <a:spLocks noGrp="1"/>
          </p:cNvSpPr>
          <p:nvPr>
            <p:ph type="body" idx="1"/>
          </p:nvPr>
        </p:nvSpPr>
        <p:spPr>
          <a:xfrm>
            <a:off x="666750" y="474017"/>
            <a:ext cx="7810500" cy="6669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0" name="Google Shape;8000;p1198"/>
          <p:cNvSpPr txBox="1">
            <a:spLocks noGrp="1"/>
          </p:cNvSpPr>
          <p:nvPr>
            <p:ph type="body" idx="2"/>
          </p:nvPr>
        </p:nvSpPr>
        <p:spPr>
          <a:xfrm>
            <a:off x="609600"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1" name="Google Shape;8001;p1198"/>
          <p:cNvSpPr txBox="1">
            <a:spLocks noGrp="1"/>
          </p:cNvSpPr>
          <p:nvPr>
            <p:ph type="body" idx="3"/>
          </p:nvPr>
        </p:nvSpPr>
        <p:spPr>
          <a:xfrm>
            <a:off x="533400"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2" name="Google Shape;8002;p1198"/>
          <p:cNvSpPr txBox="1">
            <a:spLocks noGrp="1"/>
          </p:cNvSpPr>
          <p:nvPr>
            <p:ph type="body" idx="4"/>
          </p:nvPr>
        </p:nvSpPr>
        <p:spPr>
          <a:xfrm>
            <a:off x="345519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3" name="Google Shape;8003;p1198"/>
          <p:cNvSpPr txBox="1">
            <a:spLocks noGrp="1"/>
          </p:cNvSpPr>
          <p:nvPr>
            <p:ph type="body" idx="5"/>
          </p:nvPr>
        </p:nvSpPr>
        <p:spPr>
          <a:xfrm>
            <a:off x="3381375"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4" name="Google Shape;8004;p1198"/>
          <p:cNvSpPr txBox="1">
            <a:spLocks noGrp="1"/>
          </p:cNvSpPr>
          <p:nvPr>
            <p:ph type="body" idx="6"/>
          </p:nvPr>
        </p:nvSpPr>
        <p:spPr>
          <a:xfrm>
            <a:off x="630311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5" name="Google Shape;8005;p1198"/>
          <p:cNvSpPr txBox="1">
            <a:spLocks noGrp="1"/>
          </p:cNvSpPr>
          <p:nvPr>
            <p:ph type="body" idx="7"/>
          </p:nvPr>
        </p:nvSpPr>
        <p:spPr>
          <a:xfrm>
            <a:off x="6229296"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06" name="Google Shape;8006;p119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matchingName="Screenshot instructions">
  <p:cSld name="Screenshot instructions">
    <p:bg>
      <p:bgPr>
        <a:solidFill>
          <a:srgbClr val="FDFEFE"/>
        </a:solidFill>
        <a:effectLst/>
      </p:bgPr>
    </p:bg>
    <p:spTree>
      <p:nvGrpSpPr>
        <p:cNvPr id="1" name="Shape 8007"/>
        <p:cNvGrpSpPr/>
        <p:nvPr/>
      </p:nvGrpSpPr>
      <p:grpSpPr>
        <a:xfrm>
          <a:off x="0" y="0"/>
          <a:ext cx="0" cy="0"/>
          <a:chOff x="0" y="0"/>
          <a:chExt cx="0" cy="0"/>
        </a:xfrm>
      </p:grpSpPr>
      <p:sp>
        <p:nvSpPr>
          <p:cNvPr id="8008" name="Google Shape;8008;p1199"/>
          <p:cNvSpPr txBox="1"/>
          <p:nvPr/>
        </p:nvSpPr>
        <p:spPr>
          <a:xfrm>
            <a:off x="1469415" y="1515479"/>
            <a:ext cx="3232200" cy="2206800"/>
          </a:xfrm>
          <a:prstGeom prst="rect">
            <a:avLst/>
          </a:prstGeom>
          <a:noFill/>
          <a:ln>
            <a:noFill/>
          </a:ln>
        </p:spPr>
        <p:txBody>
          <a:bodyPr spcFirstLastPara="1" wrap="square" lIns="19050" tIns="19050" rIns="19050" bIns="19050" anchor="t" anchorCtr="0">
            <a:normAutofit/>
          </a:bodyPr>
          <a:lstStyle/>
          <a:p>
            <a:pPr marL="0" marR="0" lvl="0" indent="0" algn="l" rtl="0">
              <a:lnSpc>
                <a:spcPct val="100000"/>
              </a:lnSpc>
              <a:spcBef>
                <a:spcPts val="0"/>
              </a:spcBef>
              <a:spcAft>
                <a:spcPts val="0"/>
              </a:spcAft>
              <a:buClr>
                <a:srgbClr val="292A2E"/>
              </a:buClr>
              <a:buSzPts val="1200"/>
              <a:buFont typeface="Play"/>
              <a:buNone/>
            </a:pPr>
            <a:r>
              <a:rPr lang="en" sz="1200" b="0" i="0" u="none" strike="noStrike" cap="none">
                <a:solidFill>
                  <a:srgbClr val="292A2E"/>
                </a:solidFill>
                <a:latin typeface="Play"/>
                <a:ea typeface="Play"/>
                <a:cs typeface="Play"/>
                <a:sym typeface="Play"/>
              </a:rPr>
              <a:t>Screenshots should have a corner radius of 19. The mask in Keynote will take care of it. When replacing a screenshot, select the existing item in one of the slides below, click</a:t>
            </a:r>
            <a:r>
              <a:rPr lang="en" sz="1200" b="1" i="0" u="none" strike="noStrike" cap="none">
                <a:solidFill>
                  <a:srgbClr val="292A2E"/>
                </a:solidFill>
                <a:latin typeface="Play"/>
                <a:ea typeface="Play"/>
                <a:cs typeface="Play"/>
                <a:sym typeface="Play"/>
              </a:rPr>
              <a:t> format &gt; image &gt; replace </a:t>
            </a:r>
            <a:r>
              <a:rPr lang="en" sz="1200" b="0" i="0" u="none" strike="noStrike" cap="none">
                <a:solidFill>
                  <a:srgbClr val="292A2E"/>
                </a:solidFill>
                <a:latin typeface="Play"/>
                <a:ea typeface="Play"/>
                <a:cs typeface="Play"/>
                <a:sym typeface="Play"/>
              </a:rPr>
              <a:t>to keep radii.</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0" i="0" u="none" strike="noStrike" cap="none">
                <a:solidFill>
                  <a:srgbClr val="292A2E"/>
                </a:solidFill>
                <a:latin typeface="Play"/>
                <a:ea typeface="Play"/>
                <a:cs typeface="Play"/>
                <a:sym typeface="Play"/>
              </a:rPr>
              <a:t>Try to keep screenshots the same size, and in the same position, so that there are no distracting jumps.  You can always check this under the </a:t>
            </a:r>
            <a:r>
              <a:rPr lang="en" sz="1200" b="1" i="0" u="none" strike="noStrike" cap="none">
                <a:solidFill>
                  <a:srgbClr val="292A2E"/>
                </a:solidFill>
                <a:latin typeface="Play"/>
                <a:ea typeface="Play"/>
                <a:cs typeface="Play"/>
                <a:sym typeface="Play"/>
              </a:rPr>
              <a:t>format &gt; arrange</a:t>
            </a:r>
            <a:r>
              <a:rPr lang="en" sz="1200" b="0" i="0" u="none" strike="noStrike" cap="none">
                <a:solidFill>
                  <a:srgbClr val="292A2E"/>
                </a:solidFill>
                <a:latin typeface="Play"/>
                <a:ea typeface="Play"/>
                <a:cs typeface="Play"/>
                <a:sym typeface="Play"/>
              </a:rPr>
              <a:t> tab on the right when you have the screen selected.</a:t>
            </a:r>
            <a:endParaRPr sz="500" b="0" i="0" u="none" strike="noStrike" cap="none">
              <a:solidFill>
                <a:srgbClr val="000000"/>
              </a:solidFill>
              <a:latin typeface="Arial"/>
              <a:ea typeface="Arial"/>
              <a:cs typeface="Arial"/>
              <a:sym typeface="Arial"/>
            </a:endParaRPr>
          </a:p>
        </p:txBody>
      </p:sp>
      <p:sp>
        <p:nvSpPr>
          <p:cNvPr id="8009" name="Google Shape;8009;p1199"/>
          <p:cNvSpPr/>
          <p:nvPr/>
        </p:nvSpPr>
        <p:spPr>
          <a:xfrm>
            <a:off x="1469415" y="792806"/>
            <a:ext cx="3764700" cy="585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E1113"/>
              </a:buClr>
              <a:buSzPts val="2800"/>
              <a:buFont typeface="Play"/>
              <a:buNone/>
            </a:pPr>
            <a:r>
              <a:rPr lang="en" sz="2800" b="1" i="0" u="none" strike="noStrike" cap="none">
                <a:solidFill>
                  <a:srgbClr val="0E1113"/>
                </a:solidFill>
                <a:latin typeface="Play"/>
                <a:ea typeface="Play"/>
                <a:cs typeface="Play"/>
                <a:sym typeface="Play"/>
              </a:rPr>
              <a:t>Screenshot notes</a:t>
            </a:r>
            <a:endParaRPr sz="500" b="0" i="0" u="none" strike="noStrike" cap="none">
              <a:solidFill>
                <a:srgbClr val="000000"/>
              </a:solidFill>
              <a:latin typeface="Arial"/>
              <a:ea typeface="Arial"/>
              <a:cs typeface="Arial"/>
              <a:sym typeface="Arial"/>
            </a:endParaRPr>
          </a:p>
        </p:txBody>
      </p:sp>
      <p:pic>
        <p:nvPicPr>
          <p:cNvPr id="8010" name="Google Shape;8010;p1199" descr="Format menu"/>
          <p:cNvPicPr preferRelativeResize="0"/>
          <p:nvPr/>
        </p:nvPicPr>
        <p:blipFill rotWithShape="1">
          <a:blip r:embed="rId2">
            <a:alphaModFix/>
          </a:blip>
          <a:srcRect/>
          <a:stretch/>
        </p:blipFill>
        <p:spPr>
          <a:xfrm>
            <a:off x="5645165" y="762396"/>
            <a:ext cx="1319213" cy="2314575"/>
          </a:xfrm>
          <a:prstGeom prst="rect">
            <a:avLst/>
          </a:prstGeom>
          <a:noFill/>
          <a:ln>
            <a:noFill/>
          </a:ln>
          <a:effectLst>
            <a:outerShdw blurRad="215900" dist="76548" dir="5400000" rotWithShape="0">
              <a:srgbClr val="000000">
                <a:alpha val="8630"/>
              </a:srgbClr>
            </a:outerShdw>
          </a:effectLst>
        </p:spPr>
      </p:pic>
      <p:cxnSp>
        <p:nvCxnSpPr>
          <p:cNvPr id="8011" name="Google Shape;8011;p1199"/>
          <p:cNvCxnSpPr/>
          <p:nvPr/>
        </p:nvCxnSpPr>
        <p:spPr>
          <a:xfrm rot="10800000" flipH="1">
            <a:off x="5119509" y="1727265"/>
            <a:ext cx="1056000" cy="395700"/>
          </a:xfrm>
          <a:prstGeom prst="straightConnector1">
            <a:avLst/>
          </a:prstGeom>
          <a:noFill/>
          <a:ln w="88900" cap="flat" cmpd="sng">
            <a:solidFill>
              <a:srgbClr val="0E1113"/>
            </a:solidFill>
            <a:prstDash val="solid"/>
            <a:miter lim="400000"/>
            <a:headEnd type="none" w="sm" len="sm"/>
            <a:tailEnd type="triangle" w="med" len="med"/>
          </a:ln>
        </p:spPr>
      </p:cxnSp>
      <p:pic>
        <p:nvPicPr>
          <p:cNvPr id="8012" name="Google Shape;8012;p1199" descr="Arrange menu"/>
          <p:cNvPicPr preferRelativeResize="0"/>
          <p:nvPr/>
        </p:nvPicPr>
        <p:blipFill rotWithShape="1">
          <a:blip r:embed="rId3">
            <a:alphaModFix/>
          </a:blip>
          <a:srcRect/>
          <a:stretch/>
        </p:blipFill>
        <p:spPr>
          <a:xfrm>
            <a:off x="5645165" y="3416047"/>
            <a:ext cx="1723605" cy="1236940"/>
          </a:xfrm>
          <a:prstGeom prst="rect">
            <a:avLst/>
          </a:prstGeom>
          <a:noFill/>
          <a:ln>
            <a:noFill/>
          </a:ln>
          <a:effectLst>
            <a:outerShdw blurRad="215900" dist="76548" dir="5400000" rotWithShape="0">
              <a:srgbClr val="000000">
                <a:alpha val="8630"/>
              </a:srgbClr>
            </a:outerShdw>
          </a:effectLst>
        </p:spPr>
      </p:pic>
      <p:cxnSp>
        <p:nvCxnSpPr>
          <p:cNvPr id="8013" name="Google Shape;8013;p1199"/>
          <p:cNvCxnSpPr/>
          <p:nvPr/>
        </p:nvCxnSpPr>
        <p:spPr>
          <a:xfrm>
            <a:off x="5124352" y="3325166"/>
            <a:ext cx="651300" cy="572700"/>
          </a:xfrm>
          <a:prstGeom prst="straightConnector1">
            <a:avLst/>
          </a:prstGeom>
          <a:noFill/>
          <a:ln w="88900" cap="flat" cmpd="sng">
            <a:solidFill>
              <a:srgbClr val="0E1113"/>
            </a:solidFill>
            <a:prstDash val="solid"/>
            <a:miter lim="400000"/>
            <a:headEnd type="none" w="sm" len="sm"/>
            <a:tailEnd type="triangle" w="med" len="med"/>
          </a:ln>
        </p:spPr>
      </p:cxnSp>
      <p:sp>
        <p:nvSpPr>
          <p:cNvPr id="8014" name="Google Shape;8014;p119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matchingName="Screenshot media placeholder">
  <p:cSld name="Screenshot media placeholder">
    <p:bg>
      <p:bgPr>
        <a:solidFill>
          <a:srgbClr val="FDFEFE"/>
        </a:solidFill>
        <a:effectLst/>
      </p:bgPr>
    </p:bg>
    <p:spTree>
      <p:nvGrpSpPr>
        <p:cNvPr id="1" name="Shape 8015"/>
        <p:cNvGrpSpPr/>
        <p:nvPr/>
      </p:nvGrpSpPr>
      <p:grpSpPr>
        <a:xfrm>
          <a:off x="0" y="0"/>
          <a:ext cx="0" cy="0"/>
          <a:chOff x="0" y="0"/>
          <a:chExt cx="0" cy="0"/>
        </a:xfrm>
      </p:grpSpPr>
      <p:sp>
        <p:nvSpPr>
          <p:cNvPr id="8016" name="Google Shape;8016;p1200"/>
          <p:cNvSpPr>
            <a:spLocks noGrp="1"/>
          </p:cNvSpPr>
          <p:nvPr>
            <p:ph type="pic" idx="2"/>
          </p:nvPr>
        </p:nvSpPr>
        <p:spPr>
          <a:xfrm>
            <a:off x="387151" y="248400"/>
            <a:ext cx="8364300" cy="4646700"/>
          </a:xfrm>
          <a:prstGeom prst="rect">
            <a:avLst/>
          </a:prstGeom>
          <a:noFill/>
          <a:ln>
            <a:noFill/>
          </a:ln>
        </p:spPr>
      </p:sp>
      <p:sp>
        <p:nvSpPr>
          <p:cNvPr id="8017" name="Google Shape;8017;p120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matchingName="Screenshot with title">
  <p:cSld name="Screenshot with title">
    <p:bg>
      <p:bgPr>
        <a:solidFill>
          <a:srgbClr val="FDFEFE"/>
        </a:solidFill>
        <a:effectLst/>
      </p:bgPr>
    </p:bg>
    <p:spTree>
      <p:nvGrpSpPr>
        <p:cNvPr id="1" name="Shape 8018"/>
        <p:cNvGrpSpPr/>
        <p:nvPr/>
      </p:nvGrpSpPr>
      <p:grpSpPr>
        <a:xfrm>
          <a:off x="0" y="0"/>
          <a:ext cx="0" cy="0"/>
          <a:chOff x="0" y="0"/>
          <a:chExt cx="0" cy="0"/>
        </a:xfrm>
      </p:grpSpPr>
      <p:sp>
        <p:nvSpPr>
          <p:cNvPr id="8019" name="Google Shape;8019;p1201"/>
          <p:cNvSpPr>
            <a:spLocks noGrp="1"/>
          </p:cNvSpPr>
          <p:nvPr>
            <p:ph type="pic" idx="2"/>
          </p:nvPr>
        </p:nvSpPr>
        <p:spPr>
          <a:xfrm>
            <a:off x="953026" y="1122418"/>
            <a:ext cx="7237800" cy="4021200"/>
          </a:xfrm>
          <a:prstGeom prst="rect">
            <a:avLst/>
          </a:prstGeom>
          <a:noFill/>
          <a:ln>
            <a:noFill/>
          </a:ln>
        </p:spPr>
      </p:sp>
      <p:sp>
        <p:nvSpPr>
          <p:cNvPr id="8020" name="Google Shape;8020;p1201"/>
          <p:cNvSpPr txBox="1">
            <a:spLocks noGrp="1"/>
          </p:cNvSpPr>
          <p:nvPr>
            <p:ph type="body" idx="1"/>
          </p:nvPr>
        </p:nvSpPr>
        <p:spPr>
          <a:xfrm>
            <a:off x="666750" y="324607"/>
            <a:ext cx="7810500" cy="5526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21" name="Google Shape;8021;p120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732"/>
        <p:cNvGrpSpPr/>
        <p:nvPr/>
      </p:nvGrpSpPr>
      <p:grpSpPr>
        <a:xfrm>
          <a:off x="0" y="0"/>
          <a:ext cx="0" cy="0"/>
          <a:chOff x="0" y="0"/>
          <a:chExt cx="0" cy="0"/>
        </a:xfrm>
      </p:grpSpPr>
      <p:sp>
        <p:nvSpPr>
          <p:cNvPr id="733" name="Google Shape;733;p12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34" name="Google Shape;734;p122"/>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735" name="Google Shape;735;p12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736" name="Google Shape;736;p122"/>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737" name="Google Shape;737;p122"/>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738" name="Google Shape;738;p122"/>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matchingName="Screenshot with title blue">
  <p:cSld name="Screenshot with title blue">
    <p:spTree>
      <p:nvGrpSpPr>
        <p:cNvPr id="1" name="Shape 8022"/>
        <p:cNvGrpSpPr/>
        <p:nvPr/>
      </p:nvGrpSpPr>
      <p:grpSpPr>
        <a:xfrm>
          <a:off x="0" y="0"/>
          <a:ext cx="0" cy="0"/>
          <a:chOff x="0" y="0"/>
          <a:chExt cx="0" cy="0"/>
        </a:xfrm>
      </p:grpSpPr>
      <p:sp>
        <p:nvSpPr>
          <p:cNvPr id="8023" name="Google Shape;8023;p1202"/>
          <p:cNvSpPr>
            <a:spLocks noGrp="1"/>
          </p:cNvSpPr>
          <p:nvPr>
            <p:ph type="pic" idx="2"/>
          </p:nvPr>
        </p:nvSpPr>
        <p:spPr>
          <a:xfrm>
            <a:off x="953026" y="1122418"/>
            <a:ext cx="7237800" cy="4021200"/>
          </a:xfrm>
          <a:prstGeom prst="rect">
            <a:avLst/>
          </a:prstGeom>
          <a:noFill/>
          <a:ln>
            <a:noFill/>
          </a:ln>
        </p:spPr>
      </p:sp>
      <p:sp>
        <p:nvSpPr>
          <p:cNvPr id="8024" name="Google Shape;8024;p1202"/>
          <p:cNvSpPr txBox="1">
            <a:spLocks noGrp="1"/>
          </p:cNvSpPr>
          <p:nvPr>
            <p:ph type="body" idx="1"/>
          </p:nvPr>
        </p:nvSpPr>
        <p:spPr>
          <a:xfrm>
            <a:off x="666750" y="326231"/>
            <a:ext cx="7810500" cy="5526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25" name="Google Shape;8025;p120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matchingName="Peek In_White">
  <p:cSld name="Peek In_White">
    <p:bg>
      <p:bgPr>
        <a:solidFill>
          <a:srgbClr val="FDFEFE"/>
        </a:solidFill>
        <a:effectLst/>
      </p:bgPr>
    </p:bg>
    <p:spTree>
      <p:nvGrpSpPr>
        <p:cNvPr id="1" name="Shape 8026"/>
        <p:cNvGrpSpPr/>
        <p:nvPr/>
      </p:nvGrpSpPr>
      <p:grpSpPr>
        <a:xfrm>
          <a:off x="0" y="0"/>
          <a:ext cx="0" cy="0"/>
          <a:chOff x="0" y="0"/>
          <a:chExt cx="0" cy="0"/>
        </a:xfrm>
      </p:grpSpPr>
      <p:sp>
        <p:nvSpPr>
          <p:cNvPr id="8027" name="Google Shape;8027;p1203"/>
          <p:cNvSpPr>
            <a:spLocks noGrp="1"/>
          </p:cNvSpPr>
          <p:nvPr>
            <p:ph type="pic" idx="2"/>
          </p:nvPr>
        </p:nvSpPr>
        <p:spPr>
          <a:xfrm>
            <a:off x="2748756" y="1378949"/>
            <a:ext cx="6924600" cy="3846900"/>
          </a:xfrm>
          <a:prstGeom prst="rect">
            <a:avLst/>
          </a:prstGeom>
          <a:noFill/>
          <a:ln>
            <a:noFill/>
          </a:ln>
        </p:spPr>
      </p:sp>
      <p:sp>
        <p:nvSpPr>
          <p:cNvPr id="8028" name="Google Shape;8028;p1203"/>
          <p:cNvSpPr txBox="1">
            <a:spLocks noGrp="1"/>
          </p:cNvSpPr>
          <p:nvPr>
            <p:ph type="body" idx="1"/>
          </p:nvPr>
        </p:nvSpPr>
        <p:spPr>
          <a:xfrm>
            <a:off x="636870"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29" name="Google Shape;8029;p1203"/>
          <p:cNvSpPr txBox="1">
            <a:spLocks noGrp="1"/>
          </p:cNvSpPr>
          <p:nvPr>
            <p:ph type="body" idx="3"/>
          </p:nvPr>
        </p:nvSpPr>
        <p:spPr>
          <a:xfrm>
            <a:off x="636870" y="1378021"/>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0" name="Google Shape;8030;p1203"/>
          <p:cNvSpPr txBox="1">
            <a:spLocks noGrp="1"/>
          </p:cNvSpPr>
          <p:nvPr>
            <p:ph type="body" idx="4"/>
          </p:nvPr>
        </p:nvSpPr>
        <p:spPr>
          <a:xfrm>
            <a:off x="636870" y="1709015"/>
            <a:ext cx="2381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1" name="Google Shape;8031;p1203"/>
          <p:cNvSpPr txBox="1">
            <a:spLocks noGrp="1"/>
          </p:cNvSpPr>
          <p:nvPr>
            <p:ph type="body" idx="5"/>
          </p:nvPr>
        </p:nvSpPr>
        <p:spPr>
          <a:xfrm>
            <a:off x="636870" y="2549596"/>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2" name="Google Shape;8032;p1203"/>
          <p:cNvSpPr txBox="1">
            <a:spLocks noGrp="1"/>
          </p:cNvSpPr>
          <p:nvPr>
            <p:ph type="body" idx="6"/>
          </p:nvPr>
        </p:nvSpPr>
        <p:spPr>
          <a:xfrm>
            <a:off x="636870" y="2880589"/>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3" name="Google Shape;8033;p1203"/>
          <p:cNvSpPr txBox="1">
            <a:spLocks noGrp="1"/>
          </p:cNvSpPr>
          <p:nvPr>
            <p:ph type="body" idx="7"/>
          </p:nvPr>
        </p:nvSpPr>
        <p:spPr>
          <a:xfrm>
            <a:off x="636870" y="3597346"/>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4" name="Google Shape;8034;p1203"/>
          <p:cNvSpPr txBox="1">
            <a:spLocks noGrp="1"/>
          </p:cNvSpPr>
          <p:nvPr>
            <p:ph type="body" idx="8"/>
          </p:nvPr>
        </p:nvSpPr>
        <p:spPr>
          <a:xfrm>
            <a:off x="636870" y="3928340"/>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5" name="Google Shape;8035;p120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matchingName="Peek In_Blue">
  <p:cSld name="Peek In_Blue">
    <p:spTree>
      <p:nvGrpSpPr>
        <p:cNvPr id="1" name="Shape 8036"/>
        <p:cNvGrpSpPr/>
        <p:nvPr/>
      </p:nvGrpSpPr>
      <p:grpSpPr>
        <a:xfrm>
          <a:off x="0" y="0"/>
          <a:ext cx="0" cy="0"/>
          <a:chOff x="0" y="0"/>
          <a:chExt cx="0" cy="0"/>
        </a:xfrm>
      </p:grpSpPr>
      <p:sp>
        <p:nvSpPr>
          <p:cNvPr id="8037" name="Google Shape;8037;p1204"/>
          <p:cNvSpPr>
            <a:spLocks noGrp="1"/>
          </p:cNvSpPr>
          <p:nvPr>
            <p:ph type="pic" idx="2"/>
          </p:nvPr>
        </p:nvSpPr>
        <p:spPr>
          <a:xfrm>
            <a:off x="2748756" y="1378949"/>
            <a:ext cx="6924600" cy="3846900"/>
          </a:xfrm>
          <a:prstGeom prst="rect">
            <a:avLst/>
          </a:prstGeom>
          <a:noFill/>
          <a:ln>
            <a:noFill/>
          </a:ln>
        </p:spPr>
      </p:sp>
      <p:sp>
        <p:nvSpPr>
          <p:cNvPr id="8038" name="Google Shape;8038;p1204"/>
          <p:cNvSpPr txBox="1">
            <a:spLocks noGrp="1"/>
          </p:cNvSpPr>
          <p:nvPr>
            <p:ph type="body" idx="1"/>
          </p:nvPr>
        </p:nvSpPr>
        <p:spPr>
          <a:xfrm>
            <a:off x="636870"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39" name="Google Shape;8039;p1204"/>
          <p:cNvSpPr txBox="1">
            <a:spLocks noGrp="1"/>
          </p:cNvSpPr>
          <p:nvPr>
            <p:ph type="body" idx="3"/>
          </p:nvPr>
        </p:nvSpPr>
        <p:spPr>
          <a:xfrm>
            <a:off x="636870" y="1378021"/>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0" name="Google Shape;8040;p1204"/>
          <p:cNvSpPr txBox="1">
            <a:spLocks noGrp="1"/>
          </p:cNvSpPr>
          <p:nvPr>
            <p:ph type="body" idx="4"/>
          </p:nvPr>
        </p:nvSpPr>
        <p:spPr>
          <a:xfrm>
            <a:off x="636870" y="1709015"/>
            <a:ext cx="23814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1" name="Google Shape;8041;p1204"/>
          <p:cNvSpPr txBox="1">
            <a:spLocks noGrp="1"/>
          </p:cNvSpPr>
          <p:nvPr>
            <p:ph type="body" idx="5"/>
          </p:nvPr>
        </p:nvSpPr>
        <p:spPr>
          <a:xfrm>
            <a:off x="636870" y="2549596"/>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2" name="Google Shape;8042;p1204"/>
          <p:cNvSpPr txBox="1">
            <a:spLocks noGrp="1"/>
          </p:cNvSpPr>
          <p:nvPr>
            <p:ph type="body" idx="6"/>
          </p:nvPr>
        </p:nvSpPr>
        <p:spPr>
          <a:xfrm>
            <a:off x="636870" y="2880589"/>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3" name="Google Shape;8043;p1204"/>
          <p:cNvSpPr txBox="1">
            <a:spLocks noGrp="1"/>
          </p:cNvSpPr>
          <p:nvPr>
            <p:ph type="body" idx="7"/>
          </p:nvPr>
        </p:nvSpPr>
        <p:spPr>
          <a:xfrm>
            <a:off x="636870" y="3597346"/>
            <a:ext cx="22335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4" name="Google Shape;8044;p1204"/>
          <p:cNvSpPr txBox="1">
            <a:spLocks noGrp="1"/>
          </p:cNvSpPr>
          <p:nvPr>
            <p:ph type="body" idx="8"/>
          </p:nvPr>
        </p:nvSpPr>
        <p:spPr>
          <a:xfrm>
            <a:off x="636870" y="3928340"/>
            <a:ext cx="2381400" cy="4191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45" name="Google Shape;8045;p120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matchingName="Closing 01">
  <p:cSld name="Closing 01">
    <p:bg>
      <p:bgPr>
        <a:solidFill>
          <a:srgbClr val="FDFEFE"/>
        </a:solidFill>
        <a:effectLst/>
      </p:bgPr>
    </p:bg>
    <p:spTree>
      <p:nvGrpSpPr>
        <p:cNvPr id="1" name="Shape 8046"/>
        <p:cNvGrpSpPr/>
        <p:nvPr/>
      </p:nvGrpSpPr>
      <p:grpSpPr>
        <a:xfrm>
          <a:off x="0" y="0"/>
          <a:ext cx="0" cy="0"/>
          <a:chOff x="0" y="0"/>
          <a:chExt cx="0" cy="0"/>
        </a:xfrm>
      </p:grpSpPr>
      <p:pic>
        <p:nvPicPr>
          <p:cNvPr id="8047" name="Google Shape;8047;p1205"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
        <p:nvSpPr>
          <p:cNvPr id="8048" name="Google Shape;8048;p120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matchingName="Closing 02">
  <p:cSld name="Closing 02">
    <p:spTree>
      <p:nvGrpSpPr>
        <p:cNvPr id="1" name="Shape 8049"/>
        <p:cNvGrpSpPr/>
        <p:nvPr/>
      </p:nvGrpSpPr>
      <p:grpSpPr>
        <a:xfrm>
          <a:off x="0" y="0"/>
          <a:ext cx="0" cy="0"/>
          <a:chOff x="0" y="0"/>
          <a:chExt cx="0" cy="0"/>
        </a:xfrm>
      </p:grpSpPr>
      <p:pic>
        <p:nvPicPr>
          <p:cNvPr id="8050" name="Google Shape;8050;p1206"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
        <p:nvSpPr>
          <p:cNvPr id="8051" name="Google Shape;8051;p120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matchingName="Closing 03">
  <p:cSld name="Closing 03">
    <p:bg>
      <p:bgPr>
        <a:solidFill>
          <a:srgbClr val="FDFEFE"/>
        </a:solidFill>
        <a:effectLst/>
      </p:bgPr>
    </p:bg>
    <p:spTree>
      <p:nvGrpSpPr>
        <p:cNvPr id="1" name="Shape 8052"/>
        <p:cNvGrpSpPr/>
        <p:nvPr/>
      </p:nvGrpSpPr>
      <p:grpSpPr>
        <a:xfrm>
          <a:off x="0" y="0"/>
          <a:ext cx="0" cy="0"/>
          <a:chOff x="0" y="0"/>
          <a:chExt cx="0" cy="0"/>
        </a:xfrm>
      </p:grpSpPr>
      <p:pic>
        <p:nvPicPr>
          <p:cNvPr id="8053" name="Google Shape;8053;p1207" descr="horizontal-logo-gradient-blue-atlassian.svg"/>
          <p:cNvPicPr preferRelativeResize="0"/>
          <p:nvPr/>
        </p:nvPicPr>
        <p:blipFill rotWithShape="1">
          <a:blip r:embed="rId2">
            <a:alphaModFix/>
          </a:blip>
          <a:srcRect/>
          <a:stretch/>
        </p:blipFill>
        <p:spPr>
          <a:xfrm>
            <a:off x="3949587" y="2056558"/>
            <a:ext cx="1341339" cy="220117"/>
          </a:xfrm>
          <a:prstGeom prst="rect">
            <a:avLst/>
          </a:prstGeom>
          <a:noFill/>
          <a:ln>
            <a:noFill/>
          </a:ln>
        </p:spPr>
      </p:pic>
      <p:sp>
        <p:nvSpPr>
          <p:cNvPr id="8054" name="Google Shape;8054;p1207"/>
          <p:cNvSpPr txBox="1">
            <a:spLocks noGrp="1"/>
          </p:cNvSpPr>
          <p:nvPr>
            <p:ph type="body" idx="1"/>
          </p:nvPr>
        </p:nvSpPr>
        <p:spPr>
          <a:xfrm>
            <a:off x="1106461" y="2329658"/>
            <a:ext cx="6931200" cy="768000"/>
          </a:xfrm>
          <a:prstGeom prst="rect">
            <a:avLst/>
          </a:prstGeom>
          <a:noFill/>
          <a:ln>
            <a:noFill/>
          </a:ln>
        </p:spPr>
        <p:txBody>
          <a:bodyPr spcFirstLastPara="1" wrap="square" lIns="19050" tIns="19050" rIns="19050" bIns="19050" anchor="ctr" anchorCtr="0">
            <a:norm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55" name="Google Shape;8055;p120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matchingName="Closing 04">
  <p:cSld name="Closing 04">
    <p:spTree>
      <p:nvGrpSpPr>
        <p:cNvPr id="1" name="Shape 8056"/>
        <p:cNvGrpSpPr/>
        <p:nvPr/>
      </p:nvGrpSpPr>
      <p:grpSpPr>
        <a:xfrm>
          <a:off x="0" y="0"/>
          <a:ext cx="0" cy="0"/>
          <a:chOff x="0" y="0"/>
          <a:chExt cx="0" cy="0"/>
        </a:xfrm>
      </p:grpSpPr>
      <p:pic>
        <p:nvPicPr>
          <p:cNvPr id="8057" name="Google Shape;8057;p1208"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8058" name="Google Shape;8058;p1208"/>
          <p:cNvSpPr txBox="1">
            <a:spLocks noGrp="1"/>
          </p:cNvSpPr>
          <p:nvPr>
            <p:ph type="body" idx="1"/>
          </p:nvPr>
        </p:nvSpPr>
        <p:spPr>
          <a:xfrm>
            <a:off x="1106461" y="2329658"/>
            <a:ext cx="6931200" cy="768000"/>
          </a:xfrm>
          <a:prstGeom prst="rect">
            <a:avLst/>
          </a:prstGeom>
          <a:noFill/>
          <a:ln>
            <a:noFill/>
          </a:ln>
        </p:spPr>
        <p:txBody>
          <a:bodyPr spcFirstLastPara="1" wrap="square" lIns="19050" tIns="19050" rIns="19050" bIns="19050" anchor="ctr" anchorCtr="0">
            <a:normAutofit/>
          </a:bodyPr>
          <a:lstStyle>
            <a:lvl1pPr marL="457200" lvl="0" indent="-228600" algn="ctr">
              <a:lnSpc>
                <a:spcPct val="100000"/>
              </a:lnSpc>
              <a:spcBef>
                <a:spcPts val="0"/>
              </a:spcBef>
              <a:spcAft>
                <a:spcPts val="0"/>
              </a:spcAft>
              <a:buClr>
                <a:srgbClr val="FDFEFE"/>
              </a:buClr>
              <a:buSzPts val="4700"/>
              <a:buFont typeface="Play"/>
              <a:buNone/>
              <a:defRPr sz="47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59" name="Google Shape;8059;p120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matchingName="Closing 05">
  <p:cSld name="Closing 05">
    <p:bg>
      <p:bgPr>
        <a:solidFill>
          <a:srgbClr val="FDFEFE"/>
        </a:solidFill>
        <a:effectLst/>
      </p:bgPr>
    </p:bg>
    <p:spTree>
      <p:nvGrpSpPr>
        <p:cNvPr id="1" name="Shape 8060"/>
        <p:cNvGrpSpPr/>
        <p:nvPr/>
      </p:nvGrpSpPr>
      <p:grpSpPr>
        <a:xfrm>
          <a:off x="0" y="0"/>
          <a:ext cx="0" cy="0"/>
          <a:chOff x="0" y="0"/>
          <a:chExt cx="0" cy="0"/>
        </a:xfrm>
      </p:grpSpPr>
      <p:pic>
        <p:nvPicPr>
          <p:cNvPr id="8061" name="Google Shape;8061;p1209" descr="horizontal-logo-gradient-blue-atlassian.svg"/>
          <p:cNvPicPr preferRelativeResize="0"/>
          <p:nvPr/>
        </p:nvPicPr>
        <p:blipFill rotWithShape="1">
          <a:blip r:embed="rId2">
            <a:alphaModFix/>
          </a:blip>
          <a:srcRect/>
          <a:stretch/>
        </p:blipFill>
        <p:spPr>
          <a:xfrm>
            <a:off x="3949587" y="2056558"/>
            <a:ext cx="1341339" cy="220117"/>
          </a:xfrm>
          <a:prstGeom prst="rect">
            <a:avLst/>
          </a:prstGeom>
          <a:noFill/>
          <a:ln>
            <a:noFill/>
          </a:ln>
        </p:spPr>
      </p:pic>
      <p:pic>
        <p:nvPicPr>
          <p:cNvPr id="8062" name="Google Shape;8062;p1209"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8063" name="Google Shape;8063;p1209"/>
          <p:cNvSpPr txBox="1"/>
          <p:nvPr/>
        </p:nvSpPr>
        <p:spPr>
          <a:xfrm>
            <a:off x="452436" y="2329658"/>
            <a:ext cx="8239200" cy="768000"/>
          </a:xfrm>
          <a:prstGeom prst="rect">
            <a:avLst/>
          </a:prstGeom>
          <a:noFill/>
          <a:ln>
            <a:noFill/>
          </a:ln>
        </p:spPr>
        <p:txBody>
          <a:bodyPr spcFirstLastPara="1" wrap="square" lIns="19050" tIns="19050" rIns="19050" bIns="19050" anchor="ctr" anchorCtr="0">
            <a:normAutofit/>
          </a:bodyPr>
          <a:lstStyle/>
          <a:p>
            <a:pPr marL="0" marR="0" lvl="0" indent="0" algn="ctr"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Thank you!</a:t>
            </a:r>
            <a:endParaRPr sz="500" b="0" i="0" u="none" strike="noStrike" cap="none">
              <a:solidFill>
                <a:srgbClr val="000000"/>
              </a:solidFill>
              <a:latin typeface="Arial"/>
              <a:ea typeface="Arial"/>
              <a:cs typeface="Arial"/>
              <a:sym typeface="Arial"/>
            </a:endParaRPr>
          </a:p>
        </p:txBody>
      </p:sp>
      <p:sp>
        <p:nvSpPr>
          <p:cNvPr id="8064" name="Google Shape;8064;p120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matchingName="Intro / Outro">
  <p:cSld name="Intro / Outro">
    <p:bg>
      <p:bgPr>
        <a:solidFill>
          <a:srgbClr val="007FFF"/>
        </a:solidFill>
        <a:effectLst/>
      </p:bgPr>
    </p:bg>
    <p:spTree>
      <p:nvGrpSpPr>
        <p:cNvPr id="1" name="Shape 8065"/>
        <p:cNvGrpSpPr/>
        <p:nvPr/>
      </p:nvGrpSpPr>
      <p:grpSpPr>
        <a:xfrm>
          <a:off x="0" y="0"/>
          <a:ext cx="0" cy="0"/>
          <a:chOff x="0" y="0"/>
          <a:chExt cx="0" cy="0"/>
        </a:xfrm>
      </p:grpSpPr>
      <p:sp>
        <p:nvSpPr>
          <p:cNvPr id="8066" name="Google Shape;8066;p1210"/>
          <p:cNvSpPr/>
          <p:nvPr/>
        </p:nvSpPr>
        <p:spPr>
          <a:xfrm>
            <a:off x="307180" y="293408"/>
            <a:ext cx="8529600" cy="45567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1800"/>
              <a:buFont typeface="Play"/>
              <a:buNone/>
            </a:pPr>
            <a:endParaRPr sz="1800" b="0" i="0" u="none" strike="noStrike" cap="none">
              <a:solidFill>
                <a:srgbClr val="0E1E40"/>
              </a:solidFill>
              <a:latin typeface="Play"/>
              <a:ea typeface="Play"/>
              <a:cs typeface="Play"/>
              <a:sym typeface="Play"/>
            </a:endParaRPr>
          </a:p>
        </p:txBody>
      </p:sp>
      <p:sp>
        <p:nvSpPr>
          <p:cNvPr id="8067" name="Google Shape;8067;p1210"/>
          <p:cNvSpPr txBox="1">
            <a:spLocks noGrp="1"/>
          </p:cNvSpPr>
          <p:nvPr>
            <p:ph type="body" idx="1"/>
          </p:nvPr>
        </p:nvSpPr>
        <p:spPr>
          <a:xfrm>
            <a:off x="666622" y="2061697"/>
            <a:ext cx="7810800" cy="723900"/>
          </a:xfrm>
          <a:prstGeom prst="rect">
            <a:avLst/>
          </a:prstGeom>
          <a:noFill/>
          <a:ln>
            <a:noFill/>
          </a:ln>
        </p:spPr>
        <p:txBody>
          <a:bodyPr spcFirstLastPara="1" wrap="square" lIns="19050" tIns="19050" rIns="19050" bIns="19050" anchor="b" anchorCtr="0">
            <a:spAutoFit/>
          </a:bodyPr>
          <a:lstStyle>
            <a:lvl1pPr marL="457200" lvl="0" indent="-228600" algn="ctr">
              <a:lnSpc>
                <a:spcPct val="100000"/>
              </a:lnSpc>
              <a:spcBef>
                <a:spcPts val="0"/>
              </a:spcBef>
              <a:spcAft>
                <a:spcPts val="0"/>
              </a:spcAft>
              <a:buClr>
                <a:srgbClr val="14171A"/>
              </a:buClr>
              <a:buSzPts val="4500"/>
              <a:buFont typeface="Play"/>
              <a:buNone/>
              <a:defRPr sz="4500" b="1">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68" name="Google Shape;8068;p1210"/>
          <p:cNvSpPr txBox="1">
            <a:spLocks noGrp="1"/>
          </p:cNvSpPr>
          <p:nvPr>
            <p:ph type="body" idx="2"/>
          </p:nvPr>
        </p:nvSpPr>
        <p:spPr>
          <a:xfrm>
            <a:off x="666622" y="2785597"/>
            <a:ext cx="7810800" cy="309600"/>
          </a:xfrm>
          <a:prstGeom prst="rect">
            <a:avLst/>
          </a:prstGeom>
          <a:noFill/>
          <a:ln>
            <a:noFill/>
          </a:ln>
        </p:spPr>
        <p:txBody>
          <a:bodyPr spcFirstLastPara="1" wrap="square" lIns="19050" tIns="19050" rIns="19050" bIns="19050" anchor="t" anchorCtr="0">
            <a:spAutoFit/>
          </a:bodyPr>
          <a:lstStyle>
            <a:lvl1pPr marL="457200" lvl="0" indent="-228600" algn="ctr">
              <a:lnSpc>
                <a:spcPct val="110000"/>
              </a:lnSpc>
              <a:spcBef>
                <a:spcPts val="0"/>
              </a:spcBef>
              <a:spcAft>
                <a:spcPts val="0"/>
              </a:spcAft>
              <a:buClr>
                <a:srgbClr val="14171A"/>
              </a:buClr>
              <a:buSzPts val="1800"/>
              <a:buFont typeface="Play"/>
              <a:buNone/>
              <a:defRPr sz="1800">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69" name="Google Shape;8069;p1210"/>
          <p:cNvSpPr txBox="1">
            <a:spLocks noGrp="1"/>
          </p:cNvSpPr>
          <p:nvPr>
            <p:ph type="body" idx="3"/>
          </p:nvPr>
        </p:nvSpPr>
        <p:spPr>
          <a:xfrm>
            <a:off x="668315" y="4334130"/>
            <a:ext cx="7812000" cy="284700"/>
          </a:xfrm>
          <a:prstGeom prst="rect">
            <a:avLst/>
          </a:prstGeom>
          <a:noFill/>
          <a:ln>
            <a:noFill/>
          </a:ln>
        </p:spPr>
        <p:txBody>
          <a:bodyPr spcFirstLastPara="1" wrap="square" lIns="6700" tIns="6700" rIns="6700" bIns="6700" anchor="t" anchorCtr="0">
            <a:spAutoFit/>
          </a:bodyPr>
          <a:lstStyle>
            <a:lvl1pPr marL="457200" lvl="0" indent="-228600" algn="ctr">
              <a:lnSpc>
                <a:spcPct val="100000"/>
              </a:lnSpc>
              <a:spcBef>
                <a:spcPts val="0"/>
              </a:spcBef>
              <a:spcAft>
                <a:spcPts val="0"/>
              </a:spcAft>
              <a:buClr>
                <a:srgbClr val="007FFF"/>
              </a:buClr>
              <a:buSzPts val="1800"/>
              <a:buFont typeface="Play"/>
              <a:buNone/>
              <a:defRPr sz="1800" cap="none" baseline="30000">
                <a:solidFill>
                  <a:srgbClr val="007FFF"/>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70" name="Google Shape;8070;p1210"/>
          <p:cNvSpPr>
            <a:spLocks noGrp="1"/>
          </p:cNvSpPr>
          <p:nvPr>
            <p:ph type="pic" idx="4"/>
          </p:nvPr>
        </p:nvSpPr>
        <p:spPr>
          <a:xfrm>
            <a:off x="4281859" y="3558011"/>
            <a:ext cx="580200" cy="740400"/>
          </a:xfrm>
          <a:prstGeom prst="rect">
            <a:avLst/>
          </a:prstGeom>
          <a:noFill/>
          <a:ln>
            <a:noFill/>
          </a:ln>
        </p:spPr>
      </p:sp>
      <p:pic>
        <p:nvPicPr>
          <p:cNvPr id="8071" name="Google Shape;8071;p1210" descr="Asset 130@4x.png"/>
          <p:cNvPicPr preferRelativeResize="0"/>
          <p:nvPr/>
        </p:nvPicPr>
        <p:blipFill rotWithShape="1">
          <a:blip r:embed="rId2">
            <a:alphaModFix/>
          </a:blip>
          <a:srcRect/>
          <a:stretch/>
        </p:blipFill>
        <p:spPr>
          <a:xfrm>
            <a:off x="4337595" y="703019"/>
            <a:ext cx="468810" cy="468169"/>
          </a:xfrm>
          <a:prstGeom prst="rect">
            <a:avLst/>
          </a:prstGeom>
          <a:noFill/>
          <a:ln>
            <a:noFill/>
          </a:ln>
        </p:spPr>
      </p:pic>
      <p:sp>
        <p:nvSpPr>
          <p:cNvPr id="8072" name="Google Shape;8072;p121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matchingName="Blank_Black">
  <p:cSld name="Blank_Black">
    <p:bg>
      <p:bgPr>
        <a:solidFill>
          <a:srgbClr val="14171A"/>
        </a:solidFill>
        <a:effectLst/>
      </p:bgPr>
    </p:bg>
    <p:spTree>
      <p:nvGrpSpPr>
        <p:cNvPr id="1" name="Shape 8073"/>
        <p:cNvGrpSpPr/>
        <p:nvPr/>
      </p:nvGrpSpPr>
      <p:grpSpPr>
        <a:xfrm>
          <a:off x="0" y="0"/>
          <a:ext cx="0" cy="0"/>
          <a:chOff x="0" y="0"/>
          <a:chExt cx="0" cy="0"/>
        </a:xfrm>
      </p:grpSpPr>
      <p:sp>
        <p:nvSpPr>
          <p:cNvPr id="8074" name="Google Shape;8074;p121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63"/>
        <p:cNvGrpSpPr/>
        <p:nvPr/>
      </p:nvGrpSpPr>
      <p:grpSpPr>
        <a:xfrm>
          <a:off x="0" y="0"/>
          <a:ext cx="0" cy="0"/>
          <a:chOff x="0" y="0"/>
          <a:chExt cx="0" cy="0"/>
        </a:xfrm>
      </p:grpSpPr>
      <p:sp>
        <p:nvSpPr>
          <p:cNvPr id="64" name="Google Shape;64;p13"/>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65" name="Google Shape;65;p13"/>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66" name="Google Shape;66;p13"/>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67" name="Google Shape;67;p13"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739"/>
        <p:cNvGrpSpPr/>
        <p:nvPr/>
      </p:nvGrpSpPr>
      <p:grpSpPr>
        <a:xfrm>
          <a:off x="0" y="0"/>
          <a:ext cx="0" cy="0"/>
          <a:chOff x="0" y="0"/>
          <a:chExt cx="0" cy="0"/>
        </a:xfrm>
      </p:grpSpPr>
      <p:sp>
        <p:nvSpPr>
          <p:cNvPr id="740" name="Google Shape;740;p12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41" name="Google Shape;741;p12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742" name="Google Shape;742;p123"/>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743" name="Google Shape;743;p123"/>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744" name="Google Shape;744;p123"/>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matchingName="Talking point 09">
  <p:cSld name="Talking point 09 2">
    <p:spTree>
      <p:nvGrpSpPr>
        <p:cNvPr id="1" name="Shape 8075"/>
        <p:cNvGrpSpPr/>
        <p:nvPr/>
      </p:nvGrpSpPr>
      <p:grpSpPr>
        <a:xfrm>
          <a:off x="0" y="0"/>
          <a:ext cx="0" cy="0"/>
          <a:chOff x="0" y="0"/>
          <a:chExt cx="0" cy="0"/>
        </a:xfrm>
      </p:grpSpPr>
      <p:sp>
        <p:nvSpPr>
          <p:cNvPr id="8076" name="Google Shape;8076;p1212"/>
          <p:cNvSpPr txBox="1">
            <a:spLocks noGrp="1"/>
          </p:cNvSpPr>
          <p:nvPr>
            <p:ph type="body" idx="1"/>
          </p:nvPr>
        </p:nvSpPr>
        <p:spPr>
          <a:xfrm>
            <a:off x="1108092" y="2134571"/>
            <a:ext cx="5994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77" name="Google Shape;8077;p1212"/>
          <p:cNvSpPr txBox="1">
            <a:spLocks noGrp="1"/>
          </p:cNvSpPr>
          <p:nvPr>
            <p:ph type="body" idx="2"/>
          </p:nvPr>
        </p:nvSpPr>
        <p:spPr>
          <a:xfrm>
            <a:off x="3212742" y="2134571"/>
            <a:ext cx="6990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78" name="Google Shape;8078;p1212"/>
          <p:cNvSpPr txBox="1">
            <a:spLocks noGrp="1"/>
          </p:cNvSpPr>
          <p:nvPr>
            <p:ph type="body" idx="3"/>
          </p:nvPr>
        </p:nvSpPr>
        <p:spPr>
          <a:xfrm>
            <a:off x="5250185" y="2134571"/>
            <a:ext cx="7053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79" name="Google Shape;8079;p1212"/>
          <p:cNvSpPr txBox="1">
            <a:spLocks noGrp="1"/>
          </p:cNvSpPr>
          <p:nvPr>
            <p:ph type="body" idx="4"/>
          </p:nvPr>
        </p:nvSpPr>
        <p:spPr>
          <a:xfrm>
            <a:off x="7300644" y="2134571"/>
            <a:ext cx="724500" cy="7239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DFEFE"/>
              </a:buClr>
              <a:buSzPts val="4500"/>
              <a:buFont typeface="Play"/>
              <a:buNone/>
              <a:defRPr sz="45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0" name="Google Shape;8080;p1212"/>
          <p:cNvSpPr txBox="1">
            <a:spLocks noGrp="1"/>
          </p:cNvSpPr>
          <p:nvPr>
            <p:ph type="body" idx="5"/>
          </p:nvPr>
        </p:nvSpPr>
        <p:spPr>
          <a:xfrm>
            <a:off x="713057"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1" name="Google Shape;8081;p1212"/>
          <p:cNvSpPr txBox="1">
            <a:spLocks noGrp="1"/>
          </p:cNvSpPr>
          <p:nvPr>
            <p:ph type="body" idx="6"/>
          </p:nvPr>
        </p:nvSpPr>
        <p:spPr>
          <a:xfrm>
            <a:off x="693469"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2" name="Google Shape;8082;p1212"/>
          <p:cNvSpPr txBox="1">
            <a:spLocks noGrp="1"/>
          </p:cNvSpPr>
          <p:nvPr>
            <p:ph type="body" idx="7"/>
          </p:nvPr>
        </p:nvSpPr>
        <p:spPr>
          <a:xfrm>
            <a:off x="2847840"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3" name="Google Shape;8083;p1212"/>
          <p:cNvSpPr txBox="1">
            <a:spLocks noGrp="1"/>
          </p:cNvSpPr>
          <p:nvPr>
            <p:ph type="body" idx="8"/>
          </p:nvPr>
        </p:nvSpPr>
        <p:spPr>
          <a:xfrm>
            <a:off x="2828251"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4" name="Google Shape;8084;p1212"/>
          <p:cNvSpPr txBox="1">
            <a:spLocks noGrp="1"/>
          </p:cNvSpPr>
          <p:nvPr>
            <p:ph type="body" idx="9"/>
          </p:nvPr>
        </p:nvSpPr>
        <p:spPr>
          <a:xfrm>
            <a:off x="488842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5" name="Google Shape;8085;p1212"/>
          <p:cNvSpPr txBox="1">
            <a:spLocks noGrp="1"/>
          </p:cNvSpPr>
          <p:nvPr>
            <p:ph type="body" idx="13"/>
          </p:nvPr>
        </p:nvSpPr>
        <p:spPr>
          <a:xfrm>
            <a:off x="488842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6" name="Google Shape;8086;p1212"/>
          <p:cNvSpPr txBox="1">
            <a:spLocks noGrp="1"/>
          </p:cNvSpPr>
          <p:nvPr>
            <p:ph type="body" idx="14"/>
          </p:nvPr>
        </p:nvSpPr>
        <p:spPr>
          <a:xfrm>
            <a:off x="6944828"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7" name="Google Shape;8087;p1212"/>
          <p:cNvSpPr txBox="1">
            <a:spLocks noGrp="1"/>
          </p:cNvSpPr>
          <p:nvPr>
            <p:ph type="body" idx="15"/>
          </p:nvPr>
        </p:nvSpPr>
        <p:spPr>
          <a:xfrm>
            <a:off x="6948600"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8" name="Google Shape;8088;p1212"/>
          <p:cNvSpPr txBox="1">
            <a:spLocks noGrp="1"/>
          </p:cNvSpPr>
          <p:nvPr>
            <p:ph type="body" idx="16"/>
          </p:nvPr>
        </p:nvSpPr>
        <p:spPr>
          <a:xfrm>
            <a:off x="666750" y="967517"/>
            <a:ext cx="7810500" cy="552600"/>
          </a:xfrm>
          <a:prstGeom prst="rect">
            <a:avLst/>
          </a:prstGeom>
          <a:noFill/>
          <a:ln>
            <a:noFill/>
          </a:ln>
        </p:spPr>
        <p:txBody>
          <a:bodyPr spcFirstLastPara="1" wrap="square" lIns="19050" tIns="19050" rIns="19050" bIns="19050" anchor="t" anchorCtr="0">
            <a:spAutoFit/>
          </a:bodyPr>
          <a:lstStyle>
            <a:lvl1pPr marL="457200" lvl="0" indent="-228600" algn="ctr">
              <a:lnSpc>
                <a:spcPct val="90000"/>
              </a:lnSpc>
              <a:spcBef>
                <a:spcPts val="0"/>
              </a:spcBef>
              <a:spcAft>
                <a:spcPts val="0"/>
              </a:spcAft>
              <a:buClr>
                <a:srgbClr val="FDFEFE"/>
              </a:buClr>
              <a:buSzPts val="3400"/>
              <a:buFont typeface="Play"/>
              <a:buNone/>
              <a:defRPr sz="3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89" name="Google Shape;8089;p121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matchingName="Blank_N900">
  <p:cSld name="Blank_N900">
    <p:bg>
      <p:bgPr>
        <a:solidFill>
          <a:srgbClr val="091E42"/>
        </a:solidFill>
        <a:effectLst/>
      </p:bgPr>
    </p:bg>
    <p:spTree>
      <p:nvGrpSpPr>
        <p:cNvPr id="1" name="Shape 8090"/>
        <p:cNvGrpSpPr/>
        <p:nvPr/>
      </p:nvGrpSpPr>
      <p:grpSpPr>
        <a:xfrm>
          <a:off x="0" y="0"/>
          <a:ext cx="0" cy="0"/>
          <a:chOff x="0" y="0"/>
          <a:chExt cx="0" cy="0"/>
        </a:xfrm>
      </p:grpSpPr>
      <p:sp>
        <p:nvSpPr>
          <p:cNvPr id="8091" name="Google Shape;8091;p121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matchingName="Customer Study 04">
  <p:cSld name="Customer Study 04 2">
    <p:bg>
      <p:bgPr>
        <a:solidFill>
          <a:srgbClr val="FDFEFE"/>
        </a:solidFill>
        <a:effectLst/>
      </p:bgPr>
    </p:bg>
    <p:spTree>
      <p:nvGrpSpPr>
        <p:cNvPr id="1" name="Shape 8092"/>
        <p:cNvGrpSpPr/>
        <p:nvPr/>
      </p:nvGrpSpPr>
      <p:grpSpPr>
        <a:xfrm>
          <a:off x="0" y="0"/>
          <a:ext cx="0" cy="0"/>
          <a:chOff x="0" y="0"/>
          <a:chExt cx="0" cy="0"/>
        </a:xfrm>
      </p:grpSpPr>
      <p:sp>
        <p:nvSpPr>
          <p:cNvPr id="8093" name="Google Shape;8093;p1214"/>
          <p:cNvSpPr>
            <a:spLocks noGrp="1"/>
          </p:cNvSpPr>
          <p:nvPr>
            <p:ph type="pic" idx="2"/>
          </p:nvPr>
        </p:nvSpPr>
        <p:spPr>
          <a:xfrm>
            <a:off x="0" y="-4718065"/>
            <a:ext cx="9144000" cy="10287000"/>
          </a:xfrm>
          <a:prstGeom prst="rect">
            <a:avLst/>
          </a:prstGeom>
          <a:noFill/>
          <a:ln>
            <a:noFill/>
          </a:ln>
        </p:spPr>
      </p:sp>
      <p:sp>
        <p:nvSpPr>
          <p:cNvPr id="8094" name="Google Shape;8094;p1214"/>
          <p:cNvSpPr/>
          <p:nvPr/>
        </p:nvSpPr>
        <p:spPr>
          <a:xfrm>
            <a:off x="285750" y="285750"/>
            <a:ext cx="8572500" cy="4572000"/>
          </a:xfrm>
          <a:prstGeom prst="rect">
            <a:avLst/>
          </a:prstGeom>
          <a:solidFill>
            <a:srgbClr val="1767DA">
              <a:alpha val="89410"/>
            </a:srgbClr>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
        <p:nvSpPr>
          <p:cNvPr id="8095" name="Google Shape;8095;p1214"/>
          <p:cNvSpPr txBox="1">
            <a:spLocks noGrp="1"/>
          </p:cNvSpPr>
          <p:nvPr>
            <p:ph type="body" idx="1"/>
          </p:nvPr>
        </p:nvSpPr>
        <p:spPr>
          <a:xfrm>
            <a:off x="3636016" y="1177323"/>
            <a:ext cx="1872000" cy="223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DFEFE"/>
              </a:buClr>
              <a:buSzPts val="1200"/>
              <a:buFont typeface="Play"/>
              <a:buNone/>
              <a:defRPr sz="1200" cap="none">
                <a:solidFill>
                  <a:srgbClr val="FDFEF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96" name="Google Shape;8096;p1214"/>
          <p:cNvSpPr>
            <a:spLocks noGrp="1"/>
          </p:cNvSpPr>
          <p:nvPr>
            <p:ph type="pic" idx="3"/>
          </p:nvPr>
        </p:nvSpPr>
        <p:spPr>
          <a:xfrm>
            <a:off x="3081327" y="1934868"/>
            <a:ext cx="2981400" cy="985800"/>
          </a:xfrm>
          <a:prstGeom prst="rect">
            <a:avLst/>
          </a:prstGeom>
          <a:noFill/>
          <a:ln>
            <a:noFill/>
          </a:ln>
        </p:spPr>
      </p:sp>
      <p:sp>
        <p:nvSpPr>
          <p:cNvPr id="8097" name="Google Shape;8097;p1214"/>
          <p:cNvSpPr txBox="1">
            <a:spLocks noGrp="1"/>
          </p:cNvSpPr>
          <p:nvPr>
            <p:ph type="body" idx="4"/>
          </p:nvPr>
        </p:nvSpPr>
        <p:spPr>
          <a:xfrm>
            <a:off x="2879291" y="3199414"/>
            <a:ext cx="3385500" cy="7668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098" name="Google Shape;8098;p121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matchingName="From &gt; To 06">
  <p:cSld name="From &gt; To 06 2">
    <p:bg>
      <p:bgPr>
        <a:solidFill>
          <a:srgbClr val="FDFEFE"/>
        </a:solidFill>
        <a:effectLst/>
      </p:bgPr>
    </p:bg>
    <p:spTree>
      <p:nvGrpSpPr>
        <p:cNvPr id="1" name="Shape 8099"/>
        <p:cNvGrpSpPr/>
        <p:nvPr/>
      </p:nvGrpSpPr>
      <p:grpSpPr>
        <a:xfrm>
          <a:off x="0" y="0"/>
          <a:ext cx="0" cy="0"/>
          <a:chOff x="0" y="0"/>
          <a:chExt cx="0" cy="0"/>
        </a:xfrm>
      </p:grpSpPr>
      <p:grpSp>
        <p:nvGrpSpPr>
          <p:cNvPr id="8100" name="Google Shape;8100;p1215"/>
          <p:cNvGrpSpPr/>
          <p:nvPr/>
        </p:nvGrpSpPr>
        <p:grpSpPr>
          <a:xfrm>
            <a:off x="-1256" y="-16862"/>
            <a:ext cx="9147806" cy="5169477"/>
            <a:chOff x="0" y="0"/>
            <a:chExt cx="24394150" cy="13785272"/>
          </a:xfrm>
        </p:grpSpPr>
        <p:sp>
          <p:nvSpPr>
            <p:cNvPr id="8101" name="Google Shape;8101;p1215"/>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102" name="Google Shape;8102;p1215"/>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103" name="Google Shape;8103;p1215"/>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104" name="Google Shape;8104;p1215"/>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8105" name="Google Shape;8105;p1215"/>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06" name="Google Shape;8106;p1215"/>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07" name="Google Shape;8107;p1215"/>
          <p:cNvSpPr txBox="1">
            <a:spLocks noGrp="1"/>
          </p:cNvSpPr>
          <p:nvPr>
            <p:ph type="body" idx="3"/>
          </p:nvPr>
        </p:nvSpPr>
        <p:spPr>
          <a:xfrm>
            <a:off x="711693" y="1868289"/>
            <a:ext cx="2976600" cy="1884000"/>
          </a:xfrm>
          <a:prstGeom prst="rect">
            <a:avLst/>
          </a:prstGeom>
          <a:noFill/>
          <a:ln>
            <a:noFill/>
          </a:ln>
        </p:spPr>
        <p:txBody>
          <a:bodyPr spcFirstLastPara="1" wrap="square" lIns="19050" tIns="19050" rIns="19050" bIns="19050" anchor="t" anchorCtr="0">
            <a:sp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08" name="Google Shape;8108;p1215"/>
          <p:cNvSpPr txBox="1">
            <a:spLocks noGrp="1"/>
          </p:cNvSpPr>
          <p:nvPr>
            <p:ph type="body" idx="4"/>
          </p:nvPr>
        </p:nvSpPr>
        <p:spPr>
          <a:xfrm>
            <a:off x="554116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ctr">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09" name="Google Shape;8109;p121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matchingName="Photography 01">
  <p:cSld name="Photography 01 2">
    <p:bg>
      <p:bgPr>
        <a:solidFill>
          <a:srgbClr val="FDFEFE"/>
        </a:solidFill>
        <a:effectLst/>
      </p:bgPr>
    </p:bg>
    <p:spTree>
      <p:nvGrpSpPr>
        <p:cNvPr id="1" name="Shape 8110"/>
        <p:cNvGrpSpPr/>
        <p:nvPr/>
      </p:nvGrpSpPr>
      <p:grpSpPr>
        <a:xfrm>
          <a:off x="0" y="0"/>
          <a:ext cx="0" cy="0"/>
          <a:chOff x="0" y="0"/>
          <a:chExt cx="0" cy="0"/>
        </a:xfrm>
      </p:grpSpPr>
      <p:sp>
        <p:nvSpPr>
          <p:cNvPr id="8111" name="Google Shape;8111;p1216"/>
          <p:cNvSpPr txBox="1">
            <a:spLocks noGrp="1"/>
          </p:cNvSpPr>
          <p:nvPr>
            <p:ph type="body" idx="1"/>
          </p:nvPr>
        </p:nvSpPr>
        <p:spPr>
          <a:xfrm>
            <a:off x="1397496" y="473392"/>
            <a:ext cx="6349200" cy="757200"/>
          </a:xfrm>
          <a:prstGeom prst="rect">
            <a:avLst/>
          </a:prstGeom>
          <a:noFill/>
          <a:ln>
            <a:noFill/>
          </a:ln>
        </p:spPr>
        <p:txBody>
          <a:bodyPr spcFirstLastPara="1" wrap="square" lIns="19050" tIns="19050" rIns="19050" bIns="19050" anchor="ctr" anchorCtr="0">
            <a:spAutoFit/>
          </a:bodyPr>
          <a:lstStyle>
            <a:lvl1pPr marL="457200" lvl="0" indent="-228600" algn="ctr">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12" name="Google Shape;8112;p1216"/>
          <p:cNvSpPr>
            <a:spLocks noGrp="1"/>
          </p:cNvSpPr>
          <p:nvPr>
            <p:ph type="pic" idx="2"/>
          </p:nvPr>
        </p:nvSpPr>
        <p:spPr>
          <a:xfrm>
            <a:off x="0" y="2407690"/>
            <a:ext cx="2967300" cy="1977900"/>
          </a:xfrm>
          <a:prstGeom prst="rect">
            <a:avLst/>
          </a:prstGeom>
          <a:noFill/>
          <a:ln>
            <a:noFill/>
          </a:ln>
        </p:spPr>
      </p:sp>
      <p:sp>
        <p:nvSpPr>
          <p:cNvPr id="8113" name="Google Shape;8113;p1216"/>
          <p:cNvSpPr>
            <a:spLocks noGrp="1"/>
          </p:cNvSpPr>
          <p:nvPr>
            <p:ph type="pic" idx="3"/>
          </p:nvPr>
        </p:nvSpPr>
        <p:spPr>
          <a:xfrm rot="182380">
            <a:off x="3975653" y="2958325"/>
            <a:ext cx="3931932" cy="2211713"/>
          </a:xfrm>
          <a:prstGeom prst="rect">
            <a:avLst/>
          </a:prstGeom>
          <a:noFill/>
          <a:ln>
            <a:noFill/>
          </a:ln>
        </p:spPr>
      </p:sp>
      <p:sp>
        <p:nvSpPr>
          <p:cNvPr id="8114" name="Google Shape;8114;p1216"/>
          <p:cNvSpPr>
            <a:spLocks noGrp="1"/>
          </p:cNvSpPr>
          <p:nvPr>
            <p:ph type="pic" idx="4"/>
          </p:nvPr>
        </p:nvSpPr>
        <p:spPr>
          <a:xfrm>
            <a:off x="4760265" y="1853456"/>
            <a:ext cx="4383900" cy="2922000"/>
          </a:xfrm>
          <a:prstGeom prst="rect">
            <a:avLst/>
          </a:prstGeom>
          <a:noFill/>
          <a:ln>
            <a:noFill/>
          </a:ln>
        </p:spPr>
      </p:sp>
      <p:sp>
        <p:nvSpPr>
          <p:cNvPr id="8115" name="Google Shape;8115;p1216"/>
          <p:cNvSpPr>
            <a:spLocks noGrp="1"/>
          </p:cNvSpPr>
          <p:nvPr>
            <p:ph type="pic" idx="5"/>
          </p:nvPr>
        </p:nvSpPr>
        <p:spPr>
          <a:xfrm>
            <a:off x="2455247" y="3085802"/>
            <a:ext cx="3087000" cy="2057700"/>
          </a:xfrm>
          <a:prstGeom prst="rect">
            <a:avLst/>
          </a:prstGeom>
          <a:noFill/>
          <a:ln>
            <a:noFill/>
          </a:ln>
        </p:spPr>
      </p:sp>
      <p:sp>
        <p:nvSpPr>
          <p:cNvPr id="8116" name="Google Shape;8116;p1216"/>
          <p:cNvSpPr txBox="1">
            <a:spLocks noGrp="1"/>
          </p:cNvSpPr>
          <p:nvPr>
            <p:ph type="body" idx="6"/>
          </p:nvPr>
        </p:nvSpPr>
        <p:spPr>
          <a:xfrm>
            <a:off x="2455247" y="1292543"/>
            <a:ext cx="4233600" cy="815400"/>
          </a:xfrm>
          <a:prstGeom prst="rect">
            <a:avLst/>
          </a:prstGeom>
          <a:noFill/>
          <a:ln>
            <a:noFill/>
          </a:ln>
        </p:spPr>
        <p:txBody>
          <a:bodyPr spcFirstLastPara="1" wrap="square" lIns="19050" tIns="19050" rIns="19050" bIns="19050" anchor="t" anchorCtr="0">
            <a:spAutoFit/>
          </a:bodyPr>
          <a:lstStyle>
            <a:lvl1pPr marL="457200" lvl="0" indent="-228600" algn="ctr">
              <a:lnSpc>
                <a:spcPct val="11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17" name="Google Shape;8117;p1216"/>
          <p:cNvSpPr/>
          <p:nvPr/>
        </p:nvSpPr>
        <p:spPr>
          <a:xfrm>
            <a:off x="2455247" y="3085802"/>
            <a:ext cx="511800" cy="1299600"/>
          </a:xfrm>
          <a:prstGeom prst="rect">
            <a:avLst/>
          </a:pr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118" name="Google Shape;8118;p1216"/>
          <p:cNvSpPr/>
          <p:nvPr/>
        </p:nvSpPr>
        <p:spPr>
          <a:xfrm>
            <a:off x="3933163" y="3085249"/>
            <a:ext cx="235926" cy="1820178"/>
          </a:xfrm>
          <a:custGeom>
            <a:avLst/>
            <a:gdLst/>
            <a:ahLst/>
            <a:cxnLst/>
            <a:rect l="l" t="t" r="r" b="b"/>
            <a:pathLst>
              <a:path w="21600" h="21600" extrusionOk="0">
                <a:moveTo>
                  <a:pt x="8566" y="0"/>
                </a:moveTo>
                <a:lnTo>
                  <a:pt x="0" y="21518"/>
                </a:lnTo>
                <a:lnTo>
                  <a:pt x="21587" y="21600"/>
                </a:lnTo>
                <a:lnTo>
                  <a:pt x="21600" y="13"/>
                </a:lnTo>
                <a:lnTo>
                  <a:pt x="8566"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119" name="Google Shape;8119;p1216"/>
          <p:cNvSpPr/>
          <p:nvPr/>
        </p:nvSpPr>
        <p:spPr>
          <a:xfrm>
            <a:off x="7169822" y="3021577"/>
            <a:ext cx="344034" cy="1755648"/>
          </a:xfrm>
          <a:custGeom>
            <a:avLst/>
            <a:gdLst/>
            <a:ahLst/>
            <a:cxnLst/>
            <a:rect l="l" t="t" r="r" b="b"/>
            <a:pathLst>
              <a:path w="21600" h="21600" extrusionOk="0">
                <a:moveTo>
                  <a:pt x="17" y="0"/>
                </a:moveTo>
                <a:lnTo>
                  <a:pt x="0" y="21600"/>
                </a:lnTo>
                <a:lnTo>
                  <a:pt x="15700" y="21573"/>
                </a:lnTo>
                <a:lnTo>
                  <a:pt x="21600" y="255"/>
                </a:lnTo>
                <a:lnTo>
                  <a:pt x="1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8120" name="Google Shape;8120;p1216" descr="Scribble 12.svg"/>
          <p:cNvPicPr preferRelativeResize="0"/>
          <p:nvPr/>
        </p:nvPicPr>
        <p:blipFill rotWithShape="1">
          <a:blip r:embed="rId2">
            <a:alphaModFix/>
          </a:blip>
          <a:srcRect/>
          <a:stretch/>
        </p:blipFill>
        <p:spPr>
          <a:xfrm>
            <a:off x="2568702" y="3241349"/>
            <a:ext cx="643445" cy="155234"/>
          </a:xfrm>
          <a:prstGeom prst="rect">
            <a:avLst/>
          </a:prstGeom>
          <a:noFill/>
          <a:ln>
            <a:noFill/>
          </a:ln>
        </p:spPr>
      </p:pic>
      <p:pic>
        <p:nvPicPr>
          <p:cNvPr id="8121" name="Google Shape;8121;p1216" descr="Arrow 16.svg"/>
          <p:cNvPicPr preferRelativeResize="0"/>
          <p:nvPr/>
        </p:nvPicPr>
        <p:blipFill rotWithShape="1">
          <a:blip r:embed="rId3">
            <a:alphaModFix/>
          </a:blip>
          <a:srcRect/>
          <a:stretch/>
        </p:blipFill>
        <p:spPr>
          <a:xfrm rot="-5603083">
            <a:off x="3892550" y="4412194"/>
            <a:ext cx="344601" cy="107170"/>
          </a:xfrm>
          <a:prstGeom prst="rect">
            <a:avLst/>
          </a:prstGeom>
          <a:noFill/>
          <a:ln>
            <a:noFill/>
          </a:ln>
        </p:spPr>
      </p:pic>
      <p:pic>
        <p:nvPicPr>
          <p:cNvPr id="8122" name="Google Shape;8122;p1216" descr="Scribble 8.svg"/>
          <p:cNvPicPr preferRelativeResize="0"/>
          <p:nvPr/>
        </p:nvPicPr>
        <p:blipFill rotWithShape="1">
          <a:blip r:embed="rId4">
            <a:alphaModFix/>
          </a:blip>
          <a:srcRect/>
          <a:stretch/>
        </p:blipFill>
        <p:spPr>
          <a:xfrm rot="2362530">
            <a:off x="6988543" y="2918179"/>
            <a:ext cx="706597" cy="669286"/>
          </a:xfrm>
          <a:prstGeom prst="rect">
            <a:avLst/>
          </a:prstGeom>
          <a:noFill/>
          <a:ln>
            <a:noFill/>
          </a:ln>
        </p:spPr>
      </p:pic>
      <p:sp>
        <p:nvSpPr>
          <p:cNvPr id="8123" name="Google Shape;8123;p121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matchingName="Talking point 04">
  <p:cSld name="Talking point 04 2">
    <p:bg>
      <p:bgPr>
        <a:solidFill>
          <a:srgbClr val="FDFEFE"/>
        </a:solidFill>
        <a:effectLst/>
      </p:bgPr>
    </p:bg>
    <p:spTree>
      <p:nvGrpSpPr>
        <p:cNvPr id="1" name="Shape 8124"/>
        <p:cNvGrpSpPr/>
        <p:nvPr/>
      </p:nvGrpSpPr>
      <p:grpSpPr>
        <a:xfrm>
          <a:off x="0" y="0"/>
          <a:ext cx="0" cy="0"/>
          <a:chOff x="0" y="0"/>
          <a:chExt cx="0" cy="0"/>
        </a:xfrm>
      </p:grpSpPr>
      <p:pic>
        <p:nvPicPr>
          <p:cNvPr id="8125" name="Google Shape;8125;p1217" descr="Frame 2.png"/>
          <p:cNvPicPr preferRelativeResize="0"/>
          <p:nvPr/>
        </p:nvPicPr>
        <p:blipFill rotWithShape="1">
          <a:blip r:embed="rId2">
            <a:alphaModFix/>
          </a:blip>
          <a:srcRect r="46512" b="3623"/>
          <a:stretch/>
        </p:blipFill>
        <p:spPr>
          <a:xfrm>
            <a:off x="6363158" y="3952965"/>
            <a:ext cx="2794219" cy="1208214"/>
          </a:xfrm>
          <a:prstGeom prst="rect">
            <a:avLst/>
          </a:prstGeom>
          <a:noFill/>
          <a:ln>
            <a:noFill/>
          </a:ln>
        </p:spPr>
      </p:pic>
      <p:sp>
        <p:nvSpPr>
          <p:cNvPr id="8126" name="Google Shape;8126;p1217"/>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27" name="Google Shape;8127;p1217"/>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28" name="Google Shape;8128;p1217"/>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29" name="Google Shape;8129;p1217"/>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0" name="Google Shape;8130;p1217"/>
          <p:cNvSpPr txBox="1">
            <a:spLocks noGrp="1"/>
          </p:cNvSpPr>
          <p:nvPr>
            <p:ph type="body" idx="5"/>
          </p:nvPr>
        </p:nvSpPr>
        <p:spPr>
          <a:xfrm>
            <a:off x="4443894" y="1939528"/>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1" name="Google Shape;8131;p1217"/>
          <p:cNvSpPr txBox="1">
            <a:spLocks noGrp="1"/>
          </p:cNvSpPr>
          <p:nvPr>
            <p:ph type="body" idx="6"/>
          </p:nvPr>
        </p:nvSpPr>
        <p:spPr>
          <a:xfrm>
            <a:off x="4443894" y="3158728"/>
            <a:ext cx="3032100" cy="281100"/>
          </a:xfrm>
          <a:prstGeom prst="rect">
            <a:avLst/>
          </a:prstGeom>
          <a:noFill/>
          <a:ln>
            <a:noFill/>
          </a:ln>
        </p:spPr>
        <p:txBody>
          <a:bodyPr spcFirstLastPara="1" wrap="square" lIns="19050" tIns="19050" rIns="19050" bIns="19050" anchor="ctr" anchorCtr="0">
            <a:spAutoFit/>
          </a:bodyPr>
          <a:lstStyle>
            <a:lvl1pPr marL="457200" lvl="0" indent="-228600" algn="l">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2" name="Google Shape;8132;p1217"/>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3" name="Google Shape;8133;p1217"/>
          <p:cNvSpPr txBox="1">
            <a:spLocks noGrp="1"/>
          </p:cNvSpPr>
          <p:nvPr>
            <p:ph type="body" idx="8"/>
          </p:nvPr>
        </p:nvSpPr>
        <p:spPr>
          <a:xfrm>
            <a:off x="64584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4" name="Google Shape;8134;p1217"/>
          <p:cNvSpPr txBox="1">
            <a:spLocks noGrp="1"/>
          </p:cNvSpPr>
          <p:nvPr>
            <p:ph type="body" idx="9"/>
          </p:nvPr>
        </p:nvSpPr>
        <p:spPr>
          <a:xfrm>
            <a:off x="444389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5" name="Google Shape;8135;p121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matchingName="Quote 01">
  <p:cSld name="Quote 01 2">
    <p:bg>
      <p:bgPr>
        <a:solidFill>
          <a:srgbClr val="FDFEFE"/>
        </a:solidFill>
        <a:effectLst/>
      </p:bgPr>
    </p:bg>
    <p:spTree>
      <p:nvGrpSpPr>
        <p:cNvPr id="1" name="Shape 8136"/>
        <p:cNvGrpSpPr/>
        <p:nvPr/>
      </p:nvGrpSpPr>
      <p:grpSpPr>
        <a:xfrm>
          <a:off x="0" y="0"/>
          <a:ext cx="0" cy="0"/>
          <a:chOff x="0" y="0"/>
          <a:chExt cx="0" cy="0"/>
        </a:xfrm>
      </p:grpSpPr>
      <p:sp>
        <p:nvSpPr>
          <p:cNvPr id="8137" name="Google Shape;8137;p1218"/>
          <p:cNvSpPr txBox="1"/>
          <p:nvPr/>
        </p:nvSpPr>
        <p:spPr>
          <a:xfrm>
            <a:off x="4137184"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b="0" i="0" u="none" strike="noStrike" cap="none">
              <a:solidFill>
                <a:srgbClr val="000000"/>
              </a:solidFill>
              <a:latin typeface="Arial"/>
              <a:ea typeface="Arial"/>
              <a:cs typeface="Arial"/>
              <a:sym typeface="Arial"/>
            </a:endParaRPr>
          </a:p>
        </p:txBody>
      </p:sp>
      <p:sp>
        <p:nvSpPr>
          <p:cNvPr id="8138" name="Google Shape;8138;p1218"/>
          <p:cNvSpPr txBox="1">
            <a:spLocks noGrp="1"/>
          </p:cNvSpPr>
          <p:nvPr>
            <p:ph type="body" idx="1"/>
          </p:nvPr>
        </p:nvSpPr>
        <p:spPr>
          <a:xfrm>
            <a:off x="1046486"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a:lnSpc>
                <a:spcPct val="90000"/>
              </a:lnSpc>
              <a:spcBef>
                <a:spcPts val="2000"/>
              </a:spcBef>
              <a:spcAft>
                <a:spcPts val="0"/>
              </a:spcAft>
              <a:buClr>
                <a:srgbClr val="14171A"/>
              </a:buClr>
              <a:buSzPts val="500"/>
              <a:buChar char="•"/>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39" name="Google Shape;8139;p1218"/>
          <p:cNvSpPr txBox="1">
            <a:spLocks noGrp="1"/>
          </p:cNvSpPr>
          <p:nvPr>
            <p:ph type="body" idx="2"/>
          </p:nvPr>
        </p:nvSpPr>
        <p:spPr>
          <a:xfrm>
            <a:off x="31108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40" name="Google Shape;8140;p1218"/>
          <p:cNvSpPr txBox="1">
            <a:spLocks noGrp="1"/>
          </p:cNvSpPr>
          <p:nvPr>
            <p:ph type="body" idx="3"/>
          </p:nvPr>
        </p:nvSpPr>
        <p:spPr>
          <a:xfrm>
            <a:off x="2462569" y="4207669"/>
            <a:ext cx="4218900" cy="195300"/>
          </a:xfrm>
          <a:prstGeom prst="rect">
            <a:avLst/>
          </a:prstGeom>
          <a:noFill/>
          <a:ln>
            <a:noFill/>
          </a:ln>
        </p:spPr>
        <p:txBody>
          <a:bodyPr spcFirstLastPara="1" wrap="square" lIns="19050" tIns="19050" rIns="19050" bIns="19050" anchor="ctr" anchorCtr="0">
            <a:spAutoFit/>
          </a:bodyPr>
          <a:lstStyle>
            <a:lvl1pPr marL="457200" lvl="0" indent="-228600" algn="ctr">
              <a:lnSpc>
                <a:spcPct val="100000"/>
              </a:lnSpc>
              <a:spcBef>
                <a:spcPts val="0"/>
              </a:spcBef>
              <a:spcAft>
                <a:spcPts val="0"/>
              </a:spcAft>
              <a:buClr>
                <a:srgbClr val="292A2E"/>
              </a:buClr>
              <a:buSzPts val="1100"/>
              <a:buFont typeface="Play"/>
              <a:buNone/>
              <a:defRPr sz="1100">
                <a:solidFill>
                  <a:srgbClr val="292A2E"/>
                </a:solidFill>
                <a:latin typeface="Play"/>
                <a:ea typeface="Play"/>
                <a:cs typeface="Play"/>
                <a:sym typeface="Play"/>
              </a:defRPr>
            </a:lvl1pPr>
            <a:lvl2pPr marL="914400" lvl="1" indent="-260350" algn="ctr">
              <a:lnSpc>
                <a:spcPct val="90000"/>
              </a:lnSpc>
              <a:spcBef>
                <a:spcPts val="2000"/>
              </a:spcBef>
              <a:spcAft>
                <a:spcPts val="0"/>
              </a:spcAft>
              <a:buClr>
                <a:srgbClr val="14171A"/>
              </a:buClr>
              <a:buSzPts val="500"/>
              <a:buChar char="•"/>
              <a:defRPr/>
            </a:lvl2pPr>
            <a:lvl3pPr marL="1371600" lvl="2" indent="-260350" algn="ctr">
              <a:lnSpc>
                <a:spcPct val="90000"/>
              </a:lnSpc>
              <a:spcBef>
                <a:spcPts val="2000"/>
              </a:spcBef>
              <a:spcAft>
                <a:spcPts val="0"/>
              </a:spcAft>
              <a:buClr>
                <a:srgbClr val="14171A"/>
              </a:buClr>
              <a:buSzPts val="500"/>
              <a:buChar char="•"/>
              <a:defRPr/>
            </a:lvl3pPr>
            <a:lvl4pPr marL="1828800" lvl="3" indent="-260350" algn="ctr">
              <a:lnSpc>
                <a:spcPct val="90000"/>
              </a:lnSpc>
              <a:spcBef>
                <a:spcPts val="2000"/>
              </a:spcBef>
              <a:spcAft>
                <a:spcPts val="0"/>
              </a:spcAft>
              <a:buClr>
                <a:srgbClr val="14171A"/>
              </a:buClr>
              <a:buSzPts val="500"/>
              <a:buChar char="•"/>
              <a:defRPr/>
            </a:lvl4pPr>
            <a:lvl5pPr marL="2286000" lvl="4" indent="-260350" algn="ctr">
              <a:lnSpc>
                <a:spcPct val="90000"/>
              </a:lnSpc>
              <a:spcBef>
                <a:spcPts val="2000"/>
              </a:spcBef>
              <a:spcAft>
                <a:spcPts val="0"/>
              </a:spcAft>
              <a:buClr>
                <a:srgbClr val="14171A"/>
              </a:buClr>
              <a:buSzPts val="500"/>
              <a:buChar char="•"/>
              <a:defRPr/>
            </a:lvl5pPr>
            <a:lvl6pPr marL="2743200" lvl="5" indent="-260350" algn="ctr">
              <a:lnSpc>
                <a:spcPct val="90000"/>
              </a:lnSpc>
              <a:spcBef>
                <a:spcPts val="2000"/>
              </a:spcBef>
              <a:spcAft>
                <a:spcPts val="0"/>
              </a:spcAft>
              <a:buClr>
                <a:srgbClr val="14171A"/>
              </a:buClr>
              <a:buSzPts val="500"/>
              <a:buChar char="•"/>
              <a:defRPr/>
            </a:lvl6pPr>
            <a:lvl7pPr marL="3200400" lvl="6" indent="-260350" algn="ctr">
              <a:lnSpc>
                <a:spcPct val="90000"/>
              </a:lnSpc>
              <a:spcBef>
                <a:spcPts val="2000"/>
              </a:spcBef>
              <a:spcAft>
                <a:spcPts val="0"/>
              </a:spcAft>
              <a:buClr>
                <a:srgbClr val="14171A"/>
              </a:buClr>
              <a:buSzPts val="500"/>
              <a:buChar char="•"/>
              <a:defRPr/>
            </a:lvl7pPr>
            <a:lvl8pPr marL="3657600" lvl="7" indent="-260350" algn="ctr">
              <a:lnSpc>
                <a:spcPct val="90000"/>
              </a:lnSpc>
              <a:spcBef>
                <a:spcPts val="2000"/>
              </a:spcBef>
              <a:spcAft>
                <a:spcPts val="0"/>
              </a:spcAft>
              <a:buClr>
                <a:srgbClr val="14171A"/>
              </a:buClr>
              <a:buSzPts val="500"/>
              <a:buChar char="•"/>
              <a:defRPr/>
            </a:lvl8pPr>
            <a:lvl9pPr marL="4114800" lvl="8" indent="-260350" algn="ctr">
              <a:lnSpc>
                <a:spcPct val="90000"/>
              </a:lnSpc>
              <a:spcBef>
                <a:spcPts val="2000"/>
              </a:spcBef>
              <a:spcAft>
                <a:spcPts val="0"/>
              </a:spcAft>
              <a:buClr>
                <a:srgbClr val="14171A"/>
              </a:buClr>
              <a:buSzPts val="500"/>
              <a:buChar char="•"/>
              <a:defRPr/>
            </a:lvl9pPr>
          </a:lstStyle>
          <a:p>
            <a:endParaRPr/>
          </a:p>
        </p:txBody>
      </p:sp>
      <p:sp>
        <p:nvSpPr>
          <p:cNvPr id="8141" name="Google Shape;8141;p121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700"/>
              <a:buFont typeface="Play"/>
              <a:buNone/>
              <a:defRPr sz="7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matchingName="Closing 03 1">
  <p:cSld name="CUSTOM_1_1_1">
    <p:bg>
      <p:bgPr>
        <a:solidFill>
          <a:schemeClr val="accent1"/>
        </a:solidFill>
        <a:effectLst/>
      </p:bgPr>
    </p:bg>
    <p:spTree>
      <p:nvGrpSpPr>
        <p:cNvPr id="1" name="Shape 8142"/>
        <p:cNvGrpSpPr/>
        <p:nvPr/>
      </p:nvGrpSpPr>
      <p:grpSpPr>
        <a:xfrm>
          <a:off x="0" y="0"/>
          <a:ext cx="0" cy="0"/>
          <a:chOff x="0" y="0"/>
          <a:chExt cx="0" cy="0"/>
        </a:xfrm>
      </p:grpSpPr>
      <p:pic>
        <p:nvPicPr>
          <p:cNvPr id="8143" name="Google Shape;8143;p1219"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8144" name="Google Shape;8144;p1219"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8145" name="Google Shape;8145;p1219"/>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b="0" i="0" u="none" strike="noStrike" cap="none">
                <a:solidFill>
                  <a:srgbClr val="FDFEFE"/>
                </a:solidFill>
                <a:latin typeface="Poppins ExtraBold"/>
                <a:ea typeface="Poppins ExtraBold"/>
                <a:cs typeface="Poppins ExtraBold"/>
                <a:sym typeface="Poppins ExtraBold"/>
              </a:rPr>
              <a:t>Thank you!</a:t>
            </a:r>
            <a:endParaRPr sz="100" b="0" i="0" u="none" strike="noStrike" cap="none">
              <a:solidFill>
                <a:srgbClr val="000000"/>
              </a:solidFill>
              <a:latin typeface="Poppins ExtraBold"/>
              <a:ea typeface="Poppins ExtraBold"/>
              <a:cs typeface="Poppins ExtraBold"/>
              <a:sym typeface="Poppins ExtraBold"/>
            </a:endParaRPr>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matchingName="Blank_White 2">
  <p:cSld name="TITLE_AND_BODY_3">
    <p:bg>
      <p:bgPr>
        <a:solidFill>
          <a:srgbClr val="FDFEFE"/>
        </a:solidFill>
        <a:effectLst/>
      </p:bgPr>
    </p:bg>
    <p:spTree>
      <p:nvGrpSpPr>
        <p:cNvPr id="1" name="Shape 8146"/>
        <p:cNvGrpSpPr/>
        <p:nvPr/>
      </p:nvGrpSpPr>
      <p:grpSpPr>
        <a:xfrm>
          <a:off x="0" y="0"/>
          <a:ext cx="0" cy="0"/>
          <a:chOff x="0" y="0"/>
          <a:chExt cx="0" cy="0"/>
        </a:xfrm>
      </p:grpSpPr>
      <p:sp>
        <p:nvSpPr>
          <p:cNvPr id="8147" name="Google Shape;8147;p122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matchingName="Blank_White 4">
  <p:cSld name="TITLE_AND_BODY_5">
    <p:bg>
      <p:bgPr>
        <a:solidFill>
          <a:srgbClr val="FDFEFE"/>
        </a:solidFill>
        <a:effectLst/>
      </p:bgPr>
    </p:bg>
    <p:spTree>
      <p:nvGrpSpPr>
        <p:cNvPr id="1" name="Shape 8148"/>
        <p:cNvGrpSpPr/>
        <p:nvPr/>
      </p:nvGrpSpPr>
      <p:grpSpPr>
        <a:xfrm>
          <a:off x="0" y="0"/>
          <a:ext cx="0" cy="0"/>
          <a:chOff x="0" y="0"/>
          <a:chExt cx="0" cy="0"/>
        </a:xfrm>
      </p:grpSpPr>
      <p:sp>
        <p:nvSpPr>
          <p:cNvPr id="8149" name="Google Shape;8149;p122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745"/>
        <p:cNvGrpSpPr/>
        <p:nvPr/>
      </p:nvGrpSpPr>
      <p:grpSpPr>
        <a:xfrm>
          <a:off x="0" y="0"/>
          <a:ext cx="0" cy="0"/>
          <a:chOff x="0" y="0"/>
          <a:chExt cx="0" cy="0"/>
        </a:xfrm>
      </p:grpSpPr>
      <p:sp>
        <p:nvSpPr>
          <p:cNvPr id="746" name="Google Shape;746;p12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747" name="Google Shape;747;p124"/>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8150"/>
        <p:cNvGrpSpPr/>
        <p:nvPr/>
      </p:nvGrpSpPr>
      <p:grpSpPr>
        <a:xfrm>
          <a:off x="0" y="0"/>
          <a:ext cx="0" cy="0"/>
          <a:chOff x="0" y="0"/>
          <a:chExt cx="0" cy="0"/>
        </a:xfrm>
      </p:grpSpPr>
      <p:sp>
        <p:nvSpPr>
          <p:cNvPr id="8151" name="Google Shape;8151;p1222"/>
          <p:cNvSpPr txBox="1">
            <a:spLocks noGrp="1"/>
          </p:cNvSpPr>
          <p:nvPr>
            <p:ph type="sldNum" idx="12"/>
          </p:nvPr>
        </p:nvSpPr>
        <p:spPr>
          <a:xfrm>
            <a:off x="8472458" y="4663217"/>
            <a:ext cx="548700" cy="177000"/>
          </a:xfrm>
          <a:prstGeom prst="rect">
            <a:avLst/>
          </a:prstGeom>
        </p:spPr>
        <p:txBody>
          <a:bodyPr spcFirstLastPara="1" wrap="square" lIns="19050" tIns="19050" rIns="19050" bIns="19050" anchor="t" anchorCtr="0">
            <a:sp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matchingName="TITLE_AND_BODY_10">
  <p:cSld name="TITLE_AND_BODY_10">
    <p:spTree>
      <p:nvGrpSpPr>
        <p:cNvPr id="1" name="Shape 8152"/>
        <p:cNvGrpSpPr/>
        <p:nvPr/>
      </p:nvGrpSpPr>
      <p:grpSpPr>
        <a:xfrm>
          <a:off x="0" y="0"/>
          <a:ext cx="0" cy="0"/>
          <a:chOff x="0" y="0"/>
          <a:chExt cx="0" cy="0"/>
        </a:xfrm>
      </p:grpSpPr>
      <p:sp>
        <p:nvSpPr>
          <p:cNvPr id="8153" name="Google Shape;8153;p1223"/>
          <p:cNvSpPr txBox="1">
            <a:spLocks noGrp="1"/>
          </p:cNvSpPr>
          <p:nvPr>
            <p:ph type="title"/>
          </p:nvPr>
        </p:nvSpPr>
        <p:spPr>
          <a:xfrm>
            <a:off x="311700" y="445025"/>
            <a:ext cx="8520600" cy="572700"/>
          </a:xfrm>
          <a:prstGeom prst="rect">
            <a:avLst/>
          </a:prstGeom>
        </p:spPr>
        <p:txBody>
          <a:bodyPr spcFirstLastPara="1" wrap="square" lIns="19050" tIns="19050" rIns="19050" bIns="19050" anchor="ctr" anchorCtr="0">
            <a:normAutofit/>
          </a:bodyPr>
          <a:lstStyle>
            <a:lvl1pPr lvl="0">
              <a:spcBef>
                <a:spcPts val="0"/>
              </a:spcBef>
              <a:spcAft>
                <a:spcPts val="0"/>
              </a:spcAft>
              <a:buSzPts val="18800"/>
              <a:buNone/>
              <a:defRPr/>
            </a:lvl1pPr>
            <a:lvl2pPr lvl="1">
              <a:spcBef>
                <a:spcPts val="0"/>
              </a:spcBef>
              <a:spcAft>
                <a:spcPts val="0"/>
              </a:spcAft>
              <a:buSzPts val="18800"/>
              <a:buNone/>
              <a:defRPr/>
            </a:lvl2pPr>
            <a:lvl3pPr lvl="2">
              <a:spcBef>
                <a:spcPts val="0"/>
              </a:spcBef>
              <a:spcAft>
                <a:spcPts val="0"/>
              </a:spcAft>
              <a:buSzPts val="18800"/>
              <a:buNone/>
              <a:defRPr/>
            </a:lvl3pPr>
            <a:lvl4pPr lvl="3">
              <a:spcBef>
                <a:spcPts val="0"/>
              </a:spcBef>
              <a:spcAft>
                <a:spcPts val="0"/>
              </a:spcAft>
              <a:buSzPts val="18800"/>
              <a:buNone/>
              <a:defRPr/>
            </a:lvl4pPr>
            <a:lvl5pPr lvl="4">
              <a:spcBef>
                <a:spcPts val="0"/>
              </a:spcBef>
              <a:spcAft>
                <a:spcPts val="0"/>
              </a:spcAft>
              <a:buSzPts val="18800"/>
              <a:buNone/>
              <a:defRPr/>
            </a:lvl5pPr>
            <a:lvl6pPr lvl="5">
              <a:spcBef>
                <a:spcPts val="0"/>
              </a:spcBef>
              <a:spcAft>
                <a:spcPts val="0"/>
              </a:spcAft>
              <a:buSzPts val="18800"/>
              <a:buNone/>
              <a:defRPr/>
            </a:lvl6pPr>
            <a:lvl7pPr lvl="6">
              <a:spcBef>
                <a:spcPts val="0"/>
              </a:spcBef>
              <a:spcAft>
                <a:spcPts val="0"/>
              </a:spcAft>
              <a:buSzPts val="18800"/>
              <a:buNone/>
              <a:defRPr/>
            </a:lvl7pPr>
            <a:lvl8pPr lvl="7">
              <a:spcBef>
                <a:spcPts val="0"/>
              </a:spcBef>
              <a:spcAft>
                <a:spcPts val="0"/>
              </a:spcAft>
              <a:buSzPts val="18800"/>
              <a:buNone/>
              <a:defRPr/>
            </a:lvl8pPr>
            <a:lvl9pPr lvl="8">
              <a:spcBef>
                <a:spcPts val="0"/>
              </a:spcBef>
              <a:spcAft>
                <a:spcPts val="0"/>
              </a:spcAft>
              <a:buSzPts val="18800"/>
              <a:buNone/>
              <a:defRPr/>
            </a:lvl9pPr>
          </a:lstStyle>
          <a:p>
            <a:endParaRPr/>
          </a:p>
        </p:txBody>
      </p:sp>
      <p:sp>
        <p:nvSpPr>
          <p:cNvPr id="8154" name="Google Shape;8154;p1223"/>
          <p:cNvSpPr txBox="1">
            <a:spLocks noGrp="1"/>
          </p:cNvSpPr>
          <p:nvPr>
            <p:ph type="body" idx="1"/>
          </p:nvPr>
        </p:nvSpPr>
        <p:spPr>
          <a:xfrm>
            <a:off x="311700" y="1152475"/>
            <a:ext cx="8520600" cy="3416400"/>
          </a:xfrm>
          <a:prstGeom prst="rect">
            <a:avLst/>
          </a:prstGeom>
        </p:spPr>
        <p:txBody>
          <a:bodyPr spcFirstLastPara="1" wrap="square" lIns="19050" tIns="19050" rIns="19050" bIns="19050" anchor="ctr" anchorCtr="0">
            <a:normAutofit/>
          </a:bodyPr>
          <a:lstStyle>
            <a:lvl1pPr marL="457200" lvl="0" indent="-1123950">
              <a:spcBef>
                <a:spcPts val="2000"/>
              </a:spcBef>
              <a:spcAft>
                <a:spcPts val="0"/>
              </a:spcAft>
              <a:buSzPts val="14100"/>
              <a:buChar char="•"/>
              <a:defRPr/>
            </a:lvl1pPr>
            <a:lvl2pPr marL="914400" lvl="1" indent="-1123950">
              <a:spcBef>
                <a:spcPts val="2000"/>
              </a:spcBef>
              <a:spcAft>
                <a:spcPts val="0"/>
              </a:spcAft>
              <a:buSzPts val="14100"/>
              <a:buChar char="•"/>
              <a:defRPr/>
            </a:lvl2pPr>
            <a:lvl3pPr marL="1371600" lvl="2" indent="-1123950">
              <a:spcBef>
                <a:spcPts val="2000"/>
              </a:spcBef>
              <a:spcAft>
                <a:spcPts val="0"/>
              </a:spcAft>
              <a:buSzPts val="14100"/>
              <a:buChar char="•"/>
              <a:defRPr/>
            </a:lvl3pPr>
            <a:lvl4pPr marL="1828800" lvl="3" indent="-1123950">
              <a:spcBef>
                <a:spcPts val="2000"/>
              </a:spcBef>
              <a:spcAft>
                <a:spcPts val="0"/>
              </a:spcAft>
              <a:buSzPts val="14100"/>
              <a:buChar char="•"/>
              <a:defRPr/>
            </a:lvl4pPr>
            <a:lvl5pPr marL="2286000" lvl="4" indent="-1123950">
              <a:spcBef>
                <a:spcPts val="2000"/>
              </a:spcBef>
              <a:spcAft>
                <a:spcPts val="0"/>
              </a:spcAft>
              <a:buSzPts val="14100"/>
              <a:buChar char="•"/>
              <a:defRPr/>
            </a:lvl5pPr>
            <a:lvl6pPr marL="2743200" lvl="5" indent="-1123950">
              <a:spcBef>
                <a:spcPts val="2000"/>
              </a:spcBef>
              <a:spcAft>
                <a:spcPts val="0"/>
              </a:spcAft>
              <a:buSzPts val="14100"/>
              <a:buChar char="•"/>
              <a:defRPr/>
            </a:lvl6pPr>
            <a:lvl7pPr marL="3200400" lvl="6" indent="-1123950">
              <a:spcBef>
                <a:spcPts val="2000"/>
              </a:spcBef>
              <a:spcAft>
                <a:spcPts val="0"/>
              </a:spcAft>
              <a:buSzPts val="14100"/>
              <a:buChar char="•"/>
              <a:defRPr/>
            </a:lvl7pPr>
            <a:lvl8pPr marL="3657600" lvl="7" indent="-1123950">
              <a:spcBef>
                <a:spcPts val="2000"/>
              </a:spcBef>
              <a:spcAft>
                <a:spcPts val="0"/>
              </a:spcAft>
              <a:buSzPts val="14100"/>
              <a:buChar char="•"/>
              <a:defRPr/>
            </a:lvl8pPr>
            <a:lvl9pPr marL="4114800" lvl="8" indent="-1123950">
              <a:spcBef>
                <a:spcPts val="2000"/>
              </a:spcBef>
              <a:spcAft>
                <a:spcPts val="0"/>
              </a:spcAft>
              <a:buSzPts val="14100"/>
              <a:buChar char="•"/>
              <a:defRPr/>
            </a:lvl9pPr>
          </a:lstStyle>
          <a:p>
            <a:endParaRPr/>
          </a:p>
        </p:txBody>
      </p:sp>
      <p:sp>
        <p:nvSpPr>
          <p:cNvPr id="8155" name="Google Shape;8155;p1223"/>
          <p:cNvSpPr txBox="1">
            <a:spLocks noGrp="1"/>
          </p:cNvSpPr>
          <p:nvPr>
            <p:ph type="sldNum" idx="12"/>
          </p:nvPr>
        </p:nvSpPr>
        <p:spPr>
          <a:xfrm>
            <a:off x="8472458" y="4663217"/>
            <a:ext cx="548700" cy="177000"/>
          </a:xfrm>
          <a:prstGeom prst="rect">
            <a:avLst/>
          </a:prstGeom>
        </p:spPr>
        <p:txBody>
          <a:bodyPr spcFirstLastPara="1" wrap="square" lIns="19050" tIns="19050" rIns="19050" bIns="19050" anchor="t" anchorCtr="0">
            <a:sp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748"/>
        <p:cNvGrpSpPr/>
        <p:nvPr/>
      </p:nvGrpSpPr>
      <p:grpSpPr>
        <a:xfrm>
          <a:off x="0" y="0"/>
          <a:ext cx="0" cy="0"/>
          <a:chOff x="0" y="0"/>
          <a:chExt cx="0" cy="0"/>
        </a:xfrm>
      </p:grpSpPr>
      <p:sp>
        <p:nvSpPr>
          <p:cNvPr id="749" name="Google Shape;749;p125"/>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750" name="Google Shape;750;p125"/>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751" name="Google Shape;751;p125"/>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752" name="Google Shape;752;p125"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753"/>
        <p:cNvGrpSpPr/>
        <p:nvPr/>
      </p:nvGrpSpPr>
      <p:grpSpPr>
        <a:xfrm>
          <a:off x="0" y="0"/>
          <a:ext cx="0" cy="0"/>
          <a:chOff x="0" y="0"/>
          <a:chExt cx="0" cy="0"/>
        </a:xfrm>
      </p:grpSpPr>
      <p:sp>
        <p:nvSpPr>
          <p:cNvPr id="754" name="Google Shape;754;p12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755" name="Google Shape;755;p126"/>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756" name="Google Shape;756;p126"/>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57" name="Google Shape;757;p126"/>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58" name="Google Shape;758;p126"/>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759" name="Google Shape;759;p126"/>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60" name="Google Shape;760;p126"/>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761" name="Google Shape;761;p126"/>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762"/>
        <p:cNvGrpSpPr/>
        <p:nvPr/>
      </p:nvGrpSpPr>
      <p:grpSpPr>
        <a:xfrm>
          <a:off x="0" y="0"/>
          <a:ext cx="0" cy="0"/>
          <a:chOff x="0" y="0"/>
          <a:chExt cx="0" cy="0"/>
        </a:xfrm>
      </p:grpSpPr>
      <p:sp>
        <p:nvSpPr>
          <p:cNvPr id="763" name="Google Shape;763;p127"/>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764" name="Google Shape;764;p127"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765" name="Google Shape;765;p127"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766" name="Google Shape;766;p127"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767" name="Google Shape;767;p127"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768" name="Google Shape;768;p12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769"/>
        <p:cNvGrpSpPr/>
        <p:nvPr/>
      </p:nvGrpSpPr>
      <p:grpSpPr>
        <a:xfrm>
          <a:off x="0" y="0"/>
          <a:ext cx="0" cy="0"/>
          <a:chOff x="0" y="0"/>
          <a:chExt cx="0" cy="0"/>
        </a:xfrm>
      </p:grpSpPr>
      <p:sp>
        <p:nvSpPr>
          <p:cNvPr id="770" name="Google Shape;770;p128"/>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71" name="Google Shape;771;p128"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772" name="Google Shape;772;p128"/>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773" name="Google Shape;773;p128"/>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74" name="Google Shape;774;p128"/>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775"/>
        <p:cNvGrpSpPr/>
        <p:nvPr/>
      </p:nvGrpSpPr>
      <p:grpSpPr>
        <a:xfrm>
          <a:off x="0" y="0"/>
          <a:ext cx="0" cy="0"/>
          <a:chOff x="0" y="0"/>
          <a:chExt cx="0" cy="0"/>
        </a:xfrm>
      </p:grpSpPr>
      <p:sp>
        <p:nvSpPr>
          <p:cNvPr id="776" name="Google Shape;776;p129"/>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777" name="Google Shape;777;p129"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778" name="Google Shape;778;p129"/>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779" name="Google Shape;779;p129"/>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80" name="Google Shape;780;p129"/>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781"/>
        <p:cNvGrpSpPr/>
        <p:nvPr/>
      </p:nvGrpSpPr>
      <p:grpSpPr>
        <a:xfrm>
          <a:off x="0" y="0"/>
          <a:ext cx="0" cy="0"/>
          <a:chOff x="0" y="0"/>
          <a:chExt cx="0" cy="0"/>
        </a:xfrm>
      </p:grpSpPr>
      <p:pic>
        <p:nvPicPr>
          <p:cNvPr id="782" name="Google Shape;782;p130"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783" name="Google Shape;783;p130"/>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784" name="Google Shape;784;p130"/>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785" name="Google Shape;785;p130"/>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786" name="Google Shape;786;p130"/>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787"/>
        <p:cNvGrpSpPr/>
        <p:nvPr/>
      </p:nvGrpSpPr>
      <p:grpSpPr>
        <a:xfrm>
          <a:off x="0" y="0"/>
          <a:ext cx="0" cy="0"/>
          <a:chOff x="0" y="0"/>
          <a:chExt cx="0" cy="0"/>
        </a:xfrm>
      </p:grpSpPr>
      <p:pic>
        <p:nvPicPr>
          <p:cNvPr id="788" name="Google Shape;788;p131"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789" name="Google Shape;789;p131"/>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790" name="Google Shape;790;p131"/>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91" name="Google Shape;791;p131"/>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792"/>
        <p:cNvGrpSpPr/>
        <p:nvPr/>
      </p:nvGrpSpPr>
      <p:grpSpPr>
        <a:xfrm>
          <a:off x="0" y="0"/>
          <a:ext cx="0" cy="0"/>
          <a:chOff x="0" y="0"/>
          <a:chExt cx="0" cy="0"/>
        </a:xfrm>
      </p:grpSpPr>
      <p:sp>
        <p:nvSpPr>
          <p:cNvPr id="793" name="Google Shape;793;p132"/>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794" name="Google Shape;794;p132"/>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95" name="Google Shape;795;p132"/>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796" name="Google Shape;796;p132"/>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97" name="Google Shape;797;p132"/>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68"/>
        <p:cNvGrpSpPr/>
        <p:nvPr/>
      </p:nvGrpSpPr>
      <p:grpSpPr>
        <a:xfrm>
          <a:off x="0" y="0"/>
          <a:ext cx="0" cy="0"/>
          <a:chOff x="0" y="0"/>
          <a:chExt cx="0" cy="0"/>
        </a:xfrm>
      </p:grpSpPr>
      <p:sp>
        <p:nvSpPr>
          <p:cNvPr id="69" name="Google Shape;69;p1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70" name="Google Shape;70;p14"/>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71" name="Google Shape;71;p14"/>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2" name="Google Shape;72;p14"/>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3" name="Google Shape;73;p14"/>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74" name="Google Shape;74;p14"/>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75" name="Google Shape;75;p14"/>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76" name="Google Shape;76;p14"/>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798"/>
        <p:cNvGrpSpPr/>
        <p:nvPr/>
      </p:nvGrpSpPr>
      <p:grpSpPr>
        <a:xfrm>
          <a:off x="0" y="0"/>
          <a:ext cx="0" cy="0"/>
          <a:chOff x="0" y="0"/>
          <a:chExt cx="0" cy="0"/>
        </a:xfrm>
      </p:grpSpPr>
      <p:sp>
        <p:nvSpPr>
          <p:cNvPr id="799" name="Google Shape;799;p133"/>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00" name="Google Shape;800;p133"/>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1" name="Google Shape;801;p133"/>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02" name="Google Shape;802;p133"/>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3" name="Google Shape;803;p133"/>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804"/>
        <p:cNvGrpSpPr/>
        <p:nvPr/>
      </p:nvGrpSpPr>
      <p:grpSpPr>
        <a:xfrm>
          <a:off x="0" y="0"/>
          <a:ext cx="0" cy="0"/>
          <a:chOff x="0" y="0"/>
          <a:chExt cx="0" cy="0"/>
        </a:xfrm>
      </p:grpSpPr>
      <p:sp>
        <p:nvSpPr>
          <p:cNvPr id="805" name="Google Shape;805;p134"/>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6" name="Google Shape;806;p134"/>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07" name="Google Shape;807;p134"/>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808" name="Google Shape;808;p134"/>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9" name="Google Shape;809;p134"/>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10" name="Google Shape;810;p134"/>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1" name="Google Shape;811;p134"/>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12" name="Google Shape;812;p134"/>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3" name="Google Shape;813;p134"/>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14" name="Google Shape;814;p134"/>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5" name="Google Shape;815;p134"/>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816"/>
        <p:cNvGrpSpPr/>
        <p:nvPr/>
      </p:nvGrpSpPr>
      <p:grpSpPr>
        <a:xfrm>
          <a:off x="0" y="0"/>
          <a:ext cx="0" cy="0"/>
          <a:chOff x="0" y="0"/>
          <a:chExt cx="0" cy="0"/>
        </a:xfrm>
      </p:grpSpPr>
      <p:sp>
        <p:nvSpPr>
          <p:cNvPr id="817" name="Google Shape;817;p135"/>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818" name="Google Shape;818;p135"/>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819" name="Google Shape;819;p135"/>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820" name="Google Shape;820;p135"/>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821" name="Google Shape;821;p135"/>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822" name="Google Shape;822;p135"/>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823" name="Google Shape;823;p135"/>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824" name="Google Shape;824;p135"/>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825" name="Google Shape;825;p135"/>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826" name="Google Shape;826;p135"/>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827" name="Google Shape;827;p135"/>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828"/>
        <p:cNvGrpSpPr/>
        <p:nvPr/>
      </p:nvGrpSpPr>
      <p:grpSpPr>
        <a:xfrm>
          <a:off x="0" y="0"/>
          <a:ext cx="0" cy="0"/>
          <a:chOff x="0" y="0"/>
          <a:chExt cx="0" cy="0"/>
        </a:xfrm>
      </p:grpSpPr>
      <p:sp>
        <p:nvSpPr>
          <p:cNvPr id="829" name="Google Shape;829;p136"/>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30" name="Google Shape;830;p136"/>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1" name="Google Shape;831;p136"/>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32" name="Google Shape;832;p136"/>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3" name="Google Shape;833;p136"/>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834"/>
        <p:cNvGrpSpPr/>
        <p:nvPr/>
      </p:nvGrpSpPr>
      <p:grpSpPr>
        <a:xfrm>
          <a:off x="0" y="0"/>
          <a:ext cx="0" cy="0"/>
          <a:chOff x="0" y="0"/>
          <a:chExt cx="0" cy="0"/>
        </a:xfrm>
      </p:grpSpPr>
      <p:sp>
        <p:nvSpPr>
          <p:cNvPr id="835" name="Google Shape;835;p137"/>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836" name="Google Shape;836;p137"/>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7" name="Google Shape;837;p137"/>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838" name="Google Shape;838;p137"/>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9" name="Google Shape;839;p137"/>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840"/>
        <p:cNvGrpSpPr/>
        <p:nvPr/>
      </p:nvGrpSpPr>
      <p:grpSpPr>
        <a:xfrm>
          <a:off x="0" y="0"/>
          <a:ext cx="0" cy="0"/>
          <a:chOff x="0" y="0"/>
          <a:chExt cx="0" cy="0"/>
        </a:xfrm>
      </p:grpSpPr>
      <p:sp>
        <p:nvSpPr>
          <p:cNvPr id="841" name="Google Shape;841;p13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42" name="Google Shape;842;p13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843" name="Google Shape;843;p138"/>
          <p:cNvGrpSpPr/>
          <p:nvPr/>
        </p:nvGrpSpPr>
        <p:grpSpPr>
          <a:xfrm>
            <a:off x="1254600" y="1274487"/>
            <a:ext cx="301625" cy="236533"/>
            <a:chOff x="-2" y="0"/>
            <a:chExt cx="799641" cy="634989"/>
          </a:xfrm>
        </p:grpSpPr>
        <p:pic>
          <p:nvPicPr>
            <p:cNvPr id="844" name="Google Shape;844;p138"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845" name="Google Shape;845;p138"/>
            <p:cNvGrpSpPr/>
            <p:nvPr/>
          </p:nvGrpSpPr>
          <p:grpSpPr>
            <a:xfrm>
              <a:off x="-2" y="7641"/>
              <a:ext cx="515485" cy="627348"/>
              <a:chOff x="-1" y="0"/>
              <a:chExt cx="515485" cy="627348"/>
            </a:xfrm>
          </p:grpSpPr>
          <p:sp>
            <p:nvSpPr>
              <p:cNvPr id="846" name="Google Shape;846;p138"/>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47" name="Google Shape;847;p138"/>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48" name="Google Shape;848;p138"/>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849"/>
        <p:cNvGrpSpPr/>
        <p:nvPr/>
      </p:nvGrpSpPr>
      <p:grpSpPr>
        <a:xfrm>
          <a:off x="0" y="0"/>
          <a:ext cx="0" cy="0"/>
          <a:chOff x="0" y="0"/>
          <a:chExt cx="0" cy="0"/>
        </a:xfrm>
      </p:grpSpPr>
      <p:grpSp>
        <p:nvGrpSpPr>
          <p:cNvPr id="850" name="Google Shape;850;p139"/>
          <p:cNvGrpSpPr/>
          <p:nvPr/>
        </p:nvGrpSpPr>
        <p:grpSpPr>
          <a:xfrm>
            <a:off x="1252949" y="1244208"/>
            <a:ext cx="370336" cy="337375"/>
            <a:chOff x="-2" y="0"/>
            <a:chExt cx="975853" cy="889000"/>
          </a:xfrm>
        </p:grpSpPr>
        <p:pic>
          <p:nvPicPr>
            <p:cNvPr id="851" name="Google Shape;851;p139"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852" name="Google Shape;852;p139"/>
            <p:cNvGrpSpPr/>
            <p:nvPr/>
          </p:nvGrpSpPr>
          <p:grpSpPr>
            <a:xfrm>
              <a:off x="-2" y="80324"/>
              <a:ext cx="519307" cy="632020"/>
              <a:chOff x="-1" y="0"/>
              <a:chExt cx="519307" cy="632020"/>
            </a:xfrm>
          </p:grpSpPr>
          <p:sp>
            <p:nvSpPr>
              <p:cNvPr id="853" name="Google Shape;853;p139"/>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54" name="Google Shape;854;p139"/>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55" name="Google Shape;855;p139"/>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856" name="Google Shape;856;p13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57" name="Google Shape;857;p13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858"/>
        <p:cNvGrpSpPr/>
        <p:nvPr/>
      </p:nvGrpSpPr>
      <p:grpSpPr>
        <a:xfrm>
          <a:off x="0" y="0"/>
          <a:ext cx="0" cy="0"/>
          <a:chOff x="0" y="0"/>
          <a:chExt cx="0" cy="0"/>
        </a:xfrm>
      </p:grpSpPr>
      <p:grpSp>
        <p:nvGrpSpPr>
          <p:cNvPr id="859" name="Google Shape;859;p140"/>
          <p:cNvGrpSpPr/>
          <p:nvPr/>
        </p:nvGrpSpPr>
        <p:grpSpPr>
          <a:xfrm>
            <a:off x="1253738" y="1273127"/>
            <a:ext cx="378455" cy="240983"/>
            <a:chOff x="-1" y="0"/>
            <a:chExt cx="997247" cy="635001"/>
          </a:xfrm>
        </p:grpSpPr>
        <p:pic>
          <p:nvPicPr>
            <p:cNvPr id="860" name="Google Shape;860;p140"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861" name="Google Shape;861;p140"/>
            <p:cNvGrpSpPr/>
            <p:nvPr/>
          </p:nvGrpSpPr>
          <p:grpSpPr>
            <a:xfrm>
              <a:off x="-1" y="1080"/>
              <a:ext cx="519987" cy="632825"/>
              <a:chOff x="-1" y="0"/>
              <a:chExt cx="519987" cy="632825"/>
            </a:xfrm>
          </p:grpSpPr>
          <p:sp>
            <p:nvSpPr>
              <p:cNvPr id="862" name="Google Shape;862;p140"/>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63" name="Google Shape;863;p140"/>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64" name="Google Shape;864;p140"/>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865" name="Google Shape;865;p14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66" name="Google Shape;866;p14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867"/>
        <p:cNvGrpSpPr/>
        <p:nvPr/>
      </p:nvGrpSpPr>
      <p:grpSpPr>
        <a:xfrm>
          <a:off x="0" y="0"/>
          <a:ext cx="0" cy="0"/>
          <a:chOff x="0" y="0"/>
          <a:chExt cx="0" cy="0"/>
        </a:xfrm>
      </p:grpSpPr>
      <p:grpSp>
        <p:nvGrpSpPr>
          <p:cNvPr id="868" name="Google Shape;868;p141"/>
          <p:cNvGrpSpPr/>
          <p:nvPr/>
        </p:nvGrpSpPr>
        <p:grpSpPr>
          <a:xfrm>
            <a:off x="1248184" y="1268309"/>
            <a:ext cx="395168" cy="240974"/>
            <a:chOff x="-1" y="0"/>
            <a:chExt cx="1041286" cy="634978"/>
          </a:xfrm>
        </p:grpSpPr>
        <p:pic>
          <p:nvPicPr>
            <p:cNvPr id="869" name="Google Shape;869;p141"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870" name="Google Shape;870;p141"/>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71" name="Google Shape;871;p141"/>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72" name="Google Shape;872;p141"/>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873" name="Google Shape;873;p14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74" name="Google Shape;874;p14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875"/>
        <p:cNvGrpSpPr/>
        <p:nvPr/>
      </p:nvGrpSpPr>
      <p:grpSpPr>
        <a:xfrm>
          <a:off x="0" y="0"/>
          <a:ext cx="0" cy="0"/>
          <a:chOff x="0" y="0"/>
          <a:chExt cx="0" cy="0"/>
        </a:xfrm>
      </p:grpSpPr>
      <p:grpSp>
        <p:nvGrpSpPr>
          <p:cNvPr id="876" name="Google Shape;876;p142"/>
          <p:cNvGrpSpPr/>
          <p:nvPr/>
        </p:nvGrpSpPr>
        <p:grpSpPr>
          <a:xfrm>
            <a:off x="1245989" y="1268304"/>
            <a:ext cx="379795" cy="240982"/>
            <a:chOff x="-1" y="0"/>
            <a:chExt cx="1000777" cy="634999"/>
          </a:xfrm>
        </p:grpSpPr>
        <p:pic>
          <p:nvPicPr>
            <p:cNvPr id="877" name="Google Shape;877;p142"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878" name="Google Shape;878;p142"/>
            <p:cNvGrpSpPr/>
            <p:nvPr/>
          </p:nvGrpSpPr>
          <p:grpSpPr>
            <a:xfrm>
              <a:off x="-1" y="4913"/>
              <a:ext cx="517726" cy="630086"/>
              <a:chOff x="-1" y="0"/>
              <a:chExt cx="517726" cy="630086"/>
            </a:xfrm>
          </p:grpSpPr>
          <p:sp>
            <p:nvSpPr>
              <p:cNvPr id="879" name="Google Shape;879;p14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80" name="Google Shape;880;p14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81" name="Google Shape;881;p14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882" name="Google Shape;882;p14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83" name="Google Shape;883;p14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77"/>
        <p:cNvGrpSpPr/>
        <p:nvPr/>
      </p:nvGrpSpPr>
      <p:grpSpPr>
        <a:xfrm>
          <a:off x="0" y="0"/>
          <a:ext cx="0" cy="0"/>
          <a:chOff x="0" y="0"/>
          <a:chExt cx="0" cy="0"/>
        </a:xfrm>
      </p:grpSpPr>
      <p:sp>
        <p:nvSpPr>
          <p:cNvPr id="78" name="Google Shape;78;p15"/>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79" name="Google Shape;79;p15"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80" name="Google Shape;80;p15"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81" name="Google Shape;81;p15"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82" name="Google Shape;82;p15"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83" name="Google Shape;83;p1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884"/>
        <p:cNvGrpSpPr/>
        <p:nvPr/>
      </p:nvGrpSpPr>
      <p:grpSpPr>
        <a:xfrm>
          <a:off x="0" y="0"/>
          <a:ext cx="0" cy="0"/>
          <a:chOff x="0" y="0"/>
          <a:chExt cx="0" cy="0"/>
        </a:xfrm>
      </p:grpSpPr>
      <p:grpSp>
        <p:nvGrpSpPr>
          <p:cNvPr id="885" name="Google Shape;885;p143"/>
          <p:cNvGrpSpPr/>
          <p:nvPr/>
        </p:nvGrpSpPr>
        <p:grpSpPr>
          <a:xfrm>
            <a:off x="1244274" y="1278885"/>
            <a:ext cx="393097" cy="241046"/>
            <a:chOff x="-2" y="0"/>
            <a:chExt cx="1035555" cy="635001"/>
          </a:xfrm>
        </p:grpSpPr>
        <p:pic>
          <p:nvPicPr>
            <p:cNvPr id="886" name="Google Shape;886;p143"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887" name="Google Shape;887;p143"/>
            <p:cNvGrpSpPr/>
            <p:nvPr/>
          </p:nvGrpSpPr>
          <p:grpSpPr>
            <a:xfrm>
              <a:off x="-2" y="1080"/>
              <a:ext cx="519987" cy="632825"/>
              <a:chOff x="-1" y="0"/>
              <a:chExt cx="519987" cy="632825"/>
            </a:xfrm>
          </p:grpSpPr>
          <p:sp>
            <p:nvSpPr>
              <p:cNvPr id="888" name="Google Shape;888;p143"/>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89" name="Google Shape;889;p143"/>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90" name="Google Shape;890;p143"/>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891" name="Google Shape;891;p14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892" name="Google Shape;892;p14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893"/>
        <p:cNvGrpSpPr/>
        <p:nvPr/>
      </p:nvGrpSpPr>
      <p:grpSpPr>
        <a:xfrm>
          <a:off x="0" y="0"/>
          <a:ext cx="0" cy="0"/>
          <a:chOff x="0" y="0"/>
          <a:chExt cx="0" cy="0"/>
        </a:xfrm>
      </p:grpSpPr>
      <p:grpSp>
        <p:nvGrpSpPr>
          <p:cNvPr id="894" name="Google Shape;894;p144"/>
          <p:cNvGrpSpPr/>
          <p:nvPr/>
        </p:nvGrpSpPr>
        <p:grpSpPr>
          <a:xfrm>
            <a:off x="1245484" y="1268286"/>
            <a:ext cx="371120" cy="240982"/>
            <a:chOff x="-1" y="0"/>
            <a:chExt cx="977918" cy="634999"/>
          </a:xfrm>
        </p:grpSpPr>
        <p:pic>
          <p:nvPicPr>
            <p:cNvPr id="895" name="Google Shape;895;p144"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896" name="Google Shape;896;p144"/>
            <p:cNvGrpSpPr/>
            <p:nvPr/>
          </p:nvGrpSpPr>
          <p:grpSpPr>
            <a:xfrm>
              <a:off x="-1" y="4913"/>
              <a:ext cx="517726" cy="630086"/>
              <a:chOff x="-1" y="0"/>
              <a:chExt cx="517726" cy="630086"/>
            </a:xfrm>
          </p:grpSpPr>
          <p:sp>
            <p:nvSpPr>
              <p:cNvPr id="897" name="Google Shape;897;p14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98" name="Google Shape;898;p14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899" name="Google Shape;899;p14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900" name="Google Shape;900;p14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901" name="Google Shape;901;p14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902"/>
        <p:cNvGrpSpPr/>
        <p:nvPr/>
      </p:nvGrpSpPr>
      <p:grpSpPr>
        <a:xfrm>
          <a:off x="0" y="0"/>
          <a:ext cx="0" cy="0"/>
          <a:chOff x="0" y="0"/>
          <a:chExt cx="0" cy="0"/>
        </a:xfrm>
      </p:grpSpPr>
      <p:grpSp>
        <p:nvGrpSpPr>
          <p:cNvPr id="903" name="Google Shape;903;p145"/>
          <p:cNvGrpSpPr/>
          <p:nvPr/>
        </p:nvGrpSpPr>
        <p:grpSpPr>
          <a:xfrm>
            <a:off x="1246354" y="1268290"/>
            <a:ext cx="388602" cy="240982"/>
            <a:chOff x="-1" y="0"/>
            <a:chExt cx="1023984" cy="634999"/>
          </a:xfrm>
        </p:grpSpPr>
        <p:pic>
          <p:nvPicPr>
            <p:cNvPr id="904" name="Google Shape;904;p145"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905" name="Google Shape;905;p145"/>
            <p:cNvGrpSpPr/>
            <p:nvPr/>
          </p:nvGrpSpPr>
          <p:grpSpPr>
            <a:xfrm>
              <a:off x="-1" y="4913"/>
              <a:ext cx="517726" cy="630086"/>
              <a:chOff x="-1" y="0"/>
              <a:chExt cx="517726" cy="630086"/>
            </a:xfrm>
          </p:grpSpPr>
          <p:sp>
            <p:nvSpPr>
              <p:cNvPr id="906" name="Google Shape;906;p145"/>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907" name="Google Shape;907;p145"/>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908" name="Google Shape;908;p145"/>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909" name="Google Shape;909;p14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910" name="Google Shape;910;p14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911"/>
        <p:cNvGrpSpPr/>
        <p:nvPr/>
      </p:nvGrpSpPr>
      <p:grpSpPr>
        <a:xfrm>
          <a:off x="0" y="0"/>
          <a:ext cx="0" cy="0"/>
          <a:chOff x="0" y="0"/>
          <a:chExt cx="0" cy="0"/>
        </a:xfrm>
      </p:grpSpPr>
      <p:grpSp>
        <p:nvGrpSpPr>
          <p:cNvPr id="912" name="Google Shape;912;p146"/>
          <p:cNvGrpSpPr/>
          <p:nvPr/>
        </p:nvGrpSpPr>
        <p:grpSpPr>
          <a:xfrm>
            <a:off x="1246016" y="1265275"/>
            <a:ext cx="389276" cy="240919"/>
            <a:chOff x="-1" y="0"/>
            <a:chExt cx="1026029" cy="634999"/>
          </a:xfrm>
        </p:grpSpPr>
        <p:pic>
          <p:nvPicPr>
            <p:cNvPr id="913" name="Google Shape;913;p146"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914" name="Google Shape;914;p146"/>
            <p:cNvGrpSpPr/>
            <p:nvPr/>
          </p:nvGrpSpPr>
          <p:grpSpPr>
            <a:xfrm>
              <a:off x="-1" y="4913"/>
              <a:ext cx="517726" cy="630086"/>
              <a:chOff x="-1" y="0"/>
              <a:chExt cx="517726" cy="630086"/>
            </a:xfrm>
          </p:grpSpPr>
          <p:sp>
            <p:nvSpPr>
              <p:cNvPr id="915" name="Google Shape;915;p14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916" name="Google Shape;916;p14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917" name="Google Shape;917;p14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918" name="Google Shape;918;p14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919" name="Google Shape;919;p14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920"/>
        <p:cNvGrpSpPr/>
        <p:nvPr/>
      </p:nvGrpSpPr>
      <p:grpSpPr>
        <a:xfrm>
          <a:off x="0" y="0"/>
          <a:ext cx="0" cy="0"/>
          <a:chOff x="0" y="0"/>
          <a:chExt cx="0" cy="0"/>
        </a:xfrm>
      </p:grpSpPr>
      <p:sp>
        <p:nvSpPr>
          <p:cNvPr id="921" name="Google Shape;921;p147"/>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922" name="Google Shape;922;p147"/>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923" name="Google Shape;923;p147"/>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924" name="Google Shape;924;p147"/>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925" name="Google Shape;925;p147"/>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926"/>
        <p:cNvGrpSpPr/>
        <p:nvPr/>
      </p:nvGrpSpPr>
      <p:grpSpPr>
        <a:xfrm>
          <a:off x="0" y="0"/>
          <a:ext cx="0" cy="0"/>
          <a:chOff x="0" y="0"/>
          <a:chExt cx="0" cy="0"/>
        </a:xfrm>
      </p:grpSpPr>
      <p:sp>
        <p:nvSpPr>
          <p:cNvPr id="927" name="Google Shape;927;p148"/>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928" name="Google Shape;928;p148"/>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929" name="Google Shape;929;p148"/>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930" name="Google Shape;930;p148"/>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931" name="Google Shape;931;p148"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932" name="Google Shape;932;p148"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933" name="Google Shape;933;p148"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934" name="Google Shape;934;p148"/>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935" name="Google Shape;935;p148"/>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936" name="Google Shape;936;p148"/>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937"/>
        <p:cNvGrpSpPr/>
        <p:nvPr/>
      </p:nvGrpSpPr>
      <p:grpSpPr>
        <a:xfrm>
          <a:off x="0" y="0"/>
          <a:ext cx="0" cy="0"/>
          <a:chOff x="0" y="0"/>
          <a:chExt cx="0" cy="0"/>
        </a:xfrm>
      </p:grpSpPr>
      <p:pic>
        <p:nvPicPr>
          <p:cNvPr id="938" name="Google Shape;938;p149"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939" name="Google Shape;939;p149"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940" name="Google Shape;940;p149"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941" name="Google Shape;941;p149"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942" name="Google Shape;942;p149"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943" name="Google Shape;943;p149"/>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944" name="Google Shape;944;p149"/>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945" name="Google Shape;945;p149"/>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946" name="Google Shape;946;p149"/>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947" name="Google Shape;947;p149"/>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948" name="Google Shape;948;p149"/>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949" name="Google Shape;949;p149"/>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950"/>
        <p:cNvGrpSpPr/>
        <p:nvPr/>
      </p:nvGrpSpPr>
      <p:grpSpPr>
        <a:xfrm>
          <a:off x="0" y="0"/>
          <a:ext cx="0" cy="0"/>
          <a:chOff x="0" y="0"/>
          <a:chExt cx="0" cy="0"/>
        </a:xfrm>
      </p:grpSpPr>
      <p:sp>
        <p:nvSpPr>
          <p:cNvPr id="951" name="Google Shape;951;p150"/>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52" name="Google Shape;952;p150"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953" name="Google Shape;953;p150"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954" name="Google Shape;954;p150"/>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955" name="Google Shape;955;p150"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956" name="Google Shape;956;p150"/>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957" name="Google Shape;957;p150"/>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958" name="Google Shape;958;p150"/>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959" name="Google Shape;959;p150"/>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960" name="Google Shape;960;p150"/>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961" name="Google Shape;961;p150"/>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962" name="Google Shape;962;p150"/>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963" name="Google Shape;963;p150"/>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964" name="Google Shape;964;p150"/>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965" name="Google Shape;965;p150"/>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966" name="Google Shape;966;p150"/>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967" name="Google Shape;967;p150"/>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968"/>
        <p:cNvGrpSpPr/>
        <p:nvPr/>
      </p:nvGrpSpPr>
      <p:grpSpPr>
        <a:xfrm>
          <a:off x="0" y="0"/>
          <a:ext cx="0" cy="0"/>
          <a:chOff x="0" y="0"/>
          <a:chExt cx="0" cy="0"/>
        </a:xfrm>
      </p:grpSpPr>
      <p:sp>
        <p:nvSpPr>
          <p:cNvPr id="969" name="Google Shape;969;p151"/>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70" name="Google Shape;970;p151"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971" name="Google Shape;971;p151"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972" name="Google Shape;972;p151"/>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73" name="Google Shape;973;p151"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974" name="Google Shape;974;p151"/>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975" name="Google Shape;975;p151"/>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976" name="Google Shape;976;p151"/>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977" name="Google Shape;977;p151"/>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978"/>
        <p:cNvGrpSpPr/>
        <p:nvPr/>
      </p:nvGrpSpPr>
      <p:grpSpPr>
        <a:xfrm>
          <a:off x="0" y="0"/>
          <a:ext cx="0" cy="0"/>
          <a:chOff x="0" y="0"/>
          <a:chExt cx="0" cy="0"/>
        </a:xfrm>
      </p:grpSpPr>
      <p:sp>
        <p:nvSpPr>
          <p:cNvPr id="979" name="Google Shape;979;p152"/>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80" name="Google Shape;980;p152"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981" name="Google Shape;981;p152"/>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82" name="Google Shape;982;p152"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983" name="Google Shape;983;p152"/>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984" name="Google Shape;984;p152"/>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985" name="Google Shape;985;p152"/>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986" name="Google Shape;986;p152"/>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987" name="Google Shape;987;p152"/>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988" name="Google Shape;988;p152"/>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84"/>
        <p:cNvGrpSpPr/>
        <p:nvPr/>
      </p:nvGrpSpPr>
      <p:grpSpPr>
        <a:xfrm>
          <a:off x="0" y="0"/>
          <a:ext cx="0" cy="0"/>
          <a:chOff x="0" y="0"/>
          <a:chExt cx="0" cy="0"/>
        </a:xfrm>
      </p:grpSpPr>
      <p:sp>
        <p:nvSpPr>
          <p:cNvPr id="85" name="Google Shape;85;p16"/>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86" name="Google Shape;86;p16"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87" name="Google Shape;87;p16"/>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88" name="Google Shape;88;p16"/>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9" name="Google Shape;89;p16"/>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989"/>
        <p:cNvGrpSpPr/>
        <p:nvPr/>
      </p:nvGrpSpPr>
      <p:grpSpPr>
        <a:xfrm>
          <a:off x="0" y="0"/>
          <a:ext cx="0" cy="0"/>
          <a:chOff x="0" y="0"/>
          <a:chExt cx="0" cy="0"/>
        </a:xfrm>
      </p:grpSpPr>
      <p:sp>
        <p:nvSpPr>
          <p:cNvPr id="990" name="Google Shape;990;p153"/>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991"/>
        <p:cNvGrpSpPr/>
        <p:nvPr/>
      </p:nvGrpSpPr>
      <p:grpSpPr>
        <a:xfrm>
          <a:off x="0" y="0"/>
          <a:ext cx="0" cy="0"/>
          <a:chOff x="0" y="0"/>
          <a:chExt cx="0" cy="0"/>
        </a:xfrm>
      </p:grpSpPr>
      <p:pic>
        <p:nvPicPr>
          <p:cNvPr id="992" name="Google Shape;992;p154"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993" name="Google Shape;993;p154"/>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994" name="Google Shape;994;p154"/>
          <p:cNvGrpSpPr/>
          <p:nvPr/>
        </p:nvGrpSpPr>
        <p:grpSpPr>
          <a:xfrm>
            <a:off x="747481" y="2749896"/>
            <a:ext cx="7595066" cy="1986667"/>
            <a:chOff x="0" y="-1"/>
            <a:chExt cx="20253510" cy="5297778"/>
          </a:xfrm>
        </p:grpSpPr>
        <p:sp>
          <p:nvSpPr>
            <p:cNvPr id="995" name="Google Shape;995;p154"/>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996" name="Google Shape;996;p154"/>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997" name="Google Shape;997;p154"/>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998" name="Google Shape;998;p154"/>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999" name="Google Shape;999;p154"/>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1000" name="Google Shape;1000;p154"/>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1001" name="Google Shape;1001;p154"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1002" name="Google Shape;1002;p154"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1003" name="Google Shape;1003;p154"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1004" name="Google Shape;1004;p154"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1005" name="Google Shape;1005;p154"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1006" name="Google Shape;1006;p154"/>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007" name="Google Shape;1007;p154"/>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1008"/>
        <p:cNvGrpSpPr/>
        <p:nvPr/>
      </p:nvGrpSpPr>
      <p:grpSpPr>
        <a:xfrm>
          <a:off x="0" y="0"/>
          <a:ext cx="0" cy="0"/>
          <a:chOff x="0" y="0"/>
          <a:chExt cx="0" cy="0"/>
        </a:xfrm>
      </p:grpSpPr>
      <p:sp>
        <p:nvSpPr>
          <p:cNvPr id="1009" name="Google Shape;1009;p15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1010" name="Google Shape;1010;p155"/>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011" name="Google Shape;1011;p155"/>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1012"/>
        <p:cNvGrpSpPr/>
        <p:nvPr/>
      </p:nvGrpSpPr>
      <p:grpSpPr>
        <a:xfrm>
          <a:off x="0" y="0"/>
          <a:ext cx="0" cy="0"/>
          <a:chOff x="0" y="0"/>
          <a:chExt cx="0" cy="0"/>
        </a:xfrm>
      </p:grpSpPr>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1013"/>
        <p:cNvGrpSpPr/>
        <p:nvPr/>
      </p:nvGrpSpPr>
      <p:grpSpPr>
        <a:xfrm>
          <a:off x="0" y="0"/>
          <a:ext cx="0" cy="0"/>
          <a:chOff x="0" y="0"/>
          <a:chExt cx="0" cy="0"/>
        </a:xfrm>
      </p:grpSpPr>
      <p:sp>
        <p:nvSpPr>
          <p:cNvPr id="1014" name="Google Shape;1014;p157"/>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015" name="Google Shape;1015;p157"/>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016" name="Google Shape;1016;p157"/>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1017" name="Google Shape;1017;p157"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1018" name="Google Shape;1018;p157"/>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1019"/>
        <p:cNvGrpSpPr/>
        <p:nvPr/>
      </p:nvGrpSpPr>
      <p:grpSpPr>
        <a:xfrm>
          <a:off x="0" y="0"/>
          <a:ext cx="0" cy="0"/>
          <a:chOff x="0" y="0"/>
          <a:chExt cx="0" cy="0"/>
        </a:xfrm>
      </p:grpSpPr>
      <p:sp>
        <p:nvSpPr>
          <p:cNvPr id="1020" name="Google Shape;1020;p158"/>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021" name="Google Shape;1021;p158"/>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022" name="Google Shape;1022;p158"/>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1023"/>
        <p:cNvGrpSpPr/>
        <p:nvPr/>
      </p:nvGrpSpPr>
      <p:grpSpPr>
        <a:xfrm>
          <a:off x="0" y="0"/>
          <a:ext cx="0" cy="0"/>
          <a:chOff x="0" y="0"/>
          <a:chExt cx="0" cy="0"/>
        </a:xfrm>
      </p:grpSpPr>
      <p:sp>
        <p:nvSpPr>
          <p:cNvPr id="1024" name="Google Shape;1024;p159"/>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025" name="Google Shape;1025;p159"/>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026" name="Google Shape;1026;p159"/>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1027"/>
        <p:cNvGrpSpPr/>
        <p:nvPr/>
      </p:nvGrpSpPr>
      <p:grpSpPr>
        <a:xfrm>
          <a:off x="0" y="0"/>
          <a:ext cx="0" cy="0"/>
          <a:chOff x="0" y="0"/>
          <a:chExt cx="0" cy="0"/>
        </a:xfrm>
      </p:grpSpPr>
      <p:sp>
        <p:nvSpPr>
          <p:cNvPr id="1028" name="Google Shape;1028;p160"/>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29" name="Google Shape;1029;p160"/>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1030" name="Google Shape;1030;p160"/>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1031"/>
        <p:cNvGrpSpPr/>
        <p:nvPr/>
      </p:nvGrpSpPr>
      <p:grpSpPr>
        <a:xfrm>
          <a:off x="0" y="0"/>
          <a:ext cx="0" cy="0"/>
          <a:chOff x="0" y="0"/>
          <a:chExt cx="0" cy="0"/>
        </a:xfrm>
      </p:grpSpPr>
      <p:sp>
        <p:nvSpPr>
          <p:cNvPr id="1032" name="Google Shape;1032;p161"/>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1033" name="Google Shape;1033;p161"/>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1034" name="Google Shape;1034;p161"/>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1035"/>
        <p:cNvGrpSpPr/>
        <p:nvPr/>
      </p:nvGrpSpPr>
      <p:grpSpPr>
        <a:xfrm>
          <a:off x="0" y="0"/>
          <a:ext cx="0" cy="0"/>
          <a:chOff x="0" y="0"/>
          <a:chExt cx="0" cy="0"/>
        </a:xfrm>
      </p:grpSpPr>
      <p:grpSp>
        <p:nvGrpSpPr>
          <p:cNvPr id="1036" name="Google Shape;1036;p162"/>
          <p:cNvGrpSpPr/>
          <p:nvPr/>
        </p:nvGrpSpPr>
        <p:grpSpPr>
          <a:xfrm>
            <a:off x="-8668" y="1889107"/>
            <a:ext cx="3256862" cy="3263057"/>
            <a:chOff x="0" y="-482600"/>
            <a:chExt cx="8684964" cy="8701485"/>
          </a:xfrm>
        </p:grpSpPr>
        <p:pic>
          <p:nvPicPr>
            <p:cNvPr id="1037" name="Google Shape;1037;p162"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1038" name="Google Shape;1038;p162"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1039" name="Google Shape;1039;p162"/>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040" name="Google Shape;1040;p162"/>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90"/>
        <p:cNvGrpSpPr/>
        <p:nvPr/>
      </p:nvGrpSpPr>
      <p:grpSpPr>
        <a:xfrm>
          <a:off x="0" y="0"/>
          <a:ext cx="0" cy="0"/>
          <a:chOff x="0" y="0"/>
          <a:chExt cx="0" cy="0"/>
        </a:xfrm>
      </p:grpSpPr>
      <p:sp>
        <p:nvSpPr>
          <p:cNvPr id="91" name="Google Shape;91;p17"/>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92" name="Google Shape;92;p17"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93" name="Google Shape;93;p17"/>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94" name="Google Shape;94;p17"/>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5" name="Google Shape;95;p17"/>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1041"/>
        <p:cNvGrpSpPr/>
        <p:nvPr/>
      </p:nvGrpSpPr>
      <p:grpSpPr>
        <a:xfrm>
          <a:off x="0" y="0"/>
          <a:ext cx="0" cy="0"/>
          <a:chOff x="0" y="0"/>
          <a:chExt cx="0" cy="0"/>
        </a:xfrm>
      </p:grpSpPr>
      <p:sp>
        <p:nvSpPr>
          <p:cNvPr id="1042" name="Google Shape;1042;p163"/>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043" name="Google Shape;1043;p163"/>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1044" name="Google Shape;1044;p163"/>
          <p:cNvGrpSpPr/>
          <p:nvPr/>
        </p:nvGrpSpPr>
        <p:grpSpPr>
          <a:xfrm>
            <a:off x="5569" y="691136"/>
            <a:ext cx="3149914" cy="4449334"/>
            <a:chOff x="0" y="0"/>
            <a:chExt cx="8399770" cy="11864891"/>
          </a:xfrm>
        </p:grpSpPr>
        <p:pic>
          <p:nvPicPr>
            <p:cNvPr id="1045" name="Google Shape;1045;p163"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1046" name="Google Shape;1046;p163"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1047"/>
        <p:cNvGrpSpPr/>
        <p:nvPr/>
      </p:nvGrpSpPr>
      <p:grpSpPr>
        <a:xfrm>
          <a:off x="0" y="0"/>
          <a:ext cx="0" cy="0"/>
          <a:chOff x="0" y="0"/>
          <a:chExt cx="0" cy="0"/>
        </a:xfrm>
      </p:grpSpPr>
      <p:sp>
        <p:nvSpPr>
          <p:cNvPr id="1048" name="Google Shape;1048;p164"/>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049" name="Google Shape;1049;p164"/>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1050" name="Google Shape;1050;p164"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1051"/>
        <p:cNvGrpSpPr/>
        <p:nvPr/>
      </p:nvGrpSpPr>
      <p:grpSpPr>
        <a:xfrm>
          <a:off x="0" y="0"/>
          <a:ext cx="0" cy="0"/>
          <a:chOff x="0" y="0"/>
          <a:chExt cx="0" cy="0"/>
        </a:xfrm>
      </p:grpSpPr>
      <p:sp>
        <p:nvSpPr>
          <p:cNvPr id="1052" name="Google Shape;1052;p165"/>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053" name="Google Shape;1053;p165"/>
          <p:cNvSpPr>
            <a:spLocks noGrp="1"/>
          </p:cNvSpPr>
          <p:nvPr>
            <p:ph type="pic" idx="2"/>
          </p:nvPr>
        </p:nvSpPr>
        <p:spPr>
          <a:xfrm>
            <a:off x="629625" y="1096175"/>
            <a:ext cx="2986800" cy="2951100"/>
          </a:xfrm>
          <a:prstGeom prst="roundRect">
            <a:avLst>
              <a:gd name="adj" fmla="val 1367"/>
            </a:avLst>
          </a:prstGeom>
          <a:noFill/>
          <a:ln>
            <a:noFill/>
          </a:ln>
        </p:spPr>
      </p:sp>
      <p:sp>
        <p:nvSpPr>
          <p:cNvPr id="1054" name="Google Shape;1054;p165"/>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1055"/>
        <p:cNvGrpSpPr/>
        <p:nvPr/>
      </p:nvGrpSpPr>
      <p:grpSpPr>
        <a:xfrm>
          <a:off x="0" y="0"/>
          <a:ext cx="0" cy="0"/>
          <a:chOff x="0" y="0"/>
          <a:chExt cx="0" cy="0"/>
        </a:xfrm>
      </p:grpSpPr>
      <p:sp>
        <p:nvSpPr>
          <p:cNvPr id="1056" name="Google Shape;1056;p166"/>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057" name="Google Shape;1057;p166"/>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058" name="Google Shape;1058;p166"/>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1059"/>
        <p:cNvGrpSpPr/>
        <p:nvPr/>
      </p:nvGrpSpPr>
      <p:grpSpPr>
        <a:xfrm>
          <a:off x="0" y="0"/>
          <a:ext cx="0" cy="0"/>
          <a:chOff x="0" y="0"/>
          <a:chExt cx="0" cy="0"/>
        </a:xfrm>
      </p:grpSpPr>
      <p:sp>
        <p:nvSpPr>
          <p:cNvPr id="1060" name="Google Shape;1060;p167"/>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61" name="Google Shape;1061;p167"/>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062" name="Google Shape;1062;p167"/>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63" name="Google Shape;1063;p167"/>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64" name="Google Shape;1064;p167"/>
          <p:cNvSpPr>
            <a:spLocks noGrp="1"/>
          </p:cNvSpPr>
          <p:nvPr>
            <p:ph type="pic" idx="4"/>
          </p:nvPr>
        </p:nvSpPr>
        <p:spPr>
          <a:xfrm>
            <a:off x="4552860" y="745100"/>
            <a:ext cx="908100" cy="897300"/>
          </a:xfrm>
          <a:prstGeom prst="roundRect">
            <a:avLst>
              <a:gd name="adj" fmla="val 8544"/>
            </a:avLst>
          </a:prstGeom>
          <a:noFill/>
          <a:ln>
            <a:noFill/>
          </a:ln>
        </p:spPr>
      </p:sp>
      <p:sp>
        <p:nvSpPr>
          <p:cNvPr id="1065" name="Google Shape;1065;p167"/>
          <p:cNvSpPr>
            <a:spLocks noGrp="1"/>
          </p:cNvSpPr>
          <p:nvPr>
            <p:ph type="pic" idx="5"/>
          </p:nvPr>
        </p:nvSpPr>
        <p:spPr>
          <a:xfrm>
            <a:off x="4552860" y="2165450"/>
            <a:ext cx="908100" cy="897300"/>
          </a:xfrm>
          <a:prstGeom prst="roundRect">
            <a:avLst>
              <a:gd name="adj" fmla="val 8544"/>
            </a:avLst>
          </a:prstGeom>
          <a:noFill/>
          <a:ln>
            <a:noFill/>
          </a:ln>
        </p:spPr>
      </p:sp>
      <p:sp>
        <p:nvSpPr>
          <p:cNvPr id="1066" name="Google Shape;1066;p167"/>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1067"/>
        <p:cNvGrpSpPr/>
        <p:nvPr/>
      </p:nvGrpSpPr>
      <p:grpSpPr>
        <a:xfrm>
          <a:off x="0" y="0"/>
          <a:ext cx="0" cy="0"/>
          <a:chOff x="0" y="0"/>
          <a:chExt cx="0" cy="0"/>
        </a:xfrm>
      </p:grpSpPr>
      <p:sp>
        <p:nvSpPr>
          <p:cNvPr id="1068" name="Google Shape;1068;p168"/>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69" name="Google Shape;1069;p168"/>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070" name="Google Shape;1070;p168"/>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71" name="Google Shape;1071;p168"/>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72" name="Google Shape;1072;p168"/>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073" name="Google Shape;1073;p168"/>
          <p:cNvSpPr>
            <a:spLocks noGrp="1"/>
          </p:cNvSpPr>
          <p:nvPr>
            <p:ph type="pic" idx="5"/>
          </p:nvPr>
        </p:nvSpPr>
        <p:spPr>
          <a:xfrm>
            <a:off x="1441575" y="1433200"/>
            <a:ext cx="536100" cy="529800"/>
          </a:xfrm>
          <a:prstGeom prst="roundRect">
            <a:avLst>
              <a:gd name="adj" fmla="val 8244"/>
            </a:avLst>
          </a:prstGeom>
          <a:noFill/>
          <a:ln>
            <a:noFill/>
          </a:ln>
        </p:spPr>
      </p:sp>
      <p:sp>
        <p:nvSpPr>
          <p:cNvPr id="1074" name="Google Shape;1074;p168"/>
          <p:cNvSpPr>
            <a:spLocks noGrp="1"/>
          </p:cNvSpPr>
          <p:nvPr>
            <p:ph type="pic" idx="6"/>
          </p:nvPr>
        </p:nvSpPr>
        <p:spPr>
          <a:xfrm>
            <a:off x="5321175" y="1433200"/>
            <a:ext cx="536100" cy="529800"/>
          </a:xfrm>
          <a:prstGeom prst="roundRect">
            <a:avLst>
              <a:gd name="adj" fmla="val 8244"/>
            </a:avLst>
          </a:prstGeom>
          <a:noFill/>
          <a:ln>
            <a:noFill/>
          </a:ln>
        </p:spPr>
      </p:sp>
      <p:sp>
        <p:nvSpPr>
          <p:cNvPr id="1075" name="Google Shape;1075;p168"/>
          <p:cNvSpPr>
            <a:spLocks noGrp="1"/>
          </p:cNvSpPr>
          <p:nvPr>
            <p:ph type="pic" idx="7"/>
          </p:nvPr>
        </p:nvSpPr>
        <p:spPr>
          <a:xfrm>
            <a:off x="1441575" y="3236613"/>
            <a:ext cx="536100" cy="529800"/>
          </a:xfrm>
          <a:prstGeom prst="roundRect">
            <a:avLst>
              <a:gd name="adj" fmla="val 8244"/>
            </a:avLst>
          </a:prstGeom>
          <a:noFill/>
          <a:ln>
            <a:noFill/>
          </a:ln>
        </p:spPr>
      </p:sp>
      <p:sp>
        <p:nvSpPr>
          <p:cNvPr id="1076" name="Google Shape;1076;p168"/>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1077"/>
        <p:cNvGrpSpPr/>
        <p:nvPr/>
      </p:nvGrpSpPr>
      <p:grpSpPr>
        <a:xfrm>
          <a:off x="0" y="0"/>
          <a:ext cx="0" cy="0"/>
          <a:chOff x="0" y="0"/>
          <a:chExt cx="0" cy="0"/>
        </a:xfrm>
      </p:grpSpPr>
      <p:sp>
        <p:nvSpPr>
          <p:cNvPr id="1078" name="Google Shape;1078;p169"/>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079" name="Google Shape;1079;p169"/>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080" name="Google Shape;1080;p169"/>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081" name="Google Shape;1081;p169"/>
          <p:cNvSpPr>
            <a:spLocks noGrp="1"/>
          </p:cNvSpPr>
          <p:nvPr>
            <p:ph type="pic" idx="4"/>
          </p:nvPr>
        </p:nvSpPr>
        <p:spPr>
          <a:xfrm>
            <a:off x="787747" y="1694837"/>
            <a:ext cx="536100" cy="529800"/>
          </a:xfrm>
          <a:prstGeom prst="roundRect">
            <a:avLst>
              <a:gd name="adj" fmla="val 8244"/>
            </a:avLst>
          </a:prstGeom>
          <a:noFill/>
          <a:ln>
            <a:noFill/>
          </a:ln>
        </p:spPr>
      </p:sp>
      <p:sp>
        <p:nvSpPr>
          <p:cNvPr id="1082" name="Google Shape;1082;p169"/>
          <p:cNvSpPr>
            <a:spLocks noGrp="1"/>
          </p:cNvSpPr>
          <p:nvPr>
            <p:ph type="pic" idx="5"/>
          </p:nvPr>
        </p:nvSpPr>
        <p:spPr>
          <a:xfrm>
            <a:off x="3378872" y="1694837"/>
            <a:ext cx="536100" cy="529800"/>
          </a:xfrm>
          <a:prstGeom prst="roundRect">
            <a:avLst>
              <a:gd name="adj" fmla="val 8244"/>
            </a:avLst>
          </a:prstGeom>
          <a:noFill/>
          <a:ln>
            <a:noFill/>
          </a:ln>
        </p:spPr>
      </p:sp>
      <p:sp>
        <p:nvSpPr>
          <p:cNvPr id="1083" name="Google Shape;1083;p169"/>
          <p:cNvSpPr>
            <a:spLocks noGrp="1"/>
          </p:cNvSpPr>
          <p:nvPr>
            <p:ph type="pic" idx="6"/>
          </p:nvPr>
        </p:nvSpPr>
        <p:spPr>
          <a:xfrm>
            <a:off x="5969997" y="1694837"/>
            <a:ext cx="536100" cy="529800"/>
          </a:xfrm>
          <a:prstGeom prst="roundRect">
            <a:avLst>
              <a:gd name="adj" fmla="val 8244"/>
            </a:avLst>
          </a:prstGeom>
          <a:noFill/>
          <a:ln>
            <a:noFill/>
          </a:ln>
        </p:spPr>
      </p:sp>
      <p:sp>
        <p:nvSpPr>
          <p:cNvPr id="1084" name="Google Shape;1084;p169"/>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1085"/>
        <p:cNvGrpSpPr/>
        <p:nvPr/>
      </p:nvGrpSpPr>
      <p:grpSpPr>
        <a:xfrm>
          <a:off x="0" y="0"/>
          <a:ext cx="0" cy="0"/>
          <a:chOff x="0" y="0"/>
          <a:chExt cx="0" cy="0"/>
        </a:xfrm>
      </p:grpSpPr>
      <p:sp>
        <p:nvSpPr>
          <p:cNvPr id="1086" name="Google Shape;1086;p170"/>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087" name="Google Shape;1087;p170"/>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088" name="Google Shape;1088;p170"/>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089" name="Google Shape;1089;p170"/>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090" name="Google Shape;1090;p170"/>
          <p:cNvSpPr>
            <a:spLocks noGrp="1"/>
          </p:cNvSpPr>
          <p:nvPr>
            <p:ph type="pic" idx="4"/>
          </p:nvPr>
        </p:nvSpPr>
        <p:spPr>
          <a:xfrm>
            <a:off x="1245775" y="1762900"/>
            <a:ext cx="1229100" cy="1214400"/>
          </a:xfrm>
          <a:prstGeom prst="roundRect">
            <a:avLst>
              <a:gd name="adj" fmla="val 4814"/>
            </a:avLst>
          </a:prstGeom>
          <a:noFill/>
          <a:ln>
            <a:noFill/>
          </a:ln>
        </p:spPr>
      </p:sp>
      <p:sp>
        <p:nvSpPr>
          <p:cNvPr id="1091" name="Google Shape;1091;p170"/>
          <p:cNvSpPr>
            <a:spLocks noGrp="1"/>
          </p:cNvSpPr>
          <p:nvPr>
            <p:ph type="pic" idx="5"/>
          </p:nvPr>
        </p:nvSpPr>
        <p:spPr>
          <a:xfrm>
            <a:off x="3957450" y="1762900"/>
            <a:ext cx="1229100" cy="1214400"/>
          </a:xfrm>
          <a:prstGeom prst="roundRect">
            <a:avLst>
              <a:gd name="adj" fmla="val 4814"/>
            </a:avLst>
          </a:prstGeom>
          <a:noFill/>
          <a:ln>
            <a:noFill/>
          </a:ln>
        </p:spPr>
      </p:sp>
      <p:sp>
        <p:nvSpPr>
          <p:cNvPr id="1092" name="Google Shape;1092;p170"/>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1093"/>
        <p:cNvGrpSpPr/>
        <p:nvPr/>
      </p:nvGrpSpPr>
      <p:grpSpPr>
        <a:xfrm>
          <a:off x="0" y="0"/>
          <a:ext cx="0" cy="0"/>
          <a:chOff x="0" y="0"/>
          <a:chExt cx="0" cy="0"/>
        </a:xfrm>
      </p:grpSpPr>
      <p:sp>
        <p:nvSpPr>
          <p:cNvPr id="1094" name="Google Shape;1094;p171"/>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095" name="Google Shape;1095;p171"/>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096" name="Google Shape;1096;p171"/>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097" name="Google Shape;1097;p171"/>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098" name="Google Shape;1098;p171"/>
          <p:cNvSpPr>
            <a:spLocks noGrp="1"/>
          </p:cNvSpPr>
          <p:nvPr>
            <p:ph type="pic" idx="4"/>
          </p:nvPr>
        </p:nvSpPr>
        <p:spPr>
          <a:xfrm>
            <a:off x="1245775" y="1762900"/>
            <a:ext cx="1229100" cy="1214400"/>
          </a:xfrm>
          <a:prstGeom prst="roundRect">
            <a:avLst>
              <a:gd name="adj" fmla="val 4814"/>
            </a:avLst>
          </a:prstGeom>
          <a:noFill/>
          <a:ln>
            <a:noFill/>
          </a:ln>
        </p:spPr>
      </p:sp>
      <p:sp>
        <p:nvSpPr>
          <p:cNvPr id="1099" name="Google Shape;1099;p171"/>
          <p:cNvSpPr>
            <a:spLocks noGrp="1"/>
          </p:cNvSpPr>
          <p:nvPr>
            <p:ph type="pic" idx="5"/>
          </p:nvPr>
        </p:nvSpPr>
        <p:spPr>
          <a:xfrm>
            <a:off x="3957450" y="1762900"/>
            <a:ext cx="1229100" cy="1214400"/>
          </a:xfrm>
          <a:prstGeom prst="roundRect">
            <a:avLst>
              <a:gd name="adj" fmla="val 4814"/>
            </a:avLst>
          </a:prstGeom>
          <a:noFill/>
          <a:ln>
            <a:noFill/>
          </a:ln>
        </p:spPr>
      </p:sp>
      <p:sp>
        <p:nvSpPr>
          <p:cNvPr id="1100" name="Google Shape;1100;p171"/>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1101"/>
        <p:cNvGrpSpPr/>
        <p:nvPr/>
      </p:nvGrpSpPr>
      <p:grpSpPr>
        <a:xfrm>
          <a:off x="0" y="0"/>
          <a:ext cx="0" cy="0"/>
          <a:chOff x="0" y="0"/>
          <a:chExt cx="0" cy="0"/>
        </a:xfrm>
      </p:grpSpPr>
      <p:sp>
        <p:nvSpPr>
          <p:cNvPr id="1102" name="Google Shape;1102;p172"/>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103" name="Google Shape;1103;p172"/>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104" name="Google Shape;1104;p172"/>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96"/>
        <p:cNvGrpSpPr/>
        <p:nvPr/>
      </p:nvGrpSpPr>
      <p:grpSpPr>
        <a:xfrm>
          <a:off x="0" y="0"/>
          <a:ext cx="0" cy="0"/>
          <a:chOff x="0" y="0"/>
          <a:chExt cx="0" cy="0"/>
        </a:xfrm>
      </p:grpSpPr>
      <p:pic>
        <p:nvPicPr>
          <p:cNvPr id="97" name="Google Shape;97;p18"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98" name="Google Shape;98;p18"/>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99" name="Google Shape;99;p18"/>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00" name="Google Shape;100;p18"/>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101" name="Google Shape;101;p18"/>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1105"/>
        <p:cNvGrpSpPr/>
        <p:nvPr/>
      </p:nvGrpSpPr>
      <p:grpSpPr>
        <a:xfrm>
          <a:off x="0" y="0"/>
          <a:ext cx="0" cy="0"/>
          <a:chOff x="0" y="0"/>
          <a:chExt cx="0" cy="0"/>
        </a:xfrm>
      </p:grpSpPr>
      <p:sp>
        <p:nvSpPr>
          <p:cNvPr id="1106" name="Google Shape;1106;p173"/>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07" name="Google Shape;1107;p173"/>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108" name="Google Shape;1108;p173"/>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09" name="Google Shape;1109;p173"/>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10" name="Google Shape;1110;p173"/>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1111"/>
        <p:cNvGrpSpPr/>
        <p:nvPr/>
      </p:nvGrpSpPr>
      <p:grpSpPr>
        <a:xfrm>
          <a:off x="0" y="0"/>
          <a:ext cx="0" cy="0"/>
          <a:chOff x="0" y="0"/>
          <a:chExt cx="0" cy="0"/>
        </a:xfrm>
      </p:grpSpPr>
      <p:sp>
        <p:nvSpPr>
          <p:cNvPr id="1112" name="Google Shape;1112;p174"/>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13" name="Google Shape;1113;p174"/>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1114" name="Google Shape;1114;p174"/>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15" name="Google Shape;1115;p174"/>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16" name="Google Shape;1116;p174"/>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1117"/>
        <p:cNvGrpSpPr/>
        <p:nvPr/>
      </p:nvGrpSpPr>
      <p:grpSpPr>
        <a:xfrm>
          <a:off x="0" y="0"/>
          <a:ext cx="0" cy="0"/>
          <a:chOff x="0" y="0"/>
          <a:chExt cx="0" cy="0"/>
        </a:xfrm>
      </p:grpSpPr>
      <p:sp>
        <p:nvSpPr>
          <p:cNvPr id="1118" name="Google Shape;1118;p17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19" name="Google Shape;1119;p175"/>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120" name="Google Shape;1120;p175"/>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21" name="Google Shape;1121;p175"/>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22" name="Google Shape;1122;p175"/>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23" name="Google Shape;1123;p175"/>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24" name="Google Shape;1124;p175"/>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1125" name="Google Shape;1125;p175"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1126"/>
        <p:cNvGrpSpPr/>
        <p:nvPr/>
      </p:nvGrpSpPr>
      <p:grpSpPr>
        <a:xfrm>
          <a:off x="0" y="0"/>
          <a:ext cx="0" cy="0"/>
          <a:chOff x="0" y="0"/>
          <a:chExt cx="0" cy="0"/>
        </a:xfrm>
      </p:grpSpPr>
      <p:sp>
        <p:nvSpPr>
          <p:cNvPr id="1127" name="Google Shape;1127;p17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28" name="Google Shape;1128;p176"/>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129" name="Google Shape;1129;p176"/>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30" name="Google Shape;1130;p17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31" name="Google Shape;1131;p176"/>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32" name="Google Shape;1132;p176"/>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1133"/>
        <p:cNvGrpSpPr/>
        <p:nvPr/>
      </p:nvGrpSpPr>
      <p:grpSpPr>
        <a:xfrm>
          <a:off x="0" y="0"/>
          <a:ext cx="0" cy="0"/>
          <a:chOff x="0" y="0"/>
          <a:chExt cx="0" cy="0"/>
        </a:xfrm>
      </p:grpSpPr>
      <p:sp>
        <p:nvSpPr>
          <p:cNvPr id="1134" name="Google Shape;1134;p17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35" name="Google Shape;1135;p17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36" name="Google Shape;1136;p177"/>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1137" name="Google Shape;1137;p177"/>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138" name="Google Shape;1138;p177"/>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139" name="Google Shape;1139;p177"/>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1140"/>
        <p:cNvGrpSpPr/>
        <p:nvPr/>
      </p:nvGrpSpPr>
      <p:grpSpPr>
        <a:xfrm>
          <a:off x="0" y="0"/>
          <a:ext cx="0" cy="0"/>
          <a:chOff x="0" y="0"/>
          <a:chExt cx="0" cy="0"/>
        </a:xfrm>
      </p:grpSpPr>
      <p:sp>
        <p:nvSpPr>
          <p:cNvPr id="1141" name="Google Shape;1141;p17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42" name="Google Shape;1142;p17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43" name="Google Shape;1143;p178"/>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1144" name="Google Shape;1144;p178"/>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1145" name="Google Shape;1145;p178"/>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146" name="Google Shape;1146;p178"/>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1147"/>
        <p:cNvGrpSpPr/>
        <p:nvPr/>
      </p:nvGrpSpPr>
      <p:grpSpPr>
        <a:xfrm>
          <a:off x="0" y="0"/>
          <a:ext cx="0" cy="0"/>
          <a:chOff x="0" y="0"/>
          <a:chExt cx="0" cy="0"/>
        </a:xfrm>
      </p:grpSpPr>
      <p:sp>
        <p:nvSpPr>
          <p:cNvPr id="1148" name="Google Shape;1148;p17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49" name="Google Shape;1149;p17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50" name="Google Shape;1150;p17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151" name="Google Shape;1151;p179"/>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1152" name="Google Shape;1152;p179"/>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153" name="Google Shape;1153;p179"/>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154" name="Google Shape;1154;p179"/>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1155"/>
        <p:cNvGrpSpPr/>
        <p:nvPr/>
      </p:nvGrpSpPr>
      <p:grpSpPr>
        <a:xfrm>
          <a:off x="0" y="0"/>
          <a:ext cx="0" cy="0"/>
          <a:chOff x="0" y="0"/>
          <a:chExt cx="0" cy="0"/>
        </a:xfrm>
      </p:grpSpPr>
      <p:sp>
        <p:nvSpPr>
          <p:cNvPr id="1156" name="Google Shape;1156;p18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57" name="Google Shape;1157;p180"/>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58" name="Google Shape;1158;p180"/>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59" name="Google Shape;1159;p180"/>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60" name="Google Shape;1160;p180"/>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61" name="Google Shape;1161;p180"/>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162" name="Google Shape;1162;p180"/>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1163"/>
        <p:cNvGrpSpPr/>
        <p:nvPr/>
      </p:nvGrpSpPr>
      <p:grpSpPr>
        <a:xfrm>
          <a:off x="0" y="0"/>
          <a:ext cx="0" cy="0"/>
          <a:chOff x="0" y="0"/>
          <a:chExt cx="0" cy="0"/>
        </a:xfrm>
      </p:grpSpPr>
      <p:sp>
        <p:nvSpPr>
          <p:cNvPr id="1164" name="Google Shape;1164;p18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65" name="Google Shape;1165;p181"/>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166" name="Google Shape;1166;p181"/>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67" name="Google Shape;1167;p181"/>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168" name="Google Shape;1168;p181"/>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169" name="Google Shape;1169;p181"/>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1170"/>
        <p:cNvGrpSpPr/>
        <p:nvPr/>
      </p:nvGrpSpPr>
      <p:grpSpPr>
        <a:xfrm>
          <a:off x="0" y="0"/>
          <a:ext cx="0" cy="0"/>
          <a:chOff x="0" y="0"/>
          <a:chExt cx="0" cy="0"/>
        </a:xfrm>
      </p:grpSpPr>
      <p:sp>
        <p:nvSpPr>
          <p:cNvPr id="1171" name="Google Shape;1171;p18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72" name="Google Shape;1172;p182"/>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173" name="Google Shape;1173;p182"/>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74" name="Google Shape;1174;p18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75" name="Google Shape;1175;p182"/>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76" name="Google Shape;1176;p182"/>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177" name="Google Shape;1177;p182"/>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102"/>
        <p:cNvGrpSpPr/>
        <p:nvPr/>
      </p:nvGrpSpPr>
      <p:grpSpPr>
        <a:xfrm>
          <a:off x="0" y="0"/>
          <a:ext cx="0" cy="0"/>
          <a:chOff x="0" y="0"/>
          <a:chExt cx="0" cy="0"/>
        </a:xfrm>
      </p:grpSpPr>
      <p:pic>
        <p:nvPicPr>
          <p:cNvPr id="103" name="Google Shape;103;p19"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104" name="Google Shape;104;p19"/>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105" name="Google Shape;105;p19"/>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06" name="Google Shape;106;p19"/>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1178"/>
        <p:cNvGrpSpPr/>
        <p:nvPr/>
      </p:nvGrpSpPr>
      <p:grpSpPr>
        <a:xfrm>
          <a:off x="0" y="0"/>
          <a:ext cx="0" cy="0"/>
          <a:chOff x="0" y="0"/>
          <a:chExt cx="0" cy="0"/>
        </a:xfrm>
      </p:grpSpPr>
      <p:sp>
        <p:nvSpPr>
          <p:cNvPr id="1179" name="Google Shape;1179;p18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80" name="Google Shape;1180;p18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81" name="Google Shape;1181;p183"/>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182" name="Google Shape;1182;p183"/>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1183" name="Google Shape;1183;p183"/>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1184" name="Google Shape;1184;p183"/>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1185" name="Google Shape;1185;p183"/>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1186"/>
        <p:cNvGrpSpPr/>
        <p:nvPr/>
      </p:nvGrpSpPr>
      <p:grpSpPr>
        <a:xfrm>
          <a:off x="0" y="0"/>
          <a:ext cx="0" cy="0"/>
          <a:chOff x="0" y="0"/>
          <a:chExt cx="0" cy="0"/>
        </a:xfrm>
      </p:grpSpPr>
      <p:sp>
        <p:nvSpPr>
          <p:cNvPr id="1187" name="Google Shape;1187;p18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88" name="Google Shape;1188;p18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89" name="Google Shape;1189;p184"/>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190" name="Google Shape;1190;p184"/>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1191"/>
        <p:cNvGrpSpPr/>
        <p:nvPr/>
      </p:nvGrpSpPr>
      <p:grpSpPr>
        <a:xfrm>
          <a:off x="0" y="0"/>
          <a:ext cx="0" cy="0"/>
          <a:chOff x="0" y="0"/>
          <a:chExt cx="0" cy="0"/>
        </a:xfrm>
      </p:grpSpPr>
      <p:sp>
        <p:nvSpPr>
          <p:cNvPr id="1192" name="Google Shape;1192;p18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93" name="Google Shape;1193;p18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194" name="Google Shape;1194;p185"/>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1195" name="Google Shape;1195;p18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1196" name="Google Shape;1196;p185"/>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1197" name="Google Shape;1197;p185"/>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1198" name="Google Shape;1198;p185"/>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1199"/>
        <p:cNvGrpSpPr/>
        <p:nvPr/>
      </p:nvGrpSpPr>
      <p:grpSpPr>
        <a:xfrm>
          <a:off x="0" y="0"/>
          <a:ext cx="0" cy="0"/>
          <a:chOff x="0" y="0"/>
          <a:chExt cx="0" cy="0"/>
        </a:xfrm>
      </p:grpSpPr>
      <p:sp>
        <p:nvSpPr>
          <p:cNvPr id="1200" name="Google Shape;1200;p18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01" name="Google Shape;1201;p18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02" name="Google Shape;1202;p186"/>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203" name="Google Shape;1203;p186"/>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1204"/>
        <p:cNvGrpSpPr/>
        <p:nvPr/>
      </p:nvGrpSpPr>
      <p:grpSpPr>
        <a:xfrm>
          <a:off x="0" y="0"/>
          <a:ext cx="0" cy="0"/>
          <a:chOff x="0" y="0"/>
          <a:chExt cx="0" cy="0"/>
        </a:xfrm>
      </p:grpSpPr>
      <p:sp>
        <p:nvSpPr>
          <p:cNvPr id="1205" name="Google Shape;1205;p18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06" name="Google Shape;1206;p18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07" name="Google Shape;1207;p187"/>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208" name="Google Shape;1208;p187"/>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1209"/>
        <p:cNvGrpSpPr/>
        <p:nvPr/>
      </p:nvGrpSpPr>
      <p:grpSpPr>
        <a:xfrm>
          <a:off x="0" y="0"/>
          <a:ext cx="0" cy="0"/>
          <a:chOff x="0" y="0"/>
          <a:chExt cx="0" cy="0"/>
        </a:xfrm>
      </p:grpSpPr>
      <p:sp>
        <p:nvSpPr>
          <p:cNvPr id="1210" name="Google Shape;1210;p18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11" name="Google Shape;1211;p18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12" name="Google Shape;1212;p188"/>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213" name="Google Shape;1213;p188"/>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1214"/>
        <p:cNvGrpSpPr/>
        <p:nvPr/>
      </p:nvGrpSpPr>
      <p:grpSpPr>
        <a:xfrm>
          <a:off x="0" y="0"/>
          <a:ext cx="0" cy="0"/>
          <a:chOff x="0" y="0"/>
          <a:chExt cx="0" cy="0"/>
        </a:xfrm>
      </p:grpSpPr>
      <p:sp>
        <p:nvSpPr>
          <p:cNvPr id="1215" name="Google Shape;1215;p18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16" name="Google Shape;1216;p18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217" name="Google Shape;1217;p189"/>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218" name="Google Shape;1218;p189"/>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1219"/>
        <p:cNvGrpSpPr/>
        <p:nvPr/>
      </p:nvGrpSpPr>
      <p:grpSpPr>
        <a:xfrm>
          <a:off x="0" y="0"/>
          <a:ext cx="0" cy="0"/>
          <a:chOff x="0" y="0"/>
          <a:chExt cx="0" cy="0"/>
        </a:xfrm>
      </p:grpSpPr>
      <p:sp>
        <p:nvSpPr>
          <p:cNvPr id="1220" name="Google Shape;1220;p19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221" name="Google Shape;1221;p190"/>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1222" name="Google Shape;1222;p190"/>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1223"/>
        <p:cNvGrpSpPr/>
        <p:nvPr/>
      </p:nvGrpSpPr>
      <p:grpSpPr>
        <a:xfrm>
          <a:off x="0" y="0"/>
          <a:ext cx="0" cy="0"/>
          <a:chOff x="0" y="0"/>
          <a:chExt cx="0" cy="0"/>
        </a:xfrm>
      </p:grpSpPr>
      <p:sp>
        <p:nvSpPr>
          <p:cNvPr id="1224" name="Google Shape;1224;p19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1225" name="Google Shape;1225;p191"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1226" name="Google Shape;1226;p191"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1227" name="Google Shape;1227;p191"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1228" name="Google Shape;1228;p191"/>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229" name="Google Shape;1229;p191"/>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1230"/>
        <p:cNvGrpSpPr/>
        <p:nvPr/>
      </p:nvGrpSpPr>
      <p:grpSpPr>
        <a:xfrm>
          <a:off x="0" y="0"/>
          <a:ext cx="0" cy="0"/>
          <a:chOff x="0" y="0"/>
          <a:chExt cx="0" cy="0"/>
        </a:xfrm>
      </p:grpSpPr>
      <p:sp>
        <p:nvSpPr>
          <p:cNvPr id="1231" name="Google Shape;1231;p19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232" name="Google Shape;1232;p192"/>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1233" name="Google Shape;1233;p192"/>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1234" name="Google Shape;1234;p192"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1235" name="Google Shape;1235;p192"/>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236" name="Google Shape;1236;p192"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1237" name="Google Shape;1237;p192"/>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238" name="Google Shape;1238;p192"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107"/>
        <p:cNvGrpSpPr/>
        <p:nvPr/>
      </p:nvGrpSpPr>
      <p:grpSpPr>
        <a:xfrm>
          <a:off x="0" y="0"/>
          <a:ext cx="0" cy="0"/>
          <a:chOff x="0" y="0"/>
          <a:chExt cx="0" cy="0"/>
        </a:xfrm>
      </p:grpSpPr>
      <p:sp>
        <p:nvSpPr>
          <p:cNvPr id="108" name="Google Shape;108;p20"/>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09" name="Google Shape;109;p20"/>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0" name="Google Shape;110;p20"/>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11" name="Google Shape;111;p20"/>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20"/>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1239"/>
        <p:cNvGrpSpPr/>
        <p:nvPr/>
      </p:nvGrpSpPr>
      <p:grpSpPr>
        <a:xfrm>
          <a:off x="0" y="0"/>
          <a:ext cx="0" cy="0"/>
          <a:chOff x="0" y="0"/>
          <a:chExt cx="0" cy="0"/>
        </a:xfrm>
      </p:grpSpPr>
      <p:sp>
        <p:nvSpPr>
          <p:cNvPr id="1240" name="Google Shape;1240;p193"/>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1241"/>
        <p:cNvGrpSpPr/>
        <p:nvPr/>
      </p:nvGrpSpPr>
      <p:grpSpPr>
        <a:xfrm>
          <a:off x="0" y="0"/>
          <a:ext cx="0" cy="0"/>
          <a:chOff x="0" y="0"/>
          <a:chExt cx="0" cy="0"/>
        </a:xfrm>
      </p:grpSpPr>
      <p:sp>
        <p:nvSpPr>
          <p:cNvPr id="1242" name="Google Shape;1242;p194"/>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1243"/>
        <p:cNvGrpSpPr/>
        <p:nvPr/>
      </p:nvGrpSpPr>
      <p:grpSpPr>
        <a:xfrm>
          <a:off x="0" y="0"/>
          <a:ext cx="0" cy="0"/>
          <a:chOff x="0" y="0"/>
          <a:chExt cx="0" cy="0"/>
        </a:xfrm>
      </p:grpSpPr>
      <p:sp>
        <p:nvSpPr>
          <p:cNvPr id="1244" name="Google Shape;1244;p195"/>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1245"/>
        <p:cNvGrpSpPr/>
        <p:nvPr/>
      </p:nvGrpSpPr>
      <p:grpSpPr>
        <a:xfrm>
          <a:off x="0" y="0"/>
          <a:ext cx="0" cy="0"/>
          <a:chOff x="0" y="0"/>
          <a:chExt cx="0" cy="0"/>
        </a:xfrm>
      </p:grpSpPr>
      <p:sp>
        <p:nvSpPr>
          <p:cNvPr id="1246" name="Google Shape;1246;p196"/>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1247"/>
        <p:cNvGrpSpPr/>
        <p:nvPr/>
      </p:nvGrpSpPr>
      <p:grpSpPr>
        <a:xfrm>
          <a:off x="0" y="0"/>
          <a:ext cx="0" cy="0"/>
          <a:chOff x="0" y="0"/>
          <a:chExt cx="0" cy="0"/>
        </a:xfrm>
      </p:grpSpPr>
      <p:sp>
        <p:nvSpPr>
          <p:cNvPr id="1248" name="Google Shape;1248;p197"/>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1249"/>
        <p:cNvGrpSpPr/>
        <p:nvPr/>
      </p:nvGrpSpPr>
      <p:grpSpPr>
        <a:xfrm>
          <a:off x="0" y="0"/>
          <a:ext cx="0" cy="0"/>
          <a:chOff x="0" y="0"/>
          <a:chExt cx="0" cy="0"/>
        </a:xfrm>
      </p:grpSpPr>
      <p:pic>
        <p:nvPicPr>
          <p:cNvPr id="1250" name="Google Shape;1250;p198"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1251"/>
        <p:cNvGrpSpPr/>
        <p:nvPr/>
      </p:nvGrpSpPr>
      <p:grpSpPr>
        <a:xfrm>
          <a:off x="0" y="0"/>
          <a:ext cx="0" cy="0"/>
          <a:chOff x="0" y="0"/>
          <a:chExt cx="0" cy="0"/>
        </a:xfrm>
      </p:grpSpPr>
      <p:pic>
        <p:nvPicPr>
          <p:cNvPr id="1252" name="Google Shape;1252;p199"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1253"/>
        <p:cNvGrpSpPr/>
        <p:nvPr/>
      </p:nvGrpSpPr>
      <p:grpSpPr>
        <a:xfrm>
          <a:off x="0" y="0"/>
          <a:ext cx="0" cy="0"/>
          <a:chOff x="0" y="0"/>
          <a:chExt cx="0" cy="0"/>
        </a:xfrm>
      </p:grpSpPr>
      <p:pic>
        <p:nvPicPr>
          <p:cNvPr id="1254" name="Google Shape;1254;p200"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255" name="Google Shape;1255;p200"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1256" name="Google Shape;1256;p200"/>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1257"/>
        <p:cNvGrpSpPr/>
        <p:nvPr/>
      </p:nvGrpSpPr>
      <p:grpSpPr>
        <a:xfrm>
          <a:off x="0" y="0"/>
          <a:ext cx="0" cy="0"/>
          <a:chOff x="0" y="0"/>
          <a:chExt cx="0" cy="0"/>
        </a:xfrm>
      </p:grpSpPr>
      <p:pic>
        <p:nvPicPr>
          <p:cNvPr id="1258" name="Google Shape;1258;p201"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259" name="Google Shape;1259;p201"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1260" name="Google Shape;1260;p201"/>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1261" name="Google Shape;1261;p201"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1262"/>
        <p:cNvGrpSpPr/>
        <p:nvPr/>
      </p:nvGrpSpPr>
      <p:grpSpPr>
        <a:xfrm>
          <a:off x="0" y="0"/>
          <a:ext cx="0" cy="0"/>
          <a:chOff x="0" y="0"/>
          <a:chExt cx="0" cy="0"/>
        </a:xfrm>
      </p:grpSpPr>
      <p:pic>
        <p:nvPicPr>
          <p:cNvPr id="1263" name="Google Shape;1263;p20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264" name="Google Shape;1264;p202"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1265" name="Google Shape;1265;p202"/>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113"/>
        <p:cNvGrpSpPr/>
        <p:nvPr/>
      </p:nvGrpSpPr>
      <p:grpSpPr>
        <a:xfrm>
          <a:off x="0" y="0"/>
          <a:ext cx="0" cy="0"/>
          <a:chOff x="0" y="0"/>
          <a:chExt cx="0" cy="0"/>
        </a:xfrm>
      </p:grpSpPr>
      <p:sp>
        <p:nvSpPr>
          <p:cNvPr id="114" name="Google Shape;114;p21"/>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15" name="Google Shape;115;p21"/>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6" name="Google Shape;116;p21"/>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17" name="Google Shape;117;p21"/>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8" name="Google Shape;118;p21"/>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1266"/>
        <p:cNvGrpSpPr/>
        <p:nvPr/>
      </p:nvGrpSpPr>
      <p:grpSpPr>
        <a:xfrm>
          <a:off x="0" y="0"/>
          <a:ext cx="0" cy="0"/>
          <a:chOff x="0" y="0"/>
          <a:chExt cx="0" cy="0"/>
        </a:xfrm>
      </p:grpSpPr>
      <p:pic>
        <p:nvPicPr>
          <p:cNvPr id="1267" name="Google Shape;1267;p20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1268" name="Google Shape;1268;p203"/>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1269"/>
        <p:cNvGrpSpPr/>
        <p:nvPr/>
      </p:nvGrpSpPr>
      <p:grpSpPr>
        <a:xfrm>
          <a:off x="0" y="0"/>
          <a:ext cx="0" cy="0"/>
          <a:chOff x="0" y="0"/>
          <a:chExt cx="0" cy="0"/>
        </a:xfrm>
      </p:grpSpPr>
      <p:sp>
        <p:nvSpPr>
          <p:cNvPr id="1270" name="Google Shape;1270;p20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1271" name="Google Shape;1271;p204"/>
          <p:cNvGrpSpPr/>
          <p:nvPr/>
        </p:nvGrpSpPr>
        <p:grpSpPr>
          <a:xfrm>
            <a:off x="-3515" y="3633"/>
            <a:ext cx="8609105" cy="5184608"/>
            <a:chOff x="0" y="0"/>
            <a:chExt cx="22957614" cy="13825620"/>
          </a:xfrm>
        </p:grpSpPr>
        <p:sp>
          <p:nvSpPr>
            <p:cNvPr id="1272" name="Google Shape;1272;p204"/>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1273" name="Google Shape;1273;p204"/>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1274" name="Google Shape;1274;p204"/>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1275" name="Google Shape;1275;p204"/>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1276" name="Google Shape;1276;p204"/>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1277"/>
        <p:cNvGrpSpPr/>
        <p:nvPr/>
      </p:nvGrpSpPr>
      <p:grpSpPr>
        <a:xfrm>
          <a:off x="0" y="0"/>
          <a:ext cx="0" cy="0"/>
          <a:chOff x="0" y="0"/>
          <a:chExt cx="0" cy="0"/>
        </a:xfrm>
      </p:grpSpPr>
      <p:sp>
        <p:nvSpPr>
          <p:cNvPr id="1278" name="Google Shape;1278;p20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279" name="Google Shape;1279;p205"/>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1280" name="Google Shape;1280;p205"/>
          <p:cNvGrpSpPr/>
          <p:nvPr/>
        </p:nvGrpSpPr>
        <p:grpSpPr>
          <a:xfrm>
            <a:off x="190134" y="356815"/>
            <a:ext cx="8763775" cy="4429913"/>
            <a:chOff x="0" y="0"/>
            <a:chExt cx="23370067" cy="11813100"/>
          </a:xfrm>
        </p:grpSpPr>
        <p:sp>
          <p:nvSpPr>
            <p:cNvPr id="1281" name="Google Shape;1281;p205"/>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282" name="Google Shape;1282;p205"/>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283" name="Google Shape;1283;p205"/>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1284" name="Google Shape;1284;p205"/>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1285"/>
        <p:cNvGrpSpPr/>
        <p:nvPr/>
      </p:nvGrpSpPr>
      <p:grpSpPr>
        <a:xfrm>
          <a:off x="0" y="0"/>
          <a:ext cx="0" cy="0"/>
          <a:chOff x="0" y="0"/>
          <a:chExt cx="0" cy="0"/>
        </a:xfrm>
      </p:grpSpPr>
      <p:sp>
        <p:nvSpPr>
          <p:cNvPr id="1286" name="Google Shape;1286;p20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287" name="Google Shape;1287;p20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1288" name="Google Shape;1288;p206"/>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1289" name="Google Shape;1289;p206"/>
          <p:cNvGrpSpPr/>
          <p:nvPr/>
        </p:nvGrpSpPr>
        <p:grpSpPr>
          <a:xfrm>
            <a:off x="-11816" y="-9767"/>
            <a:ext cx="9155814" cy="5166543"/>
            <a:chOff x="0" y="0"/>
            <a:chExt cx="24415505" cy="13777448"/>
          </a:xfrm>
        </p:grpSpPr>
        <p:sp>
          <p:nvSpPr>
            <p:cNvPr id="1290" name="Google Shape;1290;p206"/>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291" name="Google Shape;1291;p206"/>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292" name="Google Shape;1292;p206"/>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293" name="Google Shape;1293;p206"/>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294" name="Google Shape;1294;p206"/>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295" name="Google Shape;1295;p206"/>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1296"/>
        <p:cNvGrpSpPr/>
        <p:nvPr/>
      </p:nvGrpSpPr>
      <p:grpSpPr>
        <a:xfrm>
          <a:off x="0" y="0"/>
          <a:ext cx="0" cy="0"/>
          <a:chOff x="0" y="0"/>
          <a:chExt cx="0" cy="0"/>
        </a:xfrm>
      </p:grpSpPr>
      <p:sp>
        <p:nvSpPr>
          <p:cNvPr id="1297" name="Google Shape;1297;p207"/>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298" name="Google Shape;1298;p207"/>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1299"/>
        <p:cNvGrpSpPr/>
        <p:nvPr/>
      </p:nvGrpSpPr>
      <p:grpSpPr>
        <a:xfrm>
          <a:off x="0" y="0"/>
          <a:ext cx="0" cy="0"/>
          <a:chOff x="0" y="0"/>
          <a:chExt cx="0" cy="0"/>
        </a:xfrm>
      </p:grpSpPr>
      <p:sp>
        <p:nvSpPr>
          <p:cNvPr id="1300" name="Google Shape;1300;p208"/>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01" name="Google Shape;1301;p208"/>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1302" name="Google Shape;1302;p208"/>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1303"/>
        <p:cNvGrpSpPr/>
        <p:nvPr/>
      </p:nvGrpSpPr>
      <p:grpSpPr>
        <a:xfrm>
          <a:off x="0" y="0"/>
          <a:ext cx="0" cy="0"/>
          <a:chOff x="0" y="0"/>
          <a:chExt cx="0" cy="0"/>
        </a:xfrm>
      </p:grpSpPr>
      <p:sp>
        <p:nvSpPr>
          <p:cNvPr id="1304" name="Google Shape;1304;p209"/>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1305" name="Google Shape;1305;p209"/>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1306"/>
        <p:cNvGrpSpPr/>
        <p:nvPr/>
      </p:nvGrpSpPr>
      <p:grpSpPr>
        <a:xfrm>
          <a:off x="0" y="0"/>
          <a:ext cx="0" cy="0"/>
          <a:chOff x="0" y="0"/>
          <a:chExt cx="0" cy="0"/>
        </a:xfrm>
      </p:grpSpPr>
      <p:sp>
        <p:nvSpPr>
          <p:cNvPr id="1307" name="Google Shape;1307;p210"/>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308" name="Google Shape;1308;p210"/>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1309"/>
        <p:cNvGrpSpPr/>
        <p:nvPr/>
      </p:nvGrpSpPr>
      <p:grpSpPr>
        <a:xfrm>
          <a:off x="0" y="0"/>
          <a:ext cx="0" cy="0"/>
          <a:chOff x="0" y="0"/>
          <a:chExt cx="0" cy="0"/>
        </a:xfrm>
      </p:grpSpPr>
      <p:sp>
        <p:nvSpPr>
          <p:cNvPr id="1310" name="Google Shape;1310;p211"/>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1311" name="Google Shape;1311;p211"/>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1312"/>
        <p:cNvGrpSpPr/>
        <p:nvPr/>
      </p:nvGrpSpPr>
      <p:grpSpPr>
        <a:xfrm>
          <a:off x="0" y="0"/>
          <a:ext cx="0" cy="0"/>
          <a:chOff x="0" y="0"/>
          <a:chExt cx="0" cy="0"/>
        </a:xfrm>
      </p:grpSpPr>
      <p:pic>
        <p:nvPicPr>
          <p:cNvPr id="1313" name="Google Shape;1313;p212"/>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119"/>
        <p:cNvGrpSpPr/>
        <p:nvPr/>
      </p:nvGrpSpPr>
      <p:grpSpPr>
        <a:xfrm>
          <a:off x="0" y="0"/>
          <a:ext cx="0" cy="0"/>
          <a:chOff x="0" y="0"/>
          <a:chExt cx="0" cy="0"/>
        </a:xfrm>
      </p:grpSpPr>
      <p:sp>
        <p:nvSpPr>
          <p:cNvPr id="120" name="Google Shape;120;p22"/>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1" name="Google Shape;121;p22"/>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22" name="Google Shape;122;p22"/>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123" name="Google Shape;123;p22"/>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4" name="Google Shape;124;p22"/>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25" name="Google Shape;125;p22"/>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6" name="Google Shape;126;p22"/>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27" name="Google Shape;127;p22"/>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2"/>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29" name="Google Shape;129;p22"/>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0" name="Google Shape;130;p22"/>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1318"/>
        <p:cNvGrpSpPr/>
        <p:nvPr/>
      </p:nvGrpSpPr>
      <p:grpSpPr>
        <a:xfrm>
          <a:off x="0" y="0"/>
          <a:ext cx="0" cy="0"/>
          <a:chOff x="0" y="0"/>
          <a:chExt cx="0" cy="0"/>
        </a:xfrm>
      </p:grpSpPr>
      <p:sp>
        <p:nvSpPr>
          <p:cNvPr id="1319" name="Google Shape;1319;p21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1320"/>
        <p:cNvGrpSpPr/>
        <p:nvPr/>
      </p:nvGrpSpPr>
      <p:grpSpPr>
        <a:xfrm>
          <a:off x="0" y="0"/>
          <a:ext cx="0" cy="0"/>
          <a:chOff x="0" y="0"/>
          <a:chExt cx="0" cy="0"/>
        </a:xfrm>
      </p:grpSpPr>
      <p:sp>
        <p:nvSpPr>
          <p:cNvPr id="1321" name="Google Shape;1321;p2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1322"/>
        <p:cNvGrpSpPr/>
        <p:nvPr/>
      </p:nvGrpSpPr>
      <p:grpSpPr>
        <a:xfrm>
          <a:off x="0" y="0"/>
          <a:ext cx="0" cy="0"/>
          <a:chOff x="0" y="0"/>
          <a:chExt cx="0" cy="0"/>
        </a:xfrm>
      </p:grpSpPr>
      <p:sp>
        <p:nvSpPr>
          <p:cNvPr id="1323" name="Google Shape;1323;p216"/>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1324" name="Google Shape;1324;p216"/>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1325" name="Google Shape;1325;p216"/>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1326"/>
        <p:cNvGrpSpPr/>
        <p:nvPr/>
      </p:nvGrpSpPr>
      <p:grpSpPr>
        <a:xfrm>
          <a:off x="0" y="0"/>
          <a:ext cx="0" cy="0"/>
          <a:chOff x="0" y="0"/>
          <a:chExt cx="0" cy="0"/>
        </a:xfrm>
      </p:grpSpPr>
      <p:sp>
        <p:nvSpPr>
          <p:cNvPr id="1327" name="Google Shape;1327;p21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28" name="Google Shape;1328;p217"/>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1329" name="Google Shape;1329;p217"/>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1330" name="Google Shape;1330;p217"/>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1331"/>
        <p:cNvGrpSpPr/>
        <p:nvPr/>
      </p:nvGrpSpPr>
      <p:grpSpPr>
        <a:xfrm>
          <a:off x="0" y="0"/>
          <a:ext cx="0" cy="0"/>
          <a:chOff x="0" y="0"/>
          <a:chExt cx="0" cy="0"/>
        </a:xfrm>
      </p:grpSpPr>
      <p:sp>
        <p:nvSpPr>
          <p:cNvPr id="1332" name="Google Shape;1332;p21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33" name="Google Shape;1333;p218"/>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1334" name="Google Shape;1334;p218"/>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1335" name="Google Shape;1335;p218"/>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1336" name="Google Shape;1336;p218"/>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1337" name="Google Shape;1337;p218"/>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1338"/>
        <p:cNvGrpSpPr/>
        <p:nvPr/>
      </p:nvGrpSpPr>
      <p:grpSpPr>
        <a:xfrm>
          <a:off x="0" y="0"/>
          <a:ext cx="0" cy="0"/>
          <a:chOff x="0" y="0"/>
          <a:chExt cx="0" cy="0"/>
        </a:xfrm>
      </p:grpSpPr>
      <p:sp>
        <p:nvSpPr>
          <p:cNvPr id="1339" name="Google Shape;1339;p21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40" name="Google Shape;1340;p219"/>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1341" name="Google Shape;1341;p219"/>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1342" name="Google Shape;1342;p219"/>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1343" name="Google Shape;1343;p219"/>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1344"/>
        <p:cNvGrpSpPr/>
        <p:nvPr/>
      </p:nvGrpSpPr>
      <p:grpSpPr>
        <a:xfrm>
          <a:off x="0" y="0"/>
          <a:ext cx="0" cy="0"/>
          <a:chOff x="0" y="0"/>
          <a:chExt cx="0" cy="0"/>
        </a:xfrm>
      </p:grpSpPr>
      <p:sp>
        <p:nvSpPr>
          <p:cNvPr id="1345" name="Google Shape;1345;p22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46" name="Google Shape;1346;p220"/>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1347" name="Google Shape;1347;p220"/>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1348" name="Google Shape;1348;p220"/>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1349" name="Google Shape;1349;p220"/>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1350"/>
        <p:cNvGrpSpPr/>
        <p:nvPr/>
      </p:nvGrpSpPr>
      <p:grpSpPr>
        <a:xfrm>
          <a:off x="0" y="0"/>
          <a:ext cx="0" cy="0"/>
          <a:chOff x="0" y="0"/>
          <a:chExt cx="0" cy="0"/>
        </a:xfrm>
      </p:grpSpPr>
      <p:sp>
        <p:nvSpPr>
          <p:cNvPr id="1351" name="Google Shape;1351;p22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52" name="Google Shape;1352;p221"/>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1353" name="Google Shape;1353;p22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1354" name="Google Shape;1354;p221"/>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1355" name="Google Shape;1355;p221"/>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1356"/>
        <p:cNvGrpSpPr/>
        <p:nvPr/>
      </p:nvGrpSpPr>
      <p:grpSpPr>
        <a:xfrm>
          <a:off x="0" y="0"/>
          <a:ext cx="0" cy="0"/>
          <a:chOff x="0" y="0"/>
          <a:chExt cx="0" cy="0"/>
        </a:xfrm>
      </p:grpSpPr>
      <p:sp>
        <p:nvSpPr>
          <p:cNvPr id="1357" name="Google Shape;1357;p22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58" name="Google Shape;1358;p222"/>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1359" name="Google Shape;1359;p22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1360" name="Google Shape;1360;p222"/>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1361" name="Google Shape;1361;p222"/>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1362" name="Google Shape;1362;p222"/>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1363"/>
        <p:cNvGrpSpPr/>
        <p:nvPr/>
      </p:nvGrpSpPr>
      <p:grpSpPr>
        <a:xfrm>
          <a:off x="0" y="0"/>
          <a:ext cx="0" cy="0"/>
          <a:chOff x="0" y="0"/>
          <a:chExt cx="0" cy="0"/>
        </a:xfrm>
      </p:grpSpPr>
      <p:sp>
        <p:nvSpPr>
          <p:cNvPr id="1364" name="Google Shape;1364;p22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365" name="Google Shape;1365;p22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1366" name="Google Shape;1366;p223"/>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1367" name="Google Shape;1367;p223"/>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1368" name="Google Shape;1368;p223"/>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131"/>
        <p:cNvGrpSpPr/>
        <p:nvPr/>
      </p:nvGrpSpPr>
      <p:grpSpPr>
        <a:xfrm>
          <a:off x="0" y="0"/>
          <a:ext cx="0" cy="0"/>
          <a:chOff x="0" y="0"/>
          <a:chExt cx="0" cy="0"/>
        </a:xfrm>
      </p:grpSpPr>
      <p:sp>
        <p:nvSpPr>
          <p:cNvPr id="132" name="Google Shape;132;p23"/>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33" name="Google Shape;133;p23"/>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34" name="Google Shape;134;p23"/>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135" name="Google Shape;135;p23"/>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36" name="Google Shape;136;p23"/>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37" name="Google Shape;137;p23"/>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38" name="Google Shape;138;p23"/>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39" name="Google Shape;139;p23"/>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0" name="Google Shape;140;p23"/>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41" name="Google Shape;141;p23"/>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2" name="Google Shape;142;p23"/>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1369"/>
        <p:cNvGrpSpPr/>
        <p:nvPr/>
      </p:nvGrpSpPr>
      <p:grpSpPr>
        <a:xfrm>
          <a:off x="0" y="0"/>
          <a:ext cx="0" cy="0"/>
          <a:chOff x="0" y="0"/>
          <a:chExt cx="0" cy="0"/>
        </a:xfrm>
      </p:grpSpPr>
      <p:sp>
        <p:nvSpPr>
          <p:cNvPr id="1370" name="Google Shape;1370;p22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371" name="Google Shape;1371;p224"/>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1372"/>
        <p:cNvGrpSpPr/>
        <p:nvPr/>
      </p:nvGrpSpPr>
      <p:grpSpPr>
        <a:xfrm>
          <a:off x="0" y="0"/>
          <a:ext cx="0" cy="0"/>
          <a:chOff x="0" y="0"/>
          <a:chExt cx="0" cy="0"/>
        </a:xfrm>
      </p:grpSpPr>
      <p:sp>
        <p:nvSpPr>
          <p:cNvPr id="1373" name="Google Shape;1373;p225"/>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1374" name="Google Shape;1374;p225"/>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1375" name="Google Shape;1375;p225"/>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1376" name="Google Shape;1376;p225"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1377"/>
        <p:cNvGrpSpPr/>
        <p:nvPr/>
      </p:nvGrpSpPr>
      <p:grpSpPr>
        <a:xfrm>
          <a:off x="0" y="0"/>
          <a:ext cx="0" cy="0"/>
          <a:chOff x="0" y="0"/>
          <a:chExt cx="0" cy="0"/>
        </a:xfrm>
      </p:grpSpPr>
      <p:sp>
        <p:nvSpPr>
          <p:cNvPr id="1378" name="Google Shape;1378;p22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1379" name="Google Shape;1379;p226"/>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1380" name="Google Shape;1380;p226"/>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1381" name="Google Shape;1381;p226"/>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1382" name="Google Shape;1382;p226"/>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1383" name="Google Shape;1383;p226"/>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1384" name="Google Shape;1384;p226"/>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1385" name="Google Shape;1385;p226"/>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1386"/>
        <p:cNvGrpSpPr/>
        <p:nvPr/>
      </p:nvGrpSpPr>
      <p:grpSpPr>
        <a:xfrm>
          <a:off x="0" y="0"/>
          <a:ext cx="0" cy="0"/>
          <a:chOff x="0" y="0"/>
          <a:chExt cx="0" cy="0"/>
        </a:xfrm>
      </p:grpSpPr>
      <p:sp>
        <p:nvSpPr>
          <p:cNvPr id="1387" name="Google Shape;1387;p227"/>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1388" name="Google Shape;1388;p227"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1389" name="Google Shape;1389;p227"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1390" name="Google Shape;1390;p227"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1391" name="Google Shape;1391;p227"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1392" name="Google Shape;1392;p22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1393"/>
        <p:cNvGrpSpPr/>
        <p:nvPr/>
      </p:nvGrpSpPr>
      <p:grpSpPr>
        <a:xfrm>
          <a:off x="0" y="0"/>
          <a:ext cx="0" cy="0"/>
          <a:chOff x="0" y="0"/>
          <a:chExt cx="0" cy="0"/>
        </a:xfrm>
      </p:grpSpPr>
      <p:sp>
        <p:nvSpPr>
          <p:cNvPr id="1394" name="Google Shape;1394;p228"/>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395" name="Google Shape;1395;p228"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1396" name="Google Shape;1396;p228"/>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397" name="Google Shape;1397;p228"/>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8" name="Google Shape;1398;p228"/>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1399"/>
        <p:cNvGrpSpPr/>
        <p:nvPr/>
      </p:nvGrpSpPr>
      <p:grpSpPr>
        <a:xfrm>
          <a:off x="0" y="0"/>
          <a:ext cx="0" cy="0"/>
          <a:chOff x="0" y="0"/>
          <a:chExt cx="0" cy="0"/>
        </a:xfrm>
      </p:grpSpPr>
      <p:sp>
        <p:nvSpPr>
          <p:cNvPr id="1400" name="Google Shape;1400;p229"/>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401" name="Google Shape;1401;p229"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1402" name="Google Shape;1402;p229"/>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03" name="Google Shape;1403;p229"/>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04" name="Google Shape;1404;p229"/>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1405"/>
        <p:cNvGrpSpPr/>
        <p:nvPr/>
      </p:nvGrpSpPr>
      <p:grpSpPr>
        <a:xfrm>
          <a:off x="0" y="0"/>
          <a:ext cx="0" cy="0"/>
          <a:chOff x="0" y="0"/>
          <a:chExt cx="0" cy="0"/>
        </a:xfrm>
      </p:grpSpPr>
      <p:pic>
        <p:nvPicPr>
          <p:cNvPr id="1406" name="Google Shape;1406;p230"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1407" name="Google Shape;1407;p230"/>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1408" name="Google Shape;1408;p230"/>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09" name="Google Shape;1409;p230"/>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1410" name="Google Shape;1410;p230"/>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1411"/>
        <p:cNvGrpSpPr/>
        <p:nvPr/>
      </p:nvGrpSpPr>
      <p:grpSpPr>
        <a:xfrm>
          <a:off x="0" y="0"/>
          <a:ext cx="0" cy="0"/>
          <a:chOff x="0" y="0"/>
          <a:chExt cx="0" cy="0"/>
        </a:xfrm>
      </p:grpSpPr>
      <p:pic>
        <p:nvPicPr>
          <p:cNvPr id="1412" name="Google Shape;1412;p231"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1413" name="Google Shape;1413;p231"/>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1414" name="Google Shape;1414;p231"/>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15" name="Google Shape;1415;p231"/>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1416"/>
        <p:cNvGrpSpPr/>
        <p:nvPr/>
      </p:nvGrpSpPr>
      <p:grpSpPr>
        <a:xfrm>
          <a:off x="0" y="0"/>
          <a:ext cx="0" cy="0"/>
          <a:chOff x="0" y="0"/>
          <a:chExt cx="0" cy="0"/>
        </a:xfrm>
      </p:grpSpPr>
      <p:sp>
        <p:nvSpPr>
          <p:cNvPr id="1417" name="Google Shape;1417;p232"/>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418" name="Google Shape;1418;p232"/>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19" name="Google Shape;1419;p232"/>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20" name="Google Shape;1420;p232"/>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21" name="Google Shape;1421;p232"/>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1422"/>
        <p:cNvGrpSpPr/>
        <p:nvPr/>
      </p:nvGrpSpPr>
      <p:grpSpPr>
        <a:xfrm>
          <a:off x="0" y="0"/>
          <a:ext cx="0" cy="0"/>
          <a:chOff x="0" y="0"/>
          <a:chExt cx="0" cy="0"/>
        </a:xfrm>
      </p:grpSpPr>
      <p:sp>
        <p:nvSpPr>
          <p:cNvPr id="1423" name="Google Shape;1423;p233"/>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424" name="Google Shape;1424;p233"/>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25" name="Google Shape;1425;p233"/>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26" name="Google Shape;1426;p233"/>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27" name="Google Shape;1427;p233"/>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149"/>
        <p:cNvGrpSpPr/>
        <p:nvPr/>
      </p:nvGrpSpPr>
      <p:grpSpPr>
        <a:xfrm>
          <a:off x="0" y="0"/>
          <a:ext cx="0" cy="0"/>
          <a:chOff x="0" y="0"/>
          <a:chExt cx="0" cy="0"/>
        </a:xfrm>
      </p:grpSpPr>
      <p:sp>
        <p:nvSpPr>
          <p:cNvPr id="150" name="Google Shape;150;p25"/>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51" name="Google Shape;151;p25"/>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2" name="Google Shape;152;p25"/>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153" name="Google Shape;153;p25"/>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4" name="Google Shape;154;p25"/>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1428"/>
        <p:cNvGrpSpPr/>
        <p:nvPr/>
      </p:nvGrpSpPr>
      <p:grpSpPr>
        <a:xfrm>
          <a:off x="0" y="0"/>
          <a:ext cx="0" cy="0"/>
          <a:chOff x="0" y="0"/>
          <a:chExt cx="0" cy="0"/>
        </a:xfrm>
      </p:grpSpPr>
      <p:sp>
        <p:nvSpPr>
          <p:cNvPr id="1429" name="Google Shape;1429;p234"/>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0" name="Google Shape;1430;p234"/>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31" name="Google Shape;1431;p234"/>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1432" name="Google Shape;1432;p234"/>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3" name="Google Shape;1433;p234"/>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34" name="Google Shape;1434;p234"/>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5" name="Google Shape;1435;p234"/>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36" name="Google Shape;1436;p234"/>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7" name="Google Shape;1437;p234"/>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438" name="Google Shape;1438;p234"/>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39" name="Google Shape;1439;p234"/>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1440"/>
        <p:cNvGrpSpPr/>
        <p:nvPr/>
      </p:nvGrpSpPr>
      <p:grpSpPr>
        <a:xfrm>
          <a:off x="0" y="0"/>
          <a:ext cx="0" cy="0"/>
          <a:chOff x="0" y="0"/>
          <a:chExt cx="0" cy="0"/>
        </a:xfrm>
      </p:grpSpPr>
      <p:sp>
        <p:nvSpPr>
          <p:cNvPr id="1441" name="Google Shape;1441;p235"/>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42" name="Google Shape;1442;p235"/>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443" name="Google Shape;1443;p235"/>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1444" name="Google Shape;1444;p235"/>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45" name="Google Shape;1445;p235"/>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446" name="Google Shape;1446;p235"/>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47" name="Google Shape;1447;p235"/>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448" name="Google Shape;1448;p235"/>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49" name="Google Shape;1449;p235"/>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450" name="Google Shape;1450;p235"/>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1451" name="Google Shape;1451;p235"/>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1452"/>
        <p:cNvGrpSpPr/>
        <p:nvPr/>
      </p:nvGrpSpPr>
      <p:grpSpPr>
        <a:xfrm>
          <a:off x="0" y="0"/>
          <a:ext cx="0" cy="0"/>
          <a:chOff x="0" y="0"/>
          <a:chExt cx="0" cy="0"/>
        </a:xfrm>
      </p:grpSpPr>
      <p:sp>
        <p:nvSpPr>
          <p:cNvPr id="1453" name="Google Shape;1453;p236"/>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454" name="Google Shape;1454;p236"/>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55" name="Google Shape;1455;p236"/>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456" name="Google Shape;1456;p236"/>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57" name="Google Shape;1457;p236"/>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1458"/>
        <p:cNvGrpSpPr/>
        <p:nvPr/>
      </p:nvGrpSpPr>
      <p:grpSpPr>
        <a:xfrm>
          <a:off x="0" y="0"/>
          <a:ext cx="0" cy="0"/>
          <a:chOff x="0" y="0"/>
          <a:chExt cx="0" cy="0"/>
        </a:xfrm>
      </p:grpSpPr>
      <p:sp>
        <p:nvSpPr>
          <p:cNvPr id="1459" name="Google Shape;1459;p237"/>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460" name="Google Shape;1460;p237"/>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61" name="Google Shape;1461;p237"/>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1462" name="Google Shape;1462;p237"/>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63" name="Google Shape;1463;p237"/>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1464"/>
        <p:cNvGrpSpPr/>
        <p:nvPr/>
      </p:nvGrpSpPr>
      <p:grpSpPr>
        <a:xfrm>
          <a:off x="0" y="0"/>
          <a:ext cx="0" cy="0"/>
          <a:chOff x="0" y="0"/>
          <a:chExt cx="0" cy="0"/>
        </a:xfrm>
      </p:grpSpPr>
      <p:sp>
        <p:nvSpPr>
          <p:cNvPr id="1465" name="Google Shape;1465;p23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66" name="Google Shape;1466;p23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1467" name="Google Shape;1467;p238"/>
          <p:cNvGrpSpPr/>
          <p:nvPr/>
        </p:nvGrpSpPr>
        <p:grpSpPr>
          <a:xfrm>
            <a:off x="1254600" y="1274487"/>
            <a:ext cx="301625" cy="236533"/>
            <a:chOff x="-2" y="0"/>
            <a:chExt cx="799641" cy="634989"/>
          </a:xfrm>
        </p:grpSpPr>
        <p:pic>
          <p:nvPicPr>
            <p:cNvPr id="1468" name="Google Shape;1468;p238"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1469" name="Google Shape;1469;p238"/>
            <p:cNvGrpSpPr/>
            <p:nvPr/>
          </p:nvGrpSpPr>
          <p:grpSpPr>
            <a:xfrm>
              <a:off x="-2" y="7641"/>
              <a:ext cx="515485" cy="627348"/>
              <a:chOff x="-1" y="0"/>
              <a:chExt cx="515485" cy="627348"/>
            </a:xfrm>
          </p:grpSpPr>
          <p:sp>
            <p:nvSpPr>
              <p:cNvPr id="1470" name="Google Shape;1470;p238"/>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71" name="Google Shape;1471;p238"/>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72" name="Google Shape;1472;p238"/>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1473"/>
        <p:cNvGrpSpPr/>
        <p:nvPr/>
      </p:nvGrpSpPr>
      <p:grpSpPr>
        <a:xfrm>
          <a:off x="0" y="0"/>
          <a:ext cx="0" cy="0"/>
          <a:chOff x="0" y="0"/>
          <a:chExt cx="0" cy="0"/>
        </a:xfrm>
      </p:grpSpPr>
      <p:grpSp>
        <p:nvGrpSpPr>
          <p:cNvPr id="1474" name="Google Shape;1474;p239"/>
          <p:cNvGrpSpPr/>
          <p:nvPr/>
        </p:nvGrpSpPr>
        <p:grpSpPr>
          <a:xfrm>
            <a:off x="1252949" y="1244208"/>
            <a:ext cx="370336" cy="337375"/>
            <a:chOff x="-2" y="0"/>
            <a:chExt cx="975853" cy="889000"/>
          </a:xfrm>
        </p:grpSpPr>
        <p:pic>
          <p:nvPicPr>
            <p:cNvPr id="1475" name="Google Shape;1475;p239"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1476" name="Google Shape;1476;p239"/>
            <p:cNvGrpSpPr/>
            <p:nvPr/>
          </p:nvGrpSpPr>
          <p:grpSpPr>
            <a:xfrm>
              <a:off x="-2" y="80324"/>
              <a:ext cx="519307" cy="632020"/>
              <a:chOff x="-1" y="0"/>
              <a:chExt cx="519307" cy="632020"/>
            </a:xfrm>
          </p:grpSpPr>
          <p:sp>
            <p:nvSpPr>
              <p:cNvPr id="1477" name="Google Shape;1477;p239"/>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78" name="Google Shape;1478;p239"/>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79" name="Google Shape;1479;p239"/>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480" name="Google Shape;1480;p23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481" name="Google Shape;1481;p23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1482"/>
        <p:cNvGrpSpPr/>
        <p:nvPr/>
      </p:nvGrpSpPr>
      <p:grpSpPr>
        <a:xfrm>
          <a:off x="0" y="0"/>
          <a:ext cx="0" cy="0"/>
          <a:chOff x="0" y="0"/>
          <a:chExt cx="0" cy="0"/>
        </a:xfrm>
      </p:grpSpPr>
      <p:grpSp>
        <p:nvGrpSpPr>
          <p:cNvPr id="1483" name="Google Shape;1483;p240"/>
          <p:cNvGrpSpPr/>
          <p:nvPr/>
        </p:nvGrpSpPr>
        <p:grpSpPr>
          <a:xfrm>
            <a:off x="1253738" y="1273127"/>
            <a:ext cx="378455" cy="240983"/>
            <a:chOff x="-1" y="0"/>
            <a:chExt cx="997247" cy="635001"/>
          </a:xfrm>
        </p:grpSpPr>
        <p:pic>
          <p:nvPicPr>
            <p:cNvPr id="1484" name="Google Shape;1484;p240"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1485" name="Google Shape;1485;p240"/>
            <p:cNvGrpSpPr/>
            <p:nvPr/>
          </p:nvGrpSpPr>
          <p:grpSpPr>
            <a:xfrm>
              <a:off x="-1" y="1080"/>
              <a:ext cx="519987" cy="632825"/>
              <a:chOff x="-1" y="0"/>
              <a:chExt cx="519987" cy="632825"/>
            </a:xfrm>
          </p:grpSpPr>
          <p:sp>
            <p:nvSpPr>
              <p:cNvPr id="1486" name="Google Shape;1486;p240"/>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87" name="Google Shape;1487;p240"/>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88" name="Google Shape;1488;p240"/>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489" name="Google Shape;1489;p24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490" name="Google Shape;1490;p24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1491"/>
        <p:cNvGrpSpPr/>
        <p:nvPr/>
      </p:nvGrpSpPr>
      <p:grpSpPr>
        <a:xfrm>
          <a:off x="0" y="0"/>
          <a:ext cx="0" cy="0"/>
          <a:chOff x="0" y="0"/>
          <a:chExt cx="0" cy="0"/>
        </a:xfrm>
      </p:grpSpPr>
      <p:grpSp>
        <p:nvGrpSpPr>
          <p:cNvPr id="1492" name="Google Shape;1492;p241"/>
          <p:cNvGrpSpPr/>
          <p:nvPr/>
        </p:nvGrpSpPr>
        <p:grpSpPr>
          <a:xfrm>
            <a:off x="1248184" y="1268309"/>
            <a:ext cx="395168" cy="240974"/>
            <a:chOff x="-1" y="0"/>
            <a:chExt cx="1041286" cy="634978"/>
          </a:xfrm>
        </p:grpSpPr>
        <p:pic>
          <p:nvPicPr>
            <p:cNvPr id="1493" name="Google Shape;1493;p241"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1494" name="Google Shape;1494;p241"/>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95" name="Google Shape;1495;p241"/>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496" name="Google Shape;1496;p241"/>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1497" name="Google Shape;1497;p24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498" name="Google Shape;1498;p24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1499"/>
        <p:cNvGrpSpPr/>
        <p:nvPr/>
      </p:nvGrpSpPr>
      <p:grpSpPr>
        <a:xfrm>
          <a:off x="0" y="0"/>
          <a:ext cx="0" cy="0"/>
          <a:chOff x="0" y="0"/>
          <a:chExt cx="0" cy="0"/>
        </a:xfrm>
      </p:grpSpPr>
      <p:grpSp>
        <p:nvGrpSpPr>
          <p:cNvPr id="1500" name="Google Shape;1500;p242"/>
          <p:cNvGrpSpPr/>
          <p:nvPr/>
        </p:nvGrpSpPr>
        <p:grpSpPr>
          <a:xfrm>
            <a:off x="1245989" y="1268304"/>
            <a:ext cx="379795" cy="240982"/>
            <a:chOff x="-1" y="0"/>
            <a:chExt cx="1000777" cy="634999"/>
          </a:xfrm>
        </p:grpSpPr>
        <p:pic>
          <p:nvPicPr>
            <p:cNvPr id="1501" name="Google Shape;1501;p242"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1502" name="Google Shape;1502;p242"/>
            <p:cNvGrpSpPr/>
            <p:nvPr/>
          </p:nvGrpSpPr>
          <p:grpSpPr>
            <a:xfrm>
              <a:off x="-1" y="4913"/>
              <a:ext cx="517726" cy="630086"/>
              <a:chOff x="-1" y="0"/>
              <a:chExt cx="517726" cy="630086"/>
            </a:xfrm>
          </p:grpSpPr>
          <p:sp>
            <p:nvSpPr>
              <p:cNvPr id="1503" name="Google Shape;1503;p24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04" name="Google Shape;1504;p24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05" name="Google Shape;1505;p24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506" name="Google Shape;1506;p24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507" name="Google Shape;1507;p24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1508"/>
        <p:cNvGrpSpPr/>
        <p:nvPr/>
      </p:nvGrpSpPr>
      <p:grpSpPr>
        <a:xfrm>
          <a:off x="0" y="0"/>
          <a:ext cx="0" cy="0"/>
          <a:chOff x="0" y="0"/>
          <a:chExt cx="0" cy="0"/>
        </a:xfrm>
      </p:grpSpPr>
      <p:grpSp>
        <p:nvGrpSpPr>
          <p:cNvPr id="1509" name="Google Shape;1509;p243"/>
          <p:cNvGrpSpPr/>
          <p:nvPr/>
        </p:nvGrpSpPr>
        <p:grpSpPr>
          <a:xfrm>
            <a:off x="1244274" y="1278885"/>
            <a:ext cx="393097" cy="241046"/>
            <a:chOff x="-2" y="0"/>
            <a:chExt cx="1035555" cy="635001"/>
          </a:xfrm>
        </p:grpSpPr>
        <p:pic>
          <p:nvPicPr>
            <p:cNvPr id="1510" name="Google Shape;1510;p243"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1511" name="Google Shape;1511;p243"/>
            <p:cNvGrpSpPr/>
            <p:nvPr/>
          </p:nvGrpSpPr>
          <p:grpSpPr>
            <a:xfrm>
              <a:off x="-2" y="1080"/>
              <a:ext cx="519987" cy="632825"/>
              <a:chOff x="-1" y="0"/>
              <a:chExt cx="519987" cy="632825"/>
            </a:xfrm>
          </p:grpSpPr>
          <p:sp>
            <p:nvSpPr>
              <p:cNvPr id="1512" name="Google Shape;1512;p243"/>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13" name="Google Shape;1513;p243"/>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14" name="Google Shape;1514;p243"/>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515" name="Google Shape;1515;p24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516" name="Google Shape;1516;p24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155"/>
        <p:cNvGrpSpPr/>
        <p:nvPr/>
      </p:nvGrpSpPr>
      <p:grpSpPr>
        <a:xfrm>
          <a:off x="0" y="0"/>
          <a:ext cx="0" cy="0"/>
          <a:chOff x="0" y="0"/>
          <a:chExt cx="0" cy="0"/>
        </a:xfrm>
      </p:grpSpPr>
      <p:sp>
        <p:nvSpPr>
          <p:cNvPr id="156" name="Google Shape;156;p2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7" name="Google Shape;157;p2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158" name="Google Shape;158;p26"/>
          <p:cNvGrpSpPr/>
          <p:nvPr/>
        </p:nvGrpSpPr>
        <p:grpSpPr>
          <a:xfrm>
            <a:off x="1254600" y="1274487"/>
            <a:ext cx="301625" cy="236533"/>
            <a:chOff x="-2" y="0"/>
            <a:chExt cx="799641" cy="634989"/>
          </a:xfrm>
        </p:grpSpPr>
        <p:pic>
          <p:nvPicPr>
            <p:cNvPr id="159" name="Google Shape;159;p26"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160" name="Google Shape;160;p26"/>
            <p:cNvGrpSpPr/>
            <p:nvPr/>
          </p:nvGrpSpPr>
          <p:grpSpPr>
            <a:xfrm>
              <a:off x="-2" y="7641"/>
              <a:ext cx="515485" cy="627348"/>
              <a:chOff x="-1" y="0"/>
              <a:chExt cx="515485" cy="627348"/>
            </a:xfrm>
          </p:grpSpPr>
          <p:sp>
            <p:nvSpPr>
              <p:cNvPr id="161" name="Google Shape;161;p26"/>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62" name="Google Shape;162;p26"/>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63" name="Google Shape;163;p26"/>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1517"/>
        <p:cNvGrpSpPr/>
        <p:nvPr/>
      </p:nvGrpSpPr>
      <p:grpSpPr>
        <a:xfrm>
          <a:off x="0" y="0"/>
          <a:ext cx="0" cy="0"/>
          <a:chOff x="0" y="0"/>
          <a:chExt cx="0" cy="0"/>
        </a:xfrm>
      </p:grpSpPr>
      <p:grpSp>
        <p:nvGrpSpPr>
          <p:cNvPr id="1518" name="Google Shape;1518;p244"/>
          <p:cNvGrpSpPr/>
          <p:nvPr/>
        </p:nvGrpSpPr>
        <p:grpSpPr>
          <a:xfrm>
            <a:off x="1245484" y="1268286"/>
            <a:ext cx="371120" cy="240982"/>
            <a:chOff x="-1" y="0"/>
            <a:chExt cx="977918" cy="634999"/>
          </a:xfrm>
        </p:grpSpPr>
        <p:pic>
          <p:nvPicPr>
            <p:cNvPr id="1519" name="Google Shape;1519;p244"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1520" name="Google Shape;1520;p244"/>
            <p:cNvGrpSpPr/>
            <p:nvPr/>
          </p:nvGrpSpPr>
          <p:grpSpPr>
            <a:xfrm>
              <a:off x="-1" y="4913"/>
              <a:ext cx="517726" cy="630086"/>
              <a:chOff x="-1" y="0"/>
              <a:chExt cx="517726" cy="630086"/>
            </a:xfrm>
          </p:grpSpPr>
          <p:sp>
            <p:nvSpPr>
              <p:cNvPr id="1521" name="Google Shape;1521;p24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22" name="Google Shape;1522;p24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23" name="Google Shape;1523;p24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524" name="Google Shape;1524;p24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525" name="Google Shape;1525;p24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1526"/>
        <p:cNvGrpSpPr/>
        <p:nvPr/>
      </p:nvGrpSpPr>
      <p:grpSpPr>
        <a:xfrm>
          <a:off x="0" y="0"/>
          <a:ext cx="0" cy="0"/>
          <a:chOff x="0" y="0"/>
          <a:chExt cx="0" cy="0"/>
        </a:xfrm>
      </p:grpSpPr>
      <p:grpSp>
        <p:nvGrpSpPr>
          <p:cNvPr id="1527" name="Google Shape;1527;p245"/>
          <p:cNvGrpSpPr/>
          <p:nvPr/>
        </p:nvGrpSpPr>
        <p:grpSpPr>
          <a:xfrm>
            <a:off x="1246354" y="1268290"/>
            <a:ext cx="388602" cy="240982"/>
            <a:chOff x="-1" y="0"/>
            <a:chExt cx="1023984" cy="634999"/>
          </a:xfrm>
        </p:grpSpPr>
        <p:pic>
          <p:nvPicPr>
            <p:cNvPr id="1528" name="Google Shape;1528;p245"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1529" name="Google Shape;1529;p245"/>
            <p:cNvGrpSpPr/>
            <p:nvPr/>
          </p:nvGrpSpPr>
          <p:grpSpPr>
            <a:xfrm>
              <a:off x="-1" y="4913"/>
              <a:ext cx="517726" cy="630086"/>
              <a:chOff x="-1" y="0"/>
              <a:chExt cx="517726" cy="630086"/>
            </a:xfrm>
          </p:grpSpPr>
          <p:sp>
            <p:nvSpPr>
              <p:cNvPr id="1530" name="Google Shape;1530;p245"/>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31" name="Google Shape;1531;p245"/>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32" name="Google Shape;1532;p245"/>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533" name="Google Shape;1533;p24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534" name="Google Shape;1534;p24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1535"/>
        <p:cNvGrpSpPr/>
        <p:nvPr/>
      </p:nvGrpSpPr>
      <p:grpSpPr>
        <a:xfrm>
          <a:off x="0" y="0"/>
          <a:ext cx="0" cy="0"/>
          <a:chOff x="0" y="0"/>
          <a:chExt cx="0" cy="0"/>
        </a:xfrm>
      </p:grpSpPr>
      <p:grpSp>
        <p:nvGrpSpPr>
          <p:cNvPr id="1536" name="Google Shape;1536;p246"/>
          <p:cNvGrpSpPr/>
          <p:nvPr/>
        </p:nvGrpSpPr>
        <p:grpSpPr>
          <a:xfrm>
            <a:off x="1246016" y="1265275"/>
            <a:ext cx="389276" cy="240919"/>
            <a:chOff x="-1" y="0"/>
            <a:chExt cx="1026029" cy="634999"/>
          </a:xfrm>
        </p:grpSpPr>
        <p:pic>
          <p:nvPicPr>
            <p:cNvPr id="1537" name="Google Shape;1537;p246"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1538" name="Google Shape;1538;p246"/>
            <p:cNvGrpSpPr/>
            <p:nvPr/>
          </p:nvGrpSpPr>
          <p:grpSpPr>
            <a:xfrm>
              <a:off x="-1" y="4913"/>
              <a:ext cx="517726" cy="630086"/>
              <a:chOff x="-1" y="0"/>
              <a:chExt cx="517726" cy="630086"/>
            </a:xfrm>
          </p:grpSpPr>
          <p:sp>
            <p:nvSpPr>
              <p:cNvPr id="1539" name="Google Shape;1539;p24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40" name="Google Shape;1540;p24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541" name="Google Shape;1541;p24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542" name="Google Shape;1542;p24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543" name="Google Shape;1543;p24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1544"/>
        <p:cNvGrpSpPr/>
        <p:nvPr/>
      </p:nvGrpSpPr>
      <p:grpSpPr>
        <a:xfrm>
          <a:off x="0" y="0"/>
          <a:ext cx="0" cy="0"/>
          <a:chOff x="0" y="0"/>
          <a:chExt cx="0" cy="0"/>
        </a:xfrm>
      </p:grpSpPr>
      <p:sp>
        <p:nvSpPr>
          <p:cNvPr id="1545" name="Google Shape;1545;p247"/>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1546" name="Google Shape;1546;p247"/>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1547" name="Google Shape;1547;p247"/>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1548" name="Google Shape;1548;p247"/>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1549" name="Google Shape;1549;p247"/>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1550"/>
        <p:cNvGrpSpPr/>
        <p:nvPr/>
      </p:nvGrpSpPr>
      <p:grpSpPr>
        <a:xfrm>
          <a:off x="0" y="0"/>
          <a:ext cx="0" cy="0"/>
          <a:chOff x="0" y="0"/>
          <a:chExt cx="0" cy="0"/>
        </a:xfrm>
      </p:grpSpPr>
      <p:sp>
        <p:nvSpPr>
          <p:cNvPr id="1551" name="Google Shape;1551;p248"/>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1552" name="Google Shape;1552;p248"/>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1553" name="Google Shape;1553;p248"/>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1554" name="Google Shape;1554;p248"/>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1555" name="Google Shape;1555;p248"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1556" name="Google Shape;1556;p248"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1557" name="Google Shape;1557;p248"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1558" name="Google Shape;1558;p248"/>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1559" name="Google Shape;1559;p248"/>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1560" name="Google Shape;1560;p248"/>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1561"/>
        <p:cNvGrpSpPr/>
        <p:nvPr/>
      </p:nvGrpSpPr>
      <p:grpSpPr>
        <a:xfrm>
          <a:off x="0" y="0"/>
          <a:ext cx="0" cy="0"/>
          <a:chOff x="0" y="0"/>
          <a:chExt cx="0" cy="0"/>
        </a:xfrm>
      </p:grpSpPr>
      <p:pic>
        <p:nvPicPr>
          <p:cNvPr id="1562" name="Google Shape;1562;p249"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1563" name="Google Shape;1563;p249"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1564" name="Google Shape;1564;p249"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1565" name="Google Shape;1565;p249"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1566" name="Google Shape;1566;p249"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1567" name="Google Shape;1567;p249"/>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1568" name="Google Shape;1568;p249"/>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1569" name="Google Shape;1569;p249"/>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1570" name="Google Shape;1570;p249"/>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1571" name="Google Shape;1571;p249"/>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1572" name="Google Shape;1572;p249"/>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1573" name="Google Shape;1573;p249"/>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1574"/>
        <p:cNvGrpSpPr/>
        <p:nvPr/>
      </p:nvGrpSpPr>
      <p:grpSpPr>
        <a:xfrm>
          <a:off x="0" y="0"/>
          <a:ext cx="0" cy="0"/>
          <a:chOff x="0" y="0"/>
          <a:chExt cx="0" cy="0"/>
        </a:xfrm>
      </p:grpSpPr>
      <p:sp>
        <p:nvSpPr>
          <p:cNvPr id="1575" name="Google Shape;1575;p250"/>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576" name="Google Shape;1576;p250"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1577" name="Google Shape;1577;p250"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1578" name="Google Shape;1578;p250"/>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1579" name="Google Shape;1579;p250"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1580" name="Google Shape;1580;p250"/>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1581" name="Google Shape;1581;p250"/>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1582" name="Google Shape;1582;p250"/>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1583" name="Google Shape;1583;p250"/>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1584" name="Google Shape;1584;p250"/>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1585" name="Google Shape;1585;p250"/>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1586" name="Google Shape;1586;p250"/>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1587" name="Google Shape;1587;p250"/>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1588" name="Google Shape;1588;p250"/>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1589" name="Google Shape;1589;p250"/>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1590" name="Google Shape;1590;p250"/>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1591" name="Google Shape;1591;p250"/>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1592"/>
        <p:cNvGrpSpPr/>
        <p:nvPr/>
      </p:nvGrpSpPr>
      <p:grpSpPr>
        <a:xfrm>
          <a:off x="0" y="0"/>
          <a:ext cx="0" cy="0"/>
          <a:chOff x="0" y="0"/>
          <a:chExt cx="0" cy="0"/>
        </a:xfrm>
      </p:grpSpPr>
      <p:sp>
        <p:nvSpPr>
          <p:cNvPr id="1593" name="Google Shape;1593;p251"/>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594" name="Google Shape;1594;p251"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1595" name="Google Shape;1595;p251"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1596" name="Google Shape;1596;p251"/>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597" name="Google Shape;1597;p251"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1598" name="Google Shape;1598;p251"/>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1599" name="Google Shape;1599;p251"/>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1600" name="Google Shape;1600;p251"/>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1601" name="Google Shape;1601;p251"/>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1602"/>
        <p:cNvGrpSpPr/>
        <p:nvPr/>
      </p:nvGrpSpPr>
      <p:grpSpPr>
        <a:xfrm>
          <a:off x="0" y="0"/>
          <a:ext cx="0" cy="0"/>
          <a:chOff x="0" y="0"/>
          <a:chExt cx="0" cy="0"/>
        </a:xfrm>
      </p:grpSpPr>
      <p:sp>
        <p:nvSpPr>
          <p:cNvPr id="1603" name="Google Shape;1603;p252"/>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604" name="Google Shape;1604;p252"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1605" name="Google Shape;1605;p252"/>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606" name="Google Shape;1606;p252"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1607" name="Google Shape;1607;p252"/>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1608" name="Google Shape;1608;p252"/>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1609" name="Google Shape;1609;p252"/>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1610" name="Google Shape;1610;p252"/>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1611" name="Google Shape;1611;p252"/>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1612" name="Google Shape;1612;p252"/>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1613"/>
        <p:cNvGrpSpPr/>
        <p:nvPr/>
      </p:nvGrpSpPr>
      <p:grpSpPr>
        <a:xfrm>
          <a:off x="0" y="0"/>
          <a:ext cx="0" cy="0"/>
          <a:chOff x="0" y="0"/>
          <a:chExt cx="0" cy="0"/>
        </a:xfrm>
      </p:grpSpPr>
      <p:sp>
        <p:nvSpPr>
          <p:cNvPr id="1614" name="Google Shape;1614;p253"/>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164"/>
        <p:cNvGrpSpPr/>
        <p:nvPr/>
      </p:nvGrpSpPr>
      <p:grpSpPr>
        <a:xfrm>
          <a:off x="0" y="0"/>
          <a:ext cx="0" cy="0"/>
          <a:chOff x="0" y="0"/>
          <a:chExt cx="0" cy="0"/>
        </a:xfrm>
      </p:grpSpPr>
      <p:grpSp>
        <p:nvGrpSpPr>
          <p:cNvPr id="165" name="Google Shape;165;p27"/>
          <p:cNvGrpSpPr/>
          <p:nvPr/>
        </p:nvGrpSpPr>
        <p:grpSpPr>
          <a:xfrm>
            <a:off x="1252949" y="1244208"/>
            <a:ext cx="370336" cy="337375"/>
            <a:chOff x="-2" y="0"/>
            <a:chExt cx="975853" cy="889000"/>
          </a:xfrm>
        </p:grpSpPr>
        <p:pic>
          <p:nvPicPr>
            <p:cNvPr id="166" name="Google Shape;166;p27"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167" name="Google Shape;167;p27"/>
            <p:cNvGrpSpPr/>
            <p:nvPr/>
          </p:nvGrpSpPr>
          <p:grpSpPr>
            <a:xfrm>
              <a:off x="-2" y="80324"/>
              <a:ext cx="519307" cy="632020"/>
              <a:chOff x="-1" y="0"/>
              <a:chExt cx="519307" cy="632020"/>
            </a:xfrm>
          </p:grpSpPr>
          <p:sp>
            <p:nvSpPr>
              <p:cNvPr id="168" name="Google Shape;168;p27"/>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69" name="Google Shape;169;p27"/>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70" name="Google Shape;170;p27"/>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71" name="Google Shape;171;p2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72" name="Google Shape;172;p2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1615"/>
        <p:cNvGrpSpPr/>
        <p:nvPr/>
      </p:nvGrpSpPr>
      <p:grpSpPr>
        <a:xfrm>
          <a:off x="0" y="0"/>
          <a:ext cx="0" cy="0"/>
          <a:chOff x="0" y="0"/>
          <a:chExt cx="0" cy="0"/>
        </a:xfrm>
      </p:grpSpPr>
      <p:pic>
        <p:nvPicPr>
          <p:cNvPr id="1616" name="Google Shape;1616;p254"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1617" name="Google Shape;1617;p254"/>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1618" name="Google Shape;1618;p254"/>
          <p:cNvGrpSpPr/>
          <p:nvPr/>
        </p:nvGrpSpPr>
        <p:grpSpPr>
          <a:xfrm>
            <a:off x="747481" y="2749896"/>
            <a:ext cx="7595066" cy="1986667"/>
            <a:chOff x="0" y="-1"/>
            <a:chExt cx="20253510" cy="5297778"/>
          </a:xfrm>
        </p:grpSpPr>
        <p:sp>
          <p:nvSpPr>
            <p:cNvPr id="1619" name="Google Shape;1619;p254"/>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620" name="Google Shape;1620;p254"/>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1621" name="Google Shape;1621;p254"/>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1622" name="Google Shape;1622;p254"/>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1623" name="Google Shape;1623;p254"/>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1624" name="Google Shape;1624;p254"/>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1625" name="Google Shape;1625;p254"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1626" name="Google Shape;1626;p254"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1627" name="Google Shape;1627;p254"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1628" name="Google Shape;1628;p254"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1629" name="Google Shape;1629;p254"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1630" name="Google Shape;1630;p254"/>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631" name="Google Shape;1631;p254"/>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1632"/>
        <p:cNvGrpSpPr/>
        <p:nvPr/>
      </p:nvGrpSpPr>
      <p:grpSpPr>
        <a:xfrm>
          <a:off x="0" y="0"/>
          <a:ext cx="0" cy="0"/>
          <a:chOff x="0" y="0"/>
          <a:chExt cx="0" cy="0"/>
        </a:xfrm>
      </p:grpSpPr>
      <p:sp>
        <p:nvSpPr>
          <p:cNvPr id="1633" name="Google Shape;1633;p25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1634" name="Google Shape;1634;p255"/>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635" name="Google Shape;1635;p255"/>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1636"/>
        <p:cNvGrpSpPr/>
        <p:nvPr/>
      </p:nvGrpSpPr>
      <p:grpSpPr>
        <a:xfrm>
          <a:off x="0" y="0"/>
          <a:ext cx="0" cy="0"/>
          <a:chOff x="0" y="0"/>
          <a:chExt cx="0" cy="0"/>
        </a:xfrm>
      </p:grpSpPr>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1637"/>
        <p:cNvGrpSpPr/>
        <p:nvPr/>
      </p:nvGrpSpPr>
      <p:grpSpPr>
        <a:xfrm>
          <a:off x="0" y="0"/>
          <a:ext cx="0" cy="0"/>
          <a:chOff x="0" y="0"/>
          <a:chExt cx="0" cy="0"/>
        </a:xfrm>
      </p:grpSpPr>
      <p:sp>
        <p:nvSpPr>
          <p:cNvPr id="1638" name="Google Shape;1638;p257"/>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639" name="Google Shape;1639;p257"/>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640" name="Google Shape;1640;p257"/>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1641" name="Google Shape;1641;p257"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1642" name="Google Shape;1642;p257"/>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1643"/>
        <p:cNvGrpSpPr/>
        <p:nvPr/>
      </p:nvGrpSpPr>
      <p:grpSpPr>
        <a:xfrm>
          <a:off x="0" y="0"/>
          <a:ext cx="0" cy="0"/>
          <a:chOff x="0" y="0"/>
          <a:chExt cx="0" cy="0"/>
        </a:xfrm>
      </p:grpSpPr>
      <p:sp>
        <p:nvSpPr>
          <p:cNvPr id="1644" name="Google Shape;1644;p258"/>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645" name="Google Shape;1645;p258"/>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646" name="Google Shape;1646;p258"/>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1647"/>
        <p:cNvGrpSpPr/>
        <p:nvPr/>
      </p:nvGrpSpPr>
      <p:grpSpPr>
        <a:xfrm>
          <a:off x="0" y="0"/>
          <a:ext cx="0" cy="0"/>
          <a:chOff x="0" y="0"/>
          <a:chExt cx="0" cy="0"/>
        </a:xfrm>
      </p:grpSpPr>
      <p:sp>
        <p:nvSpPr>
          <p:cNvPr id="1648" name="Google Shape;1648;p259"/>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649" name="Google Shape;1649;p259"/>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650" name="Google Shape;1650;p259"/>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1651"/>
        <p:cNvGrpSpPr/>
        <p:nvPr/>
      </p:nvGrpSpPr>
      <p:grpSpPr>
        <a:xfrm>
          <a:off x="0" y="0"/>
          <a:ext cx="0" cy="0"/>
          <a:chOff x="0" y="0"/>
          <a:chExt cx="0" cy="0"/>
        </a:xfrm>
      </p:grpSpPr>
      <p:sp>
        <p:nvSpPr>
          <p:cNvPr id="1652" name="Google Shape;1652;p260"/>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53" name="Google Shape;1653;p260"/>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1654" name="Google Shape;1654;p260"/>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1655"/>
        <p:cNvGrpSpPr/>
        <p:nvPr/>
      </p:nvGrpSpPr>
      <p:grpSpPr>
        <a:xfrm>
          <a:off x="0" y="0"/>
          <a:ext cx="0" cy="0"/>
          <a:chOff x="0" y="0"/>
          <a:chExt cx="0" cy="0"/>
        </a:xfrm>
      </p:grpSpPr>
      <p:sp>
        <p:nvSpPr>
          <p:cNvPr id="1656" name="Google Shape;1656;p261"/>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1657" name="Google Shape;1657;p261"/>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1658" name="Google Shape;1658;p261"/>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1659"/>
        <p:cNvGrpSpPr/>
        <p:nvPr/>
      </p:nvGrpSpPr>
      <p:grpSpPr>
        <a:xfrm>
          <a:off x="0" y="0"/>
          <a:ext cx="0" cy="0"/>
          <a:chOff x="0" y="0"/>
          <a:chExt cx="0" cy="0"/>
        </a:xfrm>
      </p:grpSpPr>
      <p:grpSp>
        <p:nvGrpSpPr>
          <p:cNvPr id="1660" name="Google Shape;1660;p262"/>
          <p:cNvGrpSpPr/>
          <p:nvPr/>
        </p:nvGrpSpPr>
        <p:grpSpPr>
          <a:xfrm>
            <a:off x="-8668" y="1889107"/>
            <a:ext cx="3256862" cy="3263057"/>
            <a:chOff x="0" y="-482600"/>
            <a:chExt cx="8684964" cy="8701485"/>
          </a:xfrm>
        </p:grpSpPr>
        <p:pic>
          <p:nvPicPr>
            <p:cNvPr id="1661" name="Google Shape;1661;p262"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1662" name="Google Shape;1662;p262"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1663" name="Google Shape;1663;p262"/>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664" name="Google Shape;1664;p262"/>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1665"/>
        <p:cNvGrpSpPr/>
        <p:nvPr/>
      </p:nvGrpSpPr>
      <p:grpSpPr>
        <a:xfrm>
          <a:off x="0" y="0"/>
          <a:ext cx="0" cy="0"/>
          <a:chOff x="0" y="0"/>
          <a:chExt cx="0" cy="0"/>
        </a:xfrm>
      </p:grpSpPr>
      <p:sp>
        <p:nvSpPr>
          <p:cNvPr id="1666" name="Google Shape;1666;p263"/>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667" name="Google Shape;1667;p263"/>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1668" name="Google Shape;1668;p263"/>
          <p:cNvGrpSpPr/>
          <p:nvPr/>
        </p:nvGrpSpPr>
        <p:grpSpPr>
          <a:xfrm>
            <a:off x="5569" y="691136"/>
            <a:ext cx="3149914" cy="4449334"/>
            <a:chOff x="0" y="0"/>
            <a:chExt cx="8399770" cy="11864891"/>
          </a:xfrm>
        </p:grpSpPr>
        <p:pic>
          <p:nvPicPr>
            <p:cNvPr id="1669" name="Google Shape;1669;p263"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1670" name="Google Shape;1670;p263"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173"/>
        <p:cNvGrpSpPr/>
        <p:nvPr/>
      </p:nvGrpSpPr>
      <p:grpSpPr>
        <a:xfrm>
          <a:off x="0" y="0"/>
          <a:ext cx="0" cy="0"/>
          <a:chOff x="0" y="0"/>
          <a:chExt cx="0" cy="0"/>
        </a:xfrm>
      </p:grpSpPr>
      <p:grpSp>
        <p:nvGrpSpPr>
          <p:cNvPr id="174" name="Google Shape;174;p28"/>
          <p:cNvGrpSpPr/>
          <p:nvPr/>
        </p:nvGrpSpPr>
        <p:grpSpPr>
          <a:xfrm>
            <a:off x="1253738" y="1273127"/>
            <a:ext cx="378455" cy="240983"/>
            <a:chOff x="-1" y="0"/>
            <a:chExt cx="997247" cy="635001"/>
          </a:xfrm>
        </p:grpSpPr>
        <p:pic>
          <p:nvPicPr>
            <p:cNvPr id="175" name="Google Shape;175;p28"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176" name="Google Shape;176;p28"/>
            <p:cNvGrpSpPr/>
            <p:nvPr/>
          </p:nvGrpSpPr>
          <p:grpSpPr>
            <a:xfrm>
              <a:off x="-1" y="1080"/>
              <a:ext cx="519987" cy="632825"/>
              <a:chOff x="-1" y="0"/>
              <a:chExt cx="519987" cy="632825"/>
            </a:xfrm>
          </p:grpSpPr>
          <p:sp>
            <p:nvSpPr>
              <p:cNvPr id="177" name="Google Shape;177;p28"/>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78" name="Google Shape;178;p28"/>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79" name="Google Shape;179;p28"/>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80" name="Google Shape;180;p2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81" name="Google Shape;181;p2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1671"/>
        <p:cNvGrpSpPr/>
        <p:nvPr/>
      </p:nvGrpSpPr>
      <p:grpSpPr>
        <a:xfrm>
          <a:off x="0" y="0"/>
          <a:ext cx="0" cy="0"/>
          <a:chOff x="0" y="0"/>
          <a:chExt cx="0" cy="0"/>
        </a:xfrm>
      </p:grpSpPr>
      <p:sp>
        <p:nvSpPr>
          <p:cNvPr id="1672" name="Google Shape;1672;p264"/>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673" name="Google Shape;1673;p264"/>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1674" name="Google Shape;1674;p264"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1675"/>
        <p:cNvGrpSpPr/>
        <p:nvPr/>
      </p:nvGrpSpPr>
      <p:grpSpPr>
        <a:xfrm>
          <a:off x="0" y="0"/>
          <a:ext cx="0" cy="0"/>
          <a:chOff x="0" y="0"/>
          <a:chExt cx="0" cy="0"/>
        </a:xfrm>
      </p:grpSpPr>
      <p:sp>
        <p:nvSpPr>
          <p:cNvPr id="1676" name="Google Shape;1676;p265"/>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677" name="Google Shape;1677;p265"/>
          <p:cNvSpPr>
            <a:spLocks noGrp="1"/>
          </p:cNvSpPr>
          <p:nvPr>
            <p:ph type="pic" idx="2"/>
          </p:nvPr>
        </p:nvSpPr>
        <p:spPr>
          <a:xfrm>
            <a:off x="629625" y="1096175"/>
            <a:ext cx="2986800" cy="2951100"/>
          </a:xfrm>
          <a:prstGeom prst="roundRect">
            <a:avLst>
              <a:gd name="adj" fmla="val 1367"/>
            </a:avLst>
          </a:prstGeom>
          <a:noFill/>
          <a:ln>
            <a:noFill/>
          </a:ln>
        </p:spPr>
      </p:sp>
      <p:sp>
        <p:nvSpPr>
          <p:cNvPr id="1678" name="Google Shape;1678;p265"/>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1679"/>
        <p:cNvGrpSpPr/>
        <p:nvPr/>
      </p:nvGrpSpPr>
      <p:grpSpPr>
        <a:xfrm>
          <a:off x="0" y="0"/>
          <a:ext cx="0" cy="0"/>
          <a:chOff x="0" y="0"/>
          <a:chExt cx="0" cy="0"/>
        </a:xfrm>
      </p:grpSpPr>
      <p:sp>
        <p:nvSpPr>
          <p:cNvPr id="1680" name="Google Shape;1680;p266"/>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681" name="Google Shape;1681;p266"/>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682" name="Google Shape;1682;p266"/>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1683"/>
        <p:cNvGrpSpPr/>
        <p:nvPr/>
      </p:nvGrpSpPr>
      <p:grpSpPr>
        <a:xfrm>
          <a:off x="0" y="0"/>
          <a:ext cx="0" cy="0"/>
          <a:chOff x="0" y="0"/>
          <a:chExt cx="0" cy="0"/>
        </a:xfrm>
      </p:grpSpPr>
      <p:sp>
        <p:nvSpPr>
          <p:cNvPr id="1684" name="Google Shape;1684;p267"/>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85" name="Google Shape;1685;p267"/>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686" name="Google Shape;1686;p267"/>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87" name="Google Shape;1687;p267"/>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88" name="Google Shape;1688;p267"/>
          <p:cNvSpPr>
            <a:spLocks noGrp="1"/>
          </p:cNvSpPr>
          <p:nvPr>
            <p:ph type="pic" idx="4"/>
          </p:nvPr>
        </p:nvSpPr>
        <p:spPr>
          <a:xfrm>
            <a:off x="4552860" y="745100"/>
            <a:ext cx="908100" cy="897300"/>
          </a:xfrm>
          <a:prstGeom prst="roundRect">
            <a:avLst>
              <a:gd name="adj" fmla="val 8544"/>
            </a:avLst>
          </a:prstGeom>
          <a:noFill/>
          <a:ln>
            <a:noFill/>
          </a:ln>
        </p:spPr>
      </p:sp>
      <p:sp>
        <p:nvSpPr>
          <p:cNvPr id="1689" name="Google Shape;1689;p267"/>
          <p:cNvSpPr>
            <a:spLocks noGrp="1"/>
          </p:cNvSpPr>
          <p:nvPr>
            <p:ph type="pic" idx="5"/>
          </p:nvPr>
        </p:nvSpPr>
        <p:spPr>
          <a:xfrm>
            <a:off x="4552860" y="2165450"/>
            <a:ext cx="908100" cy="897300"/>
          </a:xfrm>
          <a:prstGeom prst="roundRect">
            <a:avLst>
              <a:gd name="adj" fmla="val 8544"/>
            </a:avLst>
          </a:prstGeom>
          <a:noFill/>
          <a:ln>
            <a:noFill/>
          </a:ln>
        </p:spPr>
      </p:sp>
      <p:sp>
        <p:nvSpPr>
          <p:cNvPr id="1690" name="Google Shape;1690;p267"/>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1691"/>
        <p:cNvGrpSpPr/>
        <p:nvPr/>
      </p:nvGrpSpPr>
      <p:grpSpPr>
        <a:xfrm>
          <a:off x="0" y="0"/>
          <a:ext cx="0" cy="0"/>
          <a:chOff x="0" y="0"/>
          <a:chExt cx="0" cy="0"/>
        </a:xfrm>
      </p:grpSpPr>
      <p:sp>
        <p:nvSpPr>
          <p:cNvPr id="1692" name="Google Shape;1692;p268"/>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93" name="Google Shape;1693;p268"/>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694" name="Google Shape;1694;p268"/>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95" name="Google Shape;1695;p268"/>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96" name="Google Shape;1696;p268"/>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1697" name="Google Shape;1697;p268"/>
          <p:cNvSpPr>
            <a:spLocks noGrp="1"/>
          </p:cNvSpPr>
          <p:nvPr>
            <p:ph type="pic" idx="5"/>
          </p:nvPr>
        </p:nvSpPr>
        <p:spPr>
          <a:xfrm>
            <a:off x="1441575" y="1433200"/>
            <a:ext cx="536100" cy="529800"/>
          </a:xfrm>
          <a:prstGeom prst="roundRect">
            <a:avLst>
              <a:gd name="adj" fmla="val 8244"/>
            </a:avLst>
          </a:prstGeom>
          <a:noFill/>
          <a:ln>
            <a:noFill/>
          </a:ln>
        </p:spPr>
      </p:sp>
      <p:sp>
        <p:nvSpPr>
          <p:cNvPr id="1698" name="Google Shape;1698;p268"/>
          <p:cNvSpPr>
            <a:spLocks noGrp="1"/>
          </p:cNvSpPr>
          <p:nvPr>
            <p:ph type="pic" idx="6"/>
          </p:nvPr>
        </p:nvSpPr>
        <p:spPr>
          <a:xfrm>
            <a:off x="5321175" y="1433200"/>
            <a:ext cx="536100" cy="529800"/>
          </a:xfrm>
          <a:prstGeom prst="roundRect">
            <a:avLst>
              <a:gd name="adj" fmla="val 8244"/>
            </a:avLst>
          </a:prstGeom>
          <a:noFill/>
          <a:ln>
            <a:noFill/>
          </a:ln>
        </p:spPr>
      </p:sp>
      <p:sp>
        <p:nvSpPr>
          <p:cNvPr id="1699" name="Google Shape;1699;p268"/>
          <p:cNvSpPr>
            <a:spLocks noGrp="1"/>
          </p:cNvSpPr>
          <p:nvPr>
            <p:ph type="pic" idx="7"/>
          </p:nvPr>
        </p:nvSpPr>
        <p:spPr>
          <a:xfrm>
            <a:off x="1441575" y="3236613"/>
            <a:ext cx="536100" cy="529800"/>
          </a:xfrm>
          <a:prstGeom prst="roundRect">
            <a:avLst>
              <a:gd name="adj" fmla="val 8244"/>
            </a:avLst>
          </a:prstGeom>
          <a:noFill/>
          <a:ln>
            <a:noFill/>
          </a:ln>
        </p:spPr>
      </p:sp>
      <p:sp>
        <p:nvSpPr>
          <p:cNvPr id="1700" name="Google Shape;1700;p268"/>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1701"/>
        <p:cNvGrpSpPr/>
        <p:nvPr/>
      </p:nvGrpSpPr>
      <p:grpSpPr>
        <a:xfrm>
          <a:off x="0" y="0"/>
          <a:ext cx="0" cy="0"/>
          <a:chOff x="0" y="0"/>
          <a:chExt cx="0" cy="0"/>
        </a:xfrm>
      </p:grpSpPr>
      <p:sp>
        <p:nvSpPr>
          <p:cNvPr id="1702" name="Google Shape;1702;p269"/>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703" name="Google Shape;1703;p269"/>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704" name="Google Shape;1704;p269"/>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1705" name="Google Shape;1705;p269"/>
          <p:cNvSpPr>
            <a:spLocks noGrp="1"/>
          </p:cNvSpPr>
          <p:nvPr>
            <p:ph type="pic" idx="4"/>
          </p:nvPr>
        </p:nvSpPr>
        <p:spPr>
          <a:xfrm>
            <a:off x="787747" y="1694837"/>
            <a:ext cx="536100" cy="529800"/>
          </a:xfrm>
          <a:prstGeom prst="roundRect">
            <a:avLst>
              <a:gd name="adj" fmla="val 8244"/>
            </a:avLst>
          </a:prstGeom>
          <a:noFill/>
          <a:ln>
            <a:noFill/>
          </a:ln>
        </p:spPr>
      </p:sp>
      <p:sp>
        <p:nvSpPr>
          <p:cNvPr id="1706" name="Google Shape;1706;p269"/>
          <p:cNvSpPr>
            <a:spLocks noGrp="1"/>
          </p:cNvSpPr>
          <p:nvPr>
            <p:ph type="pic" idx="5"/>
          </p:nvPr>
        </p:nvSpPr>
        <p:spPr>
          <a:xfrm>
            <a:off x="3378872" y="1694837"/>
            <a:ext cx="536100" cy="529800"/>
          </a:xfrm>
          <a:prstGeom prst="roundRect">
            <a:avLst>
              <a:gd name="adj" fmla="val 8244"/>
            </a:avLst>
          </a:prstGeom>
          <a:noFill/>
          <a:ln>
            <a:noFill/>
          </a:ln>
        </p:spPr>
      </p:sp>
      <p:sp>
        <p:nvSpPr>
          <p:cNvPr id="1707" name="Google Shape;1707;p269"/>
          <p:cNvSpPr>
            <a:spLocks noGrp="1"/>
          </p:cNvSpPr>
          <p:nvPr>
            <p:ph type="pic" idx="6"/>
          </p:nvPr>
        </p:nvSpPr>
        <p:spPr>
          <a:xfrm>
            <a:off x="5969997" y="1694837"/>
            <a:ext cx="536100" cy="529800"/>
          </a:xfrm>
          <a:prstGeom prst="roundRect">
            <a:avLst>
              <a:gd name="adj" fmla="val 8244"/>
            </a:avLst>
          </a:prstGeom>
          <a:noFill/>
          <a:ln>
            <a:noFill/>
          </a:ln>
        </p:spPr>
      </p:sp>
      <p:sp>
        <p:nvSpPr>
          <p:cNvPr id="1708" name="Google Shape;1708;p269"/>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1709"/>
        <p:cNvGrpSpPr/>
        <p:nvPr/>
      </p:nvGrpSpPr>
      <p:grpSpPr>
        <a:xfrm>
          <a:off x="0" y="0"/>
          <a:ext cx="0" cy="0"/>
          <a:chOff x="0" y="0"/>
          <a:chExt cx="0" cy="0"/>
        </a:xfrm>
      </p:grpSpPr>
      <p:sp>
        <p:nvSpPr>
          <p:cNvPr id="1710" name="Google Shape;1710;p270"/>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711" name="Google Shape;1711;p270"/>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712" name="Google Shape;1712;p270"/>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713" name="Google Shape;1713;p270"/>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1714" name="Google Shape;1714;p270"/>
          <p:cNvSpPr>
            <a:spLocks noGrp="1"/>
          </p:cNvSpPr>
          <p:nvPr>
            <p:ph type="pic" idx="4"/>
          </p:nvPr>
        </p:nvSpPr>
        <p:spPr>
          <a:xfrm>
            <a:off x="1245775" y="1762900"/>
            <a:ext cx="1229100" cy="1214400"/>
          </a:xfrm>
          <a:prstGeom prst="roundRect">
            <a:avLst>
              <a:gd name="adj" fmla="val 4814"/>
            </a:avLst>
          </a:prstGeom>
          <a:noFill/>
          <a:ln>
            <a:noFill/>
          </a:ln>
        </p:spPr>
      </p:sp>
      <p:sp>
        <p:nvSpPr>
          <p:cNvPr id="1715" name="Google Shape;1715;p270"/>
          <p:cNvSpPr>
            <a:spLocks noGrp="1"/>
          </p:cNvSpPr>
          <p:nvPr>
            <p:ph type="pic" idx="5"/>
          </p:nvPr>
        </p:nvSpPr>
        <p:spPr>
          <a:xfrm>
            <a:off x="3957450" y="1762900"/>
            <a:ext cx="1229100" cy="1214400"/>
          </a:xfrm>
          <a:prstGeom prst="roundRect">
            <a:avLst>
              <a:gd name="adj" fmla="val 4814"/>
            </a:avLst>
          </a:prstGeom>
          <a:noFill/>
          <a:ln>
            <a:noFill/>
          </a:ln>
        </p:spPr>
      </p:sp>
      <p:sp>
        <p:nvSpPr>
          <p:cNvPr id="1716" name="Google Shape;1716;p270"/>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1717"/>
        <p:cNvGrpSpPr/>
        <p:nvPr/>
      </p:nvGrpSpPr>
      <p:grpSpPr>
        <a:xfrm>
          <a:off x="0" y="0"/>
          <a:ext cx="0" cy="0"/>
          <a:chOff x="0" y="0"/>
          <a:chExt cx="0" cy="0"/>
        </a:xfrm>
      </p:grpSpPr>
      <p:sp>
        <p:nvSpPr>
          <p:cNvPr id="1718" name="Google Shape;1718;p271"/>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719" name="Google Shape;1719;p271"/>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720" name="Google Shape;1720;p271"/>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721" name="Google Shape;1721;p271"/>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1722" name="Google Shape;1722;p271"/>
          <p:cNvSpPr>
            <a:spLocks noGrp="1"/>
          </p:cNvSpPr>
          <p:nvPr>
            <p:ph type="pic" idx="4"/>
          </p:nvPr>
        </p:nvSpPr>
        <p:spPr>
          <a:xfrm>
            <a:off x="1245775" y="1762900"/>
            <a:ext cx="1229100" cy="1214400"/>
          </a:xfrm>
          <a:prstGeom prst="roundRect">
            <a:avLst>
              <a:gd name="adj" fmla="val 4814"/>
            </a:avLst>
          </a:prstGeom>
          <a:noFill/>
          <a:ln>
            <a:noFill/>
          </a:ln>
        </p:spPr>
      </p:sp>
      <p:sp>
        <p:nvSpPr>
          <p:cNvPr id="1723" name="Google Shape;1723;p271"/>
          <p:cNvSpPr>
            <a:spLocks noGrp="1"/>
          </p:cNvSpPr>
          <p:nvPr>
            <p:ph type="pic" idx="5"/>
          </p:nvPr>
        </p:nvSpPr>
        <p:spPr>
          <a:xfrm>
            <a:off x="3957450" y="1762900"/>
            <a:ext cx="1229100" cy="1214400"/>
          </a:xfrm>
          <a:prstGeom prst="roundRect">
            <a:avLst>
              <a:gd name="adj" fmla="val 4814"/>
            </a:avLst>
          </a:prstGeom>
          <a:noFill/>
          <a:ln>
            <a:noFill/>
          </a:ln>
        </p:spPr>
      </p:sp>
      <p:sp>
        <p:nvSpPr>
          <p:cNvPr id="1724" name="Google Shape;1724;p271"/>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1725"/>
        <p:cNvGrpSpPr/>
        <p:nvPr/>
      </p:nvGrpSpPr>
      <p:grpSpPr>
        <a:xfrm>
          <a:off x="0" y="0"/>
          <a:ext cx="0" cy="0"/>
          <a:chOff x="0" y="0"/>
          <a:chExt cx="0" cy="0"/>
        </a:xfrm>
      </p:grpSpPr>
      <p:sp>
        <p:nvSpPr>
          <p:cNvPr id="1726" name="Google Shape;1726;p272"/>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1727" name="Google Shape;1727;p272"/>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728" name="Google Shape;1728;p272"/>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1729"/>
        <p:cNvGrpSpPr/>
        <p:nvPr/>
      </p:nvGrpSpPr>
      <p:grpSpPr>
        <a:xfrm>
          <a:off x="0" y="0"/>
          <a:ext cx="0" cy="0"/>
          <a:chOff x="0" y="0"/>
          <a:chExt cx="0" cy="0"/>
        </a:xfrm>
      </p:grpSpPr>
      <p:sp>
        <p:nvSpPr>
          <p:cNvPr id="1730" name="Google Shape;1730;p273"/>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31" name="Google Shape;1731;p273"/>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32" name="Google Shape;1732;p273"/>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33" name="Google Shape;1733;p273"/>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34" name="Google Shape;1734;p273"/>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182"/>
        <p:cNvGrpSpPr/>
        <p:nvPr/>
      </p:nvGrpSpPr>
      <p:grpSpPr>
        <a:xfrm>
          <a:off x="0" y="0"/>
          <a:ext cx="0" cy="0"/>
          <a:chOff x="0" y="0"/>
          <a:chExt cx="0" cy="0"/>
        </a:xfrm>
      </p:grpSpPr>
      <p:grpSp>
        <p:nvGrpSpPr>
          <p:cNvPr id="183" name="Google Shape;183;p29"/>
          <p:cNvGrpSpPr/>
          <p:nvPr/>
        </p:nvGrpSpPr>
        <p:grpSpPr>
          <a:xfrm>
            <a:off x="1248184" y="1268309"/>
            <a:ext cx="395168" cy="240974"/>
            <a:chOff x="-1" y="0"/>
            <a:chExt cx="1041286" cy="634978"/>
          </a:xfrm>
        </p:grpSpPr>
        <p:pic>
          <p:nvPicPr>
            <p:cNvPr id="184" name="Google Shape;184;p29"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185" name="Google Shape;185;p29"/>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86" name="Google Shape;186;p29"/>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87" name="Google Shape;187;p29"/>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188" name="Google Shape;188;p2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89" name="Google Shape;189;p2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1735"/>
        <p:cNvGrpSpPr/>
        <p:nvPr/>
      </p:nvGrpSpPr>
      <p:grpSpPr>
        <a:xfrm>
          <a:off x="0" y="0"/>
          <a:ext cx="0" cy="0"/>
          <a:chOff x="0" y="0"/>
          <a:chExt cx="0" cy="0"/>
        </a:xfrm>
      </p:grpSpPr>
      <p:sp>
        <p:nvSpPr>
          <p:cNvPr id="1736" name="Google Shape;1736;p274"/>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737" name="Google Shape;1737;p274"/>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1738" name="Google Shape;1738;p274"/>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739" name="Google Shape;1739;p274"/>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740" name="Google Shape;1740;p274"/>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1741"/>
        <p:cNvGrpSpPr/>
        <p:nvPr/>
      </p:nvGrpSpPr>
      <p:grpSpPr>
        <a:xfrm>
          <a:off x="0" y="0"/>
          <a:ext cx="0" cy="0"/>
          <a:chOff x="0" y="0"/>
          <a:chExt cx="0" cy="0"/>
        </a:xfrm>
      </p:grpSpPr>
      <p:sp>
        <p:nvSpPr>
          <p:cNvPr id="1742" name="Google Shape;1742;p27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43" name="Google Shape;1743;p275"/>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744" name="Google Shape;1744;p275"/>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45" name="Google Shape;1745;p275"/>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46" name="Google Shape;1746;p275"/>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47" name="Google Shape;1747;p275"/>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48" name="Google Shape;1748;p275"/>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1749" name="Google Shape;1749;p275"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1750"/>
        <p:cNvGrpSpPr/>
        <p:nvPr/>
      </p:nvGrpSpPr>
      <p:grpSpPr>
        <a:xfrm>
          <a:off x="0" y="0"/>
          <a:ext cx="0" cy="0"/>
          <a:chOff x="0" y="0"/>
          <a:chExt cx="0" cy="0"/>
        </a:xfrm>
      </p:grpSpPr>
      <p:sp>
        <p:nvSpPr>
          <p:cNvPr id="1751" name="Google Shape;1751;p27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52" name="Google Shape;1752;p276"/>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753" name="Google Shape;1753;p276"/>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54" name="Google Shape;1754;p27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55" name="Google Shape;1755;p276"/>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56" name="Google Shape;1756;p276"/>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1757"/>
        <p:cNvGrpSpPr/>
        <p:nvPr/>
      </p:nvGrpSpPr>
      <p:grpSpPr>
        <a:xfrm>
          <a:off x="0" y="0"/>
          <a:ext cx="0" cy="0"/>
          <a:chOff x="0" y="0"/>
          <a:chExt cx="0" cy="0"/>
        </a:xfrm>
      </p:grpSpPr>
      <p:sp>
        <p:nvSpPr>
          <p:cNvPr id="1758" name="Google Shape;1758;p27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59" name="Google Shape;1759;p27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60" name="Google Shape;1760;p277"/>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1761" name="Google Shape;1761;p277"/>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762" name="Google Shape;1762;p277"/>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763" name="Google Shape;1763;p277"/>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1764"/>
        <p:cNvGrpSpPr/>
        <p:nvPr/>
      </p:nvGrpSpPr>
      <p:grpSpPr>
        <a:xfrm>
          <a:off x="0" y="0"/>
          <a:ext cx="0" cy="0"/>
          <a:chOff x="0" y="0"/>
          <a:chExt cx="0" cy="0"/>
        </a:xfrm>
      </p:grpSpPr>
      <p:sp>
        <p:nvSpPr>
          <p:cNvPr id="1765" name="Google Shape;1765;p27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66" name="Google Shape;1766;p27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67" name="Google Shape;1767;p278"/>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1768" name="Google Shape;1768;p278"/>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1769" name="Google Shape;1769;p278"/>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770" name="Google Shape;1770;p278"/>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1771"/>
        <p:cNvGrpSpPr/>
        <p:nvPr/>
      </p:nvGrpSpPr>
      <p:grpSpPr>
        <a:xfrm>
          <a:off x="0" y="0"/>
          <a:ext cx="0" cy="0"/>
          <a:chOff x="0" y="0"/>
          <a:chExt cx="0" cy="0"/>
        </a:xfrm>
      </p:grpSpPr>
      <p:sp>
        <p:nvSpPr>
          <p:cNvPr id="1772" name="Google Shape;1772;p27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73" name="Google Shape;1773;p27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74" name="Google Shape;1774;p27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775" name="Google Shape;1775;p279"/>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1776" name="Google Shape;1776;p279"/>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1777" name="Google Shape;1777;p279"/>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778" name="Google Shape;1778;p279"/>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1779"/>
        <p:cNvGrpSpPr/>
        <p:nvPr/>
      </p:nvGrpSpPr>
      <p:grpSpPr>
        <a:xfrm>
          <a:off x="0" y="0"/>
          <a:ext cx="0" cy="0"/>
          <a:chOff x="0" y="0"/>
          <a:chExt cx="0" cy="0"/>
        </a:xfrm>
      </p:grpSpPr>
      <p:sp>
        <p:nvSpPr>
          <p:cNvPr id="1780" name="Google Shape;1780;p28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81" name="Google Shape;1781;p280"/>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82" name="Google Shape;1782;p280"/>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83" name="Google Shape;1783;p280"/>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84" name="Google Shape;1784;p280"/>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85" name="Google Shape;1785;p280"/>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1786" name="Google Shape;1786;p280"/>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1787"/>
        <p:cNvGrpSpPr/>
        <p:nvPr/>
      </p:nvGrpSpPr>
      <p:grpSpPr>
        <a:xfrm>
          <a:off x="0" y="0"/>
          <a:ext cx="0" cy="0"/>
          <a:chOff x="0" y="0"/>
          <a:chExt cx="0" cy="0"/>
        </a:xfrm>
      </p:grpSpPr>
      <p:sp>
        <p:nvSpPr>
          <p:cNvPr id="1788" name="Google Shape;1788;p28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89" name="Google Shape;1789;p281"/>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790" name="Google Shape;1790;p281"/>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91" name="Google Shape;1791;p281"/>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792" name="Google Shape;1792;p281"/>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1793" name="Google Shape;1793;p281"/>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1794"/>
        <p:cNvGrpSpPr/>
        <p:nvPr/>
      </p:nvGrpSpPr>
      <p:grpSpPr>
        <a:xfrm>
          <a:off x="0" y="0"/>
          <a:ext cx="0" cy="0"/>
          <a:chOff x="0" y="0"/>
          <a:chExt cx="0" cy="0"/>
        </a:xfrm>
      </p:grpSpPr>
      <p:sp>
        <p:nvSpPr>
          <p:cNvPr id="1795" name="Google Shape;1795;p28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96" name="Google Shape;1796;p282"/>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1797" name="Google Shape;1797;p282"/>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798" name="Google Shape;1798;p28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799" name="Google Shape;1799;p282"/>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800" name="Google Shape;1800;p282"/>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1801" name="Google Shape;1801;p282"/>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1802"/>
        <p:cNvGrpSpPr/>
        <p:nvPr/>
      </p:nvGrpSpPr>
      <p:grpSpPr>
        <a:xfrm>
          <a:off x="0" y="0"/>
          <a:ext cx="0" cy="0"/>
          <a:chOff x="0" y="0"/>
          <a:chExt cx="0" cy="0"/>
        </a:xfrm>
      </p:grpSpPr>
      <p:sp>
        <p:nvSpPr>
          <p:cNvPr id="1803" name="Google Shape;1803;p28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04" name="Google Shape;1804;p28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05" name="Google Shape;1805;p283"/>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806" name="Google Shape;1806;p283"/>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1807" name="Google Shape;1807;p283"/>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1808" name="Google Shape;1808;p283"/>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1809" name="Google Shape;1809;p283"/>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190"/>
        <p:cNvGrpSpPr/>
        <p:nvPr/>
      </p:nvGrpSpPr>
      <p:grpSpPr>
        <a:xfrm>
          <a:off x="0" y="0"/>
          <a:ext cx="0" cy="0"/>
          <a:chOff x="0" y="0"/>
          <a:chExt cx="0" cy="0"/>
        </a:xfrm>
      </p:grpSpPr>
      <p:grpSp>
        <p:nvGrpSpPr>
          <p:cNvPr id="191" name="Google Shape;191;p30"/>
          <p:cNvGrpSpPr/>
          <p:nvPr/>
        </p:nvGrpSpPr>
        <p:grpSpPr>
          <a:xfrm>
            <a:off x="1245989" y="1268304"/>
            <a:ext cx="379795" cy="240982"/>
            <a:chOff x="-1" y="0"/>
            <a:chExt cx="1000777" cy="634999"/>
          </a:xfrm>
        </p:grpSpPr>
        <p:pic>
          <p:nvPicPr>
            <p:cNvPr id="192" name="Google Shape;192;p30"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193" name="Google Shape;193;p30"/>
            <p:cNvGrpSpPr/>
            <p:nvPr/>
          </p:nvGrpSpPr>
          <p:grpSpPr>
            <a:xfrm>
              <a:off x="-1" y="4913"/>
              <a:ext cx="517726" cy="630086"/>
              <a:chOff x="-1" y="0"/>
              <a:chExt cx="517726" cy="630086"/>
            </a:xfrm>
          </p:grpSpPr>
          <p:sp>
            <p:nvSpPr>
              <p:cNvPr id="194" name="Google Shape;194;p30"/>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95" name="Google Shape;195;p30"/>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196" name="Google Shape;196;p30"/>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197" name="Google Shape;197;p3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198" name="Google Shape;198;p3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1810"/>
        <p:cNvGrpSpPr/>
        <p:nvPr/>
      </p:nvGrpSpPr>
      <p:grpSpPr>
        <a:xfrm>
          <a:off x="0" y="0"/>
          <a:ext cx="0" cy="0"/>
          <a:chOff x="0" y="0"/>
          <a:chExt cx="0" cy="0"/>
        </a:xfrm>
      </p:grpSpPr>
      <p:sp>
        <p:nvSpPr>
          <p:cNvPr id="1811" name="Google Shape;1811;p28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12" name="Google Shape;1812;p28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13" name="Google Shape;1813;p284"/>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814" name="Google Shape;1814;p284"/>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1815"/>
        <p:cNvGrpSpPr/>
        <p:nvPr/>
      </p:nvGrpSpPr>
      <p:grpSpPr>
        <a:xfrm>
          <a:off x="0" y="0"/>
          <a:ext cx="0" cy="0"/>
          <a:chOff x="0" y="0"/>
          <a:chExt cx="0" cy="0"/>
        </a:xfrm>
      </p:grpSpPr>
      <p:sp>
        <p:nvSpPr>
          <p:cNvPr id="1816" name="Google Shape;1816;p28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17" name="Google Shape;1817;p28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18" name="Google Shape;1818;p285"/>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1819" name="Google Shape;1819;p28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1820" name="Google Shape;1820;p285"/>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1821" name="Google Shape;1821;p285"/>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1822" name="Google Shape;1822;p285"/>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1823"/>
        <p:cNvGrpSpPr/>
        <p:nvPr/>
      </p:nvGrpSpPr>
      <p:grpSpPr>
        <a:xfrm>
          <a:off x="0" y="0"/>
          <a:ext cx="0" cy="0"/>
          <a:chOff x="0" y="0"/>
          <a:chExt cx="0" cy="0"/>
        </a:xfrm>
      </p:grpSpPr>
      <p:sp>
        <p:nvSpPr>
          <p:cNvPr id="1824" name="Google Shape;1824;p28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25" name="Google Shape;1825;p28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26" name="Google Shape;1826;p286"/>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827" name="Google Shape;1827;p286"/>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1828"/>
        <p:cNvGrpSpPr/>
        <p:nvPr/>
      </p:nvGrpSpPr>
      <p:grpSpPr>
        <a:xfrm>
          <a:off x="0" y="0"/>
          <a:ext cx="0" cy="0"/>
          <a:chOff x="0" y="0"/>
          <a:chExt cx="0" cy="0"/>
        </a:xfrm>
      </p:grpSpPr>
      <p:sp>
        <p:nvSpPr>
          <p:cNvPr id="1829" name="Google Shape;1829;p28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30" name="Google Shape;1830;p28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31" name="Google Shape;1831;p287"/>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32" name="Google Shape;1832;p287"/>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1833"/>
        <p:cNvGrpSpPr/>
        <p:nvPr/>
      </p:nvGrpSpPr>
      <p:grpSpPr>
        <a:xfrm>
          <a:off x="0" y="0"/>
          <a:ext cx="0" cy="0"/>
          <a:chOff x="0" y="0"/>
          <a:chExt cx="0" cy="0"/>
        </a:xfrm>
      </p:grpSpPr>
      <p:sp>
        <p:nvSpPr>
          <p:cNvPr id="1834" name="Google Shape;1834;p28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35" name="Google Shape;1835;p28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36" name="Google Shape;1836;p288"/>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837" name="Google Shape;1837;p288"/>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1838"/>
        <p:cNvGrpSpPr/>
        <p:nvPr/>
      </p:nvGrpSpPr>
      <p:grpSpPr>
        <a:xfrm>
          <a:off x="0" y="0"/>
          <a:ext cx="0" cy="0"/>
          <a:chOff x="0" y="0"/>
          <a:chExt cx="0" cy="0"/>
        </a:xfrm>
      </p:grpSpPr>
      <p:sp>
        <p:nvSpPr>
          <p:cNvPr id="1839" name="Google Shape;1839;p28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40" name="Google Shape;1840;p28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1841" name="Google Shape;1841;p289"/>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42" name="Google Shape;1842;p289"/>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1843"/>
        <p:cNvGrpSpPr/>
        <p:nvPr/>
      </p:nvGrpSpPr>
      <p:grpSpPr>
        <a:xfrm>
          <a:off x="0" y="0"/>
          <a:ext cx="0" cy="0"/>
          <a:chOff x="0" y="0"/>
          <a:chExt cx="0" cy="0"/>
        </a:xfrm>
      </p:grpSpPr>
      <p:sp>
        <p:nvSpPr>
          <p:cNvPr id="1844" name="Google Shape;1844;p29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845" name="Google Shape;1845;p290"/>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1846" name="Google Shape;1846;p290"/>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1847"/>
        <p:cNvGrpSpPr/>
        <p:nvPr/>
      </p:nvGrpSpPr>
      <p:grpSpPr>
        <a:xfrm>
          <a:off x="0" y="0"/>
          <a:ext cx="0" cy="0"/>
          <a:chOff x="0" y="0"/>
          <a:chExt cx="0" cy="0"/>
        </a:xfrm>
      </p:grpSpPr>
      <p:sp>
        <p:nvSpPr>
          <p:cNvPr id="1848" name="Google Shape;1848;p29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1849" name="Google Shape;1849;p291"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1850" name="Google Shape;1850;p291"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1851" name="Google Shape;1851;p291"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1852" name="Google Shape;1852;p291"/>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1853" name="Google Shape;1853;p291"/>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1854"/>
        <p:cNvGrpSpPr/>
        <p:nvPr/>
      </p:nvGrpSpPr>
      <p:grpSpPr>
        <a:xfrm>
          <a:off x="0" y="0"/>
          <a:ext cx="0" cy="0"/>
          <a:chOff x="0" y="0"/>
          <a:chExt cx="0" cy="0"/>
        </a:xfrm>
      </p:grpSpPr>
      <p:sp>
        <p:nvSpPr>
          <p:cNvPr id="1855" name="Google Shape;1855;p29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856" name="Google Shape;1856;p292"/>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1857" name="Google Shape;1857;p292"/>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1858" name="Google Shape;1858;p292"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1859" name="Google Shape;1859;p292"/>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860" name="Google Shape;1860;p292"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1861" name="Google Shape;1861;p292"/>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1862" name="Google Shape;1862;p292"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1863"/>
        <p:cNvGrpSpPr/>
        <p:nvPr/>
      </p:nvGrpSpPr>
      <p:grpSpPr>
        <a:xfrm>
          <a:off x="0" y="0"/>
          <a:ext cx="0" cy="0"/>
          <a:chOff x="0" y="0"/>
          <a:chExt cx="0" cy="0"/>
        </a:xfrm>
      </p:grpSpPr>
      <p:sp>
        <p:nvSpPr>
          <p:cNvPr id="1864" name="Google Shape;1864;p293"/>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199"/>
        <p:cNvGrpSpPr/>
        <p:nvPr/>
      </p:nvGrpSpPr>
      <p:grpSpPr>
        <a:xfrm>
          <a:off x="0" y="0"/>
          <a:ext cx="0" cy="0"/>
          <a:chOff x="0" y="0"/>
          <a:chExt cx="0" cy="0"/>
        </a:xfrm>
      </p:grpSpPr>
      <p:grpSp>
        <p:nvGrpSpPr>
          <p:cNvPr id="200" name="Google Shape;200;p31"/>
          <p:cNvGrpSpPr/>
          <p:nvPr/>
        </p:nvGrpSpPr>
        <p:grpSpPr>
          <a:xfrm>
            <a:off x="1244274" y="1278885"/>
            <a:ext cx="393097" cy="241046"/>
            <a:chOff x="-2" y="0"/>
            <a:chExt cx="1035555" cy="635001"/>
          </a:xfrm>
        </p:grpSpPr>
        <p:pic>
          <p:nvPicPr>
            <p:cNvPr id="201" name="Google Shape;201;p31"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202" name="Google Shape;202;p31"/>
            <p:cNvGrpSpPr/>
            <p:nvPr/>
          </p:nvGrpSpPr>
          <p:grpSpPr>
            <a:xfrm>
              <a:off x="-2" y="1080"/>
              <a:ext cx="519987" cy="632825"/>
              <a:chOff x="-1" y="0"/>
              <a:chExt cx="519987" cy="632825"/>
            </a:xfrm>
          </p:grpSpPr>
          <p:sp>
            <p:nvSpPr>
              <p:cNvPr id="203" name="Google Shape;203;p31"/>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04" name="Google Shape;204;p31"/>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05" name="Google Shape;205;p31"/>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06" name="Google Shape;206;p3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07" name="Google Shape;207;p3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1865"/>
        <p:cNvGrpSpPr/>
        <p:nvPr/>
      </p:nvGrpSpPr>
      <p:grpSpPr>
        <a:xfrm>
          <a:off x="0" y="0"/>
          <a:ext cx="0" cy="0"/>
          <a:chOff x="0" y="0"/>
          <a:chExt cx="0" cy="0"/>
        </a:xfrm>
      </p:grpSpPr>
      <p:sp>
        <p:nvSpPr>
          <p:cNvPr id="1866" name="Google Shape;1866;p294"/>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1867"/>
        <p:cNvGrpSpPr/>
        <p:nvPr/>
      </p:nvGrpSpPr>
      <p:grpSpPr>
        <a:xfrm>
          <a:off x="0" y="0"/>
          <a:ext cx="0" cy="0"/>
          <a:chOff x="0" y="0"/>
          <a:chExt cx="0" cy="0"/>
        </a:xfrm>
      </p:grpSpPr>
      <p:sp>
        <p:nvSpPr>
          <p:cNvPr id="1868" name="Google Shape;1868;p295"/>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1869"/>
        <p:cNvGrpSpPr/>
        <p:nvPr/>
      </p:nvGrpSpPr>
      <p:grpSpPr>
        <a:xfrm>
          <a:off x="0" y="0"/>
          <a:ext cx="0" cy="0"/>
          <a:chOff x="0" y="0"/>
          <a:chExt cx="0" cy="0"/>
        </a:xfrm>
      </p:grpSpPr>
      <p:sp>
        <p:nvSpPr>
          <p:cNvPr id="1870" name="Google Shape;1870;p296"/>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1871"/>
        <p:cNvGrpSpPr/>
        <p:nvPr/>
      </p:nvGrpSpPr>
      <p:grpSpPr>
        <a:xfrm>
          <a:off x="0" y="0"/>
          <a:ext cx="0" cy="0"/>
          <a:chOff x="0" y="0"/>
          <a:chExt cx="0" cy="0"/>
        </a:xfrm>
      </p:grpSpPr>
      <p:sp>
        <p:nvSpPr>
          <p:cNvPr id="1872" name="Google Shape;1872;p297"/>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1873"/>
        <p:cNvGrpSpPr/>
        <p:nvPr/>
      </p:nvGrpSpPr>
      <p:grpSpPr>
        <a:xfrm>
          <a:off x="0" y="0"/>
          <a:ext cx="0" cy="0"/>
          <a:chOff x="0" y="0"/>
          <a:chExt cx="0" cy="0"/>
        </a:xfrm>
      </p:grpSpPr>
      <p:pic>
        <p:nvPicPr>
          <p:cNvPr id="1874" name="Google Shape;1874;p298"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1875"/>
        <p:cNvGrpSpPr/>
        <p:nvPr/>
      </p:nvGrpSpPr>
      <p:grpSpPr>
        <a:xfrm>
          <a:off x="0" y="0"/>
          <a:ext cx="0" cy="0"/>
          <a:chOff x="0" y="0"/>
          <a:chExt cx="0" cy="0"/>
        </a:xfrm>
      </p:grpSpPr>
      <p:pic>
        <p:nvPicPr>
          <p:cNvPr id="1876" name="Google Shape;1876;p299"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1877"/>
        <p:cNvGrpSpPr/>
        <p:nvPr/>
      </p:nvGrpSpPr>
      <p:grpSpPr>
        <a:xfrm>
          <a:off x="0" y="0"/>
          <a:ext cx="0" cy="0"/>
          <a:chOff x="0" y="0"/>
          <a:chExt cx="0" cy="0"/>
        </a:xfrm>
      </p:grpSpPr>
      <p:pic>
        <p:nvPicPr>
          <p:cNvPr id="1878" name="Google Shape;1878;p300"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879" name="Google Shape;1879;p300"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1880" name="Google Shape;1880;p300"/>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1881"/>
        <p:cNvGrpSpPr/>
        <p:nvPr/>
      </p:nvGrpSpPr>
      <p:grpSpPr>
        <a:xfrm>
          <a:off x="0" y="0"/>
          <a:ext cx="0" cy="0"/>
          <a:chOff x="0" y="0"/>
          <a:chExt cx="0" cy="0"/>
        </a:xfrm>
      </p:grpSpPr>
      <p:pic>
        <p:nvPicPr>
          <p:cNvPr id="1882" name="Google Shape;1882;p301"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883" name="Google Shape;1883;p301"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1884" name="Google Shape;1884;p301"/>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1885" name="Google Shape;1885;p301"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1886"/>
        <p:cNvGrpSpPr/>
        <p:nvPr/>
      </p:nvGrpSpPr>
      <p:grpSpPr>
        <a:xfrm>
          <a:off x="0" y="0"/>
          <a:ext cx="0" cy="0"/>
          <a:chOff x="0" y="0"/>
          <a:chExt cx="0" cy="0"/>
        </a:xfrm>
      </p:grpSpPr>
      <p:pic>
        <p:nvPicPr>
          <p:cNvPr id="1887" name="Google Shape;1887;p30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1888" name="Google Shape;1888;p302"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1889" name="Google Shape;1889;p302"/>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1890"/>
        <p:cNvGrpSpPr/>
        <p:nvPr/>
      </p:nvGrpSpPr>
      <p:grpSpPr>
        <a:xfrm>
          <a:off x="0" y="0"/>
          <a:ext cx="0" cy="0"/>
          <a:chOff x="0" y="0"/>
          <a:chExt cx="0" cy="0"/>
        </a:xfrm>
      </p:grpSpPr>
      <p:pic>
        <p:nvPicPr>
          <p:cNvPr id="1891" name="Google Shape;1891;p30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1892" name="Google Shape;1892;p303"/>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13"/>
        <p:cNvGrpSpPr/>
        <p:nvPr/>
      </p:nvGrpSpPr>
      <p:grpSpPr>
        <a:xfrm>
          <a:off x="0" y="0"/>
          <a:ext cx="0" cy="0"/>
          <a:chOff x="0" y="0"/>
          <a:chExt cx="0" cy="0"/>
        </a:xfrm>
      </p:grpSpPr>
      <p:sp>
        <p:nvSpPr>
          <p:cNvPr id="14" name="Google Shape;14;p4"/>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15" name="Google Shape;15;p4"/>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16" name="Google Shape;16;p4"/>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208"/>
        <p:cNvGrpSpPr/>
        <p:nvPr/>
      </p:nvGrpSpPr>
      <p:grpSpPr>
        <a:xfrm>
          <a:off x="0" y="0"/>
          <a:ext cx="0" cy="0"/>
          <a:chOff x="0" y="0"/>
          <a:chExt cx="0" cy="0"/>
        </a:xfrm>
      </p:grpSpPr>
      <p:grpSp>
        <p:nvGrpSpPr>
          <p:cNvPr id="209" name="Google Shape;209;p32"/>
          <p:cNvGrpSpPr/>
          <p:nvPr/>
        </p:nvGrpSpPr>
        <p:grpSpPr>
          <a:xfrm>
            <a:off x="1245484" y="1268286"/>
            <a:ext cx="371120" cy="240982"/>
            <a:chOff x="-1" y="0"/>
            <a:chExt cx="977918" cy="634999"/>
          </a:xfrm>
        </p:grpSpPr>
        <p:pic>
          <p:nvPicPr>
            <p:cNvPr id="210" name="Google Shape;210;p32"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211" name="Google Shape;211;p32"/>
            <p:cNvGrpSpPr/>
            <p:nvPr/>
          </p:nvGrpSpPr>
          <p:grpSpPr>
            <a:xfrm>
              <a:off x="-1" y="4913"/>
              <a:ext cx="517726" cy="630086"/>
              <a:chOff x="-1" y="0"/>
              <a:chExt cx="517726" cy="630086"/>
            </a:xfrm>
          </p:grpSpPr>
          <p:sp>
            <p:nvSpPr>
              <p:cNvPr id="212" name="Google Shape;212;p3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3" name="Google Shape;213;p3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4" name="Google Shape;214;p3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5" name="Google Shape;215;p3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6" name="Google Shape;216;p3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1893"/>
        <p:cNvGrpSpPr/>
        <p:nvPr/>
      </p:nvGrpSpPr>
      <p:grpSpPr>
        <a:xfrm>
          <a:off x="0" y="0"/>
          <a:ext cx="0" cy="0"/>
          <a:chOff x="0" y="0"/>
          <a:chExt cx="0" cy="0"/>
        </a:xfrm>
      </p:grpSpPr>
      <p:sp>
        <p:nvSpPr>
          <p:cNvPr id="1894" name="Google Shape;1894;p30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1895" name="Google Shape;1895;p304"/>
          <p:cNvGrpSpPr/>
          <p:nvPr/>
        </p:nvGrpSpPr>
        <p:grpSpPr>
          <a:xfrm>
            <a:off x="-3515" y="3633"/>
            <a:ext cx="8609105" cy="5184608"/>
            <a:chOff x="0" y="0"/>
            <a:chExt cx="22957614" cy="13825620"/>
          </a:xfrm>
        </p:grpSpPr>
        <p:sp>
          <p:nvSpPr>
            <p:cNvPr id="1896" name="Google Shape;1896;p304"/>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1897" name="Google Shape;1897;p304"/>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1898" name="Google Shape;1898;p304"/>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1899" name="Google Shape;1899;p304"/>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1900" name="Google Shape;1900;p304"/>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1901"/>
        <p:cNvGrpSpPr/>
        <p:nvPr/>
      </p:nvGrpSpPr>
      <p:grpSpPr>
        <a:xfrm>
          <a:off x="0" y="0"/>
          <a:ext cx="0" cy="0"/>
          <a:chOff x="0" y="0"/>
          <a:chExt cx="0" cy="0"/>
        </a:xfrm>
      </p:grpSpPr>
      <p:sp>
        <p:nvSpPr>
          <p:cNvPr id="1902" name="Google Shape;1902;p30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903" name="Google Shape;1903;p305"/>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1904" name="Google Shape;1904;p305"/>
          <p:cNvGrpSpPr/>
          <p:nvPr/>
        </p:nvGrpSpPr>
        <p:grpSpPr>
          <a:xfrm>
            <a:off x="190134" y="356815"/>
            <a:ext cx="8763775" cy="4429913"/>
            <a:chOff x="0" y="0"/>
            <a:chExt cx="23370067" cy="11813100"/>
          </a:xfrm>
        </p:grpSpPr>
        <p:sp>
          <p:nvSpPr>
            <p:cNvPr id="1905" name="Google Shape;1905;p305"/>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906" name="Google Shape;1906;p305"/>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1907" name="Google Shape;1907;p305"/>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1908" name="Google Shape;1908;p305"/>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1909"/>
        <p:cNvGrpSpPr/>
        <p:nvPr/>
      </p:nvGrpSpPr>
      <p:grpSpPr>
        <a:xfrm>
          <a:off x="0" y="0"/>
          <a:ext cx="0" cy="0"/>
          <a:chOff x="0" y="0"/>
          <a:chExt cx="0" cy="0"/>
        </a:xfrm>
      </p:grpSpPr>
      <p:sp>
        <p:nvSpPr>
          <p:cNvPr id="1910" name="Google Shape;1910;p30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911" name="Google Shape;1911;p30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1912" name="Google Shape;1912;p306"/>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1913" name="Google Shape;1913;p306"/>
          <p:cNvGrpSpPr/>
          <p:nvPr/>
        </p:nvGrpSpPr>
        <p:grpSpPr>
          <a:xfrm>
            <a:off x="-11816" y="-9767"/>
            <a:ext cx="9155814" cy="5166543"/>
            <a:chOff x="0" y="0"/>
            <a:chExt cx="24415505" cy="13777448"/>
          </a:xfrm>
        </p:grpSpPr>
        <p:sp>
          <p:nvSpPr>
            <p:cNvPr id="1914" name="Google Shape;1914;p306"/>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15" name="Google Shape;1915;p306"/>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16" name="Google Shape;1916;p306"/>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17" name="Google Shape;1917;p306"/>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18" name="Google Shape;1918;p306"/>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19" name="Google Shape;1919;p306"/>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1920"/>
        <p:cNvGrpSpPr/>
        <p:nvPr/>
      </p:nvGrpSpPr>
      <p:grpSpPr>
        <a:xfrm>
          <a:off x="0" y="0"/>
          <a:ext cx="0" cy="0"/>
          <a:chOff x="0" y="0"/>
          <a:chExt cx="0" cy="0"/>
        </a:xfrm>
      </p:grpSpPr>
      <p:sp>
        <p:nvSpPr>
          <p:cNvPr id="1921" name="Google Shape;1921;p307"/>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922" name="Google Shape;1922;p307"/>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1923"/>
        <p:cNvGrpSpPr/>
        <p:nvPr/>
      </p:nvGrpSpPr>
      <p:grpSpPr>
        <a:xfrm>
          <a:off x="0" y="0"/>
          <a:ext cx="0" cy="0"/>
          <a:chOff x="0" y="0"/>
          <a:chExt cx="0" cy="0"/>
        </a:xfrm>
      </p:grpSpPr>
      <p:sp>
        <p:nvSpPr>
          <p:cNvPr id="1924" name="Google Shape;1924;p308"/>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25" name="Google Shape;1925;p308"/>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1926" name="Google Shape;1926;p308"/>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1927"/>
        <p:cNvGrpSpPr/>
        <p:nvPr/>
      </p:nvGrpSpPr>
      <p:grpSpPr>
        <a:xfrm>
          <a:off x="0" y="0"/>
          <a:ext cx="0" cy="0"/>
          <a:chOff x="0" y="0"/>
          <a:chExt cx="0" cy="0"/>
        </a:xfrm>
      </p:grpSpPr>
      <p:sp>
        <p:nvSpPr>
          <p:cNvPr id="1928" name="Google Shape;1928;p309"/>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1929" name="Google Shape;1929;p309"/>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1930"/>
        <p:cNvGrpSpPr/>
        <p:nvPr/>
      </p:nvGrpSpPr>
      <p:grpSpPr>
        <a:xfrm>
          <a:off x="0" y="0"/>
          <a:ext cx="0" cy="0"/>
          <a:chOff x="0" y="0"/>
          <a:chExt cx="0" cy="0"/>
        </a:xfrm>
      </p:grpSpPr>
      <p:sp>
        <p:nvSpPr>
          <p:cNvPr id="1931" name="Google Shape;1931;p310"/>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932" name="Google Shape;1932;p310"/>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1933"/>
        <p:cNvGrpSpPr/>
        <p:nvPr/>
      </p:nvGrpSpPr>
      <p:grpSpPr>
        <a:xfrm>
          <a:off x="0" y="0"/>
          <a:ext cx="0" cy="0"/>
          <a:chOff x="0" y="0"/>
          <a:chExt cx="0" cy="0"/>
        </a:xfrm>
      </p:grpSpPr>
      <p:sp>
        <p:nvSpPr>
          <p:cNvPr id="1934" name="Google Shape;1934;p311"/>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1935" name="Google Shape;1935;p311"/>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1936"/>
        <p:cNvGrpSpPr/>
        <p:nvPr/>
      </p:nvGrpSpPr>
      <p:grpSpPr>
        <a:xfrm>
          <a:off x="0" y="0"/>
          <a:ext cx="0" cy="0"/>
          <a:chOff x="0" y="0"/>
          <a:chExt cx="0" cy="0"/>
        </a:xfrm>
      </p:grpSpPr>
      <p:pic>
        <p:nvPicPr>
          <p:cNvPr id="1937" name="Google Shape;1937;p312"/>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38"/>
        <p:cNvGrpSpPr/>
        <p:nvPr/>
      </p:nvGrpSpPr>
      <p:grpSpPr>
        <a:xfrm>
          <a:off x="0" y="0"/>
          <a:ext cx="0" cy="0"/>
          <a:chOff x="0" y="0"/>
          <a:chExt cx="0" cy="0"/>
        </a:xfrm>
      </p:grpSpPr>
      <p:sp>
        <p:nvSpPr>
          <p:cNvPr id="1939" name="Google Shape;1939;p313"/>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40" name="Google Shape;1940;p313"/>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41" name="Google Shape;1941;p31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217"/>
        <p:cNvGrpSpPr/>
        <p:nvPr/>
      </p:nvGrpSpPr>
      <p:grpSpPr>
        <a:xfrm>
          <a:off x="0" y="0"/>
          <a:ext cx="0" cy="0"/>
          <a:chOff x="0" y="0"/>
          <a:chExt cx="0" cy="0"/>
        </a:xfrm>
      </p:grpSpPr>
      <p:grpSp>
        <p:nvGrpSpPr>
          <p:cNvPr id="218" name="Google Shape;218;p33"/>
          <p:cNvGrpSpPr/>
          <p:nvPr/>
        </p:nvGrpSpPr>
        <p:grpSpPr>
          <a:xfrm>
            <a:off x="1246354" y="1268290"/>
            <a:ext cx="388602" cy="240982"/>
            <a:chOff x="-1" y="0"/>
            <a:chExt cx="1023984" cy="634999"/>
          </a:xfrm>
        </p:grpSpPr>
        <p:pic>
          <p:nvPicPr>
            <p:cNvPr id="219" name="Google Shape;219;p33"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220" name="Google Shape;220;p33"/>
            <p:cNvGrpSpPr/>
            <p:nvPr/>
          </p:nvGrpSpPr>
          <p:grpSpPr>
            <a:xfrm>
              <a:off x="-1" y="4913"/>
              <a:ext cx="517726" cy="630086"/>
              <a:chOff x="-1" y="0"/>
              <a:chExt cx="517726" cy="630086"/>
            </a:xfrm>
          </p:grpSpPr>
          <p:sp>
            <p:nvSpPr>
              <p:cNvPr id="221" name="Google Shape;221;p33"/>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22" name="Google Shape;222;p33"/>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23" name="Google Shape;223;p33"/>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24" name="Google Shape;224;p3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25" name="Google Shape;225;p3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JSM Impact">
  <p:cSld name="CUSTOM_5">
    <p:spTree>
      <p:nvGrpSpPr>
        <p:cNvPr id="1" name="Shape 1942"/>
        <p:cNvGrpSpPr/>
        <p:nvPr/>
      </p:nvGrpSpPr>
      <p:grpSpPr>
        <a:xfrm>
          <a:off x="0" y="0"/>
          <a:ext cx="0" cy="0"/>
          <a:chOff x="0" y="0"/>
          <a:chExt cx="0" cy="0"/>
        </a:xfrm>
      </p:grpSpPr>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1947"/>
        <p:cNvGrpSpPr/>
        <p:nvPr/>
      </p:nvGrpSpPr>
      <p:grpSpPr>
        <a:xfrm>
          <a:off x="0" y="0"/>
          <a:ext cx="0" cy="0"/>
          <a:chOff x="0" y="0"/>
          <a:chExt cx="0" cy="0"/>
        </a:xfrm>
      </p:grpSpPr>
      <p:sp>
        <p:nvSpPr>
          <p:cNvPr id="1948" name="Google Shape;1948;p3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1949"/>
        <p:cNvGrpSpPr/>
        <p:nvPr/>
      </p:nvGrpSpPr>
      <p:grpSpPr>
        <a:xfrm>
          <a:off x="0" y="0"/>
          <a:ext cx="0" cy="0"/>
          <a:chOff x="0" y="0"/>
          <a:chExt cx="0" cy="0"/>
        </a:xfrm>
      </p:grpSpPr>
      <p:sp>
        <p:nvSpPr>
          <p:cNvPr id="1950" name="Google Shape;1950;p3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1951"/>
        <p:cNvGrpSpPr/>
        <p:nvPr/>
      </p:nvGrpSpPr>
      <p:grpSpPr>
        <a:xfrm>
          <a:off x="0" y="0"/>
          <a:ext cx="0" cy="0"/>
          <a:chOff x="0" y="0"/>
          <a:chExt cx="0" cy="0"/>
        </a:xfrm>
      </p:grpSpPr>
      <p:sp>
        <p:nvSpPr>
          <p:cNvPr id="1952" name="Google Shape;1952;p318"/>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1953" name="Google Shape;1953;p318"/>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1954" name="Google Shape;1954;p318"/>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1955"/>
        <p:cNvGrpSpPr/>
        <p:nvPr/>
      </p:nvGrpSpPr>
      <p:grpSpPr>
        <a:xfrm>
          <a:off x="0" y="0"/>
          <a:ext cx="0" cy="0"/>
          <a:chOff x="0" y="0"/>
          <a:chExt cx="0" cy="0"/>
        </a:xfrm>
      </p:grpSpPr>
      <p:sp>
        <p:nvSpPr>
          <p:cNvPr id="1956" name="Google Shape;1956;p31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57" name="Google Shape;1957;p319"/>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1958" name="Google Shape;1958;p319"/>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1959" name="Google Shape;1959;p319"/>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1960"/>
        <p:cNvGrpSpPr/>
        <p:nvPr/>
      </p:nvGrpSpPr>
      <p:grpSpPr>
        <a:xfrm>
          <a:off x="0" y="0"/>
          <a:ext cx="0" cy="0"/>
          <a:chOff x="0" y="0"/>
          <a:chExt cx="0" cy="0"/>
        </a:xfrm>
      </p:grpSpPr>
      <p:sp>
        <p:nvSpPr>
          <p:cNvPr id="1961" name="Google Shape;1961;p32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62" name="Google Shape;1962;p320"/>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1963" name="Google Shape;1963;p320"/>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1964" name="Google Shape;1964;p320"/>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1965" name="Google Shape;1965;p320"/>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1966" name="Google Shape;1966;p320"/>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1967"/>
        <p:cNvGrpSpPr/>
        <p:nvPr/>
      </p:nvGrpSpPr>
      <p:grpSpPr>
        <a:xfrm>
          <a:off x="0" y="0"/>
          <a:ext cx="0" cy="0"/>
          <a:chOff x="0" y="0"/>
          <a:chExt cx="0" cy="0"/>
        </a:xfrm>
      </p:grpSpPr>
      <p:sp>
        <p:nvSpPr>
          <p:cNvPr id="1968" name="Google Shape;1968;p32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69" name="Google Shape;1969;p321"/>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1970" name="Google Shape;1970;p32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1971" name="Google Shape;1971;p321"/>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1972" name="Google Shape;1972;p321"/>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1973"/>
        <p:cNvGrpSpPr/>
        <p:nvPr/>
      </p:nvGrpSpPr>
      <p:grpSpPr>
        <a:xfrm>
          <a:off x="0" y="0"/>
          <a:ext cx="0" cy="0"/>
          <a:chOff x="0" y="0"/>
          <a:chExt cx="0" cy="0"/>
        </a:xfrm>
      </p:grpSpPr>
      <p:sp>
        <p:nvSpPr>
          <p:cNvPr id="1974" name="Google Shape;1974;p32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75" name="Google Shape;1975;p322"/>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1976" name="Google Shape;1976;p32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1977" name="Google Shape;1977;p322"/>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1978" name="Google Shape;1978;p322"/>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1979"/>
        <p:cNvGrpSpPr/>
        <p:nvPr/>
      </p:nvGrpSpPr>
      <p:grpSpPr>
        <a:xfrm>
          <a:off x="0" y="0"/>
          <a:ext cx="0" cy="0"/>
          <a:chOff x="0" y="0"/>
          <a:chExt cx="0" cy="0"/>
        </a:xfrm>
      </p:grpSpPr>
      <p:sp>
        <p:nvSpPr>
          <p:cNvPr id="1980" name="Google Shape;1980;p32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81" name="Google Shape;1981;p32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1982" name="Google Shape;1982;p32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1983" name="Google Shape;1983;p323"/>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1984" name="Google Shape;1984;p323"/>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1985"/>
        <p:cNvGrpSpPr/>
        <p:nvPr/>
      </p:nvGrpSpPr>
      <p:grpSpPr>
        <a:xfrm>
          <a:off x="0" y="0"/>
          <a:ext cx="0" cy="0"/>
          <a:chOff x="0" y="0"/>
          <a:chExt cx="0" cy="0"/>
        </a:xfrm>
      </p:grpSpPr>
      <p:sp>
        <p:nvSpPr>
          <p:cNvPr id="1986" name="Google Shape;1986;p32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87" name="Google Shape;1987;p324"/>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1988" name="Google Shape;1988;p324"/>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1989" name="Google Shape;1989;p324"/>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1990" name="Google Shape;1990;p324"/>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1991" name="Google Shape;1991;p324"/>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226"/>
        <p:cNvGrpSpPr/>
        <p:nvPr/>
      </p:nvGrpSpPr>
      <p:grpSpPr>
        <a:xfrm>
          <a:off x="0" y="0"/>
          <a:ext cx="0" cy="0"/>
          <a:chOff x="0" y="0"/>
          <a:chExt cx="0" cy="0"/>
        </a:xfrm>
      </p:grpSpPr>
      <p:grpSp>
        <p:nvGrpSpPr>
          <p:cNvPr id="227" name="Google Shape;227;p34"/>
          <p:cNvGrpSpPr/>
          <p:nvPr/>
        </p:nvGrpSpPr>
        <p:grpSpPr>
          <a:xfrm>
            <a:off x="1246016" y="1265275"/>
            <a:ext cx="389276" cy="240919"/>
            <a:chOff x="-1" y="0"/>
            <a:chExt cx="1026029" cy="634999"/>
          </a:xfrm>
        </p:grpSpPr>
        <p:pic>
          <p:nvPicPr>
            <p:cNvPr id="228" name="Google Shape;228;p34"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229" name="Google Shape;229;p34"/>
            <p:cNvGrpSpPr/>
            <p:nvPr/>
          </p:nvGrpSpPr>
          <p:grpSpPr>
            <a:xfrm>
              <a:off x="-1" y="4913"/>
              <a:ext cx="517726" cy="630086"/>
              <a:chOff x="-1" y="0"/>
              <a:chExt cx="517726" cy="630086"/>
            </a:xfrm>
          </p:grpSpPr>
          <p:sp>
            <p:nvSpPr>
              <p:cNvPr id="230" name="Google Shape;230;p3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31" name="Google Shape;231;p3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32" name="Google Shape;232;p3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33" name="Google Shape;233;p3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34" name="Google Shape;234;p3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1992"/>
        <p:cNvGrpSpPr/>
        <p:nvPr/>
      </p:nvGrpSpPr>
      <p:grpSpPr>
        <a:xfrm>
          <a:off x="0" y="0"/>
          <a:ext cx="0" cy="0"/>
          <a:chOff x="0" y="0"/>
          <a:chExt cx="0" cy="0"/>
        </a:xfrm>
      </p:grpSpPr>
      <p:sp>
        <p:nvSpPr>
          <p:cNvPr id="1993" name="Google Shape;1993;p32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94" name="Google Shape;1994;p325"/>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1995" name="Google Shape;1995;p325"/>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1996" name="Google Shape;1996;p325"/>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1997" name="Google Shape;1997;p325"/>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1998"/>
        <p:cNvGrpSpPr/>
        <p:nvPr/>
      </p:nvGrpSpPr>
      <p:grpSpPr>
        <a:xfrm>
          <a:off x="0" y="0"/>
          <a:ext cx="0" cy="0"/>
          <a:chOff x="0" y="0"/>
          <a:chExt cx="0" cy="0"/>
        </a:xfrm>
      </p:grpSpPr>
      <p:sp>
        <p:nvSpPr>
          <p:cNvPr id="1999" name="Google Shape;1999;p32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000" name="Google Shape;2000;p326"/>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2001"/>
        <p:cNvGrpSpPr/>
        <p:nvPr/>
      </p:nvGrpSpPr>
      <p:grpSpPr>
        <a:xfrm>
          <a:off x="0" y="0"/>
          <a:ext cx="0" cy="0"/>
          <a:chOff x="0" y="0"/>
          <a:chExt cx="0" cy="0"/>
        </a:xfrm>
      </p:grpSpPr>
      <p:sp>
        <p:nvSpPr>
          <p:cNvPr id="2002" name="Google Shape;2002;p327"/>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2003" name="Google Shape;2003;p327"/>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2004" name="Google Shape;2004;p327"/>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2005" name="Google Shape;2005;p327"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2006"/>
        <p:cNvGrpSpPr/>
        <p:nvPr/>
      </p:nvGrpSpPr>
      <p:grpSpPr>
        <a:xfrm>
          <a:off x="0" y="0"/>
          <a:ext cx="0" cy="0"/>
          <a:chOff x="0" y="0"/>
          <a:chExt cx="0" cy="0"/>
        </a:xfrm>
      </p:grpSpPr>
      <p:sp>
        <p:nvSpPr>
          <p:cNvPr id="2007" name="Google Shape;2007;p32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2008" name="Google Shape;2008;p328"/>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2009" name="Google Shape;2009;p328"/>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010" name="Google Shape;2010;p328"/>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011" name="Google Shape;2011;p328"/>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2012" name="Google Shape;2012;p328"/>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013" name="Google Shape;2013;p328"/>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2014" name="Google Shape;2014;p328"/>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2015"/>
        <p:cNvGrpSpPr/>
        <p:nvPr/>
      </p:nvGrpSpPr>
      <p:grpSpPr>
        <a:xfrm>
          <a:off x="0" y="0"/>
          <a:ext cx="0" cy="0"/>
          <a:chOff x="0" y="0"/>
          <a:chExt cx="0" cy="0"/>
        </a:xfrm>
      </p:grpSpPr>
      <p:sp>
        <p:nvSpPr>
          <p:cNvPr id="2016" name="Google Shape;2016;p329"/>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2017" name="Google Shape;2017;p329"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2018" name="Google Shape;2018;p329"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2019" name="Google Shape;2019;p329"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2020" name="Google Shape;2020;p329"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2021" name="Google Shape;2021;p32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2022"/>
        <p:cNvGrpSpPr/>
        <p:nvPr/>
      </p:nvGrpSpPr>
      <p:grpSpPr>
        <a:xfrm>
          <a:off x="0" y="0"/>
          <a:ext cx="0" cy="0"/>
          <a:chOff x="0" y="0"/>
          <a:chExt cx="0" cy="0"/>
        </a:xfrm>
      </p:grpSpPr>
      <p:sp>
        <p:nvSpPr>
          <p:cNvPr id="2023" name="Google Shape;2023;p330"/>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024" name="Google Shape;2024;p330"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2025" name="Google Shape;2025;p330"/>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26" name="Google Shape;2026;p330"/>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27" name="Google Shape;2027;p330"/>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2028"/>
        <p:cNvGrpSpPr/>
        <p:nvPr/>
      </p:nvGrpSpPr>
      <p:grpSpPr>
        <a:xfrm>
          <a:off x="0" y="0"/>
          <a:ext cx="0" cy="0"/>
          <a:chOff x="0" y="0"/>
          <a:chExt cx="0" cy="0"/>
        </a:xfrm>
      </p:grpSpPr>
      <p:sp>
        <p:nvSpPr>
          <p:cNvPr id="2029" name="Google Shape;2029;p331"/>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030" name="Google Shape;2030;p331"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2031" name="Google Shape;2031;p331"/>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32" name="Google Shape;2032;p331"/>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33" name="Google Shape;2033;p331"/>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2034"/>
        <p:cNvGrpSpPr/>
        <p:nvPr/>
      </p:nvGrpSpPr>
      <p:grpSpPr>
        <a:xfrm>
          <a:off x="0" y="0"/>
          <a:ext cx="0" cy="0"/>
          <a:chOff x="0" y="0"/>
          <a:chExt cx="0" cy="0"/>
        </a:xfrm>
      </p:grpSpPr>
      <p:pic>
        <p:nvPicPr>
          <p:cNvPr id="2035" name="Google Shape;2035;p332"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2036" name="Google Shape;2036;p332"/>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2037" name="Google Shape;2037;p332"/>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38" name="Google Shape;2038;p332"/>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2039" name="Google Shape;2039;p332"/>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2040" name="Google Shape;2040;p332"/>
          <p:cNvSpPr/>
          <p:nvPr/>
        </p:nvSpPr>
        <p:spPr>
          <a:xfrm>
            <a:off x="982319" y="3367400"/>
            <a:ext cx="441600" cy="441600"/>
          </a:xfrm>
          <a:prstGeom prst="ellipse">
            <a:avLst/>
          </a:prstGeom>
          <a:solidFill>
            <a:srgbClr val="FDFEFE"/>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2200"/>
              <a:buFont typeface="Play"/>
              <a:buNone/>
            </a:pPr>
            <a:endParaRPr sz="2200" b="0" i="0" u="none" strike="noStrike" cap="none">
              <a:solidFill>
                <a:srgbClr val="292A2E"/>
              </a:solidFill>
              <a:latin typeface="Play"/>
              <a:ea typeface="Play"/>
              <a:cs typeface="Play"/>
              <a:sym typeface="Play"/>
            </a:endParaRPr>
          </a:p>
        </p:txBody>
      </p:sp>
      <p:sp>
        <p:nvSpPr>
          <p:cNvPr id="2041" name="Google Shape;2041;p332"/>
          <p:cNvSpPr/>
          <p:nvPr/>
        </p:nvSpPr>
        <p:spPr>
          <a:xfrm>
            <a:off x="3219739" y="3368631"/>
            <a:ext cx="441600" cy="441600"/>
          </a:xfrm>
          <a:prstGeom prst="ellipse">
            <a:avLst/>
          </a:pr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8F8F8"/>
              </a:buClr>
              <a:buSzPts val="2200"/>
              <a:buFont typeface="Play"/>
              <a:buNone/>
            </a:pPr>
            <a:endParaRPr sz="2200" b="0" i="0" u="none" strike="noStrike" cap="none">
              <a:solidFill>
                <a:srgbClr val="F8F8F8"/>
              </a:solidFill>
              <a:latin typeface="Play"/>
              <a:ea typeface="Play"/>
              <a:cs typeface="Play"/>
              <a:sym typeface="Play"/>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2042"/>
        <p:cNvGrpSpPr/>
        <p:nvPr/>
      </p:nvGrpSpPr>
      <p:grpSpPr>
        <a:xfrm>
          <a:off x="0" y="0"/>
          <a:ext cx="0" cy="0"/>
          <a:chOff x="0" y="0"/>
          <a:chExt cx="0" cy="0"/>
        </a:xfrm>
      </p:grpSpPr>
      <p:pic>
        <p:nvPicPr>
          <p:cNvPr id="2043" name="Google Shape;2043;p333"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2044" name="Google Shape;2044;p333"/>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2045" name="Google Shape;2045;p333"/>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6" name="Google Shape;2046;p333"/>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2047" name="Google Shape;2047;p333"/>
          <p:cNvSpPr/>
          <p:nvPr/>
        </p:nvSpPr>
        <p:spPr>
          <a:xfrm>
            <a:off x="982319" y="3596000"/>
            <a:ext cx="441600" cy="441600"/>
          </a:xfrm>
          <a:prstGeom prst="ellipse">
            <a:avLst/>
          </a:prstGeom>
          <a:solidFill>
            <a:schemeClr val="dk1"/>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2200"/>
              <a:buFont typeface="Play"/>
              <a:buNone/>
            </a:pPr>
            <a:endParaRPr sz="2200" b="0" i="0" u="none" strike="noStrike" cap="none">
              <a:solidFill>
                <a:schemeClr val="dk1"/>
              </a:solidFill>
              <a:latin typeface="Play"/>
              <a:ea typeface="Play"/>
              <a:cs typeface="Play"/>
              <a:sym typeface="Play"/>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2048"/>
        <p:cNvGrpSpPr/>
        <p:nvPr/>
      </p:nvGrpSpPr>
      <p:grpSpPr>
        <a:xfrm>
          <a:off x="0" y="0"/>
          <a:ext cx="0" cy="0"/>
          <a:chOff x="0" y="0"/>
          <a:chExt cx="0" cy="0"/>
        </a:xfrm>
      </p:grpSpPr>
      <p:sp>
        <p:nvSpPr>
          <p:cNvPr id="2049" name="Google Shape;2049;p334"/>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050" name="Google Shape;2050;p334"/>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51" name="Google Shape;2051;p334"/>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52" name="Google Shape;2052;p334"/>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53" name="Google Shape;2053;p334"/>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235"/>
        <p:cNvGrpSpPr/>
        <p:nvPr/>
      </p:nvGrpSpPr>
      <p:grpSpPr>
        <a:xfrm>
          <a:off x="0" y="0"/>
          <a:ext cx="0" cy="0"/>
          <a:chOff x="0" y="0"/>
          <a:chExt cx="0" cy="0"/>
        </a:xfrm>
      </p:grpSpPr>
      <p:sp>
        <p:nvSpPr>
          <p:cNvPr id="236" name="Google Shape;236;p35"/>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237" name="Google Shape;237;p35"/>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238" name="Google Shape;238;p35"/>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239" name="Google Shape;239;p35"/>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240" name="Google Shape;240;p35"/>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2054"/>
        <p:cNvGrpSpPr/>
        <p:nvPr/>
      </p:nvGrpSpPr>
      <p:grpSpPr>
        <a:xfrm>
          <a:off x="0" y="0"/>
          <a:ext cx="0" cy="0"/>
          <a:chOff x="0" y="0"/>
          <a:chExt cx="0" cy="0"/>
        </a:xfrm>
      </p:grpSpPr>
      <p:sp>
        <p:nvSpPr>
          <p:cNvPr id="2055" name="Google Shape;2055;p335"/>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056" name="Google Shape;2056;p335"/>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57" name="Google Shape;2057;p335"/>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58" name="Google Shape;2058;p335"/>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59" name="Google Shape;2059;p335"/>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2060"/>
        <p:cNvGrpSpPr/>
        <p:nvPr/>
      </p:nvGrpSpPr>
      <p:grpSpPr>
        <a:xfrm>
          <a:off x="0" y="0"/>
          <a:ext cx="0" cy="0"/>
          <a:chOff x="0" y="0"/>
          <a:chExt cx="0" cy="0"/>
        </a:xfrm>
      </p:grpSpPr>
      <p:sp>
        <p:nvSpPr>
          <p:cNvPr id="2061" name="Google Shape;2061;p336"/>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2" name="Google Shape;2062;p336"/>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63" name="Google Shape;2063;p336"/>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2064" name="Google Shape;2064;p336"/>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5" name="Google Shape;2065;p336"/>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66" name="Google Shape;2066;p336"/>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7" name="Google Shape;2067;p336"/>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68" name="Google Shape;2068;p336"/>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9" name="Google Shape;2069;p336"/>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070" name="Google Shape;2070;p336"/>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71" name="Google Shape;2071;p336"/>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2072"/>
        <p:cNvGrpSpPr/>
        <p:nvPr/>
      </p:nvGrpSpPr>
      <p:grpSpPr>
        <a:xfrm>
          <a:off x="0" y="0"/>
          <a:ext cx="0" cy="0"/>
          <a:chOff x="0" y="0"/>
          <a:chExt cx="0" cy="0"/>
        </a:xfrm>
      </p:grpSpPr>
      <p:sp>
        <p:nvSpPr>
          <p:cNvPr id="2073" name="Google Shape;2073;p337"/>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74" name="Google Shape;2074;p337"/>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075" name="Google Shape;2075;p337"/>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2076" name="Google Shape;2076;p337"/>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77" name="Google Shape;2077;p337"/>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078" name="Google Shape;2078;p337"/>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79" name="Google Shape;2079;p337"/>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080" name="Google Shape;2080;p337"/>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81" name="Google Shape;2081;p337"/>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082" name="Google Shape;2082;p337"/>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083" name="Google Shape;2083;p337"/>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2084"/>
        <p:cNvGrpSpPr/>
        <p:nvPr/>
      </p:nvGrpSpPr>
      <p:grpSpPr>
        <a:xfrm>
          <a:off x="0" y="0"/>
          <a:ext cx="0" cy="0"/>
          <a:chOff x="0" y="0"/>
          <a:chExt cx="0" cy="0"/>
        </a:xfrm>
      </p:grpSpPr>
      <p:sp>
        <p:nvSpPr>
          <p:cNvPr id="2085" name="Google Shape;2085;p338"/>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086" name="Google Shape;2086;p338"/>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87" name="Google Shape;2087;p338"/>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088" name="Google Shape;2088;p338"/>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89" name="Google Shape;2089;p338"/>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2090"/>
        <p:cNvGrpSpPr/>
        <p:nvPr/>
      </p:nvGrpSpPr>
      <p:grpSpPr>
        <a:xfrm>
          <a:off x="0" y="0"/>
          <a:ext cx="0" cy="0"/>
          <a:chOff x="0" y="0"/>
          <a:chExt cx="0" cy="0"/>
        </a:xfrm>
      </p:grpSpPr>
      <p:sp>
        <p:nvSpPr>
          <p:cNvPr id="2091" name="Google Shape;2091;p339"/>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092" name="Google Shape;2092;p339"/>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3" name="Google Shape;2093;p339"/>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2094" name="Google Shape;2094;p339"/>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5" name="Google Shape;2095;p339"/>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2096"/>
        <p:cNvGrpSpPr/>
        <p:nvPr/>
      </p:nvGrpSpPr>
      <p:grpSpPr>
        <a:xfrm>
          <a:off x="0" y="0"/>
          <a:ext cx="0" cy="0"/>
          <a:chOff x="0" y="0"/>
          <a:chExt cx="0" cy="0"/>
        </a:xfrm>
      </p:grpSpPr>
      <p:sp>
        <p:nvSpPr>
          <p:cNvPr id="2097" name="Google Shape;2097;p34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8" name="Google Shape;2098;p34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2099" name="Google Shape;2099;p340"/>
          <p:cNvGrpSpPr/>
          <p:nvPr/>
        </p:nvGrpSpPr>
        <p:grpSpPr>
          <a:xfrm>
            <a:off x="1254600" y="1274487"/>
            <a:ext cx="301625" cy="236533"/>
            <a:chOff x="-2" y="0"/>
            <a:chExt cx="799641" cy="634989"/>
          </a:xfrm>
        </p:grpSpPr>
        <p:pic>
          <p:nvPicPr>
            <p:cNvPr id="2100" name="Google Shape;2100;p340"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2101" name="Google Shape;2101;p340"/>
            <p:cNvGrpSpPr/>
            <p:nvPr/>
          </p:nvGrpSpPr>
          <p:grpSpPr>
            <a:xfrm>
              <a:off x="-2" y="7641"/>
              <a:ext cx="515485" cy="627348"/>
              <a:chOff x="-1" y="0"/>
              <a:chExt cx="515485" cy="627348"/>
            </a:xfrm>
          </p:grpSpPr>
          <p:sp>
            <p:nvSpPr>
              <p:cNvPr id="2102" name="Google Shape;2102;p340"/>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03" name="Google Shape;2103;p340"/>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04" name="Google Shape;2104;p340"/>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2105"/>
        <p:cNvGrpSpPr/>
        <p:nvPr/>
      </p:nvGrpSpPr>
      <p:grpSpPr>
        <a:xfrm>
          <a:off x="0" y="0"/>
          <a:ext cx="0" cy="0"/>
          <a:chOff x="0" y="0"/>
          <a:chExt cx="0" cy="0"/>
        </a:xfrm>
      </p:grpSpPr>
      <p:grpSp>
        <p:nvGrpSpPr>
          <p:cNvPr id="2106" name="Google Shape;2106;p341"/>
          <p:cNvGrpSpPr/>
          <p:nvPr/>
        </p:nvGrpSpPr>
        <p:grpSpPr>
          <a:xfrm>
            <a:off x="1252949" y="1244208"/>
            <a:ext cx="370336" cy="337375"/>
            <a:chOff x="-2" y="0"/>
            <a:chExt cx="975853" cy="889000"/>
          </a:xfrm>
        </p:grpSpPr>
        <p:pic>
          <p:nvPicPr>
            <p:cNvPr id="2107" name="Google Shape;2107;p341"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2108" name="Google Shape;2108;p341"/>
            <p:cNvGrpSpPr/>
            <p:nvPr/>
          </p:nvGrpSpPr>
          <p:grpSpPr>
            <a:xfrm>
              <a:off x="-2" y="80324"/>
              <a:ext cx="519307" cy="632020"/>
              <a:chOff x="-1" y="0"/>
              <a:chExt cx="519307" cy="632020"/>
            </a:xfrm>
          </p:grpSpPr>
          <p:sp>
            <p:nvSpPr>
              <p:cNvPr id="2109" name="Google Shape;2109;p341"/>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10" name="Google Shape;2110;p341"/>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11" name="Google Shape;2111;p341"/>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12" name="Google Shape;2112;p34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13" name="Google Shape;2113;p34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2114"/>
        <p:cNvGrpSpPr/>
        <p:nvPr/>
      </p:nvGrpSpPr>
      <p:grpSpPr>
        <a:xfrm>
          <a:off x="0" y="0"/>
          <a:ext cx="0" cy="0"/>
          <a:chOff x="0" y="0"/>
          <a:chExt cx="0" cy="0"/>
        </a:xfrm>
      </p:grpSpPr>
      <p:grpSp>
        <p:nvGrpSpPr>
          <p:cNvPr id="2115" name="Google Shape;2115;p342"/>
          <p:cNvGrpSpPr/>
          <p:nvPr/>
        </p:nvGrpSpPr>
        <p:grpSpPr>
          <a:xfrm>
            <a:off x="1253738" y="1273127"/>
            <a:ext cx="378455" cy="240983"/>
            <a:chOff x="-1" y="0"/>
            <a:chExt cx="997247" cy="635001"/>
          </a:xfrm>
        </p:grpSpPr>
        <p:pic>
          <p:nvPicPr>
            <p:cNvPr id="2116" name="Google Shape;2116;p342"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2117" name="Google Shape;2117;p342"/>
            <p:cNvGrpSpPr/>
            <p:nvPr/>
          </p:nvGrpSpPr>
          <p:grpSpPr>
            <a:xfrm>
              <a:off x="-1" y="1080"/>
              <a:ext cx="519987" cy="632825"/>
              <a:chOff x="-1" y="0"/>
              <a:chExt cx="519987" cy="632825"/>
            </a:xfrm>
          </p:grpSpPr>
          <p:sp>
            <p:nvSpPr>
              <p:cNvPr id="2118" name="Google Shape;2118;p342"/>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19" name="Google Shape;2119;p342"/>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20" name="Google Shape;2120;p342"/>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21" name="Google Shape;2121;p34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22" name="Google Shape;2122;p34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2123"/>
        <p:cNvGrpSpPr/>
        <p:nvPr/>
      </p:nvGrpSpPr>
      <p:grpSpPr>
        <a:xfrm>
          <a:off x="0" y="0"/>
          <a:ext cx="0" cy="0"/>
          <a:chOff x="0" y="0"/>
          <a:chExt cx="0" cy="0"/>
        </a:xfrm>
      </p:grpSpPr>
      <p:grpSp>
        <p:nvGrpSpPr>
          <p:cNvPr id="2124" name="Google Shape;2124;p343"/>
          <p:cNvGrpSpPr/>
          <p:nvPr/>
        </p:nvGrpSpPr>
        <p:grpSpPr>
          <a:xfrm>
            <a:off x="1248184" y="1268309"/>
            <a:ext cx="395168" cy="240974"/>
            <a:chOff x="-1" y="0"/>
            <a:chExt cx="1041286" cy="634978"/>
          </a:xfrm>
        </p:grpSpPr>
        <p:pic>
          <p:nvPicPr>
            <p:cNvPr id="2125" name="Google Shape;2125;p343"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2126" name="Google Shape;2126;p343"/>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27" name="Google Shape;2127;p343"/>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28" name="Google Shape;2128;p343"/>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2129" name="Google Shape;2129;p34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30" name="Google Shape;2130;p34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2131"/>
        <p:cNvGrpSpPr/>
        <p:nvPr/>
      </p:nvGrpSpPr>
      <p:grpSpPr>
        <a:xfrm>
          <a:off x="0" y="0"/>
          <a:ext cx="0" cy="0"/>
          <a:chOff x="0" y="0"/>
          <a:chExt cx="0" cy="0"/>
        </a:xfrm>
      </p:grpSpPr>
      <p:grpSp>
        <p:nvGrpSpPr>
          <p:cNvPr id="2132" name="Google Shape;2132;p344"/>
          <p:cNvGrpSpPr/>
          <p:nvPr/>
        </p:nvGrpSpPr>
        <p:grpSpPr>
          <a:xfrm>
            <a:off x="1245989" y="1268304"/>
            <a:ext cx="379795" cy="240982"/>
            <a:chOff x="-1" y="0"/>
            <a:chExt cx="1000777" cy="634999"/>
          </a:xfrm>
        </p:grpSpPr>
        <p:pic>
          <p:nvPicPr>
            <p:cNvPr id="2133" name="Google Shape;2133;p344"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2134" name="Google Shape;2134;p344"/>
            <p:cNvGrpSpPr/>
            <p:nvPr/>
          </p:nvGrpSpPr>
          <p:grpSpPr>
            <a:xfrm>
              <a:off x="-1" y="4913"/>
              <a:ext cx="517726" cy="630086"/>
              <a:chOff x="-1" y="0"/>
              <a:chExt cx="517726" cy="630086"/>
            </a:xfrm>
          </p:grpSpPr>
          <p:sp>
            <p:nvSpPr>
              <p:cNvPr id="2135" name="Google Shape;2135;p34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36" name="Google Shape;2136;p34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37" name="Google Shape;2137;p34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38" name="Google Shape;2138;p34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39" name="Google Shape;2139;p34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241"/>
        <p:cNvGrpSpPr/>
        <p:nvPr/>
      </p:nvGrpSpPr>
      <p:grpSpPr>
        <a:xfrm>
          <a:off x="0" y="0"/>
          <a:ext cx="0" cy="0"/>
          <a:chOff x="0" y="0"/>
          <a:chExt cx="0" cy="0"/>
        </a:xfrm>
      </p:grpSpPr>
      <p:sp>
        <p:nvSpPr>
          <p:cNvPr id="242" name="Google Shape;242;p36"/>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243" name="Google Shape;243;p36"/>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244" name="Google Shape;244;p36"/>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245" name="Google Shape;245;p36"/>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246" name="Google Shape;246;p36"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247" name="Google Shape;247;p36"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248" name="Google Shape;248;p36"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249" name="Google Shape;249;p36"/>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250" name="Google Shape;250;p36"/>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251" name="Google Shape;251;p36"/>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2140"/>
        <p:cNvGrpSpPr/>
        <p:nvPr/>
      </p:nvGrpSpPr>
      <p:grpSpPr>
        <a:xfrm>
          <a:off x="0" y="0"/>
          <a:ext cx="0" cy="0"/>
          <a:chOff x="0" y="0"/>
          <a:chExt cx="0" cy="0"/>
        </a:xfrm>
      </p:grpSpPr>
      <p:grpSp>
        <p:nvGrpSpPr>
          <p:cNvPr id="2141" name="Google Shape;2141;p345"/>
          <p:cNvGrpSpPr/>
          <p:nvPr/>
        </p:nvGrpSpPr>
        <p:grpSpPr>
          <a:xfrm>
            <a:off x="1244274" y="1278885"/>
            <a:ext cx="393097" cy="241046"/>
            <a:chOff x="-2" y="0"/>
            <a:chExt cx="1035555" cy="635001"/>
          </a:xfrm>
        </p:grpSpPr>
        <p:pic>
          <p:nvPicPr>
            <p:cNvPr id="2142" name="Google Shape;2142;p345"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2143" name="Google Shape;2143;p345"/>
            <p:cNvGrpSpPr/>
            <p:nvPr/>
          </p:nvGrpSpPr>
          <p:grpSpPr>
            <a:xfrm>
              <a:off x="-2" y="1080"/>
              <a:ext cx="519987" cy="632825"/>
              <a:chOff x="-1" y="0"/>
              <a:chExt cx="519987" cy="632825"/>
            </a:xfrm>
          </p:grpSpPr>
          <p:sp>
            <p:nvSpPr>
              <p:cNvPr id="2144" name="Google Shape;2144;p345"/>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45" name="Google Shape;2145;p345"/>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46" name="Google Shape;2146;p345"/>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47" name="Google Shape;2147;p34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48" name="Google Shape;2148;p34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2149"/>
        <p:cNvGrpSpPr/>
        <p:nvPr/>
      </p:nvGrpSpPr>
      <p:grpSpPr>
        <a:xfrm>
          <a:off x="0" y="0"/>
          <a:ext cx="0" cy="0"/>
          <a:chOff x="0" y="0"/>
          <a:chExt cx="0" cy="0"/>
        </a:xfrm>
      </p:grpSpPr>
      <p:grpSp>
        <p:nvGrpSpPr>
          <p:cNvPr id="2150" name="Google Shape;2150;p346"/>
          <p:cNvGrpSpPr/>
          <p:nvPr/>
        </p:nvGrpSpPr>
        <p:grpSpPr>
          <a:xfrm>
            <a:off x="1245484" y="1268286"/>
            <a:ext cx="371120" cy="240982"/>
            <a:chOff x="-1" y="0"/>
            <a:chExt cx="977918" cy="634999"/>
          </a:xfrm>
        </p:grpSpPr>
        <p:pic>
          <p:nvPicPr>
            <p:cNvPr id="2151" name="Google Shape;2151;p346"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2152" name="Google Shape;2152;p346"/>
            <p:cNvGrpSpPr/>
            <p:nvPr/>
          </p:nvGrpSpPr>
          <p:grpSpPr>
            <a:xfrm>
              <a:off x="-1" y="4913"/>
              <a:ext cx="517726" cy="630086"/>
              <a:chOff x="-1" y="0"/>
              <a:chExt cx="517726" cy="630086"/>
            </a:xfrm>
          </p:grpSpPr>
          <p:sp>
            <p:nvSpPr>
              <p:cNvPr id="2153" name="Google Shape;2153;p34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54" name="Google Shape;2154;p34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55" name="Google Shape;2155;p34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56" name="Google Shape;2156;p34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57" name="Google Shape;2157;p34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2158"/>
        <p:cNvGrpSpPr/>
        <p:nvPr/>
      </p:nvGrpSpPr>
      <p:grpSpPr>
        <a:xfrm>
          <a:off x="0" y="0"/>
          <a:ext cx="0" cy="0"/>
          <a:chOff x="0" y="0"/>
          <a:chExt cx="0" cy="0"/>
        </a:xfrm>
      </p:grpSpPr>
      <p:grpSp>
        <p:nvGrpSpPr>
          <p:cNvPr id="2159" name="Google Shape;2159;p347"/>
          <p:cNvGrpSpPr/>
          <p:nvPr/>
        </p:nvGrpSpPr>
        <p:grpSpPr>
          <a:xfrm>
            <a:off x="1246354" y="1268290"/>
            <a:ext cx="388602" cy="240982"/>
            <a:chOff x="-1" y="0"/>
            <a:chExt cx="1023984" cy="634999"/>
          </a:xfrm>
        </p:grpSpPr>
        <p:pic>
          <p:nvPicPr>
            <p:cNvPr id="2160" name="Google Shape;2160;p347"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2161" name="Google Shape;2161;p347"/>
            <p:cNvGrpSpPr/>
            <p:nvPr/>
          </p:nvGrpSpPr>
          <p:grpSpPr>
            <a:xfrm>
              <a:off x="-1" y="4913"/>
              <a:ext cx="517726" cy="630086"/>
              <a:chOff x="-1" y="0"/>
              <a:chExt cx="517726" cy="630086"/>
            </a:xfrm>
          </p:grpSpPr>
          <p:sp>
            <p:nvSpPr>
              <p:cNvPr id="2162" name="Google Shape;2162;p347"/>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63" name="Google Shape;2163;p347"/>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64" name="Google Shape;2164;p347"/>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65" name="Google Shape;2165;p34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66" name="Google Shape;2166;p34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2167"/>
        <p:cNvGrpSpPr/>
        <p:nvPr/>
      </p:nvGrpSpPr>
      <p:grpSpPr>
        <a:xfrm>
          <a:off x="0" y="0"/>
          <a:ext cx="0" cy="0"/>
          <a:chOff x="0" y="0"/>
          <a:chExt cx="0" cy="0"/>
        </a:xfrm>
      </p:grpSpPr>
      <p:grpSp>
        <p:nvGrpSpPr>
          <p:cNvPr id="2168" name="Google Shape;2168;p348"/>
          <p:cNvGrpSpPr/>
          <p:nvPr/>
        </p:nvGrpSpPr>
        <p:grpSpPr>
          <a:xfrm>
            <a:off x="1246016" y="1265275"/>
            <a:ext cx="389276" cy="240919"/>
            <a:chOff x="-1" y="0"/>
            <a:chExt cx="1026029" cy="634999"/>
          </a:xfrm>
        </p:grpSpPr>
        <p:pic>
          <p:nvPicPr>
            <p:cNvPr id="2169" name="Google Shape;2169;p348"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2170" name="Google Shape;2170;p348"/>
            <p:cNvGrpSpPr/>
            <p:nvPr/>
          </p:nvGrpSpPr>
          <p:grpSpPr>
            <a:xfrm>
              <a:off x="-1" y="4913"/>
              <a:ext cx="517726" cy="630086"/>
              <a:chOff x="-1" y="0"/>
              <a:chExt cx="517726" cy="630086"/>
            </a:xfrm>
          </p:grpSpPr>
          <p:sp>
            <p:nvSpPr>
              <p:cNvPr id="2171" name="Google Shape;2171;p348"/>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72" name="Google Shape;2172;p348"/>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173" name="Google Shape;2173;p348"/>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174" name="Google Shape;2174;p34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175" name="Google Shape;2175;p34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2176"/>
        <p:cNvGrpSpPr/>
        <p:nvPr/>
      </p:nvGrpSpPr>
      <p:grpSpPr>
        <a:xfrm>
          <a:off x="0" y="0"/>
          <a:ext cx="0" cy="0"/>
          <a:chOff x="0" y="0"/>
          <a:chExt cx="0" cy="0"/>
        </a:xfrm>
      </p:grpSpPr>
      <p:sp>
        <p:nvSpPr>
          <p:cNvPr id="2177" name="Google Shape;2177;p349"/>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2178" name="Google Shape;2178;p349"/>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2179" name="Google Shape;2179;p349"/>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2180" name="Google Shape;2180;p349"/>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2181" name="Google Shape;2181;p349"/>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2182"/>
        <p:cNvGrpSpPr/>
        <p:nvPr/>
      </p:nvGrpSpPr>
      <p:grpSpPr>
        <a:xfrm>
          <a:off x="0" y="0"/>
          <a:ext cx="0" cy="0"/>
          <a:chOff x="0" y="0"/>
          <a:chExt cx="0" cy="0"/>
        </a:xfrm>
      </p:grpSpPr>
      <p:sp>
        <p:nvSpPr>
          <p:cNvPr id="2183" name="Google Shape;2183;p350"/>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2184" name="Google Shape;2184;p350"/>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2185" name="Google Shape;2185;p350"/>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2186" name="Google Shape;2186;p350"/>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2187" name="Google Shape;2187;p350"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2188" name="Google Shape;2188;p350"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2189" name="Google Shape;2189;p350"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2190" name="Google Shape;2190;p350"/>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2191" name="Google Shape;2191;p350"/>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2192" name="Google Shape;2192;p350"/>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2193"/>
        <p:cNvGrpSpPr/>
        <p:nvPr/>
      </p:nvGrpSpPr>
      <p:grpSpPr>
        <a:xfrm>
          <a:off x="0" y="0"/>
          <a:ext cx="0" cy="0"/>
          <a:chOff x="0" y="0"/>
          <a:chExt cx="0" cy="0"/>
        </a:xfrm>
      </p:grpSpPr>
      <p:pic>
        <p:nvPicPr>
          <p:cNvPr id="2194" name="Google Shape;2194;p351"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2195" name="Google Shape;2195;p351"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2196" name="Google Shape;2196;p351"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2197" name="Google Shape;2197;p351"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2198" name="Google Shape;2198;p351"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2199" name="Google Shape;2199;p351"/>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2200" name="Google Shape;2200;p351"/>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2201" name="Google Shape;2201;p351"/>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2202" name="Google Shape;2202;p351"/>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2203" name="Google Shape;2203;p351"/>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2204" name="Google Shape;2204;p351"/>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2205" name="Google Shape;2205;p351"/>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2206"/>
        <p:cNvGrpSpPr/>
        <p:nvPr/>
      </p:nvGrpSpPr>
      <p:grpSpPr>
        <a:xfrm>
          <a:off x="0" y="0"/>
          <a:ext cx="0" cy="0"/>
          <a:chOff x="0" y="0"/>
          <a:chExt cx="0" cy="0"/>
        </a:xfrm>
      </p:grpSpPr>
      <p:sp>
        <p:nvSpPr>
          <p:cNvPr id="2207" name="Google Shape;2207;p352"/>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208" name="Google Shape;2208;p352"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2209" name="Google Shape;2209;p352"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2210" name="Google Shape;2210;p352"/>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2211" name="Google Shape;2211;p352"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2212" name="Google Shape;2212;p352"/>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2213" name="Google Shape;2213;p352"/>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2214" name="Google Shape;2214;p352"/>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2215" name="Google Shape;2215;p352"/>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2216" name="Google Shape;2216;p352"/>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2217" name="Google Shape;2217;p352"/>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2218" name="Google Shape;2218;p352"/>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2219" name="Google Shape;2219;p352"/>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2220" name="Google Shape;2220;p352"/>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2221" name="Google Shape;2221;p352"/>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2222" name="Google Shape;2222;p352"/>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2223" name="Google Shape;2223;p352"/>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2224"/>
        <p:cNvGrpSpPr/>
        <p:nvPr/>
      </p:nvGrpSpPr>
      <p:grpSpPr>
        <a:xfrm>
          <a:off x="0" y="0"/>
          <a:ext cx="0" cy="0"/>
          <a:chOff x="0" y="0"/>
          <a:chExt cx="0" cy="0"/>
        </a:xfrm>
      </p:grpSpPr>
      <p:sp>
        <p:nvSpPr>
          <p:cNvPr id="2225" name="Google Shape;2225;p353"/>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226" name="Google Shape;2226;p353"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2227" name="Google Shape;2227;p353"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2228" name="Google Shape;2228;p353"/>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229" name="Google Shape;2229;p353"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2230" name="Google Shape;2230;p353"/>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2231" name="Google Shape;2231;p353"/>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2232" name="Google Shape;2232;p353"/>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2233" name="Google Shape;2233;p353"/>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2234"/>
        <p:cNvGrpSpPr/>
        <p:nvPr/>
      </p:nvGrpSpPr>
      <p:grpSpPr>
        <a:xfrm>
          <a:off x="0" y="0"/>
          <a:ext cx="0" cy="0"/>
          <a:chOff x="0" y="0"/>
          <a:chExt cx="0" cy="0"/>
        </a:xfrm>
      </p:grpSpPr>
      <p:sp>
        <p:nvSpPr>
          <p:cNvPr id="2235" name="Google Shape;2235;p354"/>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236" name="Google Shape;2236;p354"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2237" name="Google Shape;2237;p354"/>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238" name="Google Shape;2238;p354"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2239" name="Google Shape;2239;p354"/>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2240" name="Google Shape;2240;p354"/>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2241" name="Google Shape;2241;p354"/>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2242" name="Google Shape;2242;p354"/>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2243" name="Google Shape;2243;p354"/>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2244" name="Google Shape;2244;p354"/>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252"/>
        <p:cNvGrpSpPr/>
        <p:nvPr/>
      </p:nvGrpSpPr>
      <p:grpSpPr>
        <a:xfrm>
          <a:off x="0" y="0"/>
          <a:ext cx="0" cy="0"/>
          <a:chOff x="0" y="0"/>
          <a:chExt cx="0" cy="0"/>
        </a:xfrm>
      </p:grpSpPr>
      <p:pic>
        <p:nvPicPr>
          <p:cNvPr id="253" name="Google Shape;253;p37"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254" name="Google Shape;254;p37"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255" name="Google Shape;255;p37"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256" name="Google Shape;256;p37"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257" name="Google Shape;257;p37"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258" name="Google Shape;258;p37"/>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259" name="Google Shape;259;p37"/>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260" name="Google Shape;260;p37"/>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261" name="Google Shape;261;p37"/>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262" name="Google Shape;262;p37"/>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263" name="Google Shape;263;p37"/>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264" name="Google Shape;264;p37"/>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2245"/>
        <p:cNvGrpSpPr/>
        <p:nvPr/>
      </p:nvGrpSpPr>
      <p:grpSpPr>
        <a:xfrm>
          <a:off x="0" y="0"/>
          <a:ext cx="0" cy="0"/>
          <a:chOff x="0" y="0"/>
          <a:chExt cx="0" cy="0"/>
        </a:xfrm>
      </p:grpSpPr>
      <p:sp>
        <p:nvSpPr>
          <p:cNvPr id="2246" name="Google Shape;2246;p355"/>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2247"/>
        <p:cNvGrpSpPr/>
        <p:nvPr/>
      </p:nvGrpSpPr>
      <p:grpSpPr>
        <a:xfrm>
          <a:off x="0" y="0"/>
          <a:ext cx="0" cy="0"/>
          <a:chOff x="0" y="0"/>
          <a:chExt cx="0" cy="0"/>
        </a:xfrm>
      </p:grpSpPr>
      <p:pic>
        <p:nvPicPr>
          <p:cNvPr id="2248" name="Google Shape;2248;p356"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2249" name="Google Shape;2249;p356"/>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2250" name="Google Shape;2250;p356"/>
          <p:cNvGrpSpPr/>
          <p:nvPr/>
        </p:nvGrpSpPr>
        <p:grpSpPr>
          <a:xfrm>
            <a:off x="747481" y="2749896"/>
            <a:ext cx="7595066" cy="1986667"/>
            <a:chOff x="0" y="-1"/>
            <a:chExt cx="20253510" cy="5297778"/>
          </a:xfrm>
        </p:grpSpPr>
        <p:sp>
          <p:nvSpPr>
            <p:cNvPr id="2251" name="Google Shape;2251;p356"/>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252" name="Google Shape;2252;p356"/>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2253" name="Google Shape;2253;p356"/>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2254" name="Google Shape;2254;p356"/>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2255" name="Google Shape;2255;p356"/>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2256" name="Google Shape;2256;p356"/>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2257" name="Google Shape;2257;p356"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2258" name="Google Shape;2258;p356"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2259" name="Google Shape;2259;p356"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2260" name="Google Shape;2260;p356"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2261" name="Google Shape;2261;p356"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2262" name="Google Shape;2262;p356"/>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263" name="Google Shape;2263;p356"/>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2264"/>
        <p:cNvGrpSpPr/>
        <p:nvPr/>
      </p:nvGrpSpPr>
      <p:grpSpPr>
        <a:xfrm>
          <a:off x="0" y="0"/>
          <a:ext cx="0" cy="0"/>
          <a:chOff x="0" y="0"/>
          <a:chExt cx="0" cy="0"/>
        </a:xfrm>
      </p:grpSpPr>
      <p:sp>
        <p:nvSpPr>
          <p:cNvPr id="2265" name="Google Shape;2265;p35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2266" name="Google Shape;2266;p357"/>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267" name="Google Shape;2267;p357"/>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2268"/>
        <p:cNvGrpSpPr/>
        <p:nvPr/>
      </p:nvGrpSpPr>
      <p:grpSpPr>
        <a:xfrm>
          <a:off x="0" y="0"/>
          <a:ext cx="0" cy="0"/>
          <a:chOff x="0" y="0"/>
          <a:chExt cx="0" cy="0"/>
        </a:xfrm>
      </p:grpSpPr>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2269"/>
        <p:cNvGrpSpPr/>
        <p:nvPr/>
      </p:nvGrpSpPr>
      <p:grpSpPr>
        <a:xfrm>
          <a:off x="0" y="0"/>
          <a:ext cx="0" cy="0"/>
          <a:chOff x="0" y="0"/>
          <a:chExt cx="0" cy="0"/>
        </a:xfrm>
      </p:grpSpPr>
      <p:sp>
        <p:nvSpPr>
          <p:cNvPr id="2270" name="Google Shape;2270;p359"/>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271" name="Google Shape;2271;p359"/>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272" name="Google Shape;2272;p359"/>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2273" name="Google Shape;2273;p359"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2274" name="Google Shape;2274;p359"/>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2275"/>
        <p:cNvGrpSpPr/>
        <p:nvPr/>
      </p:nvGrpSpPr>
      <p:grpSpPr>
        <a:xfrm>
          <a:off x="0" y="0"/>
          <a:ext cx="0" cy="0"/>
          <a:chOff x="0" y="0"/>
          <a:chExt cx="0" cy="0"/>
        </a:xfrm>
      </p:grpSpPr>
      <p:sp>
        <p:nvSpPr>
          <p:cNvPr id="2276" name="Google Shape;2276;p360"/>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277" name="Google Shape;2277;p360"/>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278" name="Google Shape;2278;p360"/>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2279"/>
        <p:cNvGrpSpPr/>
        <p:nvPr/>
      </p:nvGrpSpPr>
      <p:grpSpPr>
        <a:xfrm>
          <a:off x="0" y="0"/>
          <a:ext cx="0" cy="0"/>
          <a:chOff x="0" y="0"/>
          <a:chExt cx="0" cy="0"/>
        </a:xfrm>
      </p:grpSpPr>
      <p:sp>
        <p:nvSpPr>
          <p:cNvPr id="2280" name="Google Shape;2280;p361"/>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281" name="Google Shape;2281;p361"/>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282" name="Google Shape;2282;p361"/>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2283"/>
        <p:cNvGrpSpPr/>
        <p:nvPr/>
      </p:nvGrpSpPr>
      <p:grpSpPr>
        <a:xfrm>
          <a:off x="0" y="0"/>
          <a:ext cx="0" cy="0"/>
          <a:chOff x="0" y="0"/>
          <a:chExt cx="0" cy="0"/>
        </a:xfrm>
      </p:grpSpPr>
      <p:sp>
        <p:nvSpPr>
          <p:cNvPr id="2284" name="Google Shape;2284;p362"/>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285" name="Google Shape;2285;p362"/>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2286" name="Google Shape;2286;p362"/>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2287"/>
        <p:cNvGrpSpPr/>
        <p:nvPr/>
      </p:nvGrpSpPr>
      <p:grpSpPr>
        <a:xfrm>
          <a:off x="0" y="0"/>
          <a:ext cx="0" cy="0"/>
          <a:chOff x="0" y="0"/>
          <a:chExt cx="0" cy="0"/>
        </a:xfrm>
      </p:grpSpPr>
      <p:sp>
        <p:nvSpPr>
          <p:cNvPr id="2288" name="Google Shape;2288;p363"/>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2289" name="Google Shape;2289;p363"/>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2290" name="Google Shape;2290;p363"/>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2291"/>
        <p:cNvGrpSpPr/>
        <p:nvPr/>
      </p:nvGrpSpPr>
      <p:grpSpPr>
        <a:xfrm>
          <a:off x="0" y="0"/>
          <a:ext cx="0" cy="0"/>
          <a:chOff x="0" y="0"/>
          <a:chExt cx="0" cy="0"/>
        </a:xfrm>
      </p:grpSpPr>
      <p:grpSp>
        <p:nvGrpSpPr>
          <p:cNvPr id="2292" name="Google Shape;2292;p364"/>
          <p:cNvGrpSpPr/>
          <p:nvPr/>
        </p:nvGrpSpPr>
        <p:grpSpPr>
          <a:xfrm>
            <a:off x="-8668" y="1889107"/>
            <a:ext cx="3256862" cy="3263057"/>
            <a:chOff x="0" y="-482600"/>
            <a:chExt cx="8684964" cy="8701485"/>
          </a:xfrm>
        </p:grpSpPr>
        <p:pic>
          <p:nvPicPr>
            <p:cNvPr id="2293" name="Google Shape;2293;p364"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2294" name="Google Shape;2294;p364"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2295" name="Google Shape;2295;p364"/>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296" name="Google Shape;2296;p364"/>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265"/>
        <p:cNvGrpSpPr/>
        <p:nvPr/>
      </p:nvGrpSpPr>
      <p:grpSpPr>
        <a:xfrm>
          <a:off x="0" y="0"/>
          <a:ext cx="0" cy="0"/>
          <a:chOff x="0" y="0"/>
          <a:chExt cx="0" cy="0"/>
        </a:xfrm>
      </p:grpSpPr>
      <p:sp>
        <p:nvSpPr>
          <p:cNvPr id="266" name="Google Shape;266;p38"/>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67" name="Google Shape;267;p38"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268" name="Google Shape;268;p38"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269" name="Google Shape;269;p38"/>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270" name="Google Shape;270;p38"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271" name="Google Shape;271;p38"/>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272" name="Google Shape;272;p38"/>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273" name="Google Shape;273;p38"/>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274" name="Google Shape;274;p38"/>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275" name="Google Shape;275;p38"/>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276" name="Google Shape;276;p38"/>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277" name="Google Shape;277;p38"/>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278" name="Google Shape;278;p38"/>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279" name="Google Shape;279;p38"/>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280" name="Google Shape;280;p38"/>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281" name="Google Shape;281;p38"/>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282" name="Google Shape;282;p38"/>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2297"/>
        <p:cNvGrpSpPr/>
        <p:nvPr/>
      </p:nvGrpSpPr>
      <p:grpSpPr>
        <a:xfrm>
          <a:off x="0" y="0"/>
          <a:ext cx="0" cy="0"/>
          <a:chOff x="0" y="0"/>
          <a:chExt cx="0" cy="0"/>
        </a:xfrm>
      </p:grpSpPr>
      <p:sp>
        <p:nvSpPr>
          <p:cNvPr id="2298" name="Google Shape;2298;p365"/>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299" name="Google Shape;2299;p365"/>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2300" name="Google Shape;2300;p365"/>
          <p:cNvGrpSpPr/>
          <p:nvPr/>
        </p:nvGrpSpPr>
        <p:grpSpPr>
          <a:xfrm>
            <a:off x="5569" y="691136"/>
            <a:ext cx="3149914" cy="4449334"/>
            <a:chOff x="0" y="0"/>
            <a:chExt cx="8399770" cy="11864891"/>
          </a:xfrm>
        </p:grpSpPr>
        <p:pic>
          <p:nvPicPr>
            <p:cNvPr id="2301" name="Google Shape;2301;p365"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2302" name="Google Shape;2302;p365"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2303"/>
        <p:cNvGrpSpPr/>
        <p:nvPr/>
      </p:nvGrpSpPr>
      <p:grpSpPr>
        <a:xfrm>
          <a:off x="0" y="0"/>
          <a:ext cx="0" cy="0"/>
          <a:chOff x="0" y="0"/>
          <a:chExt cx="0" cy="0"/>
        </a:xfrm>
      </p:grpSpPr>
      <p:sp>
        <p:nvSpPr>
          <p:cNvPr id="2304" name="Google Shape;2304;p366"/>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305" name="Google Shape;2305;p366"/>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2306" name="Google Shape;2306;p366"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2307"/>
        <p:cNvGrpSpPr/>
        <p:nvPr/>
      </p:nvGrpSpPr>
      <p:grpSpPr>
        <a:xfrm>
          <a:off x="0" y="0"/>
          <a:ext cx="0" cy="0"/>
          <a:chOff x="0" y="0"/>
          <a:chExt cx="0" cy="0"/>
        </a:xfrm>
      </p:grpSpPr>
      <p:sp>
        <p:nvSpPr>
          <p:cNvPr id="2308" name="Google Shape;2308;p367"/>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09" name="Google Shape;2309;p367"/>
          <p:cNvSpPr>
            <a:spLocks noGrp="1"/>
          </p:cNvSpPr>
          <p:nvPr>
            <p:ph type="pic" idx="2"/>
          </p:nvPr>
        </p:nvSpPr>
        <p:spPr>
          <a:xfrm>
            <a:off x="629625" y="1096175"/>
            <a:ext cx="2986800" cy="2951100"/>
          </a:xfrm>
          <a:prstGeom prst="roundRect">
            <a:avLst>
              <a:gd name="adj" fmla="val 1367"/>
            </a:avLst>
          </a:prstGeom>
          <a:noFill/>
          <a:ln>
            <a:noFill/>
          </a:ln>
        </p:spPr>
      </p:sp>
      <p:sp>
        <p:nvSpPr>
          <p:cNvPr id="2310" name="Google Shape;2310;p367"/>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2311"/>
        <p:cNvGrpSpPr/>
        <p:nvPr/>
      </p:nvGrpSpPr>
      <p:grpSpPr>
        <a:xfrm>
          <a:off x="0" y="0"/>
          <a:ext cx="0" cy="0"/>
          <a:chOff x="0" y="0"/>
          <a:chExt cx="0" cy="0"/>
        </a:xfrm>
      </p:grpSpPr>
      <p:sp>
        <p:nvSpPr>
          <p:cNvPr id="2312" name="Google Shape;2312;p368"/>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313" name="Google Shape;2313;p368"/>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2314" name="Google Shape;2314;p368"/>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2315"/>
        <p:cNvGrpSpPr/>
        <p:nvPr/>
      </p:nvGrpSpPr>
      <p:grpSpPr>
        <a:xfrm>
          <a:off x="0" y="0"/>
          <a:ext cx="0" cy="0"/>
          <a:chOff x="0" y="0"/>
          <a:chExt cx="0" cy="0"/>
        </a:xfrm>
      </p:grpSpPr>
      <p:sp>
        <p:nvSpPr>
          <p:cNvPr id="2316" name="Google Shape;2316;p369"/>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17" name="Google Shape;2317;p369"/>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318" name="Google Shape;2318;p369"/>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19" name="Google Shape;2319;p369"/>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20" name="Google Shape;2320;p369"/>
          <p:cNvSpPr>
            <a:spLocks noGrp="1"/>
          </p:cNvSpPr>
          <p:nvPr>
            <p:ph type="pic" idx="4"/>
          </p:nvPr>
        </p:nvSpPr>
        <p:spPr>
          <a:xfrm>
            <a:off x="4552860" y="745100"/>
            <a:ext cx="908100" cy="897300"/>
          </a:xfrm>
          <a:prstGeom prst="roundRect">
            <a:avLst>
              <a:gd name="adj" fmla="val 8544"/>
            </a:avLst>
          </a:prstGeom>
          <a:noFill/>
          <a:ln>
            <a:noFill/>
          </a:ln>
        </p:spPr>
      </p:sp>
      <p:sp>
        <p:nvSpPr>
          <p:cNvPr id="2321" name="Google Shape;2321;p369"/>
          <p:cNvSpPr>
            <a:spLocks noGrp="1"/>
          </p:cNvSpPr>
          <p:nvPr>
            <p:ph type="pic" idx="5"/>
          </p:nvPr>
        </p:nvSpPr>
        <p:spPr>
          <a:xfrm>
            <a:off x="4552860" y="2165450"/>
            <a:ext cx="908100" cy="897300"/>
          </a:xfrm>
          <a:prstGeom prst="roundRect">
            <a:avLst>
              <a:gd name="adj" fmla="val 8544"/>
            </a:avLst>
          </a:prstGeom>
          <a:noFill/>
          <a:ln>
            <a:noFill/>
          </a:ln>
        </p:spPr>
      </p:sp>
      <p:sp>
        <p:nvSpPr>
          <p:cNvPr id="2322" name="Google Shape;2322;p369"/>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2323"/>
        <p:cNvGrpSpPr/>
        <p:nvPr/>
      </p:nvGrpSpPr>
      <p:grpSpPr>
        <a:xfrm>
          <a:off x="0" y="0"/>
          <a:ext cx="0" cy="0"/>
          <a:chOff x="0" y="0"/>
          <a:chExt cx="0" cy="0"/>
        </a:xfrm>
      </p:grpSpPr>
      <p:sp>
        <p:nvSpPr>
          <p:cNvPr id="2324" name="Google Shape;2324;p370"/>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25" name="Google Shape;2325;p370"/>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326" name="Google Shape;2326;p370"/>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27" name="Google Shape;2327;p370"/>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28" name="Google Shape;2328;p370"/>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329" name="Google Shape;2329;p370"/>
          <p:cNvSpPr>
            <a:spLocks noGrp="1"/>
          </p:cNvSpPr>
          <p:nvPr>
            <p:ph type="pic" idx="5"/>
          </p:nvPr>
        </p:nvSpPr>
        <p:spPr>
          <a:xfrm>
            <a:off x="1441575" y="1433200"/>
            <a:ext cx="536100" cy="529800"/>
          </a:xfrm>
          <a:prstGeom prst="roundRect">
            <a:avLst>
              <a:gd name="adj" fmla="val 8244"/>
            </a:avLst>
          </a:prstGeom>
          <a:noFill/>
          <a:ln>
            <a:noFill/>
          </a:ln>
        </p:spPr>
      </p:sp>
      <p:sp>
        <p:nvSpPr>
          <p:cNvPr id="2330" name="Google Shape;2330;p370"/>
          <p:cNvSpPr>
            <a:spLocks noGrp="1"/>
          </p:cNvSpPr>
          <p:nvPr>
            <p:ph type="pic" idx="6"/>
          </p:nvPr>
        </p:nvSpPr>
        <p:spPr>
          <a:xfrm>
            <a:off x="5321175" y="1433200"/>
            <a:ext cx="536100" cy="529800"/>
          </a:xfrm>
          <a:prstGeom prst="roundRect">
            <a:avLst>
              <a:gd name="adj" fmla="val 8244"/>
            </a:avLst>
          </a:prstGeom>
          <a:noFill/>
          <a:ln>
            <a:noFill/>
          </a:ln>
        </p:spPr>
      </p:sp>
      <p:sp>
        <p:nvSpPr>
          <p:cNvPr id="2331" name="Google Shape;2331;p370"/>
          <p:cNvSpPr>
            <a:spLocks noGrp="1"/>
          </p:cNvSpPr>
          <p:nvPr>
            <p:ph type="pic" idx="7"/>
          </p:nvPr>
        </p:nvSpPr>
        <p:spPr>
          <a:xfrm>
            <a:off x="1441575" y="3236613"/>
            <a:ext cx="536100" cy="529800"/>
          </a:xfrm>
          <a:prstGeom prst="roundRect">
            <a:avLst>
              <a:gd name="adj" fmla="val 8244"/>
            </a:avLst>
          </a:prstGeom>
          <a:noFill/>
          <a:ln>
            <a:noFill/>
          </a:ln>
        </p:spPr>
      </p:sp>
      <p:sp>
        <p:nvSpPr>
          <p:cNvPr id="2332" name="Google Shape;2332;p370"/>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2333"/>
        <p:cNvGrpSpPr/>
        <p:nvPr/>
      </p:nvGrpSpPr>
      <p:grpSpPr>
        <a:xfrm>
          <a:off x="0" y="0"/>
          <a:ext cx="0" cy="0"/>
          <a:chOff x="0" y="0"/>
          <a:chExt cx="0" cy="0"/>
        </a:xfrm>
      </p:grpSpPr>
      <p:sp>
        <p:nvSpPr>
          <p:cNvPr id="2334" name="Google Shape;2334;p371"/>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335" name="Google Shape;2335;p371"/>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336" name="Google Shape;2336;p371"/>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337" name="Google Shape;2337;p371"/>
          <p:cNvSpPr>
            <a:spLocks noGrp="1"/>
          </p:cNvSpPr>
          <p:nvPr>
            <p:ph type="pic" idx="4"/>
          </p:nvPr>
        </p:nvSpPr>
        <p:spPr>
          <a:xfrm>
            <a:off x="787747" y="1694837"/>
            <a:ext cx="536100" cy="529800"/>
          </a:xfrm>
          <a:prstGeom prst="roundRect">
            <a:avLst>
              <a:gd name="adj" fmla="val 8244"/>
            </a:avLst>
          </a:prstGeom>
          <a:noFill/>
          <a:ln>
            <a:noFill/>
          </a:ln>
        </p:spPr>
      </p:sp>
      <p:sp>
        <p:nvSpPr>
          <p:cNvPr id="2338" name="Google Shape;2338;p371"/>
          <p:cNvSpPr>
            <a:spLocks noGrp="1"/>
          </p:cNvSpPr>
          <p:nvPr>
            <p:ph type="pic" idx="5"/>
          </p:nvPr>
        </p:nvSpPr>
        <p:spPr>
          <a:xfrm>
            <a:off x="3378872" y="1694837"/>
            <a:ext cx="536100" cy="529800"/>
          </a:xfrm>
          <a:prstGeom prst="roundRect">
            <a:avLst>
              <a:gd name="adj" fmla="val 8244"/>
            </a:avLst>
          </a:prstGeom>
          <a:noFill/>
          <a:ln>
            <a:noFill/>
          </a:ln>
        </p:spPr>
      </p:sp>
      <p:sp>
        <p:nvSpPr>
          <p:cNvPr id="2339" name="Google Shape;2339;p371"/>
          <p:cNvSpPr>
            <a:spLocks noGrp="1"/>
          </p:cNvSpPr>
          <p:nvPr>
            <p:ph type="pic" idx="6"/>
          </p:nvPr>
        </p:nvSpPr>
        <p:spPr>
          <a:xfrm>
            <a:off x="5969997" y="1694837"/>
            <a:ext cx="536100" cy="529800"/>
          </a:xfrm>
          <a:prstGeom prst="roundRect">
            <a:avLst>
              <a:gd name="adj" fmla="val 8244"/>
            </a:avLst>
          </a:prstGeom>
          <a:noFill/>
          <a:ln>
            <a:noFill/>
          </a:ln>
        </p:spPr>
      </p:sp>
      <p:sp>
        <p:nvSpPr>
          <p:cNvPr id="2340" name="Google Shape;2340;p371"/>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2341"/>
        <p:cNvGrpSpPr/>
        <p:nvPr/>
      </p:nvGrpSpPr>
      <p:grpSpPr>
        <a:xfrm>
          <a:off x="0" y="0"/>
          <a:ext cx="0" cy="0"/>
          <a:chOff x="0" y="0"/>
          <a:chExt cx="0" cy="0"/>
        </a:xfrm>
      </p:grpSpPr>
      <p:sp>
        <p:nvSpPr>
          <p:cNvPr id="2342" name="Google Shape;2342;p372"/>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2343" name="Google Shape;2343;p372"/>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344" name="Google Shape;2344;p372"/>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2345" name="Google Shape;2345;p372"/>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2346" name="Google Shape;2346;p372"/>
          <p:cNvSpPr>
            <a:spLocks noGrp="1"/>
          </p:cNvSpPr>
          <p:nvPr>
            <p:ph type="pic" idx="4"/>
          </p:nvPr>
        </p:nvSpPr>
        <p:spPr>
          <a:xfrm>
            <a:off x="1245775" y="1762900"/>
            <a:ext cx="1229100" cy="1214400"/>
          </a:xfrm>
          <a:prstGeom prst="roundRect">
            <a:avLst>
              <a:gd name="adj" fmla="val 4814"/>
            </a:avLst>
          </a:prstGeom>
          <a:noFill/>
          <a:ln>
            <a:noFill/>
          </a:ln>
        </p:spPr>
      </p:sp>
      <p:sp>
        <p:nvSpPr>
          <p:cNvPr id="2347" name="Google Shape;2347;p372"/>
          <p:cNvSpPr>
            <a:spLocks noGrp="1"/>
          </p:cNvSpPr>
          <p:nvPr>
            <p:ph type="pic" idx="5"/>
          </p:nvPr>
        </p:nvSpPr>
        <p:spPr>
          <a:xfrm>
            <a:off x="3957450" y="1762900"/>
            <a:ext cx="1229100" cy="1214400"/>
          </a:xfrm>
          <a:prstGeom prst="roundRect">
            <a:avLst>
              <a:gd name="adj" fmla="val 4814"/>
            </a:avLst>
          </a:prstGeom>
          <a:noFill/>
          <a:ln>
            <a:noFill/>
          </a:ln>
        </p:spPr>
      </p:sp>
      <p:sp>
        <p:nvSpPr>
          <p:cNvPr id="2348" name="Google Shape;2348;p372"/>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2349"/>
        <p:cNvGrpSpPr/>
        <p:nvPr/>
      </p:nvGrpSpPr>
      <p:grpSpPr>
        <a:xfrm>
          <a:off x="0" y="0"/>
          <a:ext cx="0" cy="0"/>
          <a:chOff x="0" y="0"/>
          <a:chExt cx="0" cy="0"/>
        </a:xfrm>
      </p:grpSpPr>
      <p:sp>
        <p:nvSpPr>
          <p:cNvPr id="2350" name="Google Shape;2350;p373"/>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2351" name="Google Shape;2351;p373"/>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2352" name="Google Shape;2352;p373"/>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2353" name="Google Shape;2353;p373"/>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2354" name="Google Shape;2354;p373"/>
          <p:cNvSpPr>
            <a:spLocks noGrp="1"/>
          </p:cNvSpPr>
          <p:nvPr>
            <p:ph type="pic" idx="4"/>
          </p:nvPr>
        </p:nvSpPr>
        <p:spPr>
          <a:xfrm>
            <a:off x="1245775" y="1762900"/>
            <a:ext cx="1229100" cy="1214400"/>
          </a:xfrm>
          <a:prstGeom prst="roundRect">
            <a:avLst>
              <a:gd name="adj" fmla="val 4814"/>
            </a:avLst>
          </a:prstGeom>
          <a:noFill/>
          <a:ln>
            <a:noFill/>
          </a:ln>
        </p:spPr>
      </p:sp>
      <p:sp>
        <p:nvSpPr>
          <p:cNvPr id="2355" name="Google Shape;2355;p373"/>
          <p:cNvSpPr>
            <a:spLocks noGrp="1"/>
          </p:cNvSpPr>
          <p:nvPr>
            <p:ph type="pic" idx="5"/>
          </p:nvPr>
        </p:nvSpPr>
        <p:spPr>
          <a:xfrm>
            <a:off x="3957450" y="1762900"/>
            <a:ext cx="1229100" cy="1214400"/>
          </a:xfrm>
          <a:prstGeom prst="roundRect">
            <a:avLst>
              <a:gd name="adj" fmla="val 4814"/>
            </a:avLst>
          </a:prstGeom>
          <a:noFill/>
          <a:ln>
            <a:noFill/>
          </a:ln>
        </p:spPr>
      </p:sp>
      <p:sp>
        <p:nvSpPr>
          <p:cNvPr id="2356" name="Google Shape;2356;p373"/>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2357"/>
        <p:cNvGrpSpPr/>
        <p:nvPr/>
      </p:nvGrpSpPr>
      <p:grpSpPr>
        <a:xfrm>
          <a:off x="0" y="0"/>
          <a:ext cx="0" cy="0"/>
          <a:chOff x="0" y="0"/>
          <a:chExt cx="0" cy="0"/>
        </a:xfrm>
      </p:grpSpPr>
      <p:sp>
        <p:nvSpPr>
          <p:cNvPr id="2358" name="Google Shape;2358;p374"/>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2359" name="Google Shape;2359;p374"/>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360" name="Google Shape;2360;p374"/>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283"/>
        <p:cNvGrpSpPr/>
        <p:nvPr/>
      </p:nvGrpSpPr>
      <p:grpSpPr>
        <a:xfrm>
          <a:off x="0" y="0"/>
          <a:ext cx="0" cy="0"/>
          <a:chOff x="0" y="0"/>
          <a:chExt cx="0" cy="0"/>
        </a:xfrm>
      </p:grpSpPr>
      <p:sp>
        <p:nvSpPr>
          <p:cNvPr id="284" name="Google Shape;284;p39"/>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5" name="Google Shape;285;p39"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286" name="Google Shape;286;p39"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287" name="Google Shape;287;p39"/>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8" name="Google Shape;288;p39"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289" name="Google Shape;289;p39"/>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290" name="Google Shape;290;p39"/>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291" name="Google Shape;291;p39"/>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292" name="Google Shape;292;p39"/>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2361"/>
        <p:cNvGrpSpPr/>
        <p:nvPr/>
      </p:nvGrpSpPr>
      <p:grpSpPr>
        <a:xfrm>
          <a:off x="0" y="0"/>
          <a:ext cx="0" cy="0"/>
          <a:chOff x="0" y="0"/>
          <a:chExt cx="0" cy="0"/>
        </a:xfrm>
      </p:grpSpPr>
      <p:sp>
        <p:nvSpPr>
          <p:cNvPr id="2362" name="Google Shape;2362;p375"/>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63" name="Google Shape;2363;p375"/>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2364" name="Google Shape;2364;p375"/>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65" name="Google Shape;2365;p375"/>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66" name="Google Shape;2366;p375"/>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2367"/>
        <p:cNvGrpSpPr/>
        <p:nvPr/>
      </p:nvGrpSpPr>
      <p:grpSpPr>
        <a:xfrm>
          <a:off x="0" y="0"/>
          <a:ext cx="0" cy="0"/>
          <a:chOff x="0" y="0"/>
          <a:chExt cx="0" cy="0"/>
        </a:xfrm>
      </p:grpSpPr>
      <p:sp>
        <p:nvSpPr>
          <p:cNvPr id="2368" name="Google Shape;2368;p376"/>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369" name="Google Shape;2369;p376"/>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2370" name="Google Shape;2370;p376"/>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371" name="Google Shape;2371;p376"/>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372" name="Google Shape;2372;p376"/>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2373"/>
        <p:cNvGrpSpPr/>
        <p:nvPr/>
      </p:nvGrpSpPr>
      <p:grpSpPr>
        <a:xfrm>
          <a:off x="0" y="0"/>
          <a:ext cx="0" cy="0"/>
          <a:chOff x="0" y="0"/>
          <a:chExt cx="0" cy="0"/>
        </a:xfrm>
      </p:grpSpPr>
      <p:sp>
        <p:nvSpPr>
          <p:cNvPr id="2374" name="Google Shape;2374;p37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75" name="Google Shape;2375;p377"/>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376" name="Google Shape;2376;p377"/>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77" name="Google Shape;2377;p377"/>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78" name="Google Shape;2378;p377"/>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79" name="Google Shape;2379;p377"/>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80" name="Google Shape;2380;p377"/>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2381" name="Google Shape;2381;p377"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2382"/>
        <p:cNvGrpSpPr/>
        <p:nvPr/>
      </p:nvGrpSpPr>
      <p:grpSpPr>
        <a:xfrm>
          <a:off x="0" y="0"/>
          <a:ext cx="0" cy="0"/>
          <a:chOff x="0" y="0"/>
          <a:chExt cx="0" cy="0"/>
        </a:xfrm>
      </p:grpSpPr>
      <p:sp>
        <p:nvSpPr>
          <p:cNvPr id="2383" name="Google Shape;2383;p37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84" name="Google Shape;2384;p378"/>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2385" name="Google Shape;2385;p378"/>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386" name="Google Shape;2386;p378"/>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87" name="Google Shape;2387;p378"/>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388" name="Google Shape;2388;p378"/>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2389"/>
        <p:cNvGrpSpPr/>
        <p:nvPr/>
      </p:nvGrpSpPr>
      <p:grpSpPr>
        <a:xfrm>
          <a:off x="0" y="0"/>
          <a:ext cx="0" cy="0"/>
          <a:chOff x="0" y="0"/>
          <a:chExt cx="0" cy="0"/>
        </a:xfrm>
      </p:grpSpPr>
      <p:sp>
        <p:nvSpPr>
          <p:cNvPr id="2390" name="Google Shape;2390;p37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91" name="Google Shape;2391;p37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92" name="Google Shape;2392;p379"/>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2393" name="Google Shape;2393;p379"/>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394" name="Google Shape;2394;p379"/>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395" name="Google Shape;2395;p379"/>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2396"/>
        <p:cNvGrpSpPr/>
        <p:nvPr/>
      </p:nvGrpSpPr>
      <p:grpSpPr>
        <a:xfrm>
          <a:off x="0" y="0"/>
          <a:ext cx="0" cy="0"/>
          <a:chOff x="0" y="0"/>
          <a:chExt cx="0" cy="0"/>
        </a:xfrm>
      </p:grpSpPr>
      <p:sp>
        <p:nvSpPr>
          <p:cNvPr id="2397" name="Google Shape;2397;p38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98" name="Google Shape;2398;p38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399" name="Google Shape;2399;p380"/>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2400" name="Google Shape;2400;p380"/>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2401" name="Google Shape;2401;p380"/>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2402" name="Google Shape;2402;p380"/>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2403"/>
        <p:cNvGrpSpPr/>
        <p:nvPr/>
      </p:nvGrpSpPr>
      <p:grpSpPr>
        <a:xfrm>
          <a:off x="0" y="0"/>
          <a:ext cx="0" cy="0"/>
          <a:chOff x="0" y="0"/>
          <a:chExt cx="0" cy="0"/>
        </a:xfrm>
      </p:grpSpPr>
      <p:sp>
        <p:nvSpPr>
          <p:cNvPr id="2404" name="Google Shape;2404;p38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05" name="Google Shape;2405;p38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06" name="Google Shape;2406;p38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407" name="Google Shape;2407;p381"/>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2408" name="Google Shape;2408;p381"/>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409" name="Google Shape;2409;p381"/>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410" name="Google Shape;2410;p381"/>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2411"/>
        <p:cNvGrpSpPr/>
        <p:nvPr/>
      </p:nvGrpSpPr>
      <p:grpSpPr>
        <a:xfrm>
          <a:off x="0" y="0"/>
          <a:ext cx="0" cy="0"/>
          <a:chOff x="0" y="0"/>
          <a:chExt cx="0" cy="0"/>
        </a:xfrm>
      </p:grpSpPr>
      <p:sp>
        <p:nvSpPr>
          <p:cNvPr id="2412" name="Google Shape;2412;p38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13" name="Google Shape;2413;p382"/>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414" name="Google Shape;2414;p38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15" name="Google Shape;2415;p382"/>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416" name="Google Shape;2416;p382"/>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417" name="Google Shape;2417;p382"/>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2418" name="Google Shape;2418;p382"/>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2419"/>
        <p:cNvGrpSpPr/>
        <p:nvPr/>
      </p:nvGrpSpPr>
      <p:grpSpPr>
        <a:xfrm>
          <a:off x="0" y="0"/>
          <a:ext cx="0" cy="0"/>
          <a:chOff x="0" y="0"/>
          <a:chExt cx="0" cy="0"/>
        </a:xfrm>
      </p:grpSpPr>
      <p:sp>
        <p:nvSpPr>
          <p:cNvPr id="2420" name="Google Shape;2420;p38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21" name="Google Shape;2421;p383"/>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2422" name="Google Shape;2422;p383"/>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23" name="Google Shape;2423;p383"/>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2424" name="Google Shape;2424;p383"/>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2425" name="Google Shape;2425;p383"/>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2426"/>
        <p:cNvGrpSpPr/>
        <p:nvPr/>
      </p:nvGrpSpPr>
      <p:grpSpPr>
        <a:xfrm>
          <a:off x="0" y="0"/>
          <a:ext cx="0" cy="0"/>
          <a:chOff x="0" y="0"/>
          <a:chExt cx="0" cy="0"/>
        </a:xfrm>
      </p:grpSpPr>
      <p:sp>
        <p:nvSpPr>
          <p:cNvPr id="2427" name="Google Shape;2427;p38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28" name="Google Shape;2428;p384"/>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429" name="Google Shape;2429;p384"/>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430" name="Google Shape;2430;p384"/>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31" name="Google Shape;2431;p384"/>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432" name="Google Shape;2432;p384"/>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433" name="Google Shape;2433;p384"/>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293"/>
        <p:cNvGrpSpPr/>
        <p:nvPr/>
      </p:nvGrpSpPr>
      <p:grpSpPr>
        <a:xfrm>
          <a:off x="0" y="0"/>
          <a:ext cx="0" cy="0"/>
          <a:chOff x="0" y="0"/>
          <a:chExt cx="0" cy="0"/>
        </a:xfrm>
      </p:grpSpPr>
      <p:sp>
        <p:nvSpPr>
          <p:cNvPr id="294" name="Google Shape;294;p40"/>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95" name="Google Shape;295;p40"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296" name="Google Shape;296;p40"/>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97" name="Google Shape;297;p40"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298" name="Google Shape;298;p40"/>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299" name="Google Shape;299;p40"/>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300" name="Google Shape;300;p40"/>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301" name="Google Shape;301;p40"/>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302" name="Google Shape;302;p40"/>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303" name="Google Shape;303;p40"/>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2434"/>
        <p:cNvGrpSpPr/>
        <p:nvPr/>
      </p:nvGrpSpPr>
      <p:grpSpPr>
        <a:xfrm>
          <a:off x="0" y="0"/>
          <a:ext cx="0" cy="0"/>
          <a:chOff x="0" y="0"/>
          <a:chExt cx="0" cy="0"/>
        </a:xfrm>
      </p:grpSpPr>
      <p:sp>
        <p:nvSpPr>
          <p:cNvPr id="2435" name="Google Shape;2435;p38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36" name="Google Shape;2436;p38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37" name="Google Shape;2437;p385"/>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2438" name="Google Shape;2438;p38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2439" name="Google Shape;2439;p385"/>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2440" name="Google Shape;2440;p385"/>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2441" name="Google Shape;2441;p385"/>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2442"/>
        <p:cNvGrpSpPr/>
        <p:nvPr/>
      </p:nvGrpSpPr>
      <p:grpSpPr>
        <a:xfrm>
          <a:off x="0" y="0"/>
          <a:ext cx="0" cy="0"/>
          <a:chOff x="0" y="0"/>
          <a:chExt cx="0" cy="0"/>
        </a:xfrm>
      </p:grpSpPr>
      <p:sp>
        <p:nvSpPr>
          <p:cNvPr id="2443" name="Google Shape;2443;p38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44" name="Google Shape;2444;p38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45" name="Google Shape;2445;p386"/>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2446" name="Google Shape;2446;p386"/>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2447"/>
        <p:cNvGrpSpPr/>
        <p:nvPr/>
      </p:nvGrpSpPr>
      <p:grpSpPr>
        <a:xfrm>
          <a:off x="0" y="0"/>
          <a:ext cx="0" cy="0"/>
          <a:chOff x="0" y="0"/>
          <a:chExt cx="0" cy="0"/>
        </a:xfrm>
      </p:grpSpPr>
      <p:sp>
        <p:nvSpPr>
          <p:cNvPr id="2448" name="Google Shape;2448;p38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49" name="Google Shape;2449;p38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50" name="Google Shape;2450;p387"/>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2451" name="Google Shape;2451;p387"/>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2452" name="Google Shape;2452;p387"/>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2453" name="Google Shape;2453;p387"/>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2454" name="Google Shape;2454;p387"/>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2455"/>
        <p:cNvGrpSpPr/>
        <p:nvPr/>
      </p:nvGrpSpPr>
      <p:grpSpPr>
        <a:xfrm>
          <a:off x="0" y="0"/>
          <a:ext cx="0" cy="0"/>
          <a:chOff x="0" y="0"/>
          <a:chExt cx="0" cy="0"/>
        </a:xfrm>
      </p:grpSpPr>
      <p:sp>
        <p:nvSpPr>
          <p:cNvPr id="2456" name="Google Shape;2456;p38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57" name="Google Shape;2457;p38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58" name="Google Shape;2458;p388"/>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2459" name="Google Shape;2459;p388"/>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2460"/>
        <p:cNvGrpSpPr/>
        <p:nvPr/>
      </p:nvGrpSpPr>
      <p:grpSpPr>
        <a:xfrm>
          <a:off x="0" y="0"/>
          <a:ext cx="0" cy="0"/>
          <a:chOff x="0" y="0"/>
          <a:chExt cx="0" cy="0"/>
        </a:xfrm>
      </p:grpSpPr>
      <p:sp>
        <p:nvSpPr>
          <p:cNvPr id="2461" name="Google Shape;2461;p38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62" name="Google Shape;2462;p38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63" name="Google Shape;2463;p389"/>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2464" name="Google Shape;2464;p389"/>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2465"/>
        <p:cNvGrpSpPr/>
        <p:nvPr/>
      </p:nvGrpSpPr>
      <p:grpSpPr>
        <a:xfrm>
          <a:off x="0" y="0"/>
          <a:ext cx="0" cy="0"/>
          <a:chOff x="0" y="0"/>
          <a:chExt cx="0" cy="0"/>
        </a:xfrm>
      </p:grpSpPr>
      <p:sp>
        <p:nvSpPr>
          <p:cNvPr id="2466" name="Google Shape;2466;p39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67" name="Google Shape;2467;p39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68" name="Google Shape;2468;p390"/>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2469" name="Google Shape;2469;p390"/>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2470"/>
        <p:cNvGrpSpPr/>
        <p:nvPr/>
      </p:nvGrpSpPr>
      <p:grpSpPr>
        <a:xfrm>
          <a:off x="0" y="0"/>
          <a:ext cx="0" cy="0"/>
          <a:chOff x="0" y="0"/>
          <a:chExt cx="0" cy="0"/>
        </a:xfrm>
      </p:grpSpPr>
      <p:sp>
        <p:nvSpPr>
          <p:cNvPr id="2471" name="Google Shape;2471;p39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72" name="Google Shape;2472;p39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473" name="Google Shape;2473;p391"/>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2474" name="Google Shape;2474;p391"/>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2475"/>
        <p:cNvGrpSpPr/>
        <p:nvPr/>
      </p:nvGrpSpPr>
      <p:grpSpPr>
        <a:xfrm>
          <a:off x="0" y="0"/>
          <a:ext cx="0" cy="0"/>
          <a:chOff x="0" y="0"/>
          <a:chExt cx="0" cy="0"/>
        </a:xfrm>
      </p:grpSpPr>
      <p:sp>
        <p:nvSpPr>
          <p:cNvPr id="2476" name="Google Shape;2476;p39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477" name="Google Shape;2477;p392"/>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2478" name="Google Shape;2478;p392"/>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2479"/>
        <p:cNvGrpSpPr/>
        <p:nvPr/>
      </p:nvGrpSpPr>
      <p:grpSpPr>
        <a:xfrm>
          <a:off x="0" y="0"/>
          <a:ext cx="0" cy="0"/>
          <a:chOff x="0" y="0"/>
          <a:chExt cx="0" cy="0"/>
        </a:xfrm>
      </p:grpSpPr>
      <p:sp>
        <p:nvSpPr>
          <p:cNvPr id="2480" name="Google Shape;2480;p39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2481" name="Google Shape;2481;p393"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2482" name="Google Shape;2482;p393"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2483" name="Google Shape;2483;p393"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2484" name="Google Shape;2484;p393"/>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2485" name="Google Shape;2485;p393"/>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2486"/>
        <p:cNvGrpSpPr/>
        <p:nvPr/>
      </p:nvGrpSpPr>
      <p:grpSpPr>
        <a:xfrm>
          <a:off x="0" y="0"/>
          <a:ext cx="0" cy="0"/>
          <a:chOff x="0" y="0"/>
          <a:chExt cx="0" cy="0"/>
        </a:xfrm>
      </p:grpSpPr>
      <p:sp>
        <p:nvSpPr>
          <p:cNvPr id="2487" name="Google Shape;2487;p39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488" name="Google Shape;2488;p394"/>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2489" name="Google Shape;2489;p394"/>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2490" name="Google Shape;2490;p394"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2491" name="Google Shape;2491;p394"/>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492" name="Google Shape;2492;p394"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2493" name="Google Shape;2493;p394"/>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494" name="Google Shape;2494;p394"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304"/>
        <p:cNvGrpSpPr/>
        <p:nvPr/>
      </p:nvGrpSpPr>
      <p:grpSpPr>
        <a:xfrm>
          <a:off x="0" y="0"/>
          <a:ext cx="0" cy="0"/>
          <a:chOff x="0" y="0"/>
          <a:chExt cx="0" cy="0"/>
        </a:xfrm>
      </p:grpSpPr>
      <p:sp>
        <p:nvSpPr>
          <p:cNvPr id="305" name="Google Shape;305;p41"/>
          <p:cNvSpPr/>
          <p:nvPr/>
        </p:nvSpPr>
        <p:spPr>
          <a:xfrm>
            <a:off x="-66325" y="-74600"/>
            <a:ext cx="9276600" cy="53058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2495"/>
        <p:cNvGrpSpPr/>
        <p:nvPr/>
      </p:nvGrpSpPr>
      <p:grpSpPr>
        <a:xfrm>
          <a:off x="0" y="0"/>
          <a:ext cx="0" cy="0"/>
          <a:chOff x="0" y="0"/>
          <a:chExt cx="0" cy="0"/>
        </a:xfrm>
      </p:grpSpPr>
      <p:sp>
        <p:nvSpPr>
          <p:cNvPr id="2496" name="Google Shape;2496;p395"/>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2497"/>
        <p:cNvGrpSpPr/>
        <p:nvPr/>
      </p:nvGrpSpPr>
      <p:grpSpPr>
        <a:xfrm>
          <a:off x="0" y="0"/>
          <a:ext cx="0" cy="0"/>
          <a:chOff x="0" y="0"/>
          <a:chExt cx="0" cy="0"/>
        </a:xfrm>
      </p:grpSpPr>
      <p:sp>
        <p:nvSpPr>
          <p:cNvPr id="2498" name="Google Shape;2498;p396"/>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2499"/>
        <p:cNvGrpSpPr/>
        <p:nvPr/>
      </p:nvGrpSpPr>
      <p:grpSpPr>
        <a:xfrm>
          <a:off x="0" y="0"/>
          <a:ext cx="0" cy="0"/>
          <a:chOff x="0" y="0"/>
          <a:chExt cx="0" cy="0"/>
        </a:xfrm>
      </p:grpSpPr>
      <p:sp>
        <p:nvSpPr>
          <p:cNvPr id="2500" name="Google Shape;2500;p397"/>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2501"/>
        <p:cNvGrpSpPr/>
        <p:nvPr/>
      </p:nvGrpSpPr>
      <p:grpSpPr>
        <a:xfrm>
          <a:off x="0" y="0"/>
          <a:ext cx="0" cy="0"/>
          <a:chOff x="0" y="0"/>
          <a:chExt cx="0" cy="0"/>
        </a:xfrm>
      </p:grpSpPr>
      <p:sp>
        <p:nvSpPr>
          <p:cNvPr id="2502" name="Google Shape;2502;p398"/>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2503"/>
        <p:cNvGrpSpPr/>
        <p:nvPr/>
      </p:nvGrpSpPr>
      <p:grpSpPr>
        <a:xfrm>
          <a:off x="0" y="0"/>
          <a:ext cx="0" cy="0"/>
          <a:chOff x="0" y="0"/>
          <a:chExt cx="0" cy="0"/>
        </a:xfrm>
      </p:grpSpPr>
      <p:sp>
        <p:nvSpPr>
          <p:cNvPr id="2504" name="Google Shape;2504;p399"/>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2505"/>
        <p:cNvGrpSpPr/>
        <p:nvPr/>
      </p:nvGrpSpPr>
      <p:grpSpPr>
        <a:xfrm>
          <a:off x="0" y="0"/>
          <a:ext cx="0" cy="0"/>
          <a:chOff x="0" y="0"/>
          <a:chExt cx="0" cy="0"/>
        </a:xfrm>
      </p:grpSpPr>
      <p:pic>
        <p:nvPicPr>
          <p:cNvPr id="2506" name="Google Shape;2506;p400"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2507"/>
        <p:cNvGrpSpPr/>
        <p:nvPr/>
      </p:nvGrpSpPr>
      <p:grpSpPr>
        <a:xfrm>
          <a:off x="0" y="0"/>
          <a:ext cx="0" cy="0"/>
          <a:chOff x="0" y="0"/>
          <a:chExt cx="0" cy="0"/>
        </a:xfrm>
      </p:grpSpPr>
      <p:pic>
        <p:nvPicPr>
          <p:cNvPr id="2508" name="Google Shape;2508;p401"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2509"/>
        <p:cNvGrpSpPr/>
        <p:nvPr/>
      </p:nvGrpSpPr>
      <p:grpSpPr>
        <a:xfrm>
          <a:off x="0" y="0"/>
          <a:ext cx="0" cy="0"/>
          <a:chOff x="0" y="0"/>
          <a:chExt cx="0" cy="0"/>
        </a:xfrm>
      </p:grpSpPr>
      <p:pic>
        <p:nvPicPr>
          <p:cNvPr id="2510" name="Google Shape;2510;p40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2511" name="Google Shape;2511;p402"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2512" name="Google Shape;2512;p402"/>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2513"/>
        <p:cNvGrpSpPr/>
        <p:nvPr/>
      </p:nvGrpSpPr>
      <p:grpSpPr>
        <a:xfrm>
          <a:off x="0" y="0"/>
          <a:ext cx="0" cy="0"/>
          <a:chOff x="0" y="0"/>
          <a:chExt cx="0" cy="0"/>
        </a:xfrm>
      </p:grpSpPr>
      <p:pic>
        <p:nvPicPr>
          <p:cNvPr id="2514" name="Google Shape;2514;p40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2515" name="Google Shape;2515;p403"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2516" name="Google Shape;2516;p403"/>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2517" name="Google Shape;2517;p403"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2518"/>
        <p:cNvGrpSpPr/>
        <p:nvPr/>
      </p:nvGrpSpPr>
      <p:grpSpPr>
        <a:xfrm>
          <a:off x="0" y="0"/>
          <a:ext cx="0" cy="0"/>
          <a:chOff x="0" y="0"/>
          <a:chExt cx="0" cy="0"/>
        </a:xfrm>
      </p:grpSpPr>
      <p:pic>
        <p:nvPicPr>
          <p:cNvPr id="2519" name="Google Shape;2519;p404"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2520" name="Google Shape;2520;p404"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2521" name="Google Shape;2521;p404"/>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17"/>
        <p:cNvGrpSpPr/>
        <p:nvPr/>
      </p:nvGrpSpPr>
      <p:grpSpPr>
        <a:xfrm>
          <a:off x="0" y="0"/>
          <a:ext cx="0" cy="0"/>
          <a:chOff x="0" y="0"/>
          <a:chExt cx="0" cy="0"/>
        </a:xfrm>
      </p:grpSpPr>
      <p:sp>
        <p:nvSpPr>
          <p:cNvPr id="18" name="Google Shape;18;p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19" name="Google Shape;19;p5"/>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20" name="Google Shape;20;p5"/>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21" name="Google Shape;21;p5"/>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306"/>
        <p:cNvGrpSpPr/>
        <p:nvPr/>
      </p:nvGrpSpPr>
      <p:grpSpPr>
        <a:xfrm>
          <a:off x="0" y="0"/>
          <a:ext cx="0" cy="0"/>
          <a:chOff x="0" y="0"/>
          <a:chExt cx="0" cy="0"/>
        </a:xfrm>
      </p:grpSpPr>
      <p:pic>
        <p:nvPicPr>
          <p:cNvPr id="307" name="Google Shape;307;p42"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308" name="Google Shape;308;p42"/>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309" name="Google Shape;309;p42"/>
          <p:cNvGrpSpPr/>
          <p:nvPr/>
        </p:nvGrpSpPr>
        <p:grpSpPr>
          <a:xfrm>
            <a:off x="747481" y="2749896"/>
            <a:ext cx="7595066" cy="1986667"/>
            <a:chOff x="0" y="-1"/>
            <a:chExt cx="20253510" cy="5297778"/>
          </a:xfrm>
        </p:grpSpPr>
        <p:sp>
          <p:nvSpPr>
            <p:cNvPr id="310" name="Google Shape;310;p42"/>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11" name="Google Shape;311;p42"/>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312" name="Google Shape;312;p42"/>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313" name="Google Shape;313;p42"/>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314" name="Google Shape;314;p42"/>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315" name="Google Shape;315;p42"/>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316" name="Google Shape;316;p42"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317" name="Google Shape;317;p42"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318" name="Google Shape;318;p42"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319" name="Google Shape;319;p42"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320" name="Google Shape;320;p42"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321" name="Google Shape;321;p42"/>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2" name="Google Shape;322;p42"/>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2522"/>
        <p:cNvGrpSpPr/>
        <p:nvPr/>
      </p:nvGrpSpPr>
      <p:grpSpPr>
        <a:xfrm>
          <a:off x="0" y="0"/>
          <a:ext cx="0" cy="0"/>
          <a:chOff x="0" y="0"/>
          <a:chExt cx="0" cy="0"/>
        </a:xfrm>
      </p:grpSpPr>
      <p:pic>
        <p:nvPicPr>
          <p:cNvPr id="2523" name="Google Shape;2523;p405"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2524" name="Google Shape;2524;p405"/>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2525"/>
        <p:cNvGrpSpPr/>
        <p:nvPr/>
      </p:nvGrpSpPr>
      <p:grpSpPr>
        <a:xfrm>
          <a:off x="0" y="0"/>
          <a:ext cx="0" cy="0"/>
          <a:chOff x="0" y="0"/>
          <a:chExt cx="0" cy="0"/>
        </a:xfrm>
      </p:grpSpPr>
      <p:sp>
        <p:nvSpPr>
          <p:cNvPr id="2526" name="Google Shape;2526;p40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2527" name="Google Shape;2527;p406"/>
          <p:cNvGrpSpPr/>
          <p:nvPr/>
        </p:nvGrpSpPr>
        <p:grpSpPr>
          <a:xfrm>
            <a:off x="-3515" y="3633"/>
            <a:ext cx="8609105" cy="5184608"/>
            <a:chOff x="0" y="0"/>
            <a:chExt cx="22957614" cy="13825620"/>
          </a:xfrm>
        </p:grpSpPr>
        <p:sp>
          <p:nvSpPr>
            <p:cNvPr id="2528" name="Google Shape;2528;p406"/>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2529" name="Google Shape;2529;p406"/>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2530" name="Google Shape;2530;p406"/>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2531" name="Google Shape;2531;p40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2532" name="Google Shape;2532;p406"/>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2533"/>
        <p:cNvGrpSpPr/>
        <p:nvPr/>
      </p:nvGrpSpPr>
      <p:grpSpPr>
        <a:xfrm>
          <a:off x="0" y="0"/>
          <a:ext cx="0" cy="0"/>
          <a:chOff x="0" y="0"/>
          <a:chExt cx="0" cy="0"/>
        </a:xfrm>
      </p:grpSpPr>
      <p:sp>
        <p:nvSpPr>
          <p:cNvPr id="2534" name="Google Shape;2534;p40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535" name="Google Shape;2535;p407"/>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2536" name="Google Shape;2536;p407"/>
          <p:cNvGrpSpPr/>
          <p:nvPr/>
        </p:nvGrpSpPr>
        <p:grpSpPr>
          <a:xfrm>
            <a:off x="190134" y="356815"/>
            <a:ext cx="8763775" cy="4429913"/>
            <a:chOff x="0" y="0"/>
            <a:chExt cx="23370067" cy="11813100"/>
          </a:xfrm>
        </p:grpSpPr>
        <p:sp>
          <p:nvSpPr>
            <p:cNvPr id="2537" name="Google Shape;2537;p407"/>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538" name="Google Shape;2538;p407"/>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539" name="Google Shape;2539;p407"/>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2540" name="Google Shape;2540;p407"/>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2541"/>
        <p:cNvGrpSpPr/>
        <p:nvPr/>
      </p:nvGrpSpPr>
      <p:grpSpPr>
        <a:xfrm>
          <a:off x="0" y="0"/>
          <a:ext cx="0" cy="0"/>
          <a:chOff x="0" y="0"/>
          <a:chExt cx="0" cy="0"/>
        </a:xfrm>
      </p:grpSpPr>
      <p:sp>
        <p:nvSpPr>
          <p:cNvPr id="2542" name="Google Shape;2542;p40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543" name="Google Shape;2543;p408"/>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2544" name="Google Shape;2544;p408"/>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2545" name="Google Shape;2545;p408"/>
          <p:cNvGrpSpPr/>
          <p:nvPr/>
        </p:nvGrpSpPr>
        <p:grpSpPr>
          <a:xfrm>
            <a:off x="-11816" y="-9767"/>
            <a:ext cx="9155814" cy="5166543"/>
            <a:chOff x="0" y="0"/>
            <a:chExt cx="24415505" cy="13777448"/>
          </a:xfrm>
        </p:grpSpPr>
        <p:sp>
          <p:nvSpPr>
            <p:cNvPr id="2546" name="Google Shape;2546;p408"/>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47" name="Google Shape;2547;p408"/>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48" name="Google Shape;2548;p408"/>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49" name="Google Shape;2549;p408"/>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50" name="Google Shape;2550;p408"/>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51" name="Google Shape;2551;p408"/>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2552"/>
        <p:cNvGrpSpPr/>
        <p:nvPr/>
      </p:nvGrpSpPr>
      <p:grpSpPr>
        <a:xfrm>
          <a:off x="0" y="0"/>
          <a:ext cx="0" cy="0"/>
          <a:chOff x="0" y="0"/>
          <a:chExt cx="0" cy="0"/>
        </a:xfrm>
      </p:grpSpPr>
      <p:sp>
        <p:nvSpPr>
          <p:cNvPr id="2553" name="Google Shape;2553;p409"/>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554" name="Google Shape;2554;p409"/>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2555"/>
        <p:cNvGrpSpPr/>
        <p:nvPr/>
      </p:nvGrpSpPr>
      <p:grpSpPr>
        <a:xfrm>
          <a:off x="0" y="0"/>
          <a:ext cx="0" cy="0"/>
          <a:chOff x="0" y="0"/>
          <a:chExt cx="0" cy="0"/>
        </a:xfrm>
      </p:grpSpPr>
      <p:sp>
        <p:nvSpPr>
          <p:cNvPr id="2556" name="Google Shape;2556;p410"/>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557" name="Google Shape;2557;p410"/>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2558" name="Google Shape;2558;p410"/>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2559"/>
        <p:cNvGrpSpPr/>
        <p:nvPr/>
      </p:nvGrpSpPr>
      <p:grpSpPr>
        <a:xfrm>
          <a:off x="0" y="0"/>
          <a:ext cx="0" cy="0"/>
          <a:chOff x="0" y="0"/>
          <a:chExt cx="0" cy="0"/>
        </a:xfrm>
      </p:grpSpPr>
      <p:sp>
        <p:nvSpPr>
          <p:cNvPr id="2560" name="Google Shape;2560;p411"/>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2561" name="Google Shape;2561;p411"/>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2562"/>
        <p:cNvGrpSpPr/>
        <p:nvPr/>
      </p:nvGrpSpPr>
      <p:grpSpPr>
        <a:xfrm>
          <a:off x="0" y="0"/>
          <a:ext cx="0" cy="0"/>
          <a:chOff x="0" y="0"/>
          <a:chExt cx="0" cy="0"/>
        </a:xfrm>
      </p:grpSpPr>
      <p:sp>
        <p:nvSpPr>
          <p:cNvPr id="2563" name="Google Shape;2563;p412"/>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564" name="Google Shape;2564;p412"/>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2565"/>
        <p:cNvGrpSpPr/>
        <p:nvPr/>
      </p:nvGrpSpPr>
      <p:grpSpPr>
        <a:xfrm>
          <a:off x="0" y="0"/>
          <a:ext cx="0" cy="0"/>
          <a:chOff x="0" y="0"/>
          <a:chExt cx="0" cy="0"/>
        </a:xfrm>
      </p:grpSpPr>
      <p:sp>
        <p:nvSpPr>
          <p:cNvPr id="2566" name="Google Shape;2566;p413"/>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2567" name="Google Shape;2567;p413"/>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2568"/>
        <p:cNvGrpSpPr/>
        <p:nvPr/>
      </p:nvGrpSpPr>
      <p:grpSpPr>
        <a:xfrm>
          <a:off x="0" y="0"/>
          <a:ext cx="0" cy="0"/>
          <a:chOff x="0" y="0"/>
          <a:chExt cx="0" cy="0"/>
        </a:xfrm>
      </p:grpSpPr>
      <p:pic>
        <p:nvPicPr>
          <p:cNvPr id="2569" name="Google Shape;2569;p414"/>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323"/>
        <p:cNvGrpSpPr/>
        <p:nvPr/>
      </p:nvGrpSpPr>
      <p:grpSpPr>
        <a:xfrm>
          <a:off x="0" y="0"/>
          <a:ext cx="0" cy="0"/>
          <a:chOff x="0" y="0"/>
          <a:chExt cx="0" cy="0"/>
        </a:xfrm>
      </p:grpSpPr>
      <p:sp>
        <p:nvSpPr>
          <p:cNvPr id="324" name="Google Shape;324;p4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325" name="Google Shape;325;p43"/>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26" name="Google Shape;326;p43"/>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JSM Impact">
  <p:cSld name="CUSTOM_5">
    <p:spTree>
      <p:nvGrpSpPr>
        <p:cNvPr id="1" name="Shape 2570"/>
        <p:cNvGrpSpPr/>
        <p:nvPr/>
      </p:nvGrpSpPr>
      <p:grpSpPr>
        <a:xfrm>
          <a:off x="0" y="0"/>
          <a:ext cx="0" cy="0"/>
          <a:chOff x="0" y="0"/>
          <a:chExt cx="0" cy="0"/>
        </a:xfrm>
      </p:grpSpPr>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TITLE_3">
  <p:cSld name="TITLE_3">
    <p:spTree>
      <p:nvGrpSpPr>
        <p:cNvPr id="1" name="Shape 2571"/>
        <p:cNvGrpSpPr/>
        <p:nvPr/>
      </p:nvGrpSpPr>
      <p:grpSpPr>
        <a:xfrm>
          <a:off x="0" y="0"/>
          <a:ext cx="0" cy="0"/>
          <a:chOff x="0" y="0"/>
          <a:chExt cx="0" cy="0"/>
        </a:xfrm>
      </p:grpSpPr>
      <p:sp>
        <p:nvSpPr>
          <p:cNvPr id="2572" name="Google Shape;2572;p416"/>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73" name="Google Shape;2573;p416"/>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74" name="Google Shape;2574;p4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75"/>
        <p:cNvGrpSpPr/>
        <p:nvPr/>
      </p:nvGrpSpPr>
      <p:grpSpPr>
        <a:xfrm>
          <a:off x="0" y="0"/>
          <a:ext cx="0" cy="0"/>
          <a:chOff x="0" y="0"/>
          <a:chExt cx="0" cy="0"/>
        </a:xfrm>
      </p:grpSpPr>
      <p:sp>
        <p:nvSpPr>
          <p:cNvPr id="2576" name="Google Shape;2576;p417"/>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77" name="Google Shape;2577;p417"/>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2578" name="Google Shape;2578;p4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matchingName="Blank_N900">
  <p:cSld name="TITLE_AND_BODY_1">
    <p:bg>
      <p:bgPr>
        <a:solidFill>
          <a:srgbClr val="091E42"/>
        </a:solidFill>
        <a:effectLst/>
      </p:bgPr>
    </p:bg>
    <p:spTree>
      <p:nvGrpSpPr>
        <p:cNvPr id="1" name="Shape 2579"/>
        <p:cNvGrpSpPr/>
        <p:nvPr/>
      </p:nvGrpSpPr>
      <p:grpSpPr>
        <a:xfrm>
          <a:off x="0" y="0"/>
          <a:ext cx="0" cy="0"/>
          <a:chOff x="0" y="0"/>
          <a:chExt cx="0" cy="0"/>
        </a:xfrm>
      </p:grpSpPr>
      <p:sp>
        <p:nvSpPr>
          <p:cNvPr id="2580" name="Google Shape;2580;p41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solidFill>
                <a:schemeClr val="dk2"/>
              </a:solidFill>
              <a:latin typeface="Arial"/>
              <a:ea typeface="Arial"/>
              <a:cs typeface="Arial"/>
              <a:sym typeface="Arial"/>
            </a:endParaRPr>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Quote 03 1">
  <p:cSld name="Quote 03">
    <p:spTree>
      <p:nvGrpSpPr>
        <p:cNvPr id="1" name="Shape 2581"/>
        <p:cNvGrpSpPr/>
        <p:nvPr/>
      </p:nvGrpSpPr>
      <p:grpSpPr>
        <a:xfrm>
          <a:off x="0" y="0"/>
          <a:ext cx="0" cy="0"/>
          <a:chOff x="0" y="0"/>
          <a:chExt cx="0" cy="0"/>
        </a:xfrm>
      </p:grpSpPr>
      <p:sp>
        <p:nvSpPr>
          <p:cNvPr id="2582" name="Google Shape;2582;p419"/>
          <p:cNvSpPr txBox="1">
            <a:spLocks noGrp="1"/>
          </p:cNvSpPr>
          <p:nvPr>
            <p:ph type="body" idx="1"/>
          </p:nvPr>
        </p:nvSpPr>
        <p:spPr>
          <a:xfrm>
            <a:off x="1017911" y="1534753"/>
            <a:ext cx="7050900" cy="22737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83" name="Google Shape;2583;p419"/>
          <p:cNvSpPr txBox="1">
            <a:spLocks noGrp="1"/>
          </p:cNvSpPr>
          <p:nvPr>
            <p:ph type="body" idx="2"/>
          </p:nvPr>
        </p:nvSpPr>
        <p:spPr>
          <a:xfrm>
            <a:off x="10153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84" name="Google Shape;2584;p419"/>
          <p:cNvSpPr txBox="1">
            <a:spLocks noGrp="1"/>
          </p:cNvSpPr>
          <p:nvPr>
            <p:ph type="body" idx="3"/>
          </p:nvPr>
        </p:nvSpPr>
        <p:spPr>
          <a:xfrm>
            <a:off x="1019532" y="4207669"/>
            <a:ext cx="4218900" cy="1953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100"/>
              <a:buFont typeface="Play"/>
              <a:buNone/>
              <a:defRPr sz="11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85" name="Google Shape;2585;p419"/>
          <p:cNvSpPr txBox="1"/>
          <p:nvPr/>
        </p:nvSpPr>
        <p:spPr>
          <a:xfrm>
            <a:off x="1022509"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a:p>
        </p:txBody>
      </p:sp>
      <p:sp>
        <p:nvSpPr>
          <p:cNvPr id="2586" name="Google Shape;2586;p41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Content/Graphic 06">
  <p:cSld name="Content/Graphic 06">
    <p:spTree>
      <p:nvGrpSpPr>
        <p:cNvPr id="1" name="Shape 2587"/>
        <p:cNvGrpSpPr/>
        <p:nvPr/>
      </p:nvGrpSpPr>
      <p:grpSpPr>
        <a:xfrm>
          <a:off x="0" y="0"/>
          <a:ext cx="0" cy="0"/>
          <a:chOff x="0" y="0"/>
          <a:chExt cx="0" cy="0"/>
        </a:xfrm>
      </p:grpSpPr>
      <p:sp>
        <p:nvSpPr>
          <p:cNvPr id="2588" name="Google Shape;2588;p420"/>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89" name="Google Shape;2589;p420"/>
          <p:cNvSpPr>
            <a:spLocks noGrp="1"/>
          </p:cNvSpPr>
          <p:nvPr>
            <p:ph type="pic" idx="2"/>
          </p:nvPr>
        </p:nvSpPr>
        <p:spPr>
          <a:xfrm>
            <a:off x="1441574" y="1534457"/>
            <a:ext cx="428700" cy="428700"/>
          </a:xfrm>
          <a:prstGeom prst="rect">
            <a:avLst/>
          </a:prstGeom>
          <a:noFill/>
          <a:ln>
            <a:noFill/>
          </a:ln>
        </p:spPr>
      </p:sp>
      <p:sp>
        <p:nvSpPr>
          <p:cNvPr id="2590" name="Google Shape;2590;p420"/>
          <p:cNvSpPr>
            <a:spLocks noGrp="1"/>
          </p:cNvSpPr>
          <p:nvPr>
            <p:ph type="pic" idx="3"/>
          </p:nvPr>
        </p:nvSpPr>
        <p:spPr>
          <a:xfrm>
            <a:off x="5321176" y="1534457"/>
            <a:ext cx="428700" cy="428700"/>
          </a:xfrm>
          <a:prstGeom prst="rect">
            <a:avLst/>
          </a:prstGeom>
          <a:noFill/>
          <a:ln>
            <a:noFill/>
          </a:ln>
        </p:spPr>
      </p:sp>
      <p:sp>
        <p:nvSpPr>
          <p:cNvPr id="2591" name="Google Shape;2591;p420"/>
          <p:cNvSpPr>
            <a:spLocks noGrp="1"/>
          </p:cNvSpPr>
          <p:nvPr>
            <p:ph type="pic" idx="4"/>
          </p:nvPr>
        </p:nvSpPr>
        <p:spPr>
          <a:xfrm>
            <a:off x="1441574" y="3287201"/>
            <a:ext cx="428700" cy="428700"/>
          </a:xfrm>
          <a:prstGeom prst="rect">
            <a:avLst/>
          </a:prstGeom>
          <a:noFill/>
          <a:ln>
            <a:noFill/>
          </a:ln>
        </p:spPr>
      </p:sp>
      <p:sp>
        <p:nvSpPr>
          <p:cNvPr id="2592" name="Google Shape;2592;p420"/>
          <p:cNvSpPr>
            <a:spLocks noGrp="1"/>
          </p:cNvSpPr>
          <p:nvPr>
            <p:ph type="pic" idx="5"/>
          </p:nvPr>
        </p:nvSpPr>
        <p:spPr>
          <a:xfrm>
            <a:off x="5321176" y="3287201"/>
            <a:ext cx="428700" cy="428700"/>
          </a:xfrm>
          <a:prstGeom prst="rect">
            <a:avLst/>
          </a:prstGeom>
          <a:noFill/>
          <a:ln>
            <a:noFill/>
          </a:ln>
        </p:spPr>
      </p:sp>
      <p:sp>
        <p:nvSpPr>
          <p:cNvPr id="2593" name="Google Shape;2593;p420"/>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4" name="Google Shape;2594;p420"/>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5" name="Google Shape;2595;p420"/>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6" name="Google Shape;2596;p420"/>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7" name="Google Shape;2597;p420"/>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8" name="Google Shape;2598;p420"/>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599" name="Google Shape;2599;p420"/>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600" name="Google Shape;2600;p420"/>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2601" name="Google Shape;2601;p42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Slide Nav Bottom_Black">
  <p:cSld name="Slide Nav Bottom_Black">
    <p:bg>
      <p:bgPr>
        <a:solidFill>
          <a:srgbClr val="14171A"/>
        </a:solidFill>
        <a:effectLst/>
      </p:bgPr>
    </p:bg>
    <p:spTree>
      <p:nvGrpSpPr>
        <p:cNvPr id="1" name="Shape 2602"/>
        <p:cNvGrpSpPr/>
        <p:nvPr/>
      </p:nvGrpSpPr>
      <p:grpSpPr>
        <a:xfrm>
          <a:off x="0" y="0"/>
          <a:ext cx="0" cy="0"/>
          <a:chOff x="0" y="0"/>
          <a:chExt cx="0" cy="0"/>
        </a:xfrm>
      </p:grpSpPr>
      <p:sp>
        <p:nvSpPr>
          <p:cNvPr id="2603" name="Google Shape;2603;p42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Blank blue">
  <p:cSld name="Blank blue">
    <p:bg>
      <p:bgPr>
        <a:solidFill>
          <a:srgbClr val="1767DA"/>
        </a:solidFill>
        <a:effectLst/>
      </p:bgPr>
    </p:bg>
    <p:spTree>
      <p:nvGrpSpPr>
        <p:cNvPr id="1" name="Shape 2604"/>
        <p:cNvGrpSpPr/>
        <p:nvPr/>
      </p:nvGrpSpPr>
      <p:grpSpPr>
        <a:xfrm>
          <a:off x="0" y="0"/>
          <a:ext cx="0" cy="0"/>
          <a:chOff x="0" y="0"/>
          <a:chExt cx="0" cy="0"/>
        </a:xfrm>
      </p:grpSpPr>
      <p:sp>
        <p:nvSpPr>
          <p:cNvPr id="2605" name="Google Shape;2605;p42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Blank_N900 1">
  <p:cSld name="TITLE_AND_BODY_2">
    <p:bg>
      <p:bgPr>
        <a:solidFill>
          <a:srgbClr val="091E42"/>
        </a:solidFill>
        <a:effectLst/>
      </p:bgPr>
    </p:bg>
    <p:spTree>
      <p:nvGrpSpPr>
        <p:cNvPr id="1" name="Shape 2606"/>
        <p:cNvGrpSpPr/>
        <p:nvPr/>
      </p:nvGrpSpPr>
      <p:grpSpPr>
        <a:xfrm>
          <a:off x="0" y="0"/>
          <a:ext cx="0" cy="0"/>
          <a:chOff x="0" y="0"/>
          <a:chExt cx="0" cy="0"/>
        </a:xfrm>
      </p:grpSpPr>
      <p:sp>
        <p:nvSpPr>
          <p:cNvPr id="2607" name="Google Shape;2607;p423"/>
          <p:cNvSpPr txBox="1">
            <a:spLocks noGrp="1"/>
          </p:cNvSpPr>
          <p:nvPr>
            <p:ph type="sldNum" idx="12"/>
          </p:nvPr>
        </p:nvSpPr>
        <p:spPr>
          <a:xfrm>
            <a:off x="4472864" y="4905375"/>
            <a:ext cx="193500" cy="215400"/>
          </a:xfrm>
          <a:prstGeom prst="rect">
            <a:avLst/>
          </a:prstGeom>
          <a:noFill/>
          <a:ln>
            <a:noFill/>
          </a:ln>
        </p:spPr>
        <p:txBody>
          <a:bodyPr spcFirstLastPara="1" wrap="square" lIns="38100" tIns="38100" rIns="38100" bIns="3810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solidFill>
                <a:schemeClr val="dk2"/>
              </a:solidFill>
              <a:latin typeface="Arial"/>
              <a:ea typeface="Arial"/>
              <a:cs typeface="Arial"/>
              <a:sym typeface="Arial"/>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2612"/>
        <p:cNvGrpSpPr/>
        <p:nvPr/>
      </p:nvGrpSpPr>
      <p:grpSpPr>
        <a:xfrm>
          <a:off x="0" y="0"/>
          <a:ext cx="0" cy="0"/>
          <a:chOff x="0" y="0"/>
          <a:chExt cx="0" cy="0"/>
        </a:xfrm>
      </p:grpSpPr>
      <p:sp>
        <p:nvSpPr>
          <p:cNvPr id="2613" name="Google Shape;2613;p42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327"/>
        <p:cNvGrpSpPr/>
        <p:nvPr/>
      </p:nvGrpSpPr>
      <p:grpSpPr>
        <a:xfrm>
          <a:off x="0" y="0"/>
          <a:ext cx="0" cy="0"/>
          <a:chOff x="0" y="0"/>
          <a:chExt cx="0" cy="0"/>
        </a:xfrm>
      </p:grpSpPr>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2614"/>
        <p:cNvGrpSpPr/>
        <p:nvPr/>
      </p:nvGrpSpPr>
      <p:grpSpPr>
        <a:xfrm>
          <a:off x="0" y="0"/>
          <a:ext cx="0" cy="0"/>
          <a:chOff x="0" y="0"/>
          <a:chExt cx="0" cy="0"/>
        </a:xfrm>
      </p:grpSpPr>
      <p:sp>
        <p:nvSpPr>
          <p:cNvPr id="2615" name="Google Shape;2615;p42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2616"/>
        <p:cNvGrpSpPr/>
        <p:nvPr/>
      </p:nvGrpSpPr>
      <p:grpSpPr>
        <a:xfrm>
          <a:off x="0" y="0"/>
          <a:ext cx="0" cy="0"/>
          <a:chOff x="0" y="0"/>
          <a:chExt cx="0" cy="0"/>
        </a:xfrm>
      </p:grpSpPr>
      <p:sp>
        <p:nvSpPr>
          <p:cNvPr id="2617" name="Google Shape;2617;p427"/>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2618" name="Google Shape;2618;p427"/>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2619" name="Google Shape;2619;p427"/>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2620"/>
        <p:cNvGrpSpPr/>
        <p:nvPr/>
      </p:nvGrpSpPr>
      <p:grpSpPr>
        <a:xfrm>
          <a:off x="0" y="0"/>
          <a:ext cx="0" cy="0"/>
          <a:chOff x="0" y="0"/>
          <a:chExt cx="0" cy="0"/>
        </a:xfrm>
      </p:grpSpPr>
      <p:sp>
        <p:nvSpPr>
          <p:cNvPr id="2621" name="Google Shape;2621;p42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22" name="Google Shape;2622;p428"/>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2623" name="Google Shape;2623;p428"/>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2624" name="Google Shape;2624;p428"/>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2625"/>
        <p:cNvGrpSpPr/>
        <p:nvPr/>
      </p:nvGrpSpPr>
      <p:grpSpPr>
        <a:xfrm>
          <a:off x="0" y="0"/>
          <a:ext cx="0" cy="0"/>
          <a:chOff x="0" y="0"/>
          <a:chExt cx="0" cy="0"/>
        </a:xfrm>
      </p:grpSpPr>
      <p:sp>
        <p:nvSpPr>
          <p:cNvPr id="2626" name="Google Shape;2626;p42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27" name="Google Shape;2627;p429"/>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2628" name="Google Shape;2628;p429"/>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2629" name="Google Shape;2629;p429"/>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2630" name="Google Shape;2630;p429"/>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2631" name="Google Shape;2631;p429"/>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2632"/>
        <p:cNvGrpSpPr/>
        <p:nvPr/>
      </p:nvGrpSpPr>
      <p:grpSpPr>
        <a:xfrm>
          <a:off x="0" y="0"/>
          <a:ext cx="0" cy="0"/>
          <a:chOff x="0" y="0"/>
          <a:chExt cx="0" cy="0"/>
        </a:xfrm>
      </p:grpSpPr>
      <p:sp>
        <p:nvSpPr>
          <p:cNvPr id="2633" name="Google Shape;2633;p43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34" name="Google Shape;2634;p430"/>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2635" name="Google Shape;2635;p430"/>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2636" name="Google Shape;2636;p430"/>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2637" name="Google Shape;2637;p430"/>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2638"/>
        <p:cNvGrpSpPr/>
        <p:nvPr/>
      </p:nvGrpSpPr>
      <p:grpSpPr>
        <a:xfrm>
          <a:off x="0" y="0"/>
          <a:ext cx="0" cy="0"/>
          <a:chOff x="0" y="0"/>
          <a:chExt cx="0" cy="0"/>
        </a:xfrm>
      </p:grpSpPr>
      <p:sp>
        <p:nvSpPr>
          <p:cNvPr id="2639" name="Google Shape;2639;p43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40" name="Google Shape;2640;p431"/>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2641" name="Google Shape;2641;p43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2642" name="Google Shape;2642;p431"/>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2643" name="Google Shape;2643;p431"/>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2644"/>
        <p:cNvGrpSpPr/>
        <p:nvPr/>
      </p:nvGrpSpPr>
      <p:grpSpPr>
        <a:xfrm>
          <a:off x="0" y="0"/>
          <a:ext cx="0" cy="0"/>
          <a:chOff x="0" y="0"/>
          <a:chExt cx="0" cy="0"/>
        </a:xfrm>
      </p:grpSpPr>
      <p:sp>
        <p:nvSpPr>
          <p:cNvPr id="2645" name="Google Shape;2645;p43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46" name="Google Shape;2646;p432"/>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2647" name="Google Shape;2647;p43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2648" name="Google Shape;2648;p432"/>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2649" name="Google Shape;2649;p432"/>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2650"/>
        <p:cNvGrpSpPr/>
        <p:nvPr/>
      </p:nvGrpSpPr>
      <p:grpSpPr>
        <a:xfrm>
          <a:off x="0" y="0"/>
          <a:ext cx="0" cy="0"/>
          <a:chOff x="0" y="0"/>
          <a:chExt cx="0" cy="0"/>
        </a:xfrm>
      </p:grpSpPr>
      <p:sp>
        <p:nvSpPr>
          <p:cNvPr id="2651" name="Google Shape;2651;p43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52" name="Google Shape;2652;p43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2653" name="Google Shape;2653;p43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2654" name="Google Shape;2654;p433"/>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2655" name="Google Shape;2655;p433"/>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2656" name="Google Shape;2656;p433"/>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2657"/>
        <p:cNvGrpSpPr/>
        <p:nvPr/>
      </p:nvGrpSpPr>
      <p:grpSpPr>
        <a:xfrm>
          <a:off x="0" y="0"/>
          <a:ext cx="0" cy="0"/>
          <a:chOff x="0" y="0"/>
          <a:chExt cx="0" cy="0"/>
        </a:xfrm>
      </p:grpSpPr>
      <p:sp>
        <p:nvSpPr>
          <p:cNvPr id="2658" name="Google Shape;2658;p43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659" name="Google Shape;2659;p434"/>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2660" name="Google Shape;2660;p434"/>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2661" name="Google Shape;2661;p434"/>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2662" name="Google Shape;2662;p434"/>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2663"/>
        <p:cNvGrpSpPr/>
        <p:nvPr/>
      </p:nvGrpSpPr>
      <p:grpSpPr>
        <a:xfrm>
          <a:off x="0" y="0"/>
          <a:ext cx="0" cy="0"/>
          <a:chOff x="0" y="0"/>
          <a:chExt cx="0" cy="0"/>
        </a:xfrm>
      </p:grpSpPr>
      <p:sp>
        <p:nvSpPr>
          <p:cNvPr id="2664" name="Google Shape;2664;p43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665" name="Google Shape;2665;p435"/>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328"/>
        <p:cNvGrpSpPr/>
        <p:nvPr/>
      </p:nvGrpSpPr>
      <p:grpSpPr>
        <a:xfrm>
          <a:off x="0" y="0"/>
          <a:ext cx="0" cy="0"/>
          <a:chOff x="0" y="0"/>
          <a:chExt cx="0" cy="0"/>
        </a:xfrm>
      </p:grpSpPr>
      <p:sp>
        <p:nvSpPr>
          <p:cNvPr id="329" name="Google Shape;329;p45"/>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30" name="Google Shape;330;p45"/>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31" name="Google Shape;331;p45"/>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332" name="Google Shape;332;p45"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333" name="Google Shape;333;p45"/>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2666"/>
        <p:cNvGrpSpPr/>
        <p:nvPr/>
      </p:nvGrpSpPr>
      <p:grpSpPr>
        <a:xfrm>
          <a:off x="0" y="0"/>
          <a:ext cx="0" cy="0"/>
          <a:chOff x="0" y="0"/>
          <a:chExt cx="0" cy="0"/>
        </a:xfrm>
      </p:grpSpPr>
      <p:sp>
        <p:nvSpPr>
          <p:cNvPr id="2667" name="Google Shape;2667;p436"/>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2668" name="Google Shape;2668;p436"/>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2669" name="Google Shape;2669;p436"/>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2670" name="Google Shape;2670;p436"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2671"/>
        <p:cNvGrpSpPr/>
        <p:nvPr/>
      </p:nvGrpSpPr>
      <p:grpSpPr>
        <a:xfrm>
          <a:off x="0" y="0"/>
          <a:ext cx="0" cy="0"/>
          <a:chOff x="0" y="0"/>
          <a:chExt cx="0" cy="0"/>
        </a:xfrm>
      </p:grpSpPr>
      <p:sp>
        <p:nvSpPr>
          <p:cNvPr id="2672" name="Google Shape;2672;p43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2673" name="Google Shape;2673;p437"/>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2674" name="Google Shape;2674;p437"/>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675" name="Google Shape;2675;p437"/>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676" name="Google Shape;2676;p437"/>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2677" name="Google Shape;2677;p437"/>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2678" name="Google Shape;2678;p437"/>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2679" name="Google Shape;2679;p437"/>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2680"/>
        <p:cNvGrpSpPr/>
        <p:nvPr/>
      </p:nvGrpSpPr>
      <p:grpSpPr>
        <a:xfrm>
          <a:off x="0" y="0"/>
          <a:ext cx="0" cy="0"/>
          <a:chOff x="0" y="0"/>
          <a:chExt cx="0" cy="0"/>
        </a:xfrm>
      </p:grpSpPr>
      <p:sp>
        <p:nvSpPr>
          <p:cNvPr id="2681" name="Google Shape;2681;p438"/>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2682" name="Google Shape;2682;p438"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2683" name="Google Shape;2683;p438"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2684" name="Google Shape;2684;p438"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2685" name="Google Shape;2685;p438"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2686" name="Google Shape;2686;p43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2687"/>
        <p:cNvGrpSpPr/>
        <p:nvPr/>
      </p:nvGrpSpPr>
      <p:grpSpPr>
        <a:xfrm>
          <a:off x="0" y="0"/>
          <a:ext cx="0" cy="0"/>
          <a:chOff x="0" y="0"/>
          <a:chExt cx="0" cy="0"/>
        </a:xfrm>
      </p:grpSpPr>
      <p:sp>
        <p:nvSpPr>
          <p:cNvPr id="2688" name="Google Shape;2688;p439"/>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689" name="Google Shape;2689;p439"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2690" name="Google Shape;2690;p439"/>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691" name="Google Shape;2691;p439"/>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692" name="Google Shape;2692;p439"/>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2693"/>
        <p:cNvGrpSpPr/>
        <p:nvPr/>
      </p:nvGrpSpPr>
      <p:grpSpPr>
        <a:xfrm>
          <a:off x="0" y="0"/>
          <a:ext cx="0" cy="0"/>
          <a:chOff x="0" y="0"/>
          <a:chExt cx="0" cy="0"/>
        </a:xfrm>
      </p:grpSpPr>
      <p:sp>
        <p:nvSpPr>
          <p:cNvPr id="2694" name="Google Shape;2694;p440"/>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695" name="Google Shape;2695;p440"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2696" name="Google Shape;2696;p440"/>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697" name="Google Shape;2697;p440"/>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698" name="Google Shape;2698;p440"/>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2699"/>
        <p:cNvGrpSpPr/>
        <p:nvPr/>
      </p:nvGrpSpPr>
      <p:grpSpPr>
        <a:xfrm>
          <a:off x="0" y="0"/>
          <a:ext cx="0" cy="0"/>
          <a:chOff x="0" y="0"/>
          <a:chExt cx="0" cy="0"/>
        </a:xfrm>
      </p:grpSpPr>
      <p:pic>
        <p:nvPicPr>
          <p:cNvPr id="2700" name="Google Shape;2700;p441"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2701" name="Google Shape;2701;p441"/>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2702" name="Google Shape;2702;p441"/>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03" name="Google Shape;2703;p441"/>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2704" name="Google Shape;2704;p441"/>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2705"/>
        <p:cNvGrpSpPr/>
        <p:nvPr/>
      </p:nvGrpSpPr>
      <p:grpSpPr>
        <a:xfrm>
          <a:off x="0" y="0"/>
          <a:ext cx="0" cy="0"/>
          <a:chOff x="0" y="0"/>
          <a:chExt cx="0" cy="0"/>
        </a:xfrm>
      </p:grpSpPr>
      <p:pic>
        <p:nvPicPr>
          <p:cNvPr id="2706" name="Google Shape;2706;p442"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2707" name="Google Shape;2707;p442"/>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2708" name="Google Shape;2708;p442"/>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09" name="Google Shape;2709;p442"/>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2710"/>
        <p:cNvGrpSpPr/>
        <p:nvPr/>
      </p:nvGrpSpPr>
      <p:grpSpPr>
        <a:xfrm>
          <a:off x="0" y="0"/>
          <a:ext cx="0" cy="0"/>
          <a:chOff x="0" y="0"/>
          <a:chExt cx="0" cy="0"/>
        </a:xfrm>
      </p:grpSpPr>
      <p:sp>
        <p:nvSpPr>
          <p:cNvPr id="2711" name="Google Shape;2711;p443"/>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712" name="Google Shape;2712;p443"/>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13" name="Google Shape;2713;p443"/>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14" name="Google Shape;2714;p443"/>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15" name="Google Shape;2715;p443"/>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2716"/>
        <p:cNvGrpSpPr/>
        <p:nvPr/>
      </p:nvGrpSpPr>
      <p:grpSpPr>
        <a:xfrm>
          <a:off x="0" y="0"/>
          <a:ext cx="0" cy="0"/>
          <a:chOff x="0" y="0"/>
          <a:chExt cx="0" cy="0"/>
        </a:xfrm>
      </p:grpSpPr>
      <p:sp>
        <p:nvSpPr>
          <p:cNvPr id="2717" name="Google Shape;2717;p444"/>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718" name="Google Shape;2718;p444"/>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19" name="Google Shape;2719;p444"/>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20" name="Google Shape;2720;p444"/>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21" name="Google Shape;2721;p444"/>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2722"/>
        <p:cNvGrpSpPr/>
        <p:nvPr/>
      </p:nvGrpSpPr>
      <p:grpSpPr>
        <a:xfrm>
          <a:off x="0" y="0"/>
          <a:ext cx="0" cy="0"/>
          <a:chOff x="0" y="0"/>
          <a:chExt cx="0" cy="0"/>
        </a:xfrm>
      </p:grpSpPr>
      <p:sp>
        <p:nvSpPr>
          <p:cNvPr id="2723" name="Google Shape;2723;p445"/>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24" name="Google Shape;2724;p445"/>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25" name="Google Shape;2725;p445"/>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2726" name="Google Shape;2726;p445"/>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27" name="Google Shape;2727;p445"/>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28" name="Google Shape;2728;p445"/>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29" name="Google Shape;2729;p445"/>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30" name="Google Shape;2730;p445"/>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31" name="Google Shape;2731;p445"/>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732" name="Google Shape;2732;p445"/>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33" name="Google Shape;2733;p445"/>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334"/>
        <p:cNvGrpSpPr/>
        <p:nvPr/>
      </p:nvGrpSpPr>
      <p:grpSpPr>
        <a:xfrm>
          <a:off x="0" y="0"/>
          <a:ext cx="0" cy="0"/>
          <a:chOff x="0" y="0"/>
          <a:chExt cx="0" cy="0"/>
        </a:xfrm>
      </p:grpSpPr>
      <p:sp>
        <p:nvSpPr>
          <p:cNvPr id="335" name="Google Shape;335;p46"/>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36" name="Google Shape;336;p46"/>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7" name="Google Shape;337;p46"/>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2734"/>
        <p:cNvGrpSpPr/>
        <p:nvPr/>
      </p:nvGrpSpPr>
      <p:grpSpPr>
        <a:xfrm>
          <a:off x="0" y="0"/>
          <a:ext cx="0" cy="0"/>
          <a:chOff x="0" y="0"/>
          <a:chExt cx="0" cy="0"/>
        </a:xfrm>
      </p:grpSpPr>
      <p:sp>
        <p:nvSpPr>
          <p:cNvPr id="2735" name="Google Shape;2735;p446"/>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36" name="Google Shape;2736;p446"/>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737" name="Google Shape;2737;p446"/>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2738" name="Google Shape;2738;p446"/>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39" name="Google Shape;2739;p446"/>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740" name="Google Shape;2740;p446"/>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41" name="Google Shape;2741;p446"/>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742" name="Google Shape;2742;p446"/>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43" name="Google Shape;2743;p446"/>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744" name="Google Shape;2744;p446"/>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2745" name="Google Shape;2745;p446"/>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2746"/>
        <p:cNvGrpSpPr/>
        <p:nvPr/>
      </p:nvGrpSpPr>
      <p:grpSpPr>
        <a:xfrm>
          <a:off x="0" y="0"/>
          <a:ext cx="0" cy="0"/>
          <a:chOff x="0" y="0"/>
          <a:chExt cx="0" cy="0"/>
        </a:xfrm>
      </p:grpSpPr>
      <p:sp>
        <p:nvSpPr>
          <p:cNvPr id="2747" name="Google Shape;2747;p447"/>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748" name="Google Shape;2748;p447"/>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49" name="Google Shape;2749;p447"/>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750" name="Google Shape;2750;p447"/>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51" name="Google Shape;2751;p447"/>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2752"/>
        <p:cNvGrpSpPr/>
        <p:nvPr/>
      </p:nvGrpSpPr>
      <p:grpSpPr>
        <a:xfrm>
          <a:off x="0" y="0"/>
          <a:ext cx="0" cy="0"/>
          <a:chOff x="0" y="0"/>
          <a:chExt cx="0" cy="0"/>
        </a:xfrm>
      </p:grpSpPr>
      <p:sp>
        <p:nvSpPr>
          <p:cNvPr id="2753" name="Google Shape;2753;p448"/>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754" name="Google Shape;2754;p448"/>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55" name="Google Shape;2755;p448"/>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2756" name="Google Shape;2756;p448"/>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57" name="Google Shape;2757;p448"/>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2758"/>
        <p:cNvGrpSpPr/>
        <p:nvPr/>
      </p:nvGrpSpPr>
      <p:grpSpPr>
        <a:xfrm>
          <a:off x="0" y="0"/>
          <a:ext cx="0" cy="0"/>
          <a:chOff x="0" y="0"/>
          <a:chExt cx="0" cy="0"/>
        </a:xfrm>
      </p:grpSpPr>
      <p:sp>
        <p:nvSpPr>
          <p:cNvPr id="2759" name="Google Shape;2759;p44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60" name="Google Shape;2760;p44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2761" name="Google Shape;2761;p449"/>
          <p:cNvGrpSpPr/>
          <p:nvPr/>
        </p:nvGrpSpPr>
        <p:grpSpPr>
          <a:xfrm>
            <a:off x="1254600" y="1274487"/>
            <a:ext cx="301625" cy="236533"/>
            <a:chOff x="-2" y="0"/>
            <a:chExt cx="799641" cy="634989"/>
          </a:xfrm>
        </p:grpSpPr>
        <p:pic>
          <p:nvPicPr>
            <p:cNvPr id="2762" name="Google Shape;2762;p449"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2763" name="Google Shape;2763;p449"/>
            <p:cNvGrpSpPr/>
            <p:nvPr/>
          </p:nvGrpSpPr>
          <p:grpSpPr>
            <a:xfrm>
              <a:off x="-2" y="7641"/>
              <a:ext cx="515485" cy="627348"/>
              <a:chOff x="-1" y="0"/>
              <a:chExt cx="515485" cy="627348"/>
            </a:xfrm>
          </p:grpSpPr>
          <p:sp>
            <p:nvSpPr>
              <p:cNvPr id="2764" name="Google Shape;2764;p449"/>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65" name="Google Shape;2765;p449"/>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66" name="Google Shape;2766;p449"/>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2767"/>
        <p:cNvGrpSpPr/>
        <p:nvPr/>
      </p:nvGrpSpPr>
      <p:grpSpPr>
        <a:xfrm>
          <a:off x="0" y="0"/>
          <a:ext cx="0" cy="0"/>
          <a:chOff x="0" y="0"/>
          <a:chExt cx="0" cy="0"/>
        </a:xfrm>
      </p:grpSpPr>
      <p:grpSp>
        <p:nvGrpSpPr>
          <p:cNvPr id="2768" name="Google Shape;2768;p450"/>
          <p:cNvGrpSpPr/>
          <p:nvPr/>
        </p:nvGrpSpPr>
        <p:grpSpPr>
          <a:xfrm>
            <a:off x="1252949" y="1244208"/>
            <a:ext cx="370336" cy="337375"/>
            <a:chOff x="-2" y="0"/>
            <a:chExt cx="975853" cy="889000"/>
          </a:xfrm>
        </p:grpSpPr>
        <p:pic>
          <p:nvPicPr>
            <p:cNvPr id="2769" name="Google Shape;2769;p450"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2770" name="Google Shape;2770;p450"/>
            <p:cNvGrpSpPr/>
            <p:nvPr/>
          </p:nvGrpSpPr>
          <p:grpSpPr>
            <a:xfrm>
              <a:off x="-2" y="80324"/>
              <a:ext cx="519307" cy="632020"/>
              <a:chOff x="-1" y="0"/>
              <a:chExt cx="519307" cy="632020"/>
            </a:xfrm>
          </p:grpSpPr>
          <p:sp>
            <p:nvSpPr>
              <p:cNvPr id="2771" name="Google Shape;2771;p450"/>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72" name="Google Shape;2772;p450"/>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73" name="Google Shape;2773;p450"/>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774" name="Google Shape;2774;p45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775" name="Google Shape;2775;p45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2776"/>
        <p:cNvGrpSpPr/>
        <p:nvPr/>
      </p:nvGrpSpPr>
      <p:grpSpPr>
        <a:xfrm>
          <a:off x="0" y="0"/>
          <a:ext cx="0" cy="0"/>
          <a:chOff x="0" y="0"/>
          <a:chExt cx="0" cy="0"/>
        </a:xfrm>
      </p:grpSpPr>
      <p:grpSp>
        <p:nvGrpSpPr>
          <p:cNvPr id="2777" name="Google Shape;2777;p451"/>
          <p:cNvGrpSpPr/>
          <p:nvPr/>
        </p:nvGrpSpPr>
        <p:grpSpPr>
          <a:xfrm>
            <a:off x="1253738" y="1273127"/>
            <a:ext cx="378455" cy="240983"/>
            <a:chOff x="-1" y="0"/>
            <a:chExt cx="997247" cy="635001"/>
          </a:xfrm>
        </p:grpSpPr>
        <p:pic>
          <p:nvPicPr>
            <p:cNvPr id="2778" name="Google Shape;2778;p451"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2779" name="Google Shape;2779;p451"/>
            <p:cNvGrpSpPr/>
            <p:nvPr/>
          </p:nvGrpSpPr>
          <p:grpSpPr>
            <a:xfrm>
              <a:off x="-1" y="1080"/>
              <a:ext cx="519987" cy="632825"/>
              <a:chOff x="-1" y="0"/>
              <a:chExt cx="519987" cy="632825"/>
            </a:xfrm>
          </p:grpSpPr>
          <p:sp>
            <p:nvSpPr>
              <p:cNvPr id="2780" name="Google Shape;2780;p451"/>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81" name="Google Shape;2781;p451"/>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82" name="Google Shape;2782;p451"/>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783" name="Google Shape;2783;p45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784" name="Google Shape;2784;p45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2785"/>
        <p:cNvGrpSpPr/>
        <p:nvPr/>
      </p:nvGrpSpPr>
      <p:grpSpPr>
        <a:xfrm>
          <a:off x="0" y="0"/>
          <a:ext cx="0" cy="0"/>
          <a:chOff x="0" y="0"/>
          <a:chExt cx="0" cy="0"/>
        </a:xfrm>
      </p:grpSpPr>
      <p:grpSp>
        <p:nvGrpSpPr>
          <p:cNvPr id="2786" name="Google Shape;2786;p452"/>
          <p:cNvGrpSpPr/>
          <p:nvPr/>
        </p:nvGrpSpPr>
        <p:grpSpPr>
          <a:xfrm>
            <a:off x="1248184" y="1268309"/>
            <a:ext cx="395168" cy="240974"/>
            <a:chOff x="-1" y="0"/>
            <a:chExt cx="1041286" cy="634978"/>
          </a:xfrm>
        </p:grpSpPr>
        <p:pic>
          <p:nvPicPr>
            <p:cNvPr id="2787" name="Google Shape;2787;p452"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2788" name="Google Shape;2788;p452"/>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89" name="Google Shape;2789;p452"/>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90" name="Google Shape;2790;p452"/>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2791" name="Google Shape;2791;p45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792" name="Google Shape;2792;p45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2793"/>
        <p:cNvGrpSpPr/>
        <p:nvPr/>
      </p:nvGrpSpPr>
      <p:grpSpPr>
        <a:xfrm>
          <a:off x="0" y="0"/>
          <a:ext cx="0" cy="0"/>
          <a:chOff x="0" y="0"/>
          <a:chExt cx="0" cy="0"/>
        </a:xfrm>
      </p:grpSpPr>
      <p:grpSp>
        <p:nvGrpSpPr>
          <p:cNvPr id="2794" name="Google Shape;2794;p453"/>
          <p:cNvGrpSpPr/>
          <p:nvPr/>
        </p:nvGrpSpPr>
        <p:grpSpPr>
          <a:xfrm>
            <a:off x="1245989" y="1268304"/>
            <a:ext cx="379795" cy="240982"/>
            <a:chOff x="-1" y="0"/>
            <a:chExt cx="1000777" cy="634999"/>
          </a:xfrm>
        </p:grpSpPr>
        <p:pic>
          <p:nvPicPr>
            <p:cNvPr id="2795" name="Google Shape;2795;p453"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2796" name="Google Shape;2796;p453"/>
            <p:cNvGrpSpPr/>
            <p:nvPr/>
          </p:nvGrpSpPr>
          <p:grpSpPr>
            <a:xfrm>
              <a:off x="-1" y="4913"/>
              <a:ext cx="517726" cy="630086"/>
              <a:chOff x="-1" y="0"/>
              <a:chExt cx="517726" cy="630086"/>
            </a:xfrm>
          </p:grpSpPr>
          <p:sp>
            <p:nvSpPr>
              <p:cNvPr id="2797" name="Google Shape;2797;p453"/>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98" name="Google Shape;2798;p453"/>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799" name="Google Shape;2799;p453"/>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800" name="Google Shape;2800;p45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801" name="Google Shape;2801;p45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2802"/>
        <p:cNvGrpSpPr/>
        <p:nvPr/>
      </p:nvGrpSpPr>
      <p:grpSpPr>
        <a:xfrm>
          <a:off x="0" y="0"/>
          <a:ext cx="0" cy="0"/>
          <a:chOff x="0" y="0"/>
          <a:chExt cx="0" cy="0"/>
        </a:xfrm>
      </p:grpSpPr>
      <p:grpSp>
        <p:nvGrpSpPr>
          <p:cNvPr id="2803" name="Google Shape;2803;p454"/>
          <p:cNvGrpSpPr/>
          <p:nvPr/>
        </p:nvGrpSpPr>
        <p:grpSpPr>
          <a:xfrm>
            <a:off x="1244274" y="1278885"/>
            <a:ext cx="393097" cy="241046"/>
            <a:chOff x="-2" y="0"/>
            <a:chExt cx="1035555" cy="635001"/>
          </a:xfrm>
        </p:grpSpPr>
        <p:pic>
          <p:nvPicPr>
            <p:cNvPr id="2804" name="Google Shape;2804;p454"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2805" name="Google Shape;2805;p454"/>
            <p:cNvGrpSpPr/>
            <p:nvPr/>
          </p:nvGrpSpPr>
          <p:grpSpPr>
            <a:xfrm>
              <a:off x="-2" y="1080"/>
              <a:ext cx="519987" cy="632825"/>
              <a:chOff x="-1" y="0"/>
              <a:chExt cx="519987" cy="632825"/>
            </a:xfrm>
          </p:grpSpPr>
          <p:sp>
            <p:nvSpPr>
              <p:cNvPr id="2806" name="Google Shape;2806;p454"/>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07" name="Google Shape;2807;p454"/>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08" name="Google Shape;2808;p454"/>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809" name="Google Shape;2809;p45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810" name="Google Shape;2810;p45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2811"/>
        <p:cNvGrpSpPr/>
        <p:nvPr/>
      </p:nvGrpSpPr>
      <p:grpSpPr>
        <a:xfrm>
          <a:off x="0" y="0"/>
          <a:ext cx="0" cy="0"/>
          <a:chOff x="0" y="0"/>
          <a:chExt cx="0" cy="0"/>
        </a:xfrm>
      </p:grpSpPr>
      <p:grpSp>
        <p:nvGrpSpPr>
          <p:cNvPr id="2812" name="Google Shape;2812;p455"/>
          <p:cNvGrpSpPr/>
          <p:nvPr/>
        </p:nvGrpSpPr>
        <p:grpSpPr>
          <a:xfrm>
            <a:off x="1245484" y="1268286"/>
            <a:ext cx="371120" cy="240982"/>
            <a:chOff x="-1" y="0"/>
            <a:chExt cx="977918" cy="634999"/>
          </a:xfrm>
        </p:grpSpPr>
        <p:pic>
          <p:nvPicPr>
            <p:cNvPr id="2813" name="Google Shape;2813;p455"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2814" name="Google Shape;2814;p455"/>
            <p:cNvGrpSpPr/>
            <p:nvPr/>
          </p:nvGrpSpPr>
          <p:grpSpPr>
            <a:xfrm>
              <a:off x="-1" y="4913"/>
              <a:ext cx="517726" cy="630086"/>
              <a:chOff x="-1" y="0"/>
              <a:chExt cx="517726" cy="630086"/>
            </a:xfrm>
          </p:grpSpPr>
          <p:sp>
            <p:nvSpPr>
              <p:cNvPr id="2815" name="Google Shape;2815;p455"/>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16" name="Google Shape;2816;p455"/>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17" name="Google Shape;2817;p455"/>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818" name="Google Shape;2818;p45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819" name="Google Shape;2819;p45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338"/>
        <p:cNvGrpSpPr/>
        <p:nvPr/>
      </p:nvGrpSpPr>
      <p:grpSpPr>
        <a:xfrm>
          <a:off x="0" y="0"/>
          <a:ext cx="0" cy="0"/>
          <a:chOff x="0" y="0"/>
          <a:chExt cx="0" cy="0"/>
        </a:xfrm>
      </p:grpSpPr>
      <p:sp>
        <p:nvSpPr>
          <p:cNvPr id="339" name="Google Shape;339;p47"/>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40" name="Google Shape;340;p47"/>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41" name="Google Shape;341;p47"/>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2820"/>
        <p:cNvGrpSpPr/>
        <p:nvPr/>
      </p:nvGrpSpPr>
      <p:grpSpPr>
        <a:xfrm>
          <a:off x="0" y="0"/>
          <a:ext cx="0" cy="0"/>
          <a:chOff x="0" y="0"/>
          <a:chExt cx="0" cy="0"/>
        </a:xfrm>
      </p:grpSpPr>
      <p:grpSp>
        <p:nvGrpSpPr>
          <p:cNvPr id="2821" name="Google Shape;2821;p456"/>
          <p:cNvGrpSpPr/>
          <p:nvPr/>
        </p:nvGrpSpPr>
        <p:grpSpPr>
          <a:xfrm>
            <a:off x="1246354" y="1268290"/>
            <a:ext cx="388602" cy="240982"/>
            <a:chOff x="-1" y="0"/>
            <a:chExt cx="1023984" cy="634999"/>
          </a:xfrm>
        </p:grpSpPr>
        <p:pic>
          <p:nvPicPr>
            <p:cNvPr id="2822" name="Google Shape;2822;p456"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2823" name="Google Shape;2823;p456"/>
            <p:cNvGrpSpPr/>
            <p:nvPr/>
          </p:nvGrpSpPr>
          <p:grpSpPr>
            <a:xfrm>
              <a:off x="-1" y="4913"/>
              <a:ext cx="517726" cy="630086"/>
              <a:chOff x="-1" y="0"/>
              <a:chExt cx="517726" cy="630086"/>
            </a:xfrm>
          </p:grpSpPr>
          <p:sp>
            <p:nvSpPr>
              <p:cNvPr id="2824" name="Google Shape;2824;p45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25" name="Google Shape;2825;p45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26" name="Google Shape;2826;p45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827" name="Google Shape;2827;p45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828" name="Google Shape;2828;p45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2829"/>
        <p:cNvGrpSpPr/>
        <p:nvPr/>
      </p:nvGrpSpPr>
      <p:grpSpPr>
        <a:xfrm>
          <a:off x="0" y="0"/>
          <a:ext cx="0" cy="0"/>
          <a:chOff x="0" y="0"/>
          <a:chExt cx="0" cy="0"/>
        </a:xfrm>
      </p:grpSpPr>
      <p:grpSp>
        <p:nvGrpSpPr>
          <p:cNvPr id="2830" name="Google Shape;2830;p457"/>
          <p:cNvGrpSpPr/>
          <p:nvPr/>
        </p:nvGrpSpPr>
        <p:grpSpPr>
          <a:xfrm>
            <a:off x="1246016" y="1265275"/>
            <a:ext cx="389276" cy="240919"/>
            <a:chOff x="-1" y="0"/>
            <a:chExt cx="1026029" cy="634999"/>
          </a:xfrm>
        </p:grpSpPr>
        <p:pic>
          <p:nvPicPr>
            <p:cNvPr id="2831" name="Google Shape;2831;p457"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2832" name="Google Shape;2832;p457"/>
            <p:cNvGrpSpPr/>
            <p:nvPr/>
          </p:nvGrpSpPr>
          <p:grpSpPr>
            <a:xfrm>
              <a:off x="-1" y="4913"/>
              <a:ext cx="517726" cy="630086"/>
              <a:chOff x="-1" y="0"/>
              <a:chExt cx="517726" cy="630086"/>
            </a:xfrm>
          </p:grpSpPr>
          <p:sp>
            <p:nvSpPr>
              <p:cNvPr id="2833" name="Google Shape;2833;p457"/>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34" name="Google Shape;2834;p457"/>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2835" name="Google Shape;2835;p457"/>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2836" name="Google Shape;2836;p45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2837" name="Google Shape;2837;p45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2838"/>
        <p:cNvGrpSpPr/>
        <p:nvPr/>
      </p:nvGrpSpPr>
      <p:grpSpPr>
        <a:xfrm>
          <a:off x="0" y="0"/>
          <a:ext cx="0" cy="0"/>
          <a:chOff x="0" y="0"/>
          <a:chExt cx="0" cy="0"/>
        </a:xfrm>
      </p:grpSpPr>
      <p:sp>
        <p:nvSpPr>
          <p:cNvPr id="2839" name="Google Shape;2839;p458"/>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2840" name="Google Shape;2840;p458"/>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2841" name="Google Shape;2841;p458"/>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2842" name="Google Shape;2842;p458"/>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2843" name="Google Shape;2843;p458"/>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2844"/>
        <p:cNvGrpSpPr/>
        <p:nvPr/>
      </p:nvGrpSpPr>
      <p:grpSpPr>
        <a:xfrm>
          <a:off x="0" y="0"/>
          <a:ext cx="0" cy="0"/>
          <a:chOff x="0" y="0"/>
          <a:chExt cx="0" cy="0"/>
        </a:xfrm>
      </p:grpSpPr>
      <p:sp>
        <p:nvSpPr>
          <p:cNvPr id="2845" name="Google Shape;2845;p459"/>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2846" name="Google Shape;2846;p459"/>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2847" name="Google Shape;2847;p459"/>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2848" name="Google Shape;2848;p459"/>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2849" name="Google Shape;2849;p459"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2850" name="Google Shape;2850;p459"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2851" name="Google Shape;2851;p459"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2852" name="Google Shape;2852;p459"/>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2853" name="Google Shape;2853;p459"/>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2854" name="Google Shape;2854;p459"/>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2855"/>
        <p:cNvGrpSpPr/>
        <p:nvPr/>
      </p:nvGrpSpPr>
      <p:grpSpPr>
        <a:xfrm>
          <a:off x="0" y="0"/>
          <a:ext cx="0" cy="0"/>
          <a:chOff x="0" y="0"/>
          <a:chExt cx="0" cy="0"/>
        </a:xfrm>
      </p:grpSpPr>
      <p:pic>
        <p:nvPicPr>
          <p:cNvPr id="2856" name="Google Shape;2856;p460"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2857" name="Google Shape;2857;p460"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2858" name="Google Shape;2858;p460"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2859" name="Google Shape;2859;p460"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2860" name="Google Shape;2860;p460"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2861" name="Google Shape;2861;p460"/>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2862" name="Google Shape;2862;p460"/>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2863" name="Google Shape;2863;p460"/>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2864" name="Google Shape;2864;p460"/>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2865" name="Google Shape;2865;p460"/>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2866" name="Google Shape;2866;p460"/>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2867" name="Google Shape;2867;p460"/>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2868"/>
        <p:cNvGrpSpPr/>
        <p:nvPr/>
      </p:nvGrpSpPr>
      <p:grpSpPr>
        <a:xfrm>
          <a:off x="0" y="0"/>
          <a:ext cx="0" cy="0"/>
          <a:chOff x="0" y="0"/>
          <a:chExt cx="0" cy="0"/>
        </a:xfrm>
      </p:grpSpPr>
      <p:sp>
        <p:nvSpPr>
          <p:cNvPr id="2869" name="Google Shape;2869;p461"/>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70" name="Google Shape;2870;p461"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2871" name="Google Shape;2871;p461"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2872" name="Google Shape;2872;p461"/>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2873" name="Google Shape;2873;p461"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2874" name="Google Shape;2874;p461"/>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2875" name="Google Shape;2875;p461"/>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2876" name="Google Shape;2876;p461"/>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2877" name="Google Shape;2877;p461"/>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2878" name="Google Shape;2878;p461"/>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2879" name="Google Shape;2879;p461"/>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2880" name="Google Shape;2880;p461"/>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2881" name="Google Shape;2881;p461"/>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2882" name="Google Shape;2882;p461"/>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2883" name="Google Shape;2883;p461"/>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2884" name="Google Shape;2884;p461"/>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2885" name="Google Shape;2885;p461"/>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2886"/>
        <p:cNvGrpSpPr/>
        <p:nvPr/>
      </p:nvGrpSpPr>
      <p:grpSpPr>
        <a:xfrm>
          <a:off x="0" y="0"/>
          <a:ext cx="0" cy="0"/>
          <a:chOff x="0" y="0"/>
          <a:chExt cx="0" cy="0"/>
        </a:xfrm>
      </p:grpSpPr>
      <p:sp>
        <p:nvSpPr>
          <p:cNvPr id="2887" name="Google Shape;2887;p462"/>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88" name="Google Shape;2888;p462"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2889" name="Google Shape;2889;p462"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2890" name="Google Shape;2890;p462"/>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91" name="Google Shape;2891;p462"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2892" name="Google Shape;2892;p462"/>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2893" name="Google Shape;2893;p462"/>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2894" name="Google Shape;2894;p462"/>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2895" name="Google Shape;2895;p462"/>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2896"/>
        <p:cNvGrpSpPr/>
        <p:nvPr/>
      </p:nvGrpSpPr>
      <p:grpSpPr>
        <a:xfrm>
          <a:off x="0" y="0"/>
          <a:ext cx="0" cy="0"/>
          <a:chOff x="0" y="0"/>
          <a:chExt cx="0" cy="0"/>
        </a:xfrm>
      </p:grpSpPr>
      <p:sp>
        <p:nvSpPr>
          <p:cNvPr id="2897" name="Google Shape;2897;p463"/>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898" name="Google Shape;2898;p463"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2899" name="Google Shape;2899;p463"/>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2900" name="Google Shape;2900;p463"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2901" name="Google Shape;2901;p463"/>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2902" name="Google Shape;2902;p463"/>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2903" name="Google Shape;2903;p463"/>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2904" name="Google Shape;2904;p463"/>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2905" name="Google Shape;2905;p463"/>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2906" name="Google Shape;2906;p463"/>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2907"/>
        <p:cNvGrpSpPr/>
        <p:nvPr/>
      </p:nvGrpSpPr>
      <p:grpSpPr>
        <a:xfrm>
          <a:off x="0" y="0"/>
          <a:ext cx="0" cy="0"/>
          <a:chOff x="0" y="0"/>
          <a:chExt cx="0" cy="0"/>
        </a:xfrm>
      </p:grpSpPr>
      <p:sp>
        <p:nvSpPr>
          <p:cNvPr id="2908" name="Google Shape;2908;p464"/>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2909"/>
        <p:cNvGrpSpPr/>
        <p:nvPr/>
      </p:nvGrpSpPr>
      <p:grpSpPr>
        <a:xfrm>
          <a:off x="0" y="0"/>
          <a:ext cx="0" cy="0"/>
          <a:chOff x="0" y="0"/>
          <a:chExt cx="0" cy="0"/>
        </a:xfrm>
      </p:grpSpPr>
      <p:pic>
        <p:nvPicPr>
          <p:cNvPr id="2910" name="Google Shape;2910;p465"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2911" name="Google Shape;2911;p465"/>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2912" name="Google Shape;2912;p465"/>
          <p:cNvGrpSpPr/>
          <p:nvPr/>
        </p:nvGrpSpPr>
        <p:grpSpPr>
          <a:xfrm>
            <a:off x="747481" y="2749896"/>
            <a:ext cx="7595066" cy="1986667"/>
            <a:chOff x="0" y="-1"/>
            <a:chExt cx="20253510" cy="5297778"/>
          </a:xfrm>
        </p:grpSpPr>
        <p:sp>
          <p:nvSpPr>
            <p:cNvPr id="2913" name="Google Shape;2913;p465"/>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914" name="Google Shape;2914;p465"/>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2915" name="Google Shape;2915;p465"/>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2916" name="Google Shape;2916;p465"/>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2917" name="Google Shape;2917;p465"/>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2918" name="Google Shape;2918;p465"/>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2919" name="Google Shape;2919;p465"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2920" name="Google Shape;2920;p465"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2921" name="Google Shape;2921;p465"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2922" name="Google Shape;2922;p465"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2923" name="Google Shape;2923;p465"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2924" name="Google Shape;2924;p465"/>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925" name="Google Shape;2925;p465"/>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342"/>
        <p:cNvGrpSpPr/>
        <p:nvPr/>
      </p:nvGrpSpPr>
      <p:grpSpPr>
        <a:xfrm>
          <a:off x="0" y="0"/>
          <a:ext cx="0" cy="0"/>
          <a:chOff x="0" y="0"/>
          <a:chExt cx="0" cy="0"/>
        </a:xfrm>
      </p:grpSpPr>
      <p:sp>
        <p:nvSpPr>
          <p:cNvPr id="343" name="Google Shape;343;p48"/>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44" name="Google Shape;344;p48"/>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345" name="Google Shape;345;p48"/>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2926"/>
        <p:cNvGrpSpPr/>
        <p:nvPr/>
      </p:nvGrpSpPr>
      <p:grpSpPr>
        <a:xfrm>
          <a:off x="0" y="0"/>
          <a:ext cx="0" cy="0"/>
          <a:chOff x="0" y="0"/>
          <a:chExt cx="0" cy="0"/>
        </a:xfrm>
      </p:grpSpPr>
      <p:sp>
        <p:nvSpPr>
          <p:cNvPr id="2927" name="Google Shape;2927;p46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2928" name="Google Shape;2928;p466"/>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929" name="Google Shape;2929;p466"/>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2930"/>
        <p:cNvGrpSpPr/>
        <p:nvPr/>
      </p:nvGrpSpPr>
      <p:grpSpPr>
        <a:xfrm>
          <a:off x="0" y="0"/>
          <a:ext cx="0" cy="0"/>
          <a:chOff x="0" y="0"/>
          <a:chExt cx="0" cy="0"/>
        </a:xfrm>
      </p:grpSpPr>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2931"/>
        <p:cNvGrpSpPr/>
        <p:nvPr/>
      </p:nvGrpSpPr>
      <p:grpSpPr>
        <a:xfrm>
          <a:off x="0" y="0"/>
          <a:ext cx="0" cy="0"/>
          <a:chOff x="0" y="0"/>
          <a:chExt cx="0" cy="0"/>
        </a:xfrm>
      </p:grpSpPr>
      <p:sp>
        <p:nvSpPr>
          <p:cNvPr id="2932" name="Google Shape;2932;p468"/>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933" name="Google Shape;2933;p468"/>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2934" name="Google Shape;2934;p468"/>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2935" name="Google Shape;2935;p468"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2936" name="Google Shape;2936;p468"/>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2937"/>
        <p:cNvGrpSpPr/>
        <p:nvPr/>
      </p:nvGrpSpPr>
      <p:grpSpPr>
        <a:xfrm>
          <a:off x="0" y="0"/>
          <a:ext cx="0" cy="0"/>
          <a:chOff x="0" y="0"/>
          <a:chExt cx="0" cy="0"/>
        </a:xfrm>
      </p:grpSpPr>
      <p:sp>
        <p:nvSpPr>
          <p:cNvPr id="2938" name="Google Shape;2938;p469"/>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939" name="Google Shape;2939;p469"/>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940" name="Google Shape;2940;p469"/>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2941"/>
        <p:cNvGrpSpPr/>
        <p:nvPr/>
      </p:nvGrpSpPr>
      <p:grpSpPr>
        <a:xfrm>
          <a:off x="0" y="0"/>
          <a:ext cx="0" cy="0"/>
          <a:chOff x="0" y="0"/>
          <a:chExt cx="0" cy="0"/>
        </a:xfrm>
      </p:grpSpPr>
      <p:sp>
        <p:nvSpPr>
          <p:cNvPr id="2942" name="Google Shape;2942;p470"/>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943" name="Google Shape;2943;p470"/>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2944" name="Google Shape;2944;p470"/>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2945"/>
        <p:cNvGrpSpPr/>
        <p:nvPr/>
      </p:nvGrpSpPr>
      <p:grpSpPr>
        <a:xfrm>
          <a:off x="0" y="0"/>
          <a:ext cx="0" cy="0"/>
          <a:chOff x="0" y="0"/>
          <a:chExt cx="0" cy="0"/>
        </a:xfrm>
      </p:grpSpPr>
      <p:sp>
        <p:nvSpPr>
          <p:cNvPr id="2946" name="Google Shape;2946;p471"/>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47" name="Google Shape;2947;p471"/>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2948" name="Google Shape;2948;p471"/>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2949"/>
        <p:cNvGrpSpPr/>
        <p:nvPr/>
      </p:nvGrpSpPr>
      <p:grpSpPr>
        <a:xfrm>
          <a:off x="0" y="0"/>
          <a:ext cx="0" cy="0"/>
          <a:chOff x="0" y="0"/>
          <a:chExt cx="0" cy="0"/>
        </a:xfrm>
      </p:grpSpPr>
      <p:sp>
        <p:nvSpPr>
          <p:cNvPr id="2950" name="Google Shape;2950;p472"/>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2951" name="Google Shape;2951;p472"/>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2952" name="Google Shape;2952;p472"/>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2953"/>
        <p:cNvGrpSpPr/>
        <p:nvPr/>
      </p:nvGrpSpPr>
      <p:grpSpPr>
        <a:xfrm>
          <a:off x="0" y="0"/>
          <a:ext cx="0" cy="0"/>
          <a:chOff x="0" y="0"/>
          <a:chExt cx="0" cy="0"/>
        </a:xfrm>
      </p:grpSpPr>
      <p:grpSp>
        <p:nvGrpSpPr>
          <p:cNvPr id="2954" name="Google Shape;2954;p473"/>
          <p:cNvGrpSpPr/>
          <p:nvPr/>
        </p:nvGrpSpPr>
        <p:grpSpPr>
          <a:xfrm>
            <a:off x="-8668" y="1889107"/>
            <a:ext cx="3256862" cy="3263057"/>
            <a:chOff x="0" y="-482600"/>
            <a:chExt cx="8684964" cy="8701485"/>
          </a:xfrm>
        </p:grpSpPr>
        <p:pic>
          <p:nvPicPr>
            <p:cNvPr id="2955" name="Google Shape;2955;p473"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2956" name="Google Shape;2956;p473"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2957" name="Google Shape;2957;p473"/>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958" name="Google Shape;2958;p473"/>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2959"/>
        <p:cNvGrpSpPr/>
        <p:nvPr/>
      </p:nvGrpSpPr>
      <p:grpSpPr>
        <a:xfrm>
          <a:off x="0" y="0"/>
          <a:ext cx="0" cy="0"/>
          <a:chOff x="0" y="0"/>
          <a:chExt cx="0" cy="0"/>
        </a:xfrm>
      </p:grpSpPr>
      <p:sp>
        <p:nvSpPr>
          <p:cNvPr id="2960" name="Google Shape;2960;p474"/>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961" name="Google Shape;2961;p474"/>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2962" name="Google Shape;2962;p474"/>
          <p:cNvGrpSpPr/>
          <p:nvPr/>
        </p:nvGrpSpPr>
        <p:grpSpPr>
          <a:xfrm>
            <a:off x="5569" y="691136"/>
            <a:ext cx="3149914" cy="4449334"/>
            <a:chOff x="0" y="0"/>
            <a:chExt cx="8399770" cy="11864891"/>
          </a:xfrm>
        </p:grpSpPr>
        <p:pic>
          <p:nvPicPr>
            <p:cNvPr id="2963" name="Google Shape;2963;p474"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2964" name="Google Shape;2964;p474"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2965"/>
        <p:cNvGrpSpPr/>
        <p:nvPr/>
      </p:nvGrpSpPr>
      <p:grpSpPr>
        <a:xfrm>
          <a:off x="0" y="0"/>
          <a:ext cx="0" cy="0"/>
          <a:chOff x="0" y="0"/>
          <a:chExt cx="0" cy="0"/>
        </a:xfrm>
      </p:grpSpPr>
      <p:sp>
        <p:nvSpPr>
          <p:cNvPr id="2966" name="Google Shape;2966;p475"/>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967" name="Google Shape;2967;p475"/>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2968" name="Google Shape;2968;p475"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346"/>
        <p:cNvGrpSpPr/>
        <p:nvPr/>
      </p:nvGrpSpPr>
      <p:grpSpPr>
        <a:xfrm>
          <a:off x="0" y="0"/>
          <a:ext cx="0" cy="0"/>
          <a:chOff x="0" y="0"/>
          <a:chExt cx="0" cy="0"/>
        </a:xfrm>
      </p:grpSpPr>
      <p:sp>
        <p:nvSpPr>
          <p:cNvPr id="347" name="Google Shape;347;p49"/>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348" name="Google Shape;348;p49"/>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349" name="Google Shape;349;p49"/>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2969"/>
        <p:cNvGrpSpPr/>
        <p:nvPr/>
      </p:nvGrpSpPr>
      <p:grpSpPr>
        <a:xfrm>
          <a:off x="0" y="0"/>
          <a:ext cx="0" cy="0"/>
          <a:chOff x="0" y="0"/>
          <a:chExt cx="0" cy="0"/>
        </a:xfrm>
      </p:grpSpPr>
      <p:sp>
        <p:nvSpPr>
          <p:cNvPr id="2970" name="Google Shape;2970;p476"/>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2971" name="Google Shape;2971;p476"/>
          <p:cNvSpPr>
            <a:spLocks noGrp="1"/>
          </p:cNvSpPr>
          <p:nvPr>
            <p:ph type="pic" idx="2"/>
          </p:nvPr>
        </p:nvSpPr>
        <p:spPr>
          <a:xfrm>
            <a:off x="629625" y="1096175"/>
            <a:ext cx="2986800" cy="2951100"/>
          </a:xfrm>
          <a:prstGeom prst="roundRect">
            <a:avLst>
              <a:gd name="adj" fmla="val 1367"/>
            </a:avLst>
          </a:prstGeom>
          <a:noFill/>
          <a:ln>
            <a:noFill/>
          </a:ln>
        </p:spPr>
      </p:sp>
      <p:sp>
        <p:nvSpPr>
          <p:cNvPr id="2972" name="Google Shape;2972;p476"/>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2973"/>
        <p:cNvGrpSpPr/>
        <p:nvPr/>
      </p:nvGrpSpPr>
      <p:grpSpPr>
        <a:xfrm>
          <a:off x="0" y="0"/>
          <a:ext cx="0" cy="0"/>
          <a:chOff x="0" y="0"/>
          <a:chExt cx="0" cy="0"/>
        </a:xfrm>
      </p:grpSpPr>
      <p:sp>
        <p:nvSpPr>
          <p:cNvPr id="2974" name="Google Shape;2974;p477"/>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2975" name="Google Shape;2975;p477"/>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2976" name="Google Shape;2976;p477"/>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2977"/>
        <p:cNvGrpSpPr/>
        <p:nvPr/>
      </p:nvGrpSpPr>
      <p:grpSpPr>
        <a:xfrm>
          <a:off x="0" y="0"/>
          <a:ext cx="0" cy="0"/>
          <a:chOff x="0" y="0"/>
          <a:chExt cx="0" cy="0"/>
        </a:xfrm>
      </p:grpSpPr>
      <p:sp>
        <p:nvSpPr>
          <p:cNvPr id="2978" name="Google Shape;2978;p478"/>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79" name="Google Shape;2979;p478"/>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980" name="Google Shape;2980;p478"/>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81" name="Google Shape;2981;p478"/>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82" name="Google Shape;2982;p478"/>
          <p:cNvSpPr>
            <a:spLocks noGrp="1"/>
          </p:cNvSpPr>
          <p:nvPr>
            <p:ph type="pic" idx="4"/>
          </p:nvPr>
        </p:nvSpPr>
        <p:spPr>
          <a:xfrm>
            <a:off x="4552860" y="745100"/>
            <a:ext cx="908100" cy="897300"/>
          </a:xfrm>
          <a:prstGeom prst="roundRect">
            <a:avLst>
              <a:gd name="adj" fmla="val 8544"/>
            </a:avLst>
          </a:prstGeom>
          <a:noFill/>
          <a:ln>
            <a:noFill/>
          </a:ln>
        </p:spPr>
      </p:sp>
      <p:sp>
        <p:nvSpPr>
          <p:cNvPr id="2983" name="Google Shape;2983;p478"/>
          <p:cNvSpPr>
            <a:spLocks noGrp="1"/>
          </p:cNvSpPr>
          <p:nvPr>
            <p:ph type="pic" idx="5"/>
          </p:nvPr>
        </p:nvSpPr>
        <p:spPr>
          <a:xfrm>
            <a:off x="4552860" y="2165450"/>
            <a:ext cx="908100" cy="897300"/>
          </a:xfrm>
          <a:prstGeom prst="roundRect">
            <a:avLst>
              <a:gd name="adj" fmla="val 8544"/>
            </a:avLst>
          </a:prstGeom>
          <a:noFill/>
          <a:ln>
            <a:noFill/>
          </a:ln>
        </p:spPr>
      </p:sp>
      <p:sp>
        <p:nvSpPr>
          <p:cNvPr id="2984" name="Google Shape;2984;p478"/>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2985"/>
        <p:cNvGrpSpPr/>
        <p:nvPr/>
      </p:nvGrpSpPr>
      <p:grpSpPr>
        <a:xfrm>
          <a:off x="0" y="0"/>
          <a:ext cx="0" cy="0"/>
          <a:chOff x="0" y="0"/>
          <a:chExt cx="0" cy="0"/>
        </a:xfrm>
      </p:grpSpPr>
      <p:sp>
        <p:nvSpPr>
          <p:cNvPr id="2986" name="Google Shape;2986;p479"/>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87" name="Google Shape;2987;p479"/>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2988" name="Google Shape;2988;p479"/>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89" name="Google Shape;2989;p479"/>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90" name="Google Shape;2990;p479"/>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2991" name="Google Shape;2991;p479"/>
          <p:cNvSpPr>
            <a:spLocks noGrp="1"/>
          </p:cNvSpPr>
          <p:nvPr>
            <p:ph type="pic" idx="5"/>
          </p:nvPr>
        </p:nvSpPr>
        <p:spPr>
          <a:xfrm>
            <a:off x="1441575" y="1433200"/>
            <a:ext cx="536100" cy="529800"/>
          </a:xfrm>
          <a:prstGeom prst="roundRect">
            <a:avLst>
              <a:gd name="adj" fmla="val 8244"/>
            </a:avLst>
          </a:prstGeom>
          <a:noFill/>
          <a:ln>
            <a:noFill/>
          </a:ln>
        </p:spPr>
      </p:sp>
      <p:sp>
        <p:nvSpPr>
          <p:cNvPr id="2992" name="Google Shape;2992;p479"/>
          <p:cNvSpPr>
            <a:spLocks noGrp="1"/>
          </p:cNvSpPr>
          <p:nvPr>
            <p:ph type="pic" idx="6"/>
          </p:nvPr>
        </p:nvSpPr>
        <p:spPr>
          <a:xfrm>
            <a:off x="5321175" y="1433200"/>
            <a:ext cx="536100" cy="529800"/>
          </a:xfrm>
          <a:prstGeom prst="roundRect">
            <a:avLst>
              <a:gd name="adj" fmla="val 8244"/>
            </a:avLst>
          </a:prstGeom>
          <a:noFill/>
          <a:ln>
            <a:noFill/>
          </a:ln>
        </p:spPr>
      </p:sp>
      <p:sp>
        <p:nvSpPr>
          <p:cNvPr id="2993" name="Google Shape;2993;p479"/>
          <p:cNvSpPr>
            <a:spLocks noGrp="1"/>
          </p:cNvSpPr>
          <p:nvPr>
            <p:ph type="pic" idx="7"/>
          </p:nvPr>
        </p:nvSpPr>
        <p:spPr>
          <a:xfrm>
            <a:off x="1441575" y="3236613"/>
            <a:ext cx="536100" cy="529800"/>
          </a:xfrm>
          <a:prstGeom prst="roundRect">
            <a:avLst>
              <a:gd name="adj" fmla="val 8244"/>
            </a:avLst>
          </a:prstGeom>
          <a:noFill/>
          <a:ln>
            <a:noFill/>
          </a:ln>
        </p:spPr>
      </p:sp>
      <p:sp>
        <p:nvSpPr>
          <p:cNvPr id="2994" name="Google Shape;2994;p479"/>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2995"/>
        <p:cNvGrpSpPr/>
        <p:nvPr/>
      </p:nvGrpSpPr>
      <p:grpSpPr>
        <a:xfrm>
          <a:off x="0" y="0"/>
          <a:ext cx="0" cy="0"/>
          <a:chOff x="0" y="0"/>
          <a:chExt cx="0" cy="0"/>
        </a:xfrm>
      </p:grpSpPr>
      <p:sp>
        <p:nvSpPr>
          <p:cNvPr id="2996" name="Google Shape;2996;p480"/>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997" name="Google Shape;2997;p480"/>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998" name="Google Shape;2998;p480"/>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2999" name="Google Shape;2999;p480"/>
          <p:cNvSpPr>
            <a:spLocks noGrp="1"/>
          </p:cNvSpPr>
          <p:nvPr>
            <p:ph type="pic" idx="4"/>
          </p:nvPr>
        </p:nvSpPr>
        <p:spPr>
          <a:xfrm>
            <a:off x="787747" y="1694837"/>
            <a:ext cx="536100" cy="529800"/>
          </a:xfrm>
          <a:prstGeom prst="roundRect">
            <a:avLst>
              <a:gd name="adj" fmla="val 8244"/>
            </a:avLst>
          </a:prstGeom>
          <a:noFill/>
          <a:ln>
            <a:noFill/>
          </a:ln>
        </p:spPr>
      </p:sp>
      <p:sp>
        <p:nvSpPr>
          <p:cNvPr id="3000" name="Google Shape;3000;p480"/>
          <p:cNvSpPr>
            <a:spLocks noGrp="1"/>
          </p:cNvSpPr>
          <p:nvPr>
            <p:ph type="pic" idx="5"/>
          </p:nvPr>
        </p:nvSpPr>
        <p:spPr>
          <a:xfrm>
            <a:off x="3378872" y="1694837"/>
            <a:ext cx="536100" cy="529800"/>
          </a:xfrm>
          <a:prstGeom prst="roundRect">
            <a:avLst>
              <a:gd name="adj" fmla="val 8244"/>
            </a:avLst>
          </a:prstGeom>
          <a:noFill/>
          <a:ln>
            <a:noFill/>
          </a:ln>
        </p:spPr>
      </p:sp>
      <p:sp>
        <p:nvSpPr>
          <p:cNvPr id="3001" name="Google Shape;3001;p480"/>
          <p:cNvSpPr>
            <a:spLocks noGrp="1"/>
          </p:cNvSpPr>
          <p:nvPr>
            <p:ph type="pic" idx="6"/>
          </p:nvPr>
        </p:nvSpPr>
        <p:spPr>
          <a:xfrm>
            <a:off x="5969997" y="1694837"/>
            <a:ext cx="536100" cy="529800"/>
          </a:xfrm>
          <a:prstGeom prst="roundRect">
            <a:avLst>
              <a:gd name="adj" fmla="val 8244"/>
            </a:avLst>
          </a:prstGeom>
          <a:noFill/>
          <a:ln>
            <a:noFill/>
          </a:ln>
        </p:spPr>
      </p:sp>
      <p:sp>
        <p:nvSpPr>
          <p:cNvPr id="3002" name="Google Shape;3002;p480"/>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3003"/>
        <p:cNvGrpSpPr/>
        <p:nvPr/>
      </p:nvGrpSpPr>
      <p:grpSpPr>
        <a:xfrm>
          <a:off x="0" y="0"/>
          <a:ext cx="0" cy="0"/>
          <a:chOff x="0" y="0"/>
          <a:chExt cx="0" cy="0"/>
        </a:xfrm>
      </p:grpSpPr>
      <p:sp>
        <p:nvSpPr>
          <p:cNvPr id="3004" name="Google Shape;3004;p481"/>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005" name="Google Shape;3005;p481"/>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006" name="Google Shape;3006;p481"/>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007" name="Google Shape;3007;p481"/>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008" name="Google Shape;3008;p481"/>
          <p:cNvSpPr>
            <a:spLocks noGrp="1"/>
          </p:cNvSpPr>
          <p:nvPr>
            <p:ph type="pic" idx="4"/>
          </p:nvPr>
        </p:nvSpPr>
        <p:spPr>
          <a:xfrm>
            <a:off x="1245775" y="1762900"/>
            <a:ext cx="1229100" cy="1214400"/>
          </a:xfrm>
          <a:prstGeom prst="roundRect">
            <a:avLst>
              <a:gd name="adj" fmla="val 4814"/>
            </a:avLst>
          </a:prstGeom>
          <a:noFill/>
          <a:ln>
            <a:noFill/>
          </a:ln>
        </p:spPr>
      </p:sp>
      <p:sp>
        <p:nvSpPr>
          <p:cNvPr id="3009" name="Google Shape;3009;p481"/>
          <p:cNvSpPr>
            <a:spLocks noGrp="1"/>
          </p:cNvSpPr>
          <p:nvPr>
            <p:ph type="pic" idx="5"/>
          </p:nvPr>
        </p:nvSpPr>
        <p:spPr>
          <a:xfrm>
            <a:off x="3957450" y="1762900"/>
            <a:ext cx="1229100" cy="1214400"/>
          </a:xfrm>
          <a:prstGeom prst="roundRect">
            <a:avLst>
              <a:gd name="adj" fmla="val 4814"/>
            </a:avLst>
          </a:prstGeom>
          <a:noFill/>
          <a:ln>
            <a:noFill/>
          </a:ln>
        </p:spPr>
      </p:sp>
      <p:sp>
        <p:nvSpPr>
          <p:cNvPr id="3010" name="Google Shape;3010;p481"/>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3011"/>
        <p:cNvGrpSpPr/>
        <p:nvPr/>
      </p:nvGrpSpPr>
      <p:grpSpPr>
        <a:xfrm>
          <a:off x="0" y="0"/>
          <a:ext cx="0" cy="0"/>
          <a:chOff x="0" y="0"/>
          <a:chExt cx="0" cy="0"/>
        </a:xfrm>
      </p:grpSpPr>
      <p:sp>
        <p:nvSpPr>
          <p:cNvPr id="3012" name="Google Shape;3012;p482"/>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013" name="Google Shape;3013;p482"/>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014" name="Google Shape;3014;p482"/>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015" name="Google Shape;3015;p482"/>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016" name="Google Shape;3016;p482"/>
          <p:cNvSpPr>
            <a:spLocks noGrp="1"/>
          </p:cNvSpPr>
          <p:nvPr>
            <p:ph type="pic" idx="4"/>
          </p:nvPr>
        </p:nvSpPr>
        <p:spPr>
          <a:xfrm>
            <a:off x="1245775" y="1762900"/>
            <a:ext cx="1229100" cy="1214400"/>
          </a:xfrm>
          <a:prstGeom prst="roundRect">
            <a:avLst>
              <a:gd name="adj" fmla="val 4814"/>
            </a:avLst>
          </a:prstGeom>
          <a:noFill/>
          <a:ln>
            <a:noFill/>
          </a:ln>
        </p:spPr>
      </p:sp>
      <p:sp>
        <p:nvSpPr>
          <p:cNvPr id="3017" name="Google Shape;3017;p482"/>
          <p:cNvSpPr>
            <a:spLocks noGrp="1"/>
          </p:cNvSpPr>
          <p:nvPr>
            <p:ph type="pic" idx="5"/>
          </p:nvPr>
        </p:nvSpPr>
        <p:spPr>
          <a:xfrm>
            <a:off x="3957450" y="1762900"/>
            <a:ext cx="1229100" cy="1214400"/>
          </a:xfrm>
          <a:prstGeom prst="roundRect">
            <a:avLst>
              <a:gd name="adj" fmla="val 4814"/>
            </a:avLst>
          </a:prstGeom>
          <a:noFill/>
          <a:ln>
            <a:noFill/>
          </a:ln>
        </p:spPr>
      </p:sp>
      <p:sp>
        <p:nvSpPr>
          <p:cNvPr id="3018" name="Google Shape;3018;p482"/>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3019"/>
        <p:cNvGrpSpPr/>
        <p:nvPr/>
      </p:nvGrpSpPr>
      <p:grpSpPr>
        <a:xfrm>
          <a:off x="0" y="0"/>
          <a:ext cx="0" cy="0"/>
          <a:chOff x="0" y="0"/>
          <a:chExt cx="0" cy="0"/>
        </a:xfrm>
      </p:grpSpPr>
      <p:sp>
        <p:nvSpPr>
          <p:cNvPr id="3020" name="Google Shape;3020;p483"/>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021" name="Google Shape;3021;p483"/>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022" name="Google Shape;3022;p483"/>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3023"/>
        <p:cNvGrpSpPr/>
        <p:nvPr/>
      </p:nvGrpSpPr>
      <p:grpSpPr>
        <a:xfrm>
          <a:off x="0" y="0"/>
          <a:ext cx="0" cy="0"/>
          <a:chOff x="0" y="0"/>
          <a:chExt cx="0" cy="0"/>
        </a:xfrm>
      </p:grpSpPr>
      <p:sp>
        <p:nvSpPr>
          <p:cNvPr id="3024" name="Google Shape;3024;p484"/>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25" name="Google Shape;3025;p484"/>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026" name="Google Shape;3026;p484"/>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27" name="Google Shape;3027;p484"/>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28" name="Google Shape;3028;p484"/>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3029"/>
        <p:cNvGrpSpPr/>
        <p:nvPr/>
      </p:nvGrpSpPr>
      <p:grpSpPr>
        <a:xfrm>
          <a:off x="0" y="0"/>
          <a:ext cx="0" cy="0"/>
          <a:chOff x="0" y="0"/>
          <a:chExt cx="0" cy="0"/>
        </a:xfrm>
      </p:grpSpPr>
      <p:sp>
        <p:nvSpPr>
          <p:cNvPr id="3030" name="Google Shape;3030;p485"/>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31" name="Google Shape;3031;p485"/>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3032" name="Google Shape;3032;p485"/>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33" name="Google Shape;3033;p485"/>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34" name="Google Shape;3034;p485"/>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350"/>
        <p:cNvGrpSpPr/>
        <p:nvPr/>
      </p:nvGrpSpPr>
      <p:grpSpPr>
        <a:xfrm>
          <a:off x="0" y="0"/>
          <a:ext cx="0" cy="0"/>
          <a:chOff x="0" y="0"/>
          <a:chExt cx="0" cy="0"/>
        </a:xfrm>
      </p:grpSpPr>
      <p:grpSp>
        <p:nvGrpSpPr>
          <p:cNvPr id="351" name="Google Shape;351;p50"/>
          <p:cNvGrpSpPr/>
          <p:nvPr/>
        </p:nvGrpSpPr>
        <p:grpSpPr>
          <a:xfrm>
            <a:off x="-8668" y="1889107"/>
            <a:ext cx="3256862" cy="3263057"/>
            <a:chOff x="0" y="-482600"/>
            <a:chExt cx="8684964" cy="8701485"/>
          </a:xfrm>
        </p:grpSpPr>
        <p:pic>
          <p:nvPicPr>
            <p:cNvPr id="352" name="Google Shape;352;p50"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353" name="Google Shape;353;p50"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354" name="Google Shape;354;p50"/>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55" name="Google Shape;355;p50"/>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3035"/>
        <p:cNvGrpSpPr/>
        <p:nvPr/>
      </p:nvGrpSpPr>
      <p:grpSpPr>
        <a:xfrm>
          <a:off x="0" y="0"/>
          <a:ext cx="0" cy="0"/>
          <a:chOff x="0" y="0"/>
          <a:chExt cx="0" cy="0"/>
        </a:xfrm>
      </p:grpSpPr>
      <p:sp>
        <p:nvSpPr>
          <p:cNvPr id="3036" name="Google Shape;3036;p48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37" name="Google Shape;3037;p486"/>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038" name="Google Shape;3038;p486"/>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39" name="Google Shape;3039;p48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40" name="Google Shape;3040;p486"/>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41" name="Google Shape;3041;p486"/>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42" name="Google Shape;3042;p486"/>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3043" name="Google Shape;3043;p486"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3044"/>
        <p:cNvGrpSpPr/>
        <p:nvPr/>
      </p:nvGrpSpPr>
      <p:grpSpPr>
        <a:xfrm>
          <a:off x="0" y="0"/>
          <a:ext cx="0" cy="0"/>
          <a:chOff x="0" y="0"/>
          <a:chExt cx="0" cy="0"/>
        </a:xfrm>
      </p:grpSpPr>
      <p:sp>
        <p:nvSpPr>
          <p:cNvPr id="3045" name="Google Shape;3045;p48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46" name="Google Shape;3046;p487"/>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047" name="Google Shape;3047;p487"/>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48" name="Google Shape;3048;p487"/>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49" name="Google Shape;3049;p487"/>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50" name="Google Shape;3050;p487"/>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3051"/>
        <p:cNvGrpSpPr/>
        <p:nvPr/>
      </p:nvGrpSpPr>
      <p:grpSpPr>
        <a:xfrm>
          <a:off x="0" y="0"/>
          <a:ext cx="0" cy="0"/>
          <a:chOff x="0" y="0"/>
          <a:chExt cx="0" cy="0"/>
        </a:xfrm>
      </p:grpSpPr>
      <p:sp>
        <p:nvSpPr>
          <p:cNvPr id="3052" name="Google Shape;3052;p48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53" name="Google Shape;3053;p48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54" name="Google Shape;3054;p488"/>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3055" name="Google Shape;3055;p488"/>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056" name="Google Shape;3056;p488"/>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057" name="Google Shape;3057;p488"/>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3058"/>
        <p:cNvGrpSpPr/>
        <p:nvPr/>
      </p:nvGrpSpPr>
      <p:grpSpPr>
        <a:xfrm>
          <a:off x="0" y="0"/>
          <a:ext cx="0" cy="0"/>
          <a:chOff x="0" y="0"/>
          <a:chExt cx="0" cy="0"/>
        </a:xfrm>
      </p:grpSpPr>
      <p:sp>
        <p:nvSpPr>
          <p:cNvPr id="3059" name="Google Shape;3059;p48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60" name="Google Shape;3060;p48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61" name="Google Shape;3061;p489"/>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3062" name="Google Shape;3062;p489"/>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3063" name="Google Shape;3063;p489"/>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064" name="Google Shape;3064;p489"/>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3065"/>
        <p:cNvGrpSpPr/>
        <p:nvPr/>
      </p:nvGrpSpPr>
      <p:grpSpPr>
        <a:xfrm>
          <a:off x="0" y="0"/>
          <a:ext cx="0" cy="0"/>
          <a:chOff x="0" y="0"/>
          <a:chExt cx="0" cy="0"/>
        </a:xfrm>
      </p:grpSpPr>
      <p:sp>
        <p:nvSpPr>
          <p:cNvPr id="3066" name="Google Shape;3066;p49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67" name="Google Shape;3067;p49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68" name="Google Shape;3068;p49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069" name="Google Shape;3069;p490"/>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3070" name="Google Shape;3070;p490"/>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071" name="Google Shape;3071;p490"/>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072" name="Google Shape;3072;p490"/>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3073"/>
        <p:cNvGrpSpPr/>
        <p:nvPr/>
      </p:nvGrpSpPr>
      <p:grpSpPr>
        <a:xfrm>
          <a:off x="0" y="0"/>
          <a:ext cx="0" cy="0"/>
          <a:chOff x="0" y="0"/>
          <a:chExt cx="0" cy="0"/>
        </a:xfrm>
      </p:grpSpPr>
      <p:sp>
        <p:nvSpPr>
          <p:cNvPr id="3074" name="Google Shape;3074;p49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75" name="Google Shape;3075;p491"/>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76" name="Google Shape;3076;p491"/>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77" name="Google Shape;3077;p491"/>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78" name="Google Shape;3078;p491"/>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79" name="Google Shape;3079;p491"/>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080" name="Google Shape;3080;p491"/>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3081"/>
        <p:cNvGrpSpPr/>
        <p:nvPr/>
      </p:nvGrpSpPr>
      <p:grpSpPr>
        <a:xfrm>
          <a:off x="0" y="0"/>
          <a:ext cx="0" cy="0"/>
          <a:chOff x="0" y="0"/>
          <a:chExt cx="0" cy="0"/>
        </a:xfrm>
      </p:grpSpPr>
      <p:sp>
        <p:nvSpPr>
          <p:cNvPr id="3082" name="Google Shape;3082;p49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83" name="Google Shape;3083;p492"/>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084" name="Google Shape;3084;p49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85" name="Google Shape;3085;p492"/>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086" name="Google Shape;3086;p492"/>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087" name="Google Shape;3087;p492"/>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3088"/>
        <p:cNvGrpSpPr/>
        <p:nvPr/>
      </p:nvGrpSpPr>
      <p:grpSpPr>
        <a:xfrm>
          <a:off x="0" y="0"/>
          <a:ext cx="0" cy="0"/>
          <a:chOff x="0" y="0"/>
          <a:chExt cx="0" cy="0"/>
        </a:xfrm>
      </p:grpSpPr>
      <p:sp>
        <p:nvSpPr>
          <p:cNvPr id="3089" name="Google Shape;3089;p49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90" name="Google Shape;3090;p493"/>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091" name="Google Shape;3091;p493"/>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92" name="Google Shape;3092;p493"/>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93" name="Google Shape;3093;p493"/>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94" name="Google Shape;3094;p493"/>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095" name="Google Shape;3095;p493"/>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3096"/>
        <p:cNvGrpSpPr/>
        <p:nvPr/>
      </p:nvGrpSpPr>
      <p:grpSpPr>
        <a:xfrm>
          <a:off x="0" y="0"/>
          <a:ext cx="0" cy="0"/>
          <a:chOff x="0" y="0"/>
          <a:chExt cx="0" cy="0"/>
        </a:xfrm>
      </p:grpSpPr>
      <p:sp>
        <p:nvSpPr>
          <p:cNvPr id="3097" name="Google Shape;3097;p49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98" name="Google Shape;3098;p49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099" name="Google Shape;3099;p494"/>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100" name="Google Shape;3100;p494"/>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3101" name="Google Shape;3101;p494"/>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3102" name="Google Shape;3102;p494"/>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3103" name="Google Shape;3103;p494"/>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3104"/>
        <p:cNvGrpSpPr/>
        <p:nvPr/>
      </p:nvGrpSpPr>
      <p:grpSpPr>
        <a:xfrm>
          <a:off x="0" y="0"/>
          <a:ext cx="0" cy="0"/>
          <a:chOff x="0" y="0"/>
          <a:chExt cx="0" cy="0"/>
        </a:xfrm>
      </p:grpSpPr>
      <p:sp>
        <p:nvSpPr>
          <p:cNvPr id="3105" name="Google Shape;3105;p49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06" name="Google Shape;3106;p49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07" name="Google Shape;3107;p495"/>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108" name="Google Shape;3108;p49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356"/>
        <p:cNvGrpSpPr/>
        <p:nvPr/>
      </p:nvGrpSpPr>
      <p:grpSpPr>
        <a:xfrm>
          <a:off x="0" y="0"/>
          <a:ext cx="0" cy="0"/>
          <a:chOff x="0" y="0"/>
          <a:chExt cx="0" cy="0"/>
        </a:xfrm>
      </p:grpSpPr>
      <p:sp>
        <p:nvSpPr>
          <p:cNvPr id="357" name="Google Shape;357;p51"/>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58" name="Google Shape;358;p51"/>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359" name="Google Shape;359;p51"/>
          <p:cNvGrpSpPr/>
          <p:nvPr/>
        </p:nvGrpSpPr>
        <p:grpSpPr>
          <a:xfrm>
            <a:off x="5569" y="691136"/>
            <a:ext cx="3149914" cy="4449334"/>
            <a:chOff x="0" y="0"/>
            <a:chExt cx="8399770" cy="11864891"/>
          </a:xfrm>
        </p:grpSpPr>
        <p:pic>
          <p:nvPicPr>
            <p:cNvPr id="360" name="Google Shape;360;p51"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361" name="Google Shape;361;p51"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3109"/>
        <p:cNvGrpSpPr/>
        <p:nvPr/>
      </p:nvGrpSpPr>
      <p:grpSpPr>
        <a:xfrm>
          <a:off x="0" y="0"/>
          <a:ext cx="0" cy="0"/>
          <a:chOff x="0" y="0"/>
          <a:chExt cx="0" cy="0"/>
        </a:xfrm>
      </p:grpSpPr>
      <p:sp>
        <p:nvSpPr>
          <p:cNvPr id="3110" name="Google Shape;3110;p49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11" name="Google Shape;3111;p49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12" name="Google Shape;3112;p496"/>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3113" name="Google Shape;3113;p496"/>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3114" name="Google Shape;3114;p496"/>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3115" name="Google Shape;3115;p496"/>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3116" name="Google Shape;3116;p496"/>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3117"/>
        <p:cNvGrpSpPr/>
        <p:nvPr/>
      </p:nvGrpSpPr>
      <p:grpSpPr>
        <a:xfrm>
          <a:off x="0" y="0"/>
          <a:ext cx="0" cy="0"/>
          <a:chOff x="0" y="0"/>
          <a:chExt cx="0" cy="0"/>
        </a:xfrm>
      </p:grpSpPr>
      <p:sp>
        <p:nvSpPr>
          <p:cNvPr id="3118" name="Google Shape;3118;p49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19" name="Google Shape;3119;p49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20" name="Google Shape;3120;p497"/>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3121" name="Google Shape;3121;p497"/>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3122"/>
        <p:cNvGrpSpPr/>
        <p:nvPr/>
      </p:nvGrpSpPr>
      <p:grpSpPr>
        <a:xfrm>
          <a:off x="0" y="0"/>
          <a:ext cx="0" cy="0"/>
          <a:chOff x="0" y="0"/>
          <a:chExt cx="0" cy="0"/>
        </a:xfrm>
      </p:grpSpPr>
      <p:sp>
        <p:nvSpPr>
          <p:cNvPr id="3123" name="Google Shape;3123;p49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24" name="Google Shape;3124;p49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25" name="Google Shape;3125;p498"/>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3126" name="Google Shape;3126;p498"/>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3127"/>
        <p:cNvGrpSpPr/>
        <p:nvPr/>
      </p:nvGrpSpPr>
      <p:grpSpPr>
        <a:xfrm>
          <a:off x="0" y="0"/>
          <a:ext cx="0" cy="0"/>
          <a:chOff x="0" y="0"/>
          <a:chExt cx="0" cy="0"/>
        </a:xfrm>
      </p:grpSpPr>
      <p:sp>
        <p:nvSpPr>
          <p:cNvPr id="3128" name="Google Shape;3128;p49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29" name="Google Shape;3129;p49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30" name="Google Shape;3130;p499"/>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3131" name="Google Shape;3131;p499"/>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3132"/>
        <p:cNvGrpSpPr/>
        <p:nvPr/>
      </p:nvGrpSpPr>
      <p:grpSpPr>
        <a:xfrm>
          <a:off x="0" y="0"/>
          <a:ext cx="0" cy="0"/>
          <a:chOff x="0" y="0"/>
          <a:chExt cx="0" cy="0"/>
        </a:xfrm>
      </p:grpSpPr>
      <p:sp>
        <p:nvSpPr>
          <p:cNvPr id="3133" name="Google Shape;3133;p50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34" name="Google Shape;3134;p50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135" name="Google Shape;3135;p500"/>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3136" name="Google Shape;3136;p500"/>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3137"/>
        <p:cNvGrpSpPr/>
        <p:nvPr/>
      </p:nvGrpSpPr>
      <p:grpSpPr>
        <a:xfrm>
          <a:off x="0" y="0"/>
          <a:ext cx="0" cy="0"/>
          <a:chOff x="0" y="0"/>
          <a:chExt cx="0" cy="0"/>
        </a:xfrm>
      </p:grpSpPr>
      <p:sp>
        <p:nvSpPr>
          <p:cNvPr id="3138" name="Google Shape;3138;p50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139" name="Google Shape;3139;p501"/>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3140" name="Google Shape;3140;p501"/>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3141"/>
        <p:cNvGrpSpPr/>
        <p:nvPr/>
      </p:nvGrpSpPr>
      <p:grpSpPr>
        <a:xfrm>
          <a:off x="0" y="0"/>
          <a:ext cx="0" cy="0"/>
          <a:chOff x="0" y="0"/>
          <a:chExt cx="0" cy="0"/>
        </a:xfrm>
      </p:grpSpPr>
      <p:sp>
        <p:nvSpPr>
          <p:cNvPr id="3142" name="Google Shape;3142;p50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3143" name="Google Shape;3143;p502"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3144" name="Google Shape;3144;p502"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3145" name="Google Shape;3145;p502"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3146" name="Google Shape;3146;p502"/>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147" name="Google Shape;3147;p502"/>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3148"/>
        <p:cNvGrpSpPr/>
        <p:nvPr/>
      </p:nvGrpSpPr>
      <p:grpSpPr>
        <a:xfrm>
          <a:off x="0" y="0"/>
          <a:ext cx="0" cy="0"/>
          <a:chOff x="0" y="0"/>
          <a:chExt cx="0" cy="0"/>
        </a:xfrm>
      </p:grpSpPr>
      <p:sp>
        <p:nvSpPr>
          <p:cNvPr id="3149" name="Google Shape;3149;p50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150" name="Google Shape;3150;p503"/>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3151" name="Google Shape;3151;p503"/>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3152" name="Google Shape;3152;p503"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3153" name="Google Shape;3153;p503"/>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154" name="Google Shape;3154;p503"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3155" name="Google Shape;3155;p503"/>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156" name="Google Shape;3156;p503"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3157"/>
        <p:cNvGrpSpPr/>
        <p:nvPr/>
      </p:nvGrpSpPr>
      <p:grpSpPr>
        <a:xfrm>
          <a:off x="0" y="0"/>
          <a:ext cx="0" cy="0"/>
          <a:chOff x="0" y="0"/>
          <a:chExt cx="0" cy="0"/>
        </a:xfrm>
      </p:grpSpPr>
      <p:sp>
        <p:nvSpPr>
          <p:cNvPr id="3158" name="Google Shape;3158;p504"/>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3159"/>
        <p:cNvGrpSpPr/>
        <p:nvPr/>
      </p:nvGrpSpPr>
      <p:grpSpPr>
        <a:xfrm>
          <a:off x="0" y="0"/>
          <a:ext cx="0" cy="0"/>
          <a:chOff x="0" y="0"/>
          <a:chExt cx="0" cy="0"/>
        </a:xfrm>
      </p:grpSpPr>
      <p:sp>
        <p:nvSpPr>
          <p:cNvPr id="3160" name="Google Shape;3160;p505"/>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22"/>
        <p:cNvGrpSpPr/>
        <p:nvPr/>
      </p:nvGrpSpPr>
      <p:grpSpPr>
        <a:xfrm>
          <a:off x="0" y="0"/>
          <a:ext cx="0" cy="0"/>
          <a:chOff x="0" y="0"/>
          <a:chExt cx="0" cy="0"/>
        </a:xfrm>
      </p:grpSpPr>
      <p:sp>
        <p:nvSpPr>
          <p:cNvPr id="23" name="Google Shape;23;p6"/>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24" name="Google Shape;24;p6"/>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25" name="Google Shape;25;p6"/>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26" name="Google Shape;26;p6"/>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27" name="Google Shape;27;p6"/>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28" name="Google Shape;28;p6"/>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362"/>
        <p:cNvGrpSpPr/>
        <p:nvPr/>
      </p:nvGrpSpPr>
      <p:grpSpPr>
        <a:xfrm>
          <a:off x="0" y="0"/>
          <a:ext cx="0" cy="0"/>
          <a:chOff x="0" y="0"/>
          <a:chExt cx="0" cy="0"/>
        </a:xfrm>
      </p:grpSpPr>
      <p:sp>
        <p:nvSpPr>
          <p:cNvPr id="363" name="Google Shape;363;p52"/>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64" name="Google Shape;364;p52"/>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365" name="Google Shape;365;p52"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3161"/>
        <p:cNvGrpSpPr/>
        <p:nvPr/>
      </p:nvGrpSpPr>
      <p:grpSpPr>
        <a:xfrm>
          <a:off x="0" y="0"/>
          <a:ext cx="0" cy="0"/>
          <a:chOff x="0" y="0"/>
          <a:chExt cx="0" cy="0"/>
        </a:xfrm>
      </p:grpSpPr>
      <p:sp>
        <p:nvSpPr>
          <p:cNvPr id="3162" name="Google Shape;3162;p506"/>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3163"/>
        <p:cNvGrpSpPr/>
        <p:nvPr/>
      </p:nvGrpSpPr>
      <p:grpSpPr>
        <a:xfrm>
          <a:off x="0" y="0"/>
          <a:ext cx="0" cy="0"/>
          <a:chOff x="0" y="0"/>
          <a:chExt cx="0" cy="0"/>
        </a:xfrm>
      </p:grpSpPr>
      <p:sp>
        <p:nvSpPr>
          <p:cNvPr id="3164" name="Google Shape;3164;p507"/>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3165"/>
        <p:cNvGrpSpPr/>
        <p:nvPr/>
      </p:nvGrpSpPr>
      <p:grpSpPr>
        <a:xfrm>
          <a:off x="0" y="0"/>
          <a:ext cx="0" cy="0"/>
          <a:chOff x="0" y="0"/>
          <a:chExt cx="0" cy="0"/>
        </a:xfrm>
      </p:grpSpPr>
      <p:sp>
        <p:nvSpPr>
          <p:cNvPr id="3166" name="Google Shape;3166;p508"/>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3167"/>
        <p:cNvGrpSpPr/>
        <p:nvPr/>
      </p:nvGrpSpPr>
      <p:grpSpPr>
        <a:xfrm>
          <a:off x="0" y="0"/>
          <a:ext cx="0" cy="0"/>
          <a:chOff x="0" y="0"/>
          <a:chExt cx="0" cy="0"/>
        </a:xfrm>
      </p:grpSpPr>
      <p:pic>
        <p:nvPicPr>
          <p:cNvPr id="3168" name="Google Shape;3168;p509"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3169"/>
        <p:cNvGrpSpPr/>
        <p:nvPr/>
      </p:nvGrpSpPr>
      <p:grpSpPr>
        <a:xfrm>
          <a:off x="0" y="0"/>
          <a:ext cx="0" cy="0"/>
          <a:chOff x="0" y="0"/>
          <a:chExt cx="0" cy="0"/>
        </a:xfrm>
      </p:grpSpPr>
      <p:pic>
        <p:nvPicPr>
          <p:cNvPr id="3170" name="Google Shape;3170;p510"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3171"/>
        <p:cNvGrpSpPr/>
        <p:nvPr/>
      </p:nvGrpSpPr>
      <p:grpSpPr>
        <a:xfrm>
          <a:off x="0" y="0"/>
          <a:ext cx="0" cy="0"/>
          <a:chOff x="0" y="0"/>
          <a:chExt cx="0" cy="0"/>
        </a:xfrm>
      </p:grpSpPr>
      <p:pic>
        <p:nvPicPr>
          <p:cNvPr id="3172" name="Google Shape;3172;p511"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173" name="Google Shape;3173;p511"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3174" name="Google Shape;3174;p511"/>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3175"/>
        <p:cNvGrpSpPr/>
        <p:nvPr/>
      </p:nvGrpSpPr>
      <p:grpSpPr>
        <a:xfrm>
          <a:off x="0" y="0"/>
          <a:ext cx="0" cy="0"/>
          <a:chOff x="0" y="0"/>
          <a:chExt cx="0" cy="0"/>
        </a:xfrm>
      </p:grpSpPr>
      <p:pic>
        <p:nvPicPr>
          <p:cNvPr id="3176" name="Google Shape;3176;p51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177" name="Google Shape;3177;p512"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3178" name="Google Shape;3178;p512"/>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3179" name="Google Shape;3179;p512"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3180"/>
        <p:cNvGrpSpPr/>
        <p:nvPr/>
      </p:nvGrpSpPr>
      <p:grpSpPr>
        <a:xfrm>
          <a:off x="0" y="0"/>
          <a:ext cx="0" cy="0"/>
          <a:chOff x="0" y="0"/>
          <a:chExt cx="0" cy="0"/>
        </a:xfrm>
      </p:grpSpPr>
      <p:pic>
        <p:nvPicPr>
          <p:cNvPr id="3181" name="Google Shape;3181;p51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182" name="Google Shape;3182;p513"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3183" name="Google Shape;3183;p513"/>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3184"/>
        <p:cNvGrpSpPr/>
        <p:nvPr/>
      </p:nvGrpSpPr>
      <p:grpSpPr>
        <a:xfrm>
          <a:off x="0" y="0"/>
          <a:ext cx="0" cy="0"/>
          <a:chOff x="0" y="0"/>
          <a:chExt cx="0" cy="0"/>
        </a:xfrm>
      </p:grpSpPr>
      <p:pic>
        <p:nvPicPr>
          <p:cNvPr id="3185" name="Google Shape;3185;p514"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3186" name="Google Shape;3186;p514"/>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3187"/>
        <p:cNvGrpSpPr/>
        <p:nvPr/>
      </p:nvGrpSpPr>
      <p:grpSpPr>
        <a:xfrm>
          <a:off x="0" y="0"/>
          <a:ext cx="0" cy="0"/>
          <a:chOff x="0" y="0"/>
          <a:chExt cx="0" cy="0"/>
        </a:xfrm>
      </p:grpSpPr>
      <p:sp>
        <p:nvSpPr>
          <p:cNvPr id="3188" name="Google Shape;3188;p5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3189" name="Google Shape;3189;p515"/>
          <p:cNvGrpSpPr/>
          <p:nvPr/>
        </p:nvGrpSpPr>
        <p:grpSpPr>
          <a:xfrm>
            <a:off x="-3515" y="3633"/>
            <a:ext cx="8609105" cy="5184608"/>
            <a:chOff x="0" y="0"/>
            <a:chExt cx="22957614" cy="13825620"/>
          </a:xfrm>
        </p:grpSpPr>
        <p:sp>
          <p:nvSpPr>
            <p:cNvPr id="3190" name="Google Shape;3190;p515"/>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3191" name="Google Shape;3191;p515"/>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3192" name="Google Shape;3192;p515"/>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3193" name="Google Shape;3193;p515"/>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3194" name="Google Shape;3194;p515"/>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366"/>
        <p:cNvGrpSpPr/>
        <p:nvPr/>
      </p:nvGrpSpPr>
      <p:grpSpPr>
        <a:xfrm>
          <a:off x="0" y="0"/>
          <a:ext cx="0" cy="0"/>
          <a:chOff x="0" y="0"/>
          <a:chExt cx="0" cy="0"/>
        </a:xfrm>
      </p:grpSpPr>
      <p:sp>
        <p:nvSpPr>
          <p:cNvPr id="367" name="Google Shape;367;p53"/>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8" name="Google Shape;368;p53"/>
          <p:cNvSpPr>
            <a:spLocks noGrp="1"/>
          </p:cNvSpPr>
          <p:nvPr>
            <p:ph type="pic" idx="2"/>
          </p:nvPr>
        </p:nvSpPr>
        <p:spPr>
          <a:xfrm>
            <a:off x="629625" y="1096175"/>
            <a:ext cx="2986800" cy="2951100"/>
          </a:xfrm>
          <a:prstGeom prst="roundRect">
            <a:avLst>
              <a:gd name="adj" fmla="val 1367"/>
            </a:avLst>
          </a:prstGeom>
          <a:noFill/>
          <a:ln>
            <a:noFill/>
          </a:ln>
        </p:spPr>
      </p:sp>
      <p:sp>
        <p:nvSpPr>
          <p:cNvPr id="369" name="Google Shape;369;p53"/>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3195"/>
        <p:cNvGrpSpPr/>
        <p:nvPr/>
      </p:nvGrpSpPr>
      <p:grpSpPr>
        <a:xfrm>
          <a:off x="0" y="0"/>
          <a:ext cx="0" cy="0"/>
          <a:chOff x="0" y="0"/>
          <a:chExt cx="0" cy="0"/>
        </a:xfrm>
      </p:grpSpPr>
      <p:sp>
        <p:nvSpPr>
          <p:cNvPr id="3196" name="Google Shape;3196;p5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197" name="Google Shape;3197;p51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3198" name="Google Shape;3198;p516"/>
          <p:cNvGrpSpPr/>
          <p:nvPr/>
        </p:nvGrpSpPr>
        <p:grpSpPr>
          <a:xfrm>
            <a:off x="190134" y="356815"/>
            <a:ext cx="8763775" cy="4429913"/>
            <a:chOff x="0" y="0"/>
            <a:chExt cx="23370067" cy="11813100"/>
          </a:xfrm>
        </p:grpSpPr>
        <p:sp>
          <p:nvSpPr>
            <p:cNvPr id="3199" name="Google Shape;3199;p516"/>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200" name="Google Shape;3200;p516"/>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201" name="Google Shape;3201;p516"/>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3202" name="Google Shape;3202;p516"/>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3203"/>
        <p:cNvGrpSpPr/>
        <p:nvPr/>
      </p:nvGrpSpPr>
      <p:grpSpPr>
        <a:xfrm>
          <a:off x="0" y="0"/>
          <a:ext cx="0" cy="0"/>
          <a:chOff x="0" y="0"/>
          <a:chExt cx="0" cy="0"/>
        </a:xfrm>
      </p:grpSpPr>
      <p:sp>
        <p:nvSpPr>
          <p:cNvPr id="3204" name="Google Shape;3204;p5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205" name="Google Shape;3205;p517"/>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3206" name="Google Shape;3206;p517"/>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3207" name="Google Shape;3207;p517"/>
          <p:cNvGrpSpPr/>
          <p:nvPr/>
        </p:nvGrpSpPr>
        <p:grpSpPr>
          <a:xfrm>
            <a:off x="-11816" y="-9767"/>
            <a:ext cx="9155814" cy="5166543"/>
            <a:chOff x="0" y="0"/>
            <a:chExt cx="24415505" cy="13777448"/>
          </a:xfrm>
        </p:grpSpPr>
        <p:sp>
          <p:nvSpPr>
            <p:cNvPr id="3208" name="Google Shape;3208;p517"/>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09" name="Google Shape;3209;p517"/>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10" name="Google Shape;3210;p517"/>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11" name="Google Shape;3211;p517"/>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12" name="Google Shape;3212;p517"/>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13" name="Google Shape;3213;p517"/>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3214"/>
        <p:cNvGrpSpPr/>
        <p:nvPr/>
      </p:nvGrpSpPr>
      <p:grpSpPr>
        <a:xfrm>
          <a:off x="0" y="0"/>
          <a:ext cx="0" cy="0"/>
          <a:chOff x="0" y="0"/>
          <a:chExt cx="0" cy="0"/>
        </a:xfrm>
      </p:grpSpPr>
      <p:sp>
        <p:nvSpPr>
          <p:cNvPr id="3215" name="Google Shape;3215;p518"/>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216" name="Google Shape;3216;p518"/>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3217"/>
        <p:cNvGrpSpPr/>
        <p:nvPr/>
      </p:nvGrpSpPr>
      <p:grpSpPr>
        <a:xfrm>
          <a:off x="0" y="0"/>
          <a:ext cx="0" cy="0"/>
          <a:chOff x="0" y="0"/>
          <a:chExt cx="0" cy="0"/>
        </a:xfrm>
      </p:grpSpPr>
      <p:sp>
        <p:nvSpPr>
          <p:cNvPr id="3218" name="Google Shape;3218;p519"/>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19" name="Google Shape;3219;p519"/>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3220" name="Google Shape;3220;p519"/>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3221"/>
        <p:cNvGrpSpPr/>
        <p:nvPr/>
      </p:nvGrpSpPr>
      <p:grpSpPr>
        <a:xfrm>
          <a:off x="0" y="0"/>
          <a:ext cx="0" cy="0"/>
          <a:chOff x="0" y="0"/>
          <a:chExt cx="0" cy="0"/>
        </a:xfrm>
      </p:grpSpPr>
      <p:sp>
        <p:nvSpPr>
          <p:cNvPr id="3222" name="Google Shape;3222;p520"/>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3223" name="Google Shape;3223;p520"/>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3224"/>
        <p:cNvGrpSpPr/>
        <p:nvPr/>
      </p:nvGrpSpPr>
      <p:grpSpPr>
        <a:xfrm>
          <a:off x="0" y="0"/>
          <a:ext cx="0" cy="0"/>
          <a:chOff x="0" y="0"/>
          <a:chExt cx="0" cy="0"/>
        </a:xfrm>
      </p:grpSpPr>
      <p:sp>
        <p:nvSpPr>
          <p:cNvPr id="3225" name="Google Shape;3225;p521"/>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226" name="Google Shape;3226;p521"/>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3227"/>
        <p:cNvGrpSpPr/>
        <p:nvPr/>
      </p:nvGrpSpPr>
      <p:grpSpPr>
        <a:xfrm>
          <a:off x="0" y="0"/>
          <a:ext cx="0" cy="0"/>
          <a:chOff x="0" y="0"/>
          <a:chExt cx="0" cy="0"/>
        </a:xfrm>
      </p:grpSpPr>
      <p:sp>
        <p:nvSpPr>
          <p:cNvPr id="3228" name="Google Shape;3228;p522"/>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3229" name="Google Shape;3229;p522"/>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3230"/>
        <p:cNvGrpSpPr/>
        <p:nvPr/>
      </p:nvGrpSpPr>
      <p:grpSpPr>
        <a:xfrm>
          <a:off x="0" y="0"/>
          <a:ext cx="0" cy="0"/>
          <a:chOff x="0" y="0"/>
          <a:chExt cx="0" cy="0"/>
        </a:xfrm>
      </p:grpSpPr>
      <p:pic>
        <p:nvPicPr>
          <p:cNvPr id="3231" name="Google Shape;3231;p523"/>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3236"/>
        <p:cNvGrpSpPr/>
        <p:nvPr/>
      </p:nvGrpSpPr>
      <p:grpSpPr>
        <a:xfrm>
          <a:off x="0" y="0"/>
          <a:ext cx="0" cy="0"/>
          <a:chOff x="0" y="0"/>
          <a:chExt cx="0" cy="0"/>
        </a:xfrm>
      </p:grpSpPr>
      <p:sp>
        <p:nvSpPr>
          <p:cNvPr id="3237" name="Google Shape;3237;p52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3238"/>
        <p:cNvGrpSpPr/>
        <p:nvPr/>
      </p:nvGrpSpPr>
      <p:grpSpPr>
        <a:xfrm>
          <a:off x="0" y="0"/>
          <a:ext cx="0" cy="0"/>
          <a:chOff x="0" y="0"/>
          <a:chExt cx="0" cy="0"/>
        </a:xfrm>
      </p:grpSpPr>
      <p:sp>
        <p:nvSpPr>
          <p:cNvPr id="3239" name="Google Shape;3239;p52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370"/>
        <p:cNvGrpSpPr/>
        <p:nvPr/>
      </p:nvGrpSpPr>
      <p:grpSpPr>
        <a:xfrm>
          <a:off x="0" y="0"/>
          <a:ext cx="0" cy="0"/>
          <a:chOff x="0" y="0"/>
          <a:chExt cx="0" cy="0"/>
        </a:xfrm>
      </p:grpSpPr>
      <p:sp>
        <p:nvSpPr>
          <p:cNvPr id="371" name="Google Shape;371;p54"/>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72" name="Google Shape;372;p54"/>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73" name="Google Shape;373;p54"/>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3240"/>
        <p:cNvGrpSpPr/>
        <p:nvPr/>
      </p:nvGrpSpPr>
      <p:grpSpPr>
        <a:xfrm>
          <a:off x="0" y="0"/>
          <a:ext cx="0" cy="0"/>
          <a:chOff x="0" y="0"/>
          <a:chExt cx="0" cy="0"/>
        </a:xfrm>
      </p:grpSpPr>
      <p:sp>
        <p:nvSpPr>
          <p:cNvPr id="3241" name="Google Shape;3241;p527"/>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3242" name="Google Shape;3242;p527"/>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3243" name="Google Shape;3243;p527"/>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3244"/>
        <p:cNvGrpSpPr/>
        <p:nvPr/>
      </p:nvGrpSpPr>
      <p:grpSpPr>
        <a:xfrm>
          <a:off x="0" y="0"/>
          <a:ext cx="0" cy="0"/>
          <a:chOff x="0" y="0"/>
          <a:chExt cx="0" cy="0"/>
        </a:xfrm>
      </p:grpSpPr>
      <p:sp>
        <p:nvSpPr>
          <p:cNvPr id="3245" name="Google Shape;3245;p52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46" name="Google Shape;3246;p528"/>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3247" name="Google Shape;3247;p528"/>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3248" name="Google Shape;3248;p528"/>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3249"/>
        <p:cNvGrpSpPr/>
        <p:nvPr/>
      </p:nvGrpSpPr>
      <p:grpSpPr>
        <a:xfrm>
          <a:off x="0" y="0"/>
          <a:ext cx="0" cy="0"/>
          <a:chOff x="0" y="0"/>
          <a:chExt cx="0" cy="0"/>
        </a:xfrm>
      </p:grpSpPr>
      <p:sp>
        <p:nvSpPr>
          <p:cNvPr id="3250" name="Google Shape;3250;p52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51" name="Google Shape;3251;p529"/>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3252" name="Google Shape;3252;p529"/>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3253" name="Google Shape;3253;p529"/>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3254" name="Google Shape;3254;p529"/>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3255" name="Google Shape;3255;p529"/>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3256"/>
        <p:cNvGrpSpPr/>
        <p:nvPr/>
      </p:nvGrpSpPr>
      <p:grpSpPr>
        <a:xfrm>
          <a:off x="0" y="0"/>
          <a:ext cx="0" cy="0"/>
          <a:chOff x="0" y="0"/>
          <a:chExt cx="0" cy="0"/>
        </a:xfrm>
      </p:grpSpPr>
      <p:sp>
        <p:nvSpPr>
          <p:cNvPr id="3257" name="Google Shape;3257;p53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58" name="Google Shape;3258;p530"/>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3259" name="Google Shape;3259;p530"/>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3260" name="Google Shape;3260;p530"/>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3261" name="Google Shape;3261;p530"/>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3262"/>
        <p:cNvGrpSpPr/>
        <p:nvPr/>
      </p:nvGrpSpPr>
      <p:grpSpPr>
        <a:xfrm>
          <a:off x="0" y="0"/>
          <a:ext cx="0" cy="0"/>
          <a:chOff x="0" y="0"/>
          <a:chExt cx="0" cy="0"/>
        </a:xfrm>
      </p:grpSpPr>
      <p:sp>
        <p:nvSpPr>
          <p:cNvPr id="3263" name="Google Shape;3263;p53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64" name="Google Shape;3264;p531"/>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3265" name="Google Shape;3265;p53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3266" name="Google Shape;3266;p531"/>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3267" name="Google Shape;3267;p531"/>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3268"/>
        <p:cNvGrpSpPr/>
        <p:nvPr/>
      </p:nvGrpSpPr>
      <p:grpSpPr>
        <a:xfrm>
          <a:off x="0" y="0"/>
          <a:ext cx="0" cy="0"/>
          <a:chOff x="0" y="0"/>
          <a:chExt cx="0" cy="0"/>
        </a:xfrm>
      </p:grpSpPr>
      <p:sp>
        <p:nvSpPr>
          <p:cNvPr id="3269" name="Google Shape;3269;p53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70" name="Google Shape;3270;p532"/>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3271" name="Google Shape;3271;p53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3272" name="Google Shape;3272;p532"/>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3273" name="Google Shape;3273;p532"/>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3274"/>
        <p:cNvGrpSpPr/>
        <p:nvPr/>
      </p:nvGrpSpPr>
      <p:grpSpPr>
        <a:xfrm>
          <a:off x="0" y="0"/>
          <a:ext cx="0" cy="0"/>
          <a:chOff x="0" y="0"/>
          <a:chExt cx="0" cy="0"/>
        </a:xfrm>
      </p:grpSpPr>
      <p:sp>
        <p:nvSpPr>
          <p:cNvPr id="3275" name="Google Shape;3275;p53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76" name="Google Shape;3276;p53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3277" name="Google Shape;3277;p53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3278" name="Google Shape;3278;p533"/>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3279" name="Google Shape;3279;p533"/>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3280" name="Google Shape;3280;p533"/>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3281"/>
        <p:cNvGrpSpPr/>
        <p:nvPr/>
      </p:nvGrpSpPr>
      <p:grpSpPr>
        <a:xfrm>
          <a:off x="0" y="0"/>
          <a:ext cx="0" cy="0"/>
          <a:chOff x="0" y="0"/>
          <a:chExt cx="0" cy="0"/>
        </a:xfrm>
      </p:grpSpPr>
      <p:sp>
        <p:nvSpPr>
          <p:cNvPr id="3282" name="Google Shape;3282;p53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283" name="Google Shape;3283;p534"/>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3284" name="Google Shape;3284;p534"/>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3285" name="Google Shape;3285;p534"/>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3286" name="Google Shape;3286;p534"/>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3287"/>
        <p:cNvGrpSpPr/>
        <p:nvPr/>
      </p:nvGrpSpPr>
      <p:grpSpPr>
        <a:xfrm>
          <a:off x="0" y="0"/>
          <a:ext cx="0" cy="0"/>
          <a:chOff x="0" y="0"/>
          <a:chExt cx="0" cy="0"/>
        </a:xfrm>
      </p:grpSpPr>
      <p:sp>
        <p:nvSpPr>
          <p:cNvPr id="3288" name="Google Shape;3288;p53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289" name="Google Shape;3289;p535"/>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3290"/>
        <p:cNvGrpSpPr/>
        <p:nvPr/>
      </p:nvGrpSpPr>
      <p:grpSpPr>
        <a:xfrm>
          <a:off x="0" y="0"/>
          <a:ext cx="0" cy="0"/>
          <a:chOff x="0" y="0"/>
          <a:chExt cx="0" cy="0"/>
        </a:xfrm>
      </p:grpSpPr>
      <p:sp>
        <p:nvSpPr>
          <p:cNvPr id="3291" name="Google Shape;3291;p536"/>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3292" name="Google Shape;3292;p536"/>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3293" name="Google Shape;3293;p536"/>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3294" name="Google Shape;3294;p536"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374"/>
        <p:cNvGrpSpPr/>
        <p:nvPr/>
      </p:nvGrpSpPr>
      <p:grpSpPr>
        <a:xfrm>
          <a:off x="0" y="0"/>
          <a:ext cx="0" cy="0"/>
          <a:chOff x="0" y="0"/>
          <a:chExt cx="0" cy="0"/>
        </a:xfrm>
      </p:grpSpPr>
      <p:sp>
        <p:nvSpPr>
          <p:cNvPr id="375" name="Google Shape;375;p55"/>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76" name="Google Shape;376;p55"/>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77" name="Google Shape;377;p55"/>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78" name="Google Shape;378;p55"/>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79" name="Google Shape;379;p55"/>
          <p:cNvSpPr>
            <a:spLocks noGrp="1"/>
          </p:cNvSpPr>
          <p:nvPr>
            <p:ph type="pic" idx="4"/>
          </p:nvPr>
        </p:nvSpPr>
        <p:spPr>
          <a:xfrm>
            <a:off x="4552860" y="745100"/>
            <a:ext cx="908100" cy="897300"/>
          </a:xfrm>
          <a:prstGeom prst="roundRect">
            <a:avLst>
              <a:gd name="adj" fmla="val 8544"/>
            </a:avLst>
          </a:prstGeom>
          <a:noFill/>
          <a:ln>
            <a:noFill/>
          </a:ln>
        </p:spPr>
      </p:sp>
      <p:sp>
        <p:nvSpPr>
          <p:cNvPr id="380" name="Google Shape;380;p55"/>
          <p:cNvSpPr>
            <a:spLocks noGrp="1"/>
          </p:cNvSpPr>
          <p:nvPr>
            <p:ph type="pic" idx="5"/>
          </p:nvPr>
        </p:nvSpPr>
        <p:spPr>
          <a:xfrm>
            <a:off x="4552860" y="2165450"/>
            <a:ext cx="908100" cy="897300"/>
          </a:xfrm>
          <a:prstGeom prst="roundRect">
            <a:avLst>
              <a:gd name="adj" fmla="val 8544"/>
            </a:avLst>
          </a:prstGeom>
          <a:noFill/>
          <a:ln>
            <a:noFill/>
          </a:ln>
        </p:spPr>
      </p:sp>
      <p:sp>
        <p:nvSpPr>
          <p:cNvPr id="381" name="Google Shape;381;p55"/>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3295"/>
        <p:cNvGrpSpPr/>
        <p:nvPr/>
      </p:nvGrpSpPr>
      <p:grpSpPr>
        <a:xfrm>
          <a:off x="0" y="0"/>
          <a:ext cx="0" cy="0"/>
          <a:chOff x="0" y="0"/>
          <a:chExt cx="0" cy="0"/>
        </a:xfrm>
      </p:grpSpPr>
      <p:sp>
        <p:nvSpPr>
          <p:cNvPr id="3296" name="Google Shape;3296;p53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3297" name="Google Shape;3297;p537"/>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3298" name="Google Shape;3298;p537"/>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3299" name="Google Shape;3299;p537"/>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3300" name="Google Shape;3300;p537"/>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3301" name="Google Shape;3301;p537"/>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3302" name="Google Shape;3302;p537"/>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3303" name="Google Shape;3303;p537"/>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3304"/>
        <p:cNvGrpSpPr/>
        <p:nvPr/>
      </p:nvGrpSpPr>
      <p:grpSpPr>
        <a:xfrm>
          <a:off x="0" y="0"/>
          <a:ext cx="0" cy="0"/>
          <a:chOff x="0" y="0"/>
          <a:chExt cx="0" cy="0"/>
        </a:xfrm>
      </p:grpSpPr>
      <p:sp>
        <p:nvSpPr>
          <p:cNvPr id="3305" name="Google Shape;3305;p538"/>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3306" name="Google Shape;3306;p538"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3307" name="Google Shape;3307;p538"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3308" name="Google Shape;3308;p538"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3309" name="Google Shape;3309;p538"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3310" name="Google Shape;3310;p53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3311"/>
        <p:cNvGrpSpPr/>
        <p:nvPr/>
      </p:nvGrpSpPr>
      <p:grpSpPr>
        <a:xfrm>
          <a:off x="0" y="0"/>
          <a:ext cx="0" cy="0"/>
          <a:chOff x="0" y="0"/>
          <a:chExt cx="0" cy="0"/>
        </a:xfrm>
      </p:grpSpPr>
      <p:sp>
        <p:nvSpPr>
          <p:cNvPr id="3312" name="Google Shape;3312;p539"/>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313" name="Google Shape;3313;p539"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3314" name="Google Shape;3314;p539"/>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15" name="Google Shape;3315;p539"/>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16" name="Google Shape;3316;p539"/>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3317"/>
        <p:cNvGrpSpPr/>
        <p:nvPr/>
      </p:nvGrpSpPr>
      <p:grpSpPr>
        <a:xfrm>
          <a:off x="0" y="0"/>
          <a:ext cx="0" cy="0"/>
          <a:chOff x="0" y="0"/>
          <a:chExt cx="0" cy="0"/>
        </a:xfrm>
      </p:grpSpPr>
      <p:sp>
        <p:nvSpPr>
          <p:cNvPr id="3318" name="Google Shape;3318;p540"/>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319" name="Google Shape;3319;p540"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3320" name="Google Shape;3320;p540"/>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21" name="Google Shape;3321;p540"/>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22" name="Google Shape;3322;p540"/>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3323"/>
        <p:cNvGrpSpPr/>
        <p:nvPr/>
      </p:nvGrpSpPr>
      <p:grpSpPr>
        <a:xfrm>
          <a:off x="0" y="0"/>
          <a:ext cx="0" cy="0"/>
          <a:chOff x="0" y="0"/>
          <a:chExt cx="0" cy="0"/>
        </a:xfrm>
      </p:grpSpPr>
      <p:pic>
        <p:nvPicPr>
          <p:cNvPr id="3324" name="Google Shape;3324;p541"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3325" name="Google Shape;3325;p541"/>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3326" name="Google Shape;3326;p541"/>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27" name="Google Shape;3327;p541"/>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3328" name="Google Shape;3328;p541"/>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3329"/>
        <p:cNvGrpSpPr/>
        <p:nvPr/>
      </p:nvGrpSpPr>
      <p:grpSpPr>
        <a:xfrm>
          <a:off x="0" y="0"/>
          <a:ext cx="0" cy="0"/>
          <a:chOff x="0" y="0"/>
          <a:chExt cx="0" cy="0"/>
        </a:xfrm>
      </p:grpSpPr>
      <p:pic>
        <p:nvPicPr>
          <p:cNvPr id="3330" name="Google Shape;3330;p542"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3331" name="Google Shape;3331;p542"/>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3332" name="Google Shape;3332;p542"/>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33" name="Google Shape;3333;p542"/>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3334"/>
        <p:cNvGrpSpPr/>
        <p:nvPr/>
      </p:nvGrpSpPr>
      <p:grpSpPr>
        <a:xfrm>
          <a:off x="0" y="0"/>
          <a:ext cx="0" cy="0"/>
          <a:chOff x="0" y="0"/>
          <a:chExt cx="0" cy="0"/>
        </a:xfrm>
      </p:grpSpPr>
      <p:sp>
        <p:nvSpPr>
          <p:cNvPr id="3335" name="Google Shape;3335;p543"/>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336" name="Google Shape;3336;p543"/>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37" name="Google Shape;3337;p543"/>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38" name="Google Shape;3338;p543"/>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39" name="Google Shape;3339;p543"/>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3340"/>
        <p:cNvGrpSpPr/>
        <p:nvPr/>
      </p:nvGrpSpPr>
      <p:grpSpPr>
        <a:xfrm>
          <a:off x="0" y="0"/>
          <a:ext cx="0" cy="0"/>
          <a:chOff x="0" y="0"/>
          <a:chExt cx="0" cy="0"/>
        </a:xfrm>
      </p:grpSpPr>
      <p:sp>
        <p:nvSpPr>
          <p:cNvPr id="3341" name="Google Shape;3341;p544"/>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342" name="Google Shape;3342;p544"/>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43" name="Google Shape;3343;p544"/>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44" name="Google Shape;3344;p544"/>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45" name="Google Shape;3345;p544"/>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3346"/>
        <p:cNvGrpSpPr/>
        <p:nvPr/>
      </p:nvGrpSpPr>
      <p:grpSpPr>
        <a:xfrm>
          <a:off x="0" y="0"/>
          <a:ext cx="0" cy="0"/>
          <a:chOff x="0" y="0"/>
          <a:chExt cx="0" cy="0"/>
        </a:xfrm>
      </p:grpSpPr>
      <p:sp>
        <p:nvSpPr>
          <p:cNvPr id="3347" name="Google Shape;3347;p545"/>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48" name="Google Shape;3348;p545"/>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49" name="Google Shape;3349;p545"/>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3350" name="Google Shape;3350;p545"/>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51" name="Google Shape;3351;p545"/>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52" name="Google Shape;3352;p545"/>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53" name="Google Shape;3353;p545"/>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54" name="Google Shape;3354;p545"/>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55" name="Google Shape;3355;p545"/>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356" name="Google Shape;3356;p545"/>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57" name="Google Shape;3357;p545"/>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3358"/>
        <p:cNvGrpSpPr/>
        <p:nvPr/>
      </p:nvGrpSpPr>
      <p:grpSpPr>
        <a:xfrm>
          <a:off x="0" y="0"/>
          <a:ext cx="0" cy="0"/>
          <a:chOff x="0" y="0"/>
          <a:chExt cx="0" cy="0"/>
        </a:xfrm>
      </p:grpSpPr>
      <p:sp>
        <p:nvSpPr>
          <p:cNvPr id="3359" name="Google Shape;3359;p546"/>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60" name="Google Shape;3360;p546"/>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361" name="Google Shape;3361;p546"/>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3362" name="Google Shape;3362;p546"/>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63" name="Google Shape;3363;p546"/>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364" name="Google Shape;3364;p546"/>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65" name="Google Shape;3365;p546"/>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366" name="Google Shape;3366;p546"/>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67" name="Google Shape;3367;p546"/>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368" name="Google Shape;3368;p546"/>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3369" name="Google Shape;3369;p546"/>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382"/>
        <p:cNvGrpSpPr/>
        <p:nvPr/>
      </p:nvGrpSpPr>
      <p:grpSpPr>
        <a:xfrm>
          <a:off x="0" y="0"/>
          <a:ext cx="0" cy="0"/>
          <a:chOff x="0" y="0"/>
          <a:chExt cx="0" cy="0"/>
        </a:xfrm>
      </p:grpSpPr>
      <p:sp>
        <p:nvSpPr>
          <p:cNvPr id="383" name="Google Shape;383;p56"/>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84" name="Google Shape;384;p56"/>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85" name="Google Shape;385;p56"/>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86" name="Google Shape;386;p56"/>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87" name="Google Shape;387;p56"/>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88" name="Google Shape;388;p56"/>
          <p:cNvSpPr>
            <a:spLocks noGrp="1"/>
          </p:cNvSpPr>
          <p:nvPr>
            <p:ph type="pic" idx="5"/>
          </p:nvPr>
        </p:nvSpPr>
        <p:spPr>
          <a:xfrm>
            <a:off x="1441575" y="1433200"/>
            <a:ext cx="536100" cy="529800"/>
          </a:xfrm>
          <a:prstGeom prst="roundRect">
            <a:avLst>
              <a:gd name="adj" fmla="val 8244"/>
            </a:avLst>
          </a:prstGeom>
          <a:noFill/>
          <a:ln>
            <a:noFill/>
          </a:ln>
        </p:spPr>
      </p:sp>
      <p:sp>
        <p:nvSpPr>
          <p:cNvPr id="389" name="Google Shape;389;p56"/>
          <p:cNvSpPr>
            <a:spLocks noGrp="1"/>
          </p:cNvSpPr>
          <p:nvPr>
            <p:ph type="pic" idx="6"/>
          </p:nvPr>
        </p:nvSpPr>
        <p:spPr>
          <a:xfrm>
            <a:off x="5321175" y="1433200"/>
            <a:ext cx="536100" cy="529800"/>
          </a:xfrm>
          <a:prstGeom prst="roundRect">
            <a:avLst>
              <a:gd name="adj" fmla="val 8244"/>
            </a:avLst>
          </a:prstGeom>
          <a:noFill/>
          <a:ln>
            <a:noFill/>
          </a:ln>
        </p:spPr>
      </p:sp>
      <p:sp>
        <p:nvSpPr>
          <p:cNvPr id="390" name="Google Shape;390;p56"/>
          <p:cNvSpPr>
            <a:spLocks noGrp="1"/>
          </p:cNvSpPr>
          <p:nvPr>
            <p:ph type="pic" idx="7"/>
          </p:nvPr>
        </p:nvSpPr>
        <p:spPr>
          <a:xfrm>
            <a:off x="1441575" y="3236613"/>
            <a:ext cx="536100" cy="529800"/>
          </a:xfrm>
          <a:prstGeom prst="roundRect">
            <a:avLst>
              <a:gd name="adj" fmla="val 8244"/>
            </a:avLst>
          </a:prstGeom>
          <a:noFill/>
          <a:ln>
            <a:noFill/>
          </a:ln>
        </p:spPr>
      </p:sp>
      <p:sp>
        <p:nvSpPr>
          <p:cNvPr id="391" name="Google Shape;391;p56"/>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3370"/>
        <p:cNvGrpSpPr/>
        <p:nvPr/>
      </p:nvGrpSpPr>
      <p:grpSpPr>
        <a:xfrm>
          <a:off x="0" y="0"/>
          <a:ext cx="0" cy="0"/>
          <a:chOff x="0" y="0"/>
          <a:chExt cx="0" cy="0"/>
        </a:xfrm>
      </p:grpSpPr>
      <p:sp>
        <p:nvSpPr>
          <p:cNvPr id="3371" name="Google Shape;3371;p547"/>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372" name="Google Shape;3372;p547"/>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73" name="Google Shape;3373;p547"/>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374" name="Google Shape;3374;p547"/>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75" name="Google Shape;3375;p547"/>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3376"/>
        <p:cNvGrpSpPr/>
        <p:nvPr/>
      </p:nvGrpSpPr>
      <p:grpSpPr>
        <a:xfrm>
          <a:off x="0" y="0"/>
          <a:ext cx="0" cy="0"/>
          <a:chOff x="0" y="0"/>
          <a:chExt cx="0" cy="0"/>
        </a:xfrm>
      </p:grpSpPr>
      <p:sp>
        <p:nvSpPr>
          <p:cNvPr id="3377" name="Google Shape;3377;p548"/>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378" name="Google Shape;3378;p548"/>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79" name="Google Shape;3379;p548"/>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3380" name="Google Shape;3380;p548"/>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81" name="Google Shape;3381;p548"/>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3382"/>
        <p:cNvGrpSpPr/>
        <p:nvPr/>
      </p:nvGrpSpPr>
      <p:grpSpPr>
        <a:xfrm>
          <a:off x="0" y="0"/>
          <a:ext cx="0" cy="0"/>
          <a:chOff x="0" y="0"/>
          <a:chExt cx="0" cy="0"/>
        </a:xfrm>
      </p:grpSpPr>
      <p:sp>
        <p:nvSpPr>
          <p:cNvPr id="3383" name="Google Shape;3383;p54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84" name="Google Shape;3384;p54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3385" name="Google Shape;3385;p549"/>
          <p:cNvGrpSpPr/>
          <p:nvPr/>
        </p:nvGrpSpPr>
        <p:grpSpPr>
          <a:xfrm>
            <a:off x="1254600" y="1274487"/>
            <a:ext cx="301625" cy="236533"/>
            <a:chOff x="-2" y="0"/>
            <a:chExt cx="799641" cy="634989"/>
          </a:xfrm>
        </p:grpSpPr>
        <p:pic>
          <p:nvPicPr>
            <p:cNvPr id="3386" name="Google Shape;3386;p549"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3387" name="Google Shape;3387;p549"/>
            <p:cNvGrpSpPr/>
            <p:nvPr/>
          </p:nvGrpSpPr>
          <p:grpSpPr>
            <a:xfrm>
              <a:off x="-2" y="7641"/>
              <a:ext cx="515485" cy="627348"/>
              <a:chOff x="-1" y="0"/>
              <a:chExt cx="515485" cy="627348"/>
            </a:xfrm>
          </p:grpSpPr>
          <p:sp>
            <p:nvSpPr>
              <p:cNvPr id="3388" name="Google Shape;3388;p549"/>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389" name="Google Shape;3389;p549"/>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390" name="Google Shape;3390;p549"/>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3391"/>
        <p:cNvGrpSpPr/>
        <p:nvPr/>
      </p:nvGrpSpPr>
      <p:grpSpPr>
        <a:xfrm>
          <a:off x="0" y="0"/>
          <a:ext cx="0" cy="0"/>
          <a:chOff x="0" y="0"/>
          <a:chExt cx="0" cy="0"/>
        </a:xfrm>
      </p:grpSpPr>
      <p:grpSp>
        <p:nvGrpSpPr>
          <p:cNvPr id="3392" name="Google Shape;3392;p550"/>
          <p:cNvGrpSpPr/>
          <p:nvPr/>
        </p:nvGrpSpPr>
        <p:grpSpPr>
          <a:xfrm>
            <a:off x="1252949" y="1244208"/>
            <a:ext cx="370336" cy="337375"/>
            <a:chOff x="-2" y="0"/>
            <a:chExt cx="975853" cy="889000"/>
          </a:xfrm>
        </p:grpSpPr>
        <p:pic>
          <p:nvPicPr>
            <p:cNvPr id="3393" name="Google Shape;3393;p550"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3394" name="Google Shape;3394;p550"/>
            <p:cNvGrpSpPr/>
            <p:nvPr/>
          </p:nvGrpSpPr>
          <p:grpSpPr>
            <a:xfrm>
              <a:off x="-2" y="80324"/>
              <a:ext cx="519307" cy="632020"/>
              <a:chOff x="-1" y="0"/>
              <a:chExt cx="519307" cy="632020"/>
            </a:xfrm>
          </p:grpSpPr>
          <p:sp>
            <p:nvSpPr>
              <p:cNvPr id="3395" name="Google Shape;3395;p550"/>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396" name="Google Shape;3396;p550"/>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397" name="Google Shape;3397;p550"/>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398" name="Google Shape;3398;p55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399" name="Google Shape;3399;p55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3400"/>
        <p:cNvGrpSpPr/>
        <p:nvPr/>
      </p:nvGrpSpPr>
      <p:grpSpPr>
        <a:xfrm>
          <a:off x="0" y="0"/>
          <a:ext cx="0" cy="0"/>
          <a:chOff x="0" y="0"/>
          <a:chExt cx="0" cy="0"/>
        </a:xfrm>
      </p:grpSpPr>
      <p:grpSp>
        <p:nvGrpSpPr>
          <p:cNvPr id="3401" name="Google Shape;3401;p551"/>
          <p:cNvGrpSpPr/>
          <p:nvPr/>
        </p:nvGrpSpPr>
        <p:grpSpPr>
          <a:xfrm>
            <a:off x="1253738" y="1273127"/>
            <a:ext cx="378455" cy="240983"/>
            <a:chOff x="-1" y="0"/>
            <a:chExt cx="997247" cy="635001"/>
          </a:xfrm>
        </p:grpSpPr>
        <p:pic>
          <p:nvPicPr>
            <p:cNvPr id="3402" name="Google Shape;3402;p551"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3403" name="Google Shape;3403;p551"/>
            <p:cNvGrpSpPr/>
            <p:nvPr/>
          </p:nvGrpSpPr>
          <p:grpSpPr>
            <a:xfrm>
              <a:off x="-1" y="1080"/>
              <a:ext cx="519987" cy="632825"/>
              <a:chOff x="-1" y="0"/>
              <a:chExt cx="519987" cy="632825"/>
            </a:xfrm>
          </p:grpSpPr>
          <p:sp>
            <p:nvSpPr>
              <p:cNvPr id="3404" name="Google Shape;3404;p551"/>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05" name="Google Shape;3405;p551"/>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06" name="Google Shape;3406;p551"/>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07" name="Google Shape;3407;p55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08" name="Google Shape;3408;p55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3409"/>
        <p:cNvGrpSpPr/>
        <p:nvPr/>
      </p:nvGrpSpPr>
      <p:grpSpPr>
        <a:xfrm>
          <a:off x="0" y="0"/>
          <a:ext cx="0" cy="0"/>
          <a:chOff x="0" y="0"/>
          <a:chExt cx="0" cy="0"/>
        </a:xfrm>
      </p:grpSpPr>
      <p:grpSp>
        <p:nvGrpSpPr>
          <p:cNvPr id="3410" name="Google Shape;3410;p552"/>
          <p:cNvGrpSpPr/>
          <p:nvPr/>
        </p:nvGrpSpPr>
        <p:grpSpPr>
          <a:xfrm>
            <a:off x="1248184" y="1268309"/>
            <a:ext cx="395168" cy="240974"/>
            <a:chOff x="-1" y="0"/>
            <a:chExt cx="1041286" cy="634978"/>
          </a:xfrm>
        </p:grpSpPr>
        <p:pic>
          <p:nvPicPr>
            <p:cNvPr id="3411" name="Google Shape;3411;p552"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3412" name="Google Shape;3412;p552"/>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13" name="Google Shape;3413;p552"/>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14" name="Google Shape;3414;p552"/>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3415" name="Google Shape;3415;p55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16" name="Google Shape;3416;p55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3417"/>
        <p:cNvGrpSpPr/>
        <p:nvPr/>
      </p:nvGrpSpPr>
      <p:grpSpPr>
        <a:xfrm>
          <a:off x="0" y="0"/>
          <a:ext cx="0" cy="0"/>
          <a:chOff x="0" y="0"/>
          <a:chExt cx="0" cy="0"/>
        </a:xfrm>
      </p:grpSpPr>
      <p:grpSp>
        <p:nvGrpSpPr>
          <p:cNvPr id="3418" name="Google Shape;3418;p553"/>
          <p:cNvGrpSpPr/>
          <p:nvPr/>
        </p:nvGrpSpPr>
        <p:grpSpPr>
          <a:xfrm>
            <a:off x="1245989" y="1268304"/>
            <a:ext cx="379795" cy="240982"/>
            <a:chOff x="-1" y="0"/>
            <a:chExt cx="1000777" cy="634999"/>
          </a:xfrm>
        </p:grpSpPr>
        <p:pic>
          <p:nvPicPr>
            <p:cNvPr id="3419" name="Google Shape;3419;p553"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3420" name="Google Shape;3420;p553"/>
            <p:cNvGrpSpPr/>
            <p:nvPr/>
          </p:nvGrpSpPr>
          <p:grpSpPr>
            <a:xfrm>
              <a:off x="-1" y="4913"/>
              <a:ext cx="517726" cy="630086"/>
              <a:chOff x="-1" y="0"/>
              <a:chExt cx="517726" cy="630086"/>
            </a:xfrm>
          </p:grpSpPr>
          <p:sp>
            <p:nvSpPr>
              <p:cNvPr id="3421" name="Google Shape;3421;p553"/>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22" name="Google Shape;3422;p553"/>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23" name="Google Shape;3423;p553"/>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24" name="Google Shape;3424;p55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25" name="Google Shape;3425;p55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3426"/>
        <p:cNvGrpSpPr/>
        <p:nvPr/>
      </p:nvGrpSpPr>
      <p:grpSpPr>
        <a:xfrm>
          <a:off x="0" y="0"/>
          <a:ext cx="0" cy="0"/>
          <a:chOff x="0" y="0"/>
          <a:chExt cx="0" cy="0"/>
        </a:xfrm>
      </p:grpSpPr>
      <p:grpSp>
        <p:nvGrpSpPr>
          <p:cNvPr id="3427" name="Google Shape;3427;p554"/>
          <p:cNvGrpSpPr/>
          <p:nvPr/>
        </p:nvGrpSpPr>
        <p:grpSpPr>
          <a:xfrm>
            <a:off x="1244274" y="1278885"/>
            <a:ext cx="393097" cy="241046"/>
            <a:chOff x="-2" y="0"/>
            <a:chExt cx="1035555" cy="635001"/>
          </a:xfrm>
        </p:grpSpPr>
        <p:pic>
          <p:nvPicPr>
            <p:cNvPr id="3428" name="Google Shape;3428;p554"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3429" name="Google Shape;3429;p554"/>
            <p:cNvGrpSpPr/>
            <p:nvPr/>
          </p:nvGrpSpPr>
          <p:grpSpPr>
            <a:xfrm>
              <a:off x="-2" y="1080"/>
              <a:ext cx="519987" cy="632825"/>
              <a:chOff x="-1" y="0"/>
              <a:chExt cx="519987" cy="632825"/>
            </a:xfrm>
          </p:grpSpPr>
          <p:sp>
            <p:nvSpPr>
              <p:cNvPr id="3430" name="Google Shape;3430;p554"/>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31" name="Google Shape;3431;p554"/>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32" name="Google Shape;3432;p554"/>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33" name="Google Shape;3433;p55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34" name="Google Shape;3434;p55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3435"/>
        <p:cNvGrpSpPr/>
        <p:nvPr/>
      </p:nvGrpSpPr>
      <p:grpSpPr>
        <a:xfrm>
          <a:off x="0" y="0"/>
          <a:ext cx="0" cy="0"/>
          <a:chOff x="0" y="0"/>
          <a:chExt cx="0" cy="0"/>
        </a:xfrm>
      </p:grpSpPr>
      <p:grpSp>
        <p:nvGrpSpPr>
          <p:cNvPr id="3436" name="Google Shape;3436;p555"/>
          <p:cNvGrpSpPr/>
          <p:nvPr/>
        </p:nvGrpSpPr>
        <p:grpSpPr>
          <a:xfrm>
            <a:off x="1245484" y="1268286"/>
            <a:ext cx="371120" cy="240982"/>
            <a:chOff x="-1" y="0"/>
            <a:chExt cx="977918" cy="634999"/>
          </a:xfrm>
        </p:grpSpPr>
        <p:pic>
          <p:nvPicPr>
            <p:cNvPr id="3437" name="Google Shape;3437;p555"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3438" name="Google Shape;3438;p555"/>
            <p:cNvGrpSpPr/>
            <p:nvPr/>
          </p:nvGrpSpPr>
          <p:grpSpPr>
            <a:xfrm>
              <a:off x="-1" y="4913"/>
              <a:ext cx="517726" cy="630086"/>
              <a:chOff x="-1" y="0"/>
              <a:chExt cx="517726" cy="630086"/>
            </a:xfrm>
          </p:grpSpPr>
          <p:sp>
            <p:nvSpPr>
              <p:cNvPr id="3439" name="Google Shape;3439;p555"/>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40" name="Google Shape;3440;p555"/>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41" name="Google Shape;3441;p555"/>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42" name="Google Shape;3442;p55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43" name="Google Shape;3443;p55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3444"/>
        <p:cNvGrpSpPr/>
        <p:nvPr/>
      </p:nvGrpSpPr>
      <p:grpSpPr>
        <a:xfrm>
          <a:off x="0" y="0"/>
          <a:ext cx="0" cy="0"/>
          <a:chOff x="0" y="0"/>
          <a:chExt cx="0" cy="0"/>
        </a:xfrm>
      </p:grpSpPr>
      <p:grpSp>
        <p:nvGrpSpPr>
          <p:cNvPr id="3445" name="Google Shape;3445;p556"/>
          <p:cNvGrpSpPr/>
          <p:nvPr/>
        </p:nvGrpSpPr>
        <p:grpSpPr>
          <a:xfrm>
            <a:off x="1246354" y="1268290"/>
            <a:ext cx="388602" cy="240982"/>
            <a:chOff x="-1" y="0"/>
            <a:chExt cx="1023984" cy="634999"/>
          </a:xfrm>
        </p:grpSpPr>
        <p:pic>
          <p:nvPicPr>
            <p:cNvPr id="3446" name="Google Shape;3446;p556"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3447" name="Google Shape;3447;p556"/>
            <p:cNvGrpSpPr/>
            <p:nvPr/>
          </p:nvGrpSpPr>
          <p:grpSpPr>
            <a:xfrm>
              <a:off x="-1" y="4913"/>
              <a:ext cx="517726" cy="630086"/>
              <a:chOff x="-1" y="0"/>
              <a:chExt cx="517726" cy="630086"/>
            </a:xfrm>
          </p:grpSpPr>
          <p:sp>
            <p:nvSpPr>
              <p:cNvPr id="3448" name="Google Shape;3448;p55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49" name="Google Shape;3449;p55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50" name="Google Shape;3450;p55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51" name="Google Shape;3451;p55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52" name="Google Shape;3452;p55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392"/>
        <p:cNvGrpSpPr/>
        <p:nvPr/>
      </p:nvGrpSpPr>
      <p:grpSpPr>
        <a:xfrm>
          <a:off x="0" y="0"/>
          <a:ext cx="0" cy="0"/>
          <a:chOff x="0" y="0"/>
          <a:chExt cx="0" cy="0"/>
        </a:xfrm>
      </p:grpSpPr>
      <p:sp>
        <p:nvSpPr>
          <p:cNvPr id="393" name="Google Shape;393;p57"/>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94" name="Google Shape;394;p57"/>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95" name="Google Shape;395;p57"/>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96" name="Google Shape;396;p57"/>
          <p:cNvSpPr>
            <a:spLocks noGrp="1"/>
          </p:cNvSpPr>
          <p:nvPr>
            <p:ph type="pic" idx="4"/>
          </p:nvPr>
        </p:nvSpPr>
        <p:spPr>
          <a:xfrm>
            <a:off x="787747" y="1694837"/>
            <a:ext cx="536100" cy="529800"/>
          </a:xfrm>
          <a:prstGeom prst="roundRect">
            <a:avLst>
              <a:gd name="adj" fmla="val 8244"/>
            </a:avLst>
          </a:prstGeom>
          <a:noFill/>
          <a:ln>
            <a:noFill/>
          </a:ln>
        </p:spPr>
      </p:sp>
      <p:sp>
        <p:nvSpPr>
          <p:cNvPr id="397" name="Google Shape;397;p57"/>
          <p:cNvSpPr>
            <a:spLocks noGrp="1"/>
          </p:cNvSpPr>
          <p:nvPr>
            <p:ph type="pic" idx="5"/>
          </p:nvPr>
        </p:nvSpPr>
        <p:spPr>
          <a:xfrm>
            <a:off x="3378872" y="1694837"/>
            <a:ext cx="536100" cy="529800"/>
          </a:xfrm>
          <a:prstGeom prst="roundRect">
            <a:avLst>
              <a:gd name="adj" fmla="val 8244"/>
            </a:avLst>
          </a:prstGeom>
          <a:noFill/>
          <a:ln>
            <a:noFill/>
          </a:ln>
        </p:spPr>
      </p:sp>
      <p:sp>
        <p:nvSpPr>
          <p:cNvPr id="398" name="Google Shape;398;p57"/>
          <p:cNvSpPr>
            <a:spLocks noGrp="1"/>
          </p:cNvSpPr>
          <p:nvPr>
            <p:ph type="pic" idx="6"/>
          </p:nvPr>
        </p:nvSpPr>
        <p:spPr>
          <a:xfrm>
            <a:off x="5969997" y="1694837"/>
            <a:ext cx="536100" cy="529800"/>
          </a:xfrm>
          <a:prstGeom prst="roundRect">
            <a:avLst>
              <a:gd name="adj" fmla="val 8244"/>
            </a:avLst>
          </a:prstGeom>
          <a:noFill/>
          <a:ln>
            <a:noFill/>
          </a:ln>
        </p:spPr>
      </p:sp>
      <p:sp>
        <p:nvSpPr>
          <p:cNvPr id="399" name="Google Shape;399;p57"/>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3453"/>
        <p:cNvGrpSpPr/>
        <p:nvPr/>
      </p:nvGrpSpPr>
      <p:grpSpPr>
        <a:xfrm>
          <a:off x="0" y="0"/>
          <a:ext cx="0" cy="0"/>
          <a:chOff x="0" y="0"/>
          <a:chExt cx="0" cy="0"/>
        </a:xfrm>
      </p:grpSpPr>
      <p:grpSp>
        <p:nvGrpSpPr>
          <p:cNvPr id="3454" name="Google Shape;3454;p557"/>
          <p:cNvGrpSpPr/>
          <p:nvPr/>
        </p:nvGrpSpPr>
        <p:grpSpPr>
          <a:xfrm>
            <a:off x="1246016" y="1265275"/>
            <a:ext cx="389276" cy="240919"/>
            <a:chOff x="-1" y="0"/>
            <a:chExt cx="1026029" cy="634999"/>
          </a:xfrm>
        </p:grpSpPr>
        <p:pic>
          <p:nvPicPr>
            <p:cNvPr id="3455" name="Google Shape;3455;p557"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3456" name="Google Shape;3456;p557"/>
            <p:cNvGrpSpPr/>
            <p:nvPr/>
          </p:nvGrpSpPr>
          <p:grpSpPr>
            <a:xfrm>
              <a:off x="-1" y="4913"/>
              <a:ext cx="517726" cy="630086"/>
              <a:chOff x="-1" y="0"/>
              <a:chExt cx="517726" cy="630086"/>
            </a:xfrm>
          </p:grpSpPr>
          <p:sp>
            <p:nvSpPr>
              <p:cNvPr id="3457" name="Google Shape;3457;p557"/>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58" name="Google Shape;3458;p557"/>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3459" name="Google Shape;3459;p557"/>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3460" name="Google Shape;3460;p55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3461" name="Google Shape;3461;p55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3462"/>
        <p:cNvGrpSpPr/>
        <p:nvPr/>
      </p:nvGrpSpPr>
      <p:grpSpPr>
        <a:xfrm>
          <a:off x="0" y="0"/>
          <a:ext cx="0" cy="0"/>
          <a:chOff x="0" y="0"/>
          <a:chExt cx="0" cy="0"/>
        </a:xfrm>
      </p:grpSpPr>
      <p:sp>
        <p:nvSpPr>
          <p:cNvPr id="3463" name="Google Shape;3463;p558"/>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3464" name="Google Shape;3464;p558"/>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3465" name="Google Shape;3465;p558"/>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3466" name="Google Shape;3466;p558"/>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3467" name="Google Shape;3467;p558"/>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3468"/>
        <p:cNvGrpSpPr/>
        <p:nvPr/>
      </p:nvGrpSpPr>
      <p:grpSpPr>
        <a:xfrm>
          <a:off x="0" y="0"/>
          <a:ext cx="0" cy="0"/>
          <a:chOff x="0" y="0"/>
          <a:chExt cx="0" cy="0"/>
        </a:xfrm>
      </p:grpSpPr>
      <p:sp>
        <p:nvSpPr>
          <p:cNvPr id="3469" name="Google Shape;3469;p559"/>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3470" name="Google Shape;3470;p559"/>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3471" name="Google Shape;3471;p559"/>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3472" name="Google Shape;3472;p559"/>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3473" name="Google Shape;3473;p559"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3474" name="Google Shape;3474;p559"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3475" name="Google Shape;3475;p559"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3476" name="Google Shape;3476;p559"/>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3477" name="Google Shape;3477;p559"/>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3478" name="Google Shape;3478;p559"/>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3479"/>
        <p:cNvGrpSpPr/>
        <p:nvPr/>
      </p:nvGrpSpPr>
      <p:grpSpPr>
        <a:xfrm>
          <a:off x="0" y="0"/>
          <a:ext cx="0" cy="0"/>
          <a:chOff x="0" y="0"/>
          <a:chExt cx="0" cy="0"/>
        </a:xfrm>
      </p:grpSpPr>
      <p:pic>
        <p:nvPicPr>
          <p:cNvPr id="3480" name="Google Shape;3480;p560"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3481" name="Google Shape;3481;p560"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3482" name="Google Shape;3482;p560"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3483" name="Google Shape;3483;p560"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3484" name="Google Shape;3484;p560"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3485" name="Google Shape;3485;p560"/>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3486" name="Google Shape;3486;p560"/>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3487" name="Google Shape;3487;p560"/>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3488" name="Google Shape;3488;p560"/>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3489" name="Google Shape;3489;p560"/>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3490" name="Google Shape;3490;p560"/>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3491" name="Google Shape;3491;p560"/>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3492"/>
        <p:cNvGrpSpPr/>
        <p:nvPr/>
      </p:nvGrpSpPr>
      <p:grpSpPr>
        <a:xfrm>
          <a:off x="0" y="0"/>
          <a:ext cx="0" cy="0"/>
          <a:chOff x="0" y="0"/>
          <a:chExt cx="0" cy="0"/>
        </a:xfrm>
      </p:grpSpPr>
      <p:sp>
        <p:nvSpPr>
          <p:cNvPr id="3493" name="Google Shape;3493;p561"/>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494" name="Google Shape;3494;p561"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3495" name="Google Shape;3495;p561"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3496" name="Google Shape;3496;p561"/>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3497" name="Google Shape;3497;p561"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3498" name="Google Shape;3498;p561"/>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3499" name="Google Shape;3499;p561"/>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3500" name="Google Shape;3500;p561"/>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3501" name="Google Shape;3501;p561"/>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3502" name="Google Shape;3502;p561"/>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3503" name="Google Shape;3503;p561"/>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3504" name="Google Shape;3504;p561"/>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3505" name="Google Shape;3505;p561"/>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3506" name="Google Shape;3506;p561"/>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3507" name="Google Shape;3507;p561"/>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3508" name="Google Shape;3508;p561"/>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3509" name="Google Shape;3509;p561"/>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3510"/>
        <p:cNvGrpSpPr/>
        <p:nvPr/>
      </p:nvGrpSpPr>
      <p:grpSpPr>
        <a:xfrm>
          <a:off x="0" y="0"/>
          <a:ext cx="0" cy="0"/>
          <a:chOff x="0" y="0"/>
          <a:chExt cx="0" cy="0"/>
        </a:xfrm>
      </p:grpSpPr>
      <p:sp>
        <p:nvSpPr>
          <p:cNvPr id="3511" name="Google Shape;3511;p562"/>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512" name="Google Shape;3512;p562"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3513" name="Google Shape;3513;p562"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3514" name="Google Shape;3514;p562"/>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515" name="Google Shape;3515;p562"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3516" name="Google Shape;3516;p562"/>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3517" name="Google Shape;3517;p562"/>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3518" name="Google Shape;3518;p562"/>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3519" name="Google Shape;3519;p562"/>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3520"/>
        <p:cNvGrpSpPr/>
        <p:nvPr/>
      </p:nvGrpSpPr>
      <p:grpSpPr>
        <a:xfrm>
          <a:off x="0" y="0"/>
          <a:ext cx="0" cy="0"/>
          <a:chOff x="0" y="0"/>
          <a:chExt cx="0" cy="0"/>
        </a:xfrm>
      </p:grpSpPr>
      <p:sp>
        <p:nvSpPr>
          <p:cNvPr id="3521" name="Google Shape;3521;p563"/>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522" name="Google Shape;3522;p563"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3523" name="Google Shape;3523;p563"/>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524" name="Google Shape;3524;p563"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3525" name="Google Shape;3525;p563"/>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3526" name="Google Shape;3526;p563"/>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3527" name="Google Shape;3527;p563"/>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3528" name="Google Shape;3528;p563"/>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3529" name="Google Shape;3529;p563"/>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3530" name="Google Shape;3530;p563"/>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3531"/>
        <p:cNvGrpSpPr/>
        <p:nvPr/>
      </p:nvGrpSpPr>
      <p:grpSpPr>
        <a:xfrm>
          <a:off x="0" y="0"/>
          <a:ext cx="0" cy="0"/>
          <a:chOff x="0" y="0"/>
          <a:chExt cx="0" cy="0"/>
        </a:xfrm>
      </p:grpSpPr>
      <p:sp>
        <p:nvSpPr>
          <p:cNvPr id="3532" name="Google Shape;3532;p564"/>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3533"/>
        <p:cNvGrpSpPr/>
        <p:nvPr/>
      </p:nvGrpSpPr>
      <p:grpSpPr>
        <a:xfrm>
          <a:off x="0" y="0"/>
          <a:ext cx="0" cy="0"/>
          <a:chOff x="0" y="0"/>
          <a:chExt cx="0" cy="0"/>
        </a:xfrm>
      </p:grpSpPr>
      <p:pic>
        <p:nvPicPr>
          <p:cNvPr id="3534" name="Google Shape;3534;p565"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3535" name="Google Shape;3535;p565"/>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3536" name="Google Shape;3536;p565"/>
          <p:cNvGrpSpPr/>
          <p:nvPr/>
        </p:nvGrpSpPr>
        <p:grpSpPr>
          <a:xfrm>
            <a:off x="747481" y="2749896"/>
            <a:ext cx="7595066" cy="1986667"/>
            <a:chOff x="0" y="-1"/>
            <a:chExt cx="20253510" cy="5297778"/>
          </a:xfrm>
        </p:grpSpPr>
        <p:sp>
          <p:nvSpPr>
            <p:cNvPr id="3537" name="Google Shape;3537;p565"/>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538" name="Google Shape;3538;p565"/>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3539" name="Google Shape;3539;p565"/>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3540" name="Google Shape;3540;p565"/>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3541" name="Google Shape;3541;p565"/>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3542" name="Google Shape;3542;p565"/>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3543" name="Google Shape;3543;p565"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3544" name="Google Shape;3544;p565"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3545" name="Google Shape;3545;p565"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3546" name="Google Shape;3546;p565"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3547" name="Google Shape;3547;p565"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3548" name="Google Shape;3548;p565"/>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549" name="Google Shape;3549;p565"/>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3550"/>
        <p:cNvGrpSpPr/>
        <p:nvPr/>
      </p:nvGrpSpPr>
      <p:grpSpPr>
        <a:xfrm>
          <a:off x="0" y="0"/>
          <a:ext cx="0" cy="0"/>
          <a:chOff x="0" y="0"/>
          <a:chExt cx="0" cy="0"/>
        </a:xfrm>
      </p:grpSpPr>
      <p:sp>
        <p:nvSpPr>
          <p:cNvPr id="3551" name="Google Shape;3551;p56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3552" name="Google Shape;3552;p566"/>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553" name="Google Shape;3553;p566"/>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400"/>
        <p:cNvGrpSpPr/>
        <p:nvPr/>
      </p:nvGrpSpPr>
      <p:grpSpPr>
        <a:xfrm>
          <a:off x="0" y="0"/>
          <a:ext cx="0" cy="0"/>
          <a:chOff x="0" y="0"/>
          <a:chExt cx="0" cy="0"/>
        </a:xfrm>
      </p:grpSpPr>
      <p:sp>
        <p:nvSpPr>
          <p:cNvPr id="401" name="Google Shape;401;p58"/>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402" name="Google Shape;402;p58"/>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403" name="Google Shape;403;p58"/>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404" name="Google Shape;404;p58"/>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405" name="Google Shape;405;p58"/>
          <p:cNvSpPr>
            <a:spLocks noGrp="1"/>
          </p:cNvSpPr>
          <p:nvPr>
            <p:ph type="pic" idx="4"/>
          </p:nvPr>
        </p:nvSpPr>
        <p:spPr>
          <a:xfrm>
            <a:off x="1245775" y="1762900"/>
            <a:ext cx="1229100" cy="1214400"/>
          </a:xfrm>
          <a:prstGeom prst="roundRect">
            <a:avLst>
              <a:gd name="adj" fmla="val 4814"/>
            </a:avLst>
          </a:prstGeom>
          <a:noFill/>
          <a:ln>
            <a:noFill/>
          </a:ln>
        </p:spPr>
      </p:sp>
      <p:sp>
        <p:nvSpPr>
          <p:cNvPr id="406" name="Google Shape;406;p58"/>
          <p:cNvSpPr>
            <a:spLocks noGrp="1"/>
          </p:cNvSpPr>
          <p:nvPr>
            <p:ph type="pic" idx="5"/>
          </p:nvPr>
        </p:nvSpPr>
        <p:spPr>
          <a:xfrm>
            <a:off x="3957450" y="1762900"/>
            <a:ext cx="1229100" cy="1214400"/>
          </a:xfrm>
          <a:prstGeom prst="roundRect">
            <a:avLst>
              <a:gd name="adj" fmla="val 4814"/>
            </a:avLst>
          </a:prstGeom>
          <a:noFill/>
          <a:ln>
            <a:noFill/>
          </a:ln>
        </p:spPr>
      </p:sp>
      <p:sp>
        <p:nvSpPr>
          <p:cNvPr id="407" name="Google Shape;407;p58"/>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3554"/>
        <p:cNvGrpSpPr/>
        <p:nvPr/>
      </p:nvGrpSpPr>
      <p:grpSpPr>
        <a:xfrm>
          <a:off x="0" y="0"/>
          <a:ext cx="0" cy="0"/>
          <a:chOff x="0" y="0"/>
          <a:chExt cx="0" cy="0"/>
        </a:xfrm>
      </p:grpSpPr>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3555"/>
        <p:cNvGrpSpPr/>
        <p:nvPr/>
      </p:nvGrpSpPr>
      <p:grpSpPr>
        <a:xfrm>
          <a:off x="0" y="0"/>
          <a:ext cx="0" cy="0"/>
          <a:chOff x="0" y="0"/>
          <a:chExt cx="0" cy="0"/>
        </a:xfrm>
      </p:grpSpPr>
      <p:sp>
        <p:nvSpPr>
          <p:cNvPr id="3556" name="Google Shape;3556;p568"/>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557" name="Google Shape;3557;p568"/>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558" name="Google Shape;3558;p568"/>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3559" name="Google Shape;3559;p568"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3560" name="Google Shape;3560;p568"/>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3561"/>
        <p:cNvGrpSpPr/>
        <p:nvPr/>
      </p:nvGrpSpPr>
      <p:grpSpPr>
        <a:xfrm>
          <a:off x="0" y="0"/>
          <a:ext cx="0" cy="0"/>
          <a:chOff x="0" y="0"/>
          <a:chExt cx="0" cy="0"/>
        </a:xfrm>
      </p:grpSpPr>
      <p:sp>
        <p:nvSpPr>
          <p:cNvPr id="3562" name="Google Shape;3562;p569"/>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563" name="Google Shape;3563;p569"/>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564" name="Google Shape;3564;p569"/>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3565"/>
        <p:cNvGrpSpPr/>
        <p:nvPr/>
      </p:nvGrpSpPr>
      <p:grpSpPr>
        <a:xfrm>
          <a:off x="0" y="0"/>
          <a:ext cx="0" cy="0"/>
          <a:chOff x="0" y="0"/>
          <a:chExt cx="0" cy="0"/>
        </a:xfrm>
      </p:grpSpPr>
      <p:sp>
        <p:nvSpPr>
          <p:cNvPr id="3566" name="Google Shape;3566;p570"/>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567" name="Google Shape;3567;p570"/>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568" name="Google Shape;3568;p570"/>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3569"/>
        <p:cNvGrpSpPr/>
        <p:nvPr/>
      </p:nvGrpSpPr>
      <p:grpSpPr>
        <a:xfrm>
          <a:off x="0" y="0"/>
          <a:ext cx="0" cy="0"/>
          <a:chOff x="0" y="0"/>
          <a:chExt cx="0" cy="0"/>
        </a:xfrm>
      </p:grpSpPr>
      <p:sp>
        <p:nvSpPr>
          <p:cNvPr id="3570" name="Google Shape;3570;p571"/>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571" name="Google Shape;3571;p571"/>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3572" name="Google Shape;3572;p571"/>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3573"/>
        <p:cNvGrpSpPr/>
        <p:nvPr/>
      </p:nvGrpSpPr>
      <p:grpSpPr>
        <a:xfrm>
          <a:off x="0" y="0"/>
          <a:ext cx="0" cy="0"/>
          <a:chOff x="0" y="0"/>
          <a:chExt cx="0" cy="0"/>
        </a:xfrm>
      </p:grpSpPr>
      <p:sp>
        <p:nvSpPr>
          <p:cNvPr id="3574" name="Google Shape;3574;p572"/>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3575" name="Google Shape;3575;p572"/>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3576" name="Google Shape;3576;p572"/>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3577"/>
        <p:cNvGrpSpPr/>
        <p:nvPr/>
      </p:nvGrpSpPr>
      <p:grpSpPr>
        <a:xfrm>
          <a:off x="0" y="0"/>
          <a:ext cx="0" cy="0"/>
          <a:chOff x="0" y="0"/>
          <a:chExt cx="0" cy="0"/>
        </a:xfrm>
      </p:grpSpPr>
      <p:grpSp>
        <p:nvGrpSpPr>
          <p:cNvPr id="3578" name="Google Shape;3578;p573"/>
          <p:cNvGrpSpPr/>
          <p:nvPr/>
        </p:nvGrpSpPr>
        <p:grpSpPr>
          <a:xfrm>
            <a:off x="-8668" y="1889107"/>
            <a:ext cx="3256862" cy="3263057"/>
            <a:chOff x="0" y="-482600"/>
            <a:chExt cx="8684964" cy="8701485"/>
          </a:xfrm>
        </p:grpSpPr>
        <p:pic>
          <p:nvPicPr>
            <p:cNvPr id="3579" name="Google Shape;3579;p573"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3580" name="Google Shape;3580;p573"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3581" name="Google Shape;3581;p573"/>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582" name="Google Shape;3582;p573"/>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3583"/>
        <p:cNvGrpSpPr/>
        <p:nvPr/>
      </p:nvGrpSpPr>
      <p:grpSpPr>
        <a:xfrm>
          <a:off x="0" y="0"/>
          <a:ext cx="0" cy="0"/>
          <a:chOff x="0" y="0"/>
          <a:chExt cx="0" cy="0"/>
        </a:xfrm>
      </p:grpSpPr>
      <p:sp>
        <p:nvSpPr>
          <p:cNvPr id="3584" name="Google Shape;3584;p574"/>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585" name="Google Shape;3585;p574"/>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3586" name="Google Shape;3586;p574"/>
          <p:cNvGrpSpPr/>
          <p:nvPr/>
        </p:nvGrpSpPr>
        <p:grpSpPr>
          <a:xfrm>
            <a:off x="5569" y="691136"/>
            <a:ext cx="3149914" cy="4449334"/>
            <a:chOff x="0" y="0"/>
            <a:chExt cx="8399770" cy="11864891"/>
          </a:xfrm>
        </p:grpSpPr>
        <p:pic>
          <p:nvPicPr>
            <p:cNvPr id="3587" name="Google Shape;3587;p574"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3588" name="Google Shape;3588;p574"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3589"/>
        <p:cNvGrpSpPr/>
        <p:nvPr/>
      </p:nvGrpSpPr>
      <p:grpSpPr>
        <a:xfrm>
          <a:off x="0" y="0"/>
          <a:ext cx="0" cy="0"/>
          <a:chOff x="0" y="0"/>
          <a:chExt cx="0" cy="0"/>
        </a:xfrm>
      </p:grpSpPr>
      <p:sp>
        <p:nvSpPr>
          <p:cNvPr id="3590" name="Google Shape;3590;p575"/>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591" name="Google Shape;3591;p575"/>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3592" name="Google Shape;3592;p575"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3593"/>
        <p:cNvGrpSpPr/>
        <p:nvPr/>
      </p:nvGrpSpPr>
      <p:grpSpPr>
        <a:xfrm>
          <a:off x="0" y="0"/>
          <a:ext cx="0" cy="0"/>
          <a:chOff x="0" y="0"/>
          <a:chExt cx="0" cy="0"/>
        </a:xfrm>
      </p:grpSpPr>
      <p:sp>
        <p:nvSpPr>
          <p:cNvPr id="3594" name="Google Shape;3594;p576"/>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595" name="Google Shape;3595;p576"/>
          <p:cNvSpPr>
            <a:spLocks noGrp="1"/>
          </p:cNvSpPr>
          <p:nvPr>
            <p:ph type="pic" idx="2"/>
          </p:nvPr>
        </p:nvSpPr>
        <p:spPr>
          <a:xfrm>
            <a:off x="629625" y="1096175"/>
            <a:ext cx="2986800" cy="2951100"/>
          </a:xfrm>
          <a:prstGeom prst="roundRect">
            <a:avLst>
              <a:gd name="adj" fmla="val 1367"/>
            </a:avLst>
          </a:prstGeom>
          <a:noFill/>
          <a:ln>
            <a:noFill/>
          </a:ln>
        </p:spPr>
      </p:sp>
      <p:sp>
        <p:nvSpPr>
          <p:cNvPr id="3596" name="Google Shape;3596;p576"/>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408"/>
        <p:cNvGrpSpPr/>
        <p:nvPr/>
      </p:nvGrpSpPr>
      <p:grpSpPr>
        <a:xfrm>
          <a:off x="0" y="0"/>
          <a:ext cx="0" cy="0"/>
          <a:chOff x="0" y="0"/>
          <a:chExt cx="0" cy="0"/>
        </a:xfrm>
      </p:grpSpPr>
      <p:sp>
        <p:nvSpPr>
          <p:cNvPr id="409" name="Google Shape;409;p59"/>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410" name="Google Shape;410;p59"/>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411" name="Google Shape;411;p59"/>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412" name="Google Shape;412;p59"/>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413" name="Google Shape;413;p59"/>
          <p:cNvSpPr>
            <a:spLocks noGrp="1"/>
          </p:cNvSpPr>
          <p:nvPr>
            <p:ph type="pic" idx="4"/>
          </p:nvPr>
        </p:nvSpPr>
        <p:spPr>
          <a:xfrm>
            <a:off x="1245775" y="1762900"/>
            <a:ext cx="1229100" cy="1214400"/>
          </a:xfrm>
          <a:prstGeom prst="roundRect">
            <a:avLst>
              <a:gd name="adj" fmla="val 4814"/>
            </a:avLst>
          </a:prstGeom>
          <a:noFill/>
          <a:ln>
            <a:noFill/>
          </a:ln>
        </p:spPr>
      </p:sp>
      <p:sp>
        <p:nvSpPr>
          <p:cNvPr id="414" name="Google Shape;414;p59"/>
          <p:cNvSpPr>
            <a:spLocks noGrp="1"/>
          </p:cNvSpPr>
          <p:nvPr>
            <p:ph type="pic" idx="5"/>
          </p:nvPr>
        </p:nvSpPr>
        <p:spPr>
          <a:xfrm>
            <a:off x="3957450" y="1762900"/>
            <a:ext cx="1229100" cy="1214400"/>
          </a:xfrm>
          <a:prstGeom prst="roundRect">
            <a:avLst>
              <a:gd name="adj" fmla="val 4814"/>
            </a:avLst>
          </a:prstGeom>
          <a:noFill/>
          <a:ln>
            <a:noFill/>
          </a:ln>
        </p:spPr>
      </p:sp>
      <p:sp>
        <p:nvSpPr>
          <p:cNvPr id="415" name="Google Shape;415;p59"/>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3597"/>
        <p:cNvGrpSpPr/>
        <p:nvPr/>
      </p:nvGrpSpPr>
      <p:grpSpPr>
        <a:xfrm>
          <a:off x="0" y="0"/>
          <a:ext cx="0" cy="0"/>
          <a:chOff x="0" y="0"/>
          <a:chExt cx="0" cy="0"/>
        </a:xfrm>
      </p:grpSpPr>
      <p:sp>
        <p:nvSpPr>
          <p:cNvPr id="3598" name="Google Shape;3598;p577"/>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599" name="Google Shape;3599;p577"/>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600" name="Google Shape;3600;p577"/>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3601"/>
        <p:cNvGrpSpPr/>
        <p:nvPr/>
      </p:nvGrpSpPr>
      <p:grpSpPr>
        <a:xfrm>
          <a:off x="0" y="0"/>
          <a:ext cx="0" cy="0"/>
          <a:chOff x="0" y="0"/>
          <a:chExt cx="0" cy="0"/>
        </a:xfrm>
      </p:grpSpPr>
      <p:sp>
        <p:nvSpPr>
          <p:cNvPr id="3602" name="Google Shape;3602;p578"/>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03" name="Google Shape;3603;p578"/>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604" name="Google Shape;3604;p578"/>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05" name="Google Shape;3605;p578"/>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06" name="Google Shape;3606;p578"/>
          <p:cNvSpPr>
            <a:spLocks noGrp="1"/>
          </p:cNvSpPr>
          <p:nvPr>
            <p:ph type="pic" idx="4"/>
          </p:nvPr>
        </p:nvSpPr>
        <p:spPr>
          <a:xfrm>
            <a:off x="4552860" y="745100"/>
            <a:ext cx="908100" cy="897300"/>
          </a:xfrm>
          <a:prstGeom prst="roundRect">
            <a:avLst>
              <a:gd name="adj" fmla="val 8544"/>
            </a:avLst>
          </a:prstGeom>
          <a:noFill/>
          <a:ln>
            <a:noFill/>
          </a:ln>
        </p:spPr>
      </p:sp>
      <p:sp>
        <p:nvSpPr>
          <p:cNvPr id="3607" name="Google Shape;3607;p578"/>
          <p:cNvSpPr>
            <a:spLocks noGrp="1"/>
          </p:cNvSpPr>
          <p:nvPr>
            <p:ph type="pic" idx="5"/>
          </p:nvPr>
        </p:nvSpPr>
        <p:spPr>
          <a:xfrm>
            <a:off x="4552860" y="2165450"/>
            <a:ext cx="908100" cy="897300"/>
          </a:xfrm>
          <a:prstGeom prst="roundRect">
            <a:avLst>
              <a:gd name="adj" fmla="val 8544"/>
            </a:avLst>
          </a:prstGeom>
          <a:noFill/>
          <a:ln>
            <a:noFill/>
          </a:ln>
        </p:spPr>
      </p:sp>
      <p:sp>
        <p:nvSpPr>
          <p:cNvPr id="3608" name="Google Shape;3608;p578"/>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3609"/>
        <p:cNvGrpSpPr/>
        <p:nvPr/>
      </p:nvGrpSpPr>
      <p:grpSpPr>
        <a:xfrm>
          <a:off x="0" y="0"/>
          <a:ext cx="0" cy="0"/>
          <a:chOff x="0" y="0"/>
          <a:chExt cx="0" cy="0"/>
        </a:xfrm>
      </p:grpSpPr>
      <p:sp>
        <p:nvSpPr>
          <p:cNvPr id="3610" name="Google Shape;3610;p579"/>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11" name="Google Shape;3611;p579"/>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612" name="Google Shape;3612;p579"/>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13" name="Google Shape;3613;p579"/>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14" name="Google Shape;3614;p579"/>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3615" name="Google Shape;3615;p579"/>
          <p:cNvSpPr>
            <a:spLocks noGrp="1"/>
          </p:cNvSpPr>
          <p:nvPr>
            <p:ph type="pic" idx="5"/>
          </p:nvPr>
        </p:nvSpPr>
        <p:spPr>
          <a:xfrm>
            <a:off x="1441575" y="1433200"/>
            <a:ext cx="536100" cy="529800"/>
          </a:xfrm>
          <a:prstGeom prst="roundRect">
            <a:avLst>
              <a:gd name="adj" fmla="val 8244"/>
            </a:avLst>
          </a:prstGeom>
          <a:noFill/>
          <a:ln>
            <a:noFill/>
          </a:ln>
        </p:spPr>
      </p:sp>
      <p:sp>
        <p:nvSpPr>
          <p:cNvPr id="3616" name="Google Shape;3616;p579"/>
          <p:cNvSpPr>
            <a:spLocks noGrp="1"/>
          </p:cNvSpPr>
          <p:nvPr>
            <p:ph type="pic" idx="6"/>
          </p:nvPr>
        </p:nvSpPr>
        <p:spPr>
          <a:xfrm>
            <a:off x="5321175" y="1433200"/>
            <a:ext cx="536100" cy="529800"/>
          </a:xfrm>
          <a:prstGeom prst="roundRect">
            <a:avLst>
              <a:gd name="adj" fmla="val 8244"/>
            </a:avLst>
          </a:prstGeom>
          <a:noFill/>
          <a:ln>
            <a:noFill/>
          </a:ln>
        </p:spPr>
      </p:sp>
      <p:sp>
        <p:nvSpPr>
          <p:cNvPr id="3617" name="Google Shape;3617;p579"/>
          <p:cNvSpPr>
            <a:spLocks noGrp="1"/>
          </p:cNvSpPr>
          <p:nvPr>
            <p:ph type="pic" idx="7"/>
          </p:nvPr>
        </p:nvSpPr>
        <p:spPr>
          <a:xfrm>
            <a:off x="1441575" y="3236613"/>
            <a:ext cx="536100" cy="529800"/>
          </a:xfrm>
          <a:prstGeom prst="roundRect">
            <a:avLst>
              <a:gd name="adj" fmla="val 8244"/>
            </a:avLst>
          </a:prstGeom>
          <a:noFill/>
          <a:ln>
            <a:noFill/>
          </a:ln>
        </p:spPr>
      </p:sp>
      <p:sp>
        <p:nvSpPr>
          <p:cNvPr id="3618" name="Google Shape;3618;p579"/>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3619"/>
        <p:cNvGrpSpPr/>
        <p:nvPr/>
      </p:nvGrpSpPr>
      <p:grpSpPr>
        <a:xfrm>
          <a:off x="0" y="0"/>
          <a:ext cx="0" cy="0"/>
          <a:chOff x="0" y="0"/>
          <a:chExt cx="0" cy="0"/>
        </a:xfrm>
      </p:grpSpPr>
      <p:sp>
        <p:nvSpPr>
          <p:cNvPr id="3620" name="Google Shape;3620;p580"/>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621" name="Google Shape;3621;p580"/>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622" name="Google Shape;3622;p580"/>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3623" name="Google Shape;3623;p580"/>
          <p:cNvSpPr>
            <a:spLocks noGrp="1"/>
          </p:cNvSpPr>
          <p:nvPr>
            <p:ph type="pic" idx="4"/>
          </p:nvPr>
        </p:nvSpPr>
        <p:spPr>
          <a:xfrm>
            <a:off x="787747" y="1694837"/>
            <a:ext cx="536100" cy="529800"/>
          </a:xfrm>
          <a:prstGeom prst="roundRect">
            <a:avLst>
              <a:gd name="adj" fmla="val 8244"/>
            </a:avLst>
          </a:prstGeom>
          <a:noFill/>
          <a:ln>
            <a:noFill/>
          </a:ln>
        </p:spPr>
      </p:sp>
      <p:sp>
        <p:nvSpPr>
          <p:cNvPr id="3624" name="Google Shape;3624;p580"/>
          <p:cNvSpPr>
            <a:spLocks noGrp="1"/>
          </p:cNvSpPr>
          <p:nvPr>
            <p:ph type="pic" idx="5"/>
          </p:nvPr>
        </p:nvSpPr>
        <p:spPr>
          <a:xfrm>
            <a:off x="3378872" y="1694837"/>
            <a:ext cx="536100" cy="529800"/>
          </a:xfrm>
          <a:prstGeom prst="roundRect">
            <a:avLst>
              <a:gd name="adj" fmla="val 8244"/>
            </a:avLst>
          </a:prstGeom>
          <a:noFill/>
          <a:ln>
            <a:noFill/>
          </a:ln>
        </p:spPr>
      </p:sp>
      <p:sp>
        <p:nvSpPr>
          <p:cNvPr id="3625" name="Google Shape;3625;p580"/>
          <p:cNvSpPr>
            <a:spLocks noGrp="1"/>
          </p:cNvSpPr>
          <p:nvPr>
            <p:ph type="pic" idx="6"/>
          </p:nvPr>
        </p:nvSpPr>
        <p:spPr>
          <a:xfrm>
            <a:off x="5969997" y="1694837"/>
            <a:ext cx="536100" cy="529800"/>
          </a:xfrm>
          <a:prstGeom prst="roundRect">
            <a:avLst>
              <a:gd name="adj" fmla="val 8244"/>
            </a:avLst>
          </a:prstGeom>
          <a:noFill/>
          <a:ln>
            <a:noFill/>
          </a:ln>
        </p:spPr>
      </p:sp>
      <p:sp>
        <p:nvSpPr>
          <p:cNvPr id="3626" name="Google Shape;3626;p580"/>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3627"/>
        <p:cNvGrpSpPr/>
        <p:nvPr/>
      </p:nvGrpSpPr>
      <p:grpSpPr>
        <a:xfrm>
          <a:off x="0" y="0"/>
          <a:ext cx="0" cy="0"/>
          <a:chOff x="0" y="0"/>
          <a:chExt cx="0" cy="0"/>
        </a:xfrm>
      </p:grpSpPr>
      <p:sp>
        <p:nvSpPr>
          <p:cNvPr id="3628" name="Google Shape;3628;p581"/>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629" name="Google Shape;3629;p581"/>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630" name="Google Shape;3630;p581"/>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631" name="Google Shape;3631;p581"/>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3632" name="Google Shape;3632;p581"/>
          <p:cNvSpPr>
            <a:spLocks noGrp="1"/>
          </p:cNvSpPr>
          <p:nvPr>
            <p:ph type="pic" idx="4"/>
          </p:nvPr>
        </p:nvSpPr>
        <p:spPr>
          <a:xfrm>
            <a:off x="1245775" y="1762900"/>
            <a:ext cx="1229100" cy="1214400"/>
          </a:xfrm>
          <a:prstGeom prst="roundRect">
            <a:avLst>
              <a:gd name="adj" fmla="val 4814"/>
            </a:avLst>
          </a:prstGeom>
          <a:noFill/>
          <a:ln>
            <a:noFill/>
          </a:ln>
        </p:spPr>
      </p:sp>
      <p:sp>
        <p:nvSpPr>
          <p:cNvPr id="3633" name="Google Shape;3633;p581"/>
          <p:cNvSpPr>
            <a:spLocks noGrp="1"/>
          </p:cNvSpPr>
          <p:nvPr>
            <p:ph type="pic" idx="5"/>
          </p:nvPr>
        </p:nvSpPr>
        <p:spPr>
          <a:xfrm>
            <a:off x="3957450" y="1762900"/>
            <a:ext cx="1229100" cy="1214400"/>
          </a:xfrm>
          <a:prstGeom prst="roundRect">
            <a:avLst>
              <a:gd name="adj" fmla="val 4814"/>
            </a:avLst>
          </a:prstGeom>
          <a:noFill/>
          <a:ln>
            <a:noFill/>
          </a:ln>
        </p:spPr>
      </p:sp>
      <p:sp>
        <p:nvSpPr>
          <p:cNvPr id="3634" name="Google Shape;3634;p581"/>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3635"/>
        <p:cNvGrpSpPr/>
        <p:nvPr/>
      </p:nvGrpSpPr>
      <p:grpSpPr>
        <a:xfrm>
          <a:off x="0" y="0"/>
          <a:ext cx="0" cy="0"/>
          <a:chOff x="0" y="0"/>
          <a:chExt cx="0" cy="0"/>
        </a:xfrm>
      </p:grpSpPr>
      <p:sp>
        <p:nvSpPr>
          <p:cNvPr id="3636" name="Google Shape;3636;p582"/>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637" name="Google Shape;3637;p582"/>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638" name="Google Shape;3638;p582"/>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639" name="Google Shape;3639;p582"/>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3640" name="Google Shape;3640;p582"/>
          <p:cNvSpPr>
            <a:spLocks noGrp="1"/>
          </p:cNvSpPr>
          <p:nvPr>
            <p:ph type="pic" idx="4"/>
          </p:nvPr>
        </p:nvSpPr>
        <p:spPr>
          <a:xfrm>
            <a:off x="1245775" y="1762900"/>
            <a:ext cx="1229100" cy="1214400"/>
          </a:xfrm>
          <a:prstGeom prst="roundRect">
            <a:avLst>
              <a:gd name="adj" fmla="val 4814"/>
            </a:avLst>
          </a:prstGeom>
          <a:noFill/>
          <a:ln>
            <a:noFill/>
          </a:ln>
        </p:spPr>
      </p:sp>
      <p:sp>
        <p:nvSpPr>
          <p:cNvPr id="3641" name="Google Shape;3641;p582"/>
          <p:cNvSpPr>
            <a:spLocks noGrp="1"/>
          </p:cNvSpPr>
          <p:nvPr>
            <p:ph type="pic" idx="5"/>
          </p:nvPr>
        </p:nvSpPr>
        <p:spPr>
          <a:xfrm>
            <a:off x="3957450" y="1762900"/>
            <a:ext cx="1229100" cy="1214400"/>
          </a:xfrm>
          <a:prstGeom prst="roundRect">
            <a:avLst>
              <a:gd name="adj" fmla="val 4814"/>
            </a:avLst>
          </a:prstGeom>
          <a:noFill/>
          <a:ln>
            <a:noFill/>
          </a:ln>
        </p:spPr>
      </p:sp>
      <p:sp>
        <p:nvSpPr>
          <p:cNvPr id="3642" name="Google Shape;3642;p582"/>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3643"/>
        <p:cNvGrpSpPr/>
        <p:nvPr/>
      </p:nvGrpSpPr>
      <p:grpSpPr>
        <a:xfrm>
          <a:off x="0" y="0"/>
          <a:ext cx="0" cy="0"/>
          <a:chOff x="0" y="0"/>
          <a:chExt cx="0" cy="0"/>
        </a:xfrm>
      </p:grpSpPr>
      <p:sp>
        <p:nvSpPr>
          <p:cNvPr id="3644" name="Google Shape;3644;p583"/>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3645" name="Google Shape;3645;p583"/>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646" name="Google Shape;3646;p583"/>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3647"/>
        <p:cNvGrpSpPr/>
        <p:nvPr/>
      </p:nvGrpSpPr>
      <p:grpSpPr>
        <a:xfrm>
          <a:off x="0" y="0"/>
          <a:ext cx="0" cy="0"/>
          <a:chOff x="0" y="0"/>
          <a:chExt cx="0" cy="0"/>
        </a:xfrm>
      </p:grpSpPr>
      <p:sp>
        <p:nvSpPr>
          <p:cNvPr id="3648" name="Google Shape;3648;p584"/>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49" name="Google Shape;3649;p584"/>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650" name="Google Shape;3650;p584"/>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51" name="Google Shape;3651;p584"/>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52" name="Google Shape;3652;p584"/>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3653"/>
        <p:cNvGrpSpPr/>
        <p:nvPr/>
      </p:nvGrpSpPr>
      <p:grpSpPr>
        <a:xfrm>
          <a:off x="0" y="0"/>
          <a:ext cx="0" cy="0"/>
          <a:chOff x="0" y="0"/>
          <a:chExt cx="0" cy="0"/>
        </a:xfrm>
      </p:grpSpPr>
      <p:sp>
        <p:nvSpPr>
          <p:cNvPr id="3654" name="Google Shape;3654;p585"/>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655" name="Google Shape;3655;p585"/>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3656" name="Google Shape;3656;p585"/>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657" name="Google Shape;3657;p585"/>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658" name="Google Shape;3658;p585"/>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3659"/>
        <p:cNvGrpSpPr/>
        <p:nvPr/>
      </p:nvGrpSpPr>
      <p:grpSpPr>
        <a:xfrm>
          <a:off x="0" y="0"/>
          <a:ext cx="0" cy="0"/>
          <a:chOff x="0" y="0"/>
          <a:chExt cx="0" cy="0"/>
        </a:xfrm>
      </p:grpSpPr>
      <p:sp>
        <p:nvSpPr>
          <p:cNvPr id="3660" name="Google Shape;3660;p58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61" name="Google Shape;3661;p586"/>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662" name="Google Shape;3662;p586"/>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63" name="Google Shape;3663;p58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64" name="Google Shape;3664;p586"/>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65" name="Google Shape;3665;p586"/>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66" name="Google Shape;3666;p586"/>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3667" name="Google Shape;3667;p586"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416"/>
        <p:cNvGrpSpPr/>
        <p:nvPr/>
      </p:nvGrpSpPr>
      <p:grpSpPr>
        <a:xfrm>
          <a:off x="0" y="0"/>
          <a:ext cx="0" cy="0"/>
          <a:chOff x="0" y="0"/>
          <a:chExt cx="0" cy="0"/>
        </a:xfrm>
      </p:grpSpPr>
      <p:sp>
        <p:nvSpPr>
          <p:cNvPr id="417" name="Google Shape;417;p60"/>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418" name="Google Shape;418;p60"/>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9" name="Google Shape;419;p60"/>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3668"/>
        <p:cNvGrpSpPr/>
        <p:nvPr/>
      </p:nvGrpSpPr>
      <p:grpSpPr>
        <a:xfrm>
          <a:off x="0" y="0"/>
          <a:ext cx="0" cy="0"/>
          <a:chOff x="0" y="0"/>
          <a:chExt cx="0" cy="0"/>
        </a:xfrm>
      </p:grpSpPr>
      <p:sp>
        <p:nvSpPr>
          <p:cNvPr id="3669" name="Google Shape;3669;p58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70" name="Google Shape;3670;p587"/>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671" name="Google Shape;3671;p587"/>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672" name="Google Shape;3672;p587"/>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73" name="Google Shape;3673;p587"/>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674" name="Google Shape;3674;p587"/>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3675"/>
        <p:cNvGrpSpPr/>
        <p:nvPr/>
      </p:nvGrpSpPr>
      <p:grpSpPr>
        <a:xfrm>
          <a:off x="0" y="0"/>
          <a:ext cx="0" cy="0"/>
          <a:chOff x="0" y="0"/>
          <a:chExt cx="0" cy="0"/>
        </a:xfrm>
      </p:grpSpPr>
      <p:sp>
        <p:nvSpPr>
          <p:cNvPr id="3676" name="Google Shape;3676;p58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77" name="Google Shape;3677;p58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78" name="Google Shape;3678;p588"/>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3679" name="Google Shape;3679;p588"/>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680" name="Google Shape;3680;p588"/>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81" name="Google Shape;3681;p588"/>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3682"/>
        <p:cNvGrpSpPr/>
        <p:nvPr/>
      </p:nvGrpSpPr>
      <p:grpSpPr>
        <a:xfrm>
          <a:off x="0" y="0"/>
          <a:ext cx="0" cy="0"/>
          <a:chOff x="0" y="0"/>
          <a:chExt cx="0" cy="0"/>
        </a:xfrm>
      </p:grpSpPr>
      <p:sp>
        <p:nvSpPr>
          <p:cNvPr id="3683" name="Google Shape;3683;p58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84" name="Google Shape;3684;p58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85" name="Google Shape;3685;p589"/>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3686" name="Google Shape;3686;p589"/>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3687" name="Google Shape;3687;p589"/>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688" name="Google Shape;3688;p589"/>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3689"/>
        <p:cNvGrpSpPr/>
        <p:nvPr/>
      </p:nvGrpSpPr>
      <p:grpSpPr>
        <a:xfrm>
          <a:off x="0" y="0"/>
          <a:ext cx="0" cy="0"/>
          <a:chOff x="0" y="0"/>
          <a:chExt cx="0" cy="0"/>
        </a:xfrm>
      </p:grpSpPr>
      <p:sp>
        <p:nvSpPr>
          <p:cNvPr id="3690" name="Google Shape;3690;p59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91" name="Google Shape;3691;p59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92" name="Google Shape;3692;p59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693" name="Google Shape;3693;p590"/>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3694" name="Google Shape;3694;p590"/>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3695" name="Google Shape;3695;p590"/>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96" name="Google Shape;3696;p590"/>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3697"/>
        <p:cNvGrpSpPr/>
        <p:nvPr/>
      </p:nvGrpSpPr>
      <p:grpSpPr>
        <a:xfrm>
          <a:off x="0" y="0"/>
          <a:ext cx="0" cy="0"/>
          <a:chOff x="0" y="0"/>
          <a:chExt cx="0" cy="0"/>
        </a:xfrm>
      </p:grpSpPr>
      <p:sp>
        <p:nvSpPr>
          <p:cNvPr id="3698" name="Google Shape;3698;p59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699" name="Google Shape;3699;p591"/>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700" name="Google Shape;3700;p591"/>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01" name="Google Shape;3701;p591"/>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702" name="Google Shape;3702;p591"/>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703" name="Google Shape;3703;p591"/>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3704" name="Google Shape;3704;p591"/>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3705"/>
        <p:cNvGrpSpPr/>
        <p:nvPr/>
      </p:nvGrpSpPr>
      <p:grpSpPr>
        <a:xfrm>
          <a:off x="0" y="0"/>
          <a:ext cx="0" cy="0"/>
          <a:chOff x="0" y="0"/>
          <a:chExt cx="0" cy="0"/>
        </a:xfrm>
      </p:grpSpPr>
      <p:sp>
        <p:nvSpPr>
          <p:cNvPr id="3706" name="Google Shape;3706;p59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07" name="Google Shape;3707;p592"/>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708" name="Google Shape;3708;p59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09" name="Google Shape;3709;p592"/>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710" name="Google Shape;3710;p592"/>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3711" name="Google Shape;3711;p592"/>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3712"/>
        <p:cNvGrpSpPr/>
        <p:nvPr/>
      </p:nvGrpSpPr>
      <p:grpSpPr>
        <a:xfrm>
          <a:off x="0" y="0"/>
          <a:ext cx="0" cy="0"/>
          <a:chOff x="0" y="0"/>
          <a:chExt cx="0" cy="0"/>
        </a:xfrm>
      </p:grpSpPr>
      <p:sp>
        <p:nvSpPr>
          <p:cNvPr id="3713" name="Google Shape;3713;p59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14" name="Google Shape;3714;p593"/>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3715" name="Google Shape;3715;p593"/>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716" name="Google Shape;3716;p593"/>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17" name="Google Shape;3717;p593"/>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718" name="Google Shape;3718;p593"/>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3719" name="Google Shape;3719;p593"/>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3720"/>
        <p:cNvGrpSpPr/>
        <p:nvPr/>
      </p:nvGrpSpPr>
      <p:grpSpPr>
        <a:xfrm>
          <a:off x="0" y="0"/>
          <a:ext cx="0" cy="0"/>
          <a:chOff x="0" y="0"/>
          <a:chExt cx="0" cy="0"/>
        </a:xfrm>
      </p:grpSpPr>
      <p:sp>
        <p:nvSpPr>
          <p:cNvPr id="3721" name="Google Shape;3721;p59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22" name="Google Shape;3722;p59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23" name="Google Shape;3723;p594"/>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724" name="Google Shape;3724;p594"/>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3725" name="Google Shape;3725;p594"/>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3726" name="Google Shape;3726;p594"/>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3727" name="Google Shape;3727;p594"/>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3728"/>
        <p:cNvGrpSpPr/>
        <p:nvPr/>
      </p:nvGrpSpPr>
      <p:grpSpPr>
        <a:xfrm>
          <a:off x="0" y="0"/>
          <a:ext cx="0" cy="0"/>
          <a:chOff x="0" y="0"/>
          <a:chExt cx="0" cy="0"/>
        </a:xfrm>
      </p:grpSpPr>
      <p:sp>
        <p:nvSpPr>
          <p:cNvPr id="3729" name="Google Shape;3729;p59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30" name="Google Shape;3730;p59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31" name="Google Shape;3731;p595"/>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732" name="Google Shape;3732;p59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3733"/>
        <p:cNvGrpSpPr/>
        <p:nvPr/>
      </p:nvGrpSpPr>
      <p:grpSpPr>
        <a:xfrm>
          <a:off x="0" y="0"/>
          <a:ext cx="0" cy="0"/>
          <a:chOff x="0" y="0"/>
          <a:chExt cx="0" cy="0"/>
        </a:xfrm>
      </p:grpSpPr>
      <p:sp>
        <p:nvSpPr>
          <p:cNvPr id="3734" name="Google Shape;3734;p59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35" name="Google Shape;3735;p59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36" name="Google Shape;3736;p596"/>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3737" name="Google Shape;3737;p596"/>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3738" name="Google Shape;3738;p596"/>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3739" name="Google Shape;3739;p596"/>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3740" name="Google Shape;3740;p596"/>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420"/>
        <p:cNvGrpSpPr/>
        <p:nvPr/>
      </p:nvGrpSpPr>
      <p:grpSpPr>
        <a:xfrm>
          <a:off x="0" y="0"/>
          <a:ext cx="0" cy="0"/>
          <a:chOff x="0" y="0"/>
          <a:chExt cx="0" cy="0"/>
        </a:xfrm>
      </p:grpSpPr>
      <p:sp>
        <p:nvSpPr>
          <p:cNvPr id="421" name="Google Shape;421;p61"/>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22" name="Google Shape;422;p61"/>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23" name="Google Shape;423;p61"/>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24" name="Google Shape;424;p61"/>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25" name="Google Shape;425;p61"/>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3741"/>
        <p:cNvGrpSpPr/>
        <p:nvPr/>
      </p:nvGrpSpPr>
      <p:grpSpPr>
        <a:xfrm>
          <a:off x="0" y="0"/>
          <a:ext cx="0" cy="0"/>
          <a:chOff x="0" y="0"/>
          <a:chExt cx="0" cy="0"/>
        </a:xfrm>
      </p:grpSpPr>
      <p:sp>
        <p:nvSpPr>
          <p:cNvPr id="3742" name="Google Shape;3742;p59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43" name="Google Shape;3743;p59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44" name="Google Shape;3744;p597"/>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3745" name="Google Shape;3745;p597"/>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3746"/>
        <p:cNvGrpSpPr/>
        <p:nvPr/>
      </p:nvGrpSpPr>
      <p:grpSpPr>
        <a:xfrm>
          <a:off x="0" y="0"/>
          <a:ext cx="0" cy="0"/>
          <a:chOff x="0" y="0"/>
          <a:chExt cx="0" cy="0"/>
        </a:xfrm>
      </p:grpSpPr>
      <p:sp>
        <p:nvSpPr>
          <p:cNvPr id="3747" name="Google Shape;3747;p59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48" name="Google Shape;3748;p59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49" name="Google Shape;3749;p598"/>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3750" name="Google Shape;3750;p598"/>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3751"/>
        <p:cNvGrpSpPr/>
        <p:nvPr/>
      </p:nvGrpSpPr>
      <p:grpSpPr>
        <a:xfrm>
          <a:off x="0" y="0"/>
          <a:ext cx="0" cy="0"/>
          <a:chOff x="0" y="0"/>
          <a:chExt cx="0" cy="0"/>
        </a:xfrm>
      </p:grpSpPr>
      <p:sp>
        <p:nvSpPr>
          <p:cNvPr id="3752" name="Google Shape;3752;p59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53" name="Google Shape;3753;p59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54" name="Google Shape;3754;p599"/>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3755" name="Google Shape;3755;p599"/>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3756"/>
        <p:cNvGrpSpPr/>
        <p:nvPr/>
      </p:nvGrpSpPr>
      <p:grpSpPr>
        <a:xfrm>
          <a:off x="0" y="0"/>
          <a:ext cx="0" cy="0"/>
          <a:chOff x="0" y="0"/>
          <a:chExt cx="0" cy="0"/>
        </a:xfrm>
      </p:grpSpPr>
      <p:sp>
        <p:nvSpPr>
          <p:cNvPr id="3757" name="Google Shape;3757;p60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58" name="Google Shape;3758;p60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3759" name="Google Shape;3759;p600"/>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3760" name="Google Shape;3760;p600"/>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3761"/>
        <p:cNvGrpSpPr/>
        <p:nvPr/>
      </p:nvGrpSpPr>
      <p:grpSpPr>
        <a:xfrm>
          <a:off x="0" y="0"/>
          <a:ext cx="0" cy="0"/>
          <a:chOff x="0" y="0"/>
          <a:chExt cx="0" cy="0"/>
        </a:xfrm>
      </p:grpSpPr>
      <p:sp>
        <p:nvSpPr>
          <p:cNvPr id="3762" name="Google Shape;3762;p60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763" name="Google Shape;3763;p601"/>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3764" name="Google Shape;3764;p601"/>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3765"/>
        <p:cNvGrpSpPr/>
        <p:nvPr/>
      </p:nvGrpSpPr>
      <p:grpSpPr>
        <a:xfrm>
          <a:off x="0" y="0"/>
          <a:ext cx="0" cy="0"/>
          <a:chOff x="0" y="0"/>
          <a:chExt cx="0" cy="0"/>
        </a:xfrm>
      </p:grpSpPr>
      <p:sp>
        <p:nvSpPr>
          <p:cNvPr id="3766" name="Google Shape;3766;p60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3767" name="Google Shape;3767;p602"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3768" name="Google Shape;3768;p602"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3769" name="Google Shape;3769;p602"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3770" name="Google Shape;3770;p602"/>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3771" name="Google Shape;3771;p602"/>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3772"/>
        <p:cNvGrpSpPr/>
        <p:nvPr/>
      </p:nvGrpSpPr>
      <p:grpSpPr>
        <a:xfrm>
          <a:off x="0" y="0"/>
          <a:ext cx="0" cy="0"/>
          <a:chOff x="0" y="0"/>
          <a:chExt cx="0" cy="0"/>
        </a:xfrm>
      </p:grpSpPr>
      <p:sp>
        <p:nvSpPr>
          <p:cNvPr id="3773" name="Google Shape;3773;p60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774" name="Google Shape;3774;p603"/>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3775" name="Google Shape;3775;p603"/>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3776" name="Google Shape;3776;p603"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3777" name="Google Shape;3777;p603"/>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778" name="Google Shape;3778;p603"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3779" name="Google Shape;3779;p603"/>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780" name="Google Shape;3780;p603"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3781"/>
        <p:cNvGrpSpPr/>
        <p:nvPr/>
      </p:nvGrpSpPr>
      <p:grpSpPr>
        <a:xfrm>
          <a:off x="0" y="0"/>
          <a:ext cx="0" cy="0"/>
          <a:chOff x="0" y="0"/>
          <a:chExt cx="0" cy="0"/>
        </a:xfrm>
      </p:grpSpPr>
      <p:sp>
        <p:nvSpPr>
          <p:cNvPr id="3782" name="Google Shape;3782;p604"/>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3783"/>
        <p:cNvGrpSpPr/>
        <p:nvPr/>
      </p:nvGrpSpPr>
      <p:grpSpPr>
        <a:xfrm>
          <a:off x="0" y="0"/>
          <a:ext cx="0" cy="0"/>
          <a:chOff x="0" y="0"/>
          <a:chExt cx="0" cy="0"/>
        </a:xfrm>
      </p:grpSpPr>
      <p:sp>
        <p:nvSpPr>
          <p:cNvPr id="3784" name="Google Shape;3784;p605"/>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3785"/>
        <p:cNvGrpSpPr/>
        <p:nvPr/>
      </p:nvGrpSpPr>
      <p:grpSpPr>
        <a:xfrm>
          <a:off x="0" y="0"/>
          <a:ext cx="0" cy="0"/>
          <a:chOff x="0" y="0"/>
          <a:chExt cx="0" cy="0"/>
        </a:xfrm>
      </p:grpSpPr>
      <p:sp>
        <p:nvSpPr>
          <p:cNvPr id="3786" name="Google Shape;3786;p606"/>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29"/>
        <p:cNvGrpSpPr/>
        <p:nvPr/>
      </p:nvGrpSpPr>
      <p:grpSpPr>
        <a:xfrm>
          <a:off x="0" y="0"/>
          <a:ext cx="0" cy="0"/>
          <a:chOff x="0" y="0"/>
          <a:chExt cx="0" cy="0"/>
        </a:xfrm>
      </p:grpSpPr>
      <p:sp>
        <p:nvSpPr>
          <p:cNvPr id="30" name="Google Shape;30;p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1" name="Google Shape;31;p7"/>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32" name="Google Shape;32;p7"/>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33" name="Google Shape;33;p7"/>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34" name="Google Shape;34;p7"/>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426"/>
        <p:cNvGrpSpPr/>
        <p:nvPr/>
      </p:nvGrpSpPr>
      <p:grpSpPr>
        <a:xfrm>
          <a:off x="0" y="0"/>
          <a:ext cx="0" cy="0"/>
          <a:chOff x="0" y="0"/>
          <a:chExt cx="0" cy="0"/>
        </a:xfrm>
      </p:grpSpPr>
      <p:sp>
        <p:nvSpPr>
          <p:cNvPr id="427" name="Google Shape;427;p62"/>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28" name="Google Shape;428;p62"/>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429" name="Google Shape;429;p62"/>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30" name="Google Shape;430;p62"/>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31" name="Google Shape;431;p62"/>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3787"/>
        <p:cNvGrpSpPr/>
        <p:nvPr/>
      </p:nvGrpSpPr>
      <p:grpSpPr>
        <a:xfrm>
          <a:off x="0" y="0"/>
          <a:ext cx="0" cy="0"/>
          <a:chOff x="0" y="0"/>
          <a:chExt cx="0" cy="0"/>
        </a:xfrm>
      </p:grpSpPr>
      <p:sp>
        <p:nvSpPr>
          <p:cNvPr id="3788" name="Google Shape;3788;p607"/>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3789"/>
        <p:cNvGrpSpPr/>
        <p:nvPr/>
      </p:nvGrpSpPr>
      <p:grpSpPr>
        <a:xfrm>
          <a:off x="0" y="0"/>
          <a:ext cx="0" cy="0"/>
          <a:chOff x="0" y="0"/>
          <a:chExt cx="0" cy="0"/>
        </a:xfrm>
      </p:grpSpPr>
      <p:sp>
        <p:nvSpPr>
          <p:cNvPr id="3790" name="Google Shape;3790;p608"/>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3791"/>
        <p:cNvGrpSpPr/>
        <p:nvPr/>
      </p:nvGrpSpPr>
      <p:grpSpPr>
        <a:xfrm>
          <a:off x="0" y="0"/>
          <a:ext cx="0" cy="0"/>
          <a:chOff x="0" y="0"/>
          <a:chExt cx="0" cy="0"/>
        </a:xfrm>
      </p:grpSpPr>
      <p:pic>
        <p:nvPicPr>
          <p:cNvPr id="3792" name="Google Shape;3792;p609"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3793"/>
        <p:cNvGrpSpPr/>
        <p:nvPr/>
      </p:nvGrpSpPr>
      <p:grpSpPr>
        <a:xfrm>
          <a:off x="0" y="0"/>
          <a:ext cx="0" cy="0"/>
          <a:chOff x="0" y="0"/>
          <a:chExt cx="0" cy="0"/>
        </a:xfrm>
      </p:grpSpPr>
      <p:pic>
        <p:nvPicPr>
          <p:cNvPr id="3794" name="Google Shape;3794;p610"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3795"/>
        <p:cNvGrpSpPr/>
        <p:nvPr/>
      </p:nvGrpSpPr>
      <p:grpSpPr>
        <a:xfrm>
          <a:off x="0" y="0"/>
          <a:ext cx="0" cy="0"/>
          <a:chOff x="0" y="0"/>
          <a:chExt cx="0" cy="0"/>
        </a:xfrm>
      </p:grpSpPr>
      <p:pic>
        <p:nvPicPr>
          <p:cNvPr id="3796" name="Google Shape;3796;p611"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797" name="Google Shape;3797;p611"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3798" name="Google Shape;3798;p611"/>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3799"/>
        <p:cNvGrpSpPr/>
        <p:nvPr/>
      </p:nvGrpSpPr>
      <p:grpSpPr>
        <a:xfrm>
          <a:off x="0" y="0"/>
          <a:ext cx="0" cy="0"/>
          <a:chOff x="0" y="0"/>
          <a:chExt cx="0" cy="0"/>
        </a:xfrm>
      </p:grpSpPr>
      <p:pic>
        <p:nvPicPr>
          <p:cNvPr id="3800" name="Google Shape;3800;p61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801" name="Google Shape;3801;p612"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3802" name="Google Shape;3802;p612"/>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3803" name="Google Shape;3803;p612"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3804"/>
        <p:cNvGrpSpPr/>
        <p:nvPr/>
      </p:nvGrpSpPr>
      <p:grpSpPr>
        <a:xfrm>
          <a:off x="0" y="0"/>
          <a:ext cx="0" cy="0"/>
          <a:chOff x="0" y="0"/>
          <a:chExt cx="0" cy="0"/>
        </a:xfrm>
      </p:grpSpPr>
      <p:pic>
        <p:nvPicPr>
          <p:cNvPr id="3805" name="Google Shape;3805;p61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3806" name="Google Shape;3806;p613"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3807" name="Google Shape;3807;p613"/>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3808"/>
        <p:cNvGrpSpPr/>
        <p:nvPr/>
      </p:nvGrpSpPr>
      <p:grpSpPr>
        <a:xfrm>
          <a:off x="0" y="0"/>
          <a:ext cx="0" cy="0"/>
          <a:chOff x="0" y="0"/>
          <a:chExt cx="0" cy="0"/>
        </a:xfrm>
      </p:grpSpPr>
      <p:pic>
        <p:nvPicPr>
          <p:cNvPr id="3809" name="Google Shape;3809;p614"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3810" name="Google Shape;3810;p614"/>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3811"/>
        <p:cNvGrpSpPr/>
        <p:nvPr/>
      </p:nvGrpSpPr>
      <p:grpSpPr>
        <a:xfrm>
          <a:off x="0" y="0"/>
          <a:ext cx="0" cy="0"/>
          <a:chOff x="0" y="0"/>
          <a:chExt cx="0" cy="0"/>
        </a:xfrm>
      </p:grpSpPr>
      <p:sp>
        <p:nvSpPr>
          <p:cNvPr id="3812" name="Google Shape;3812;p6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3813" name="Google Shape;3813;p615"/>
          <p:cNvGrpSpPr/>
          <p:nvPr/>
        </p:nvGrpSpPr>
        <p:grpSpPr>
          <a:xfrm>
            <a:off x="-3515" y="3633"/>
            <a:ext cx="8609105" cy="5184608"/>
            <a:chOff x="0" y="0"/>
            <a:chExt cx="22957614" cy="13825620"/>
          </a:xfrm>
        </p:grpSpPr>
        <p:sp>
          <p:nvSpPr>
            <p:cNvPr id="3814" name="Google Shape;3814;p615"/>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3815" name="Google Shape;3815;p615"/>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3816" name="Google Shape;3816;p615"/>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3817" name="Google Shape;3817;p615"/>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3818" name="Google Shape;3818;p615"/>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3819"/>
        <p:cNvGrpSpPr/>
        <p:nvPr/>
      </p:nvGrpSpPr>
      <p:grpSpPr>
        <a:xfrm>
          <a:off x="0" y="0"/>
          <a:ext cx="0" cy="0"/>
          <a:chOff x="0" y="0"/>
          <a:chExt cx="0" cy="0"/>
        </a:xfrm>
      </p:grpSpPr>
      <p:sp>
        <p:nvSpPr>
          <p:cNvPr id="3820" name="Google Shape;3820;p6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821" name="Google Shape;3821;p61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3822" name="Google Shape;3822;p616"/>
          <p:cNvGrpSpPr/>
          <p:nvPr/>
        </p:nvGrpSpPr>
        <p:grpSpPr>
          <a:xfrm>
            <a:off x="190134" y="356815"/>
            <a:ext cx="8763775" cy="4429913"/>
            <a:chOff x="0" y="0"/>
            <a:chExt cx="23370067" cy="11813100"/>
          </a:xfrm>
        </p:grpSpPr>
        <p:sp>
          <p:nvSpPr>
            <p:cNvPr id="3823" name="Google Shape;3823;p616"/>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824" name="Google Shape;3824;p616"/>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3825" name="Google Shape;3825;p616"/>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3826" name="Google Shape;3826;p616"/>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432"/>
        <p:cNvGrpSpPr/>
        <p:nvPr/>
      </p:nvGrpSpPr>
      <p:grpSpPr>
        <a:xfrm>
          <a:off x="0" y="0"/>
          <a:ext cx="0" cy="0"/>
          <a:chOff x="0" y="0"/>
          <a:chExt cx="0" cy="0"/>
        </a:xfrm>
      </p:grpSpPr>
      <p:sp>
        <p:nvSpPr>
          <p:cNvPr id="433" name="Google Shape;433;p6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34" name="Google Shape;434;p63"/>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435" name="Google Shape;435;p63"/>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36" name="Google Shape;436;p63"/>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37" name="Google Shape;437;p63"/>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38" name="Google Shape;438;p63"/>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39" name="Google Shape;439;p63"/>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440" name="Google Shape;440;p63"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3827"/>
        <p:cNvGrpSpPr/>
        <p:nvPr/>
      </p:nvGrpSpPr>
      <p:grpSpPr>
        <a:xfrm>
          <a:off x="0" y="0"/>
          <a:ext cx="0" cy="0"/>
          <a:chOff x="0" y="0"/>
          <a:chExt cx="0" cy="0"/>
        </a:xfrm>
      </p:grpSpPr>
      <p:sp>
        <p:nvSpPr>
          <p:cNvPr id="3828" name="Google Shape;3828;p6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829" name="Google Shape;3829;p617"/>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3830" name="Google Shape;3830;p617"/>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3831" name="Google Shape;3831;p617"/>
          <p:cNvGrpSpPr/>
          <p:nvPr/>
        </p:nvGrpSpPr>
        <p:grpSpPr>
          <a:xfrm>
            <a:off x="-11816" y="-9767"/>
            <a:ext cx="9155814" cy="5166543"/>
            <a:chOff x="0" y="0"/>
            <a:chExt cx="24415505" cy="13777448"/>
          </a:xfrm>
        </p:grpSpPr>
        <p:sp>
          <p:nvSpPr>
            <p:cNvPr id="3832" name="Google Shape;3832;p617"/>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33" name="Google Shape;3833;p617"/>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34" name="Google Shape;3834;p617"/>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35" name="Google Shape;3835;p617"/>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36" name="Google Shape;3836;p617"/>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37" name="Google Shape;3837;p617"/>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3838"/>
        <p:cNvGrpSpPr/>
        <p:nvPr/>
      </p:nvGrpSpPr>
      <p:grpSpPr>
        <a:xfrm>
          <a:off x="0" y="0"/>
          <a:ext cx="0" cy="0"/>
          <a:chOff x="0" y="0"/>
          <a:chExt cx="0" cy="0"/>
        </a:xfrm>
      </p:grpSpPr>
      <p:sp>
        <p:nvSpPr>
          <p:cNvPr id="3839" name="Google Shape;3839;p618"/>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840" name="Google Shape;3840;p618"/>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3841"/>
        <p:cNvGrpSpPr/>
        <p:nvPr/>
      </p:nvGrpSpPr>
      <p:grpSpPr>
        <a:xfrm>
          <a:off x="0" y="0"/>
          <a:ext cx="0" cy="0"/>
          <a:chOff x="0" y="0"/>
          <a:chExt cx="0" cy="0"/>
        </a:xfrm>
      </p:grpSpPr>
      <p:sp>
        <p:nvSpPr>
          <p:cNvPr id="3842" name="Google Shape;3842;p619"/>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843" name="Google Shape;3843;p619"/>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3844" name="Google Shape;3844;p619"/>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3845"/>
        <p:cNvGrpSpPr/>
        <p:nvPr/>
      </p:nvGrpSpPr>
      <p:grpSpPr>
        <a:xfrm>
          <a:off x="0" y="0"/>
          <a:ext cx="0" cy="0"/>
          <a:chOff x="0" y="0"/>
          <a:chExt cx="0" cy="0"/>
        </a:xfrm>
      </p:grpSpPr>
      <p:sp>
        <p:nvSpPr>
          <p:cNvPr id="3846" name="Google Shape;3846;p620"/>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3847" name="Google Shape;3847;p620"/>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3848"/>
        <p:cNvGrpSpPr/>
        <p:nvPr/>
      </p:nvGrpSpPr>
      <p:grpSpPr>
        <a:xfrm>
          <a:off x="0" y="0"/>
          <a:ext cx="0" cy="0"/>
          <a:chOff x="0" y="0"/>
          <a:chExt cx="0" cy="0"/>
        </a:xfrm>
      </p:grpSpPr>
      <p:sp>
        <p:nvSpPr>
          <p:cNvPr id="3849" name="Google Shape;3849;p621"/>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850" name="Google Shape;3850;p621"/>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3851"/>
        <p:cNvGrpSpPr/>
        <p:nvPr/>
      </p:nvGrpSpPr>
      <p:grpSpPr>
        <a:xfrm>
          <a:off x="0" y="0"/>
          <a:ext cx="0" cy="0"/>
          <a:chOff x="0" y="0"/>
          <a:chExt cx="0" cy="0"/>
        </a:xfrm>
      </p:grpSpPr>
      <p:sp>
        <p:nvSpPr>
          <p:cNvPr id="3852" name="Google Shape;3852;p622"/>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3853" name="Google Shape;3853;p622"/>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3854"/>
        <p:cNvGrpSpPr/>
        <p:nvPr/>
      </p:nvGrpSpPr>
      <p:grpSpPr>
        <a:xfrm>
          <a:off x="0" y="0"/>
          <a:ext cx="0" cy="0"/>
          <a:chOff x="0" y="0"/>
          <a:chExt cx="0" cy="0"/>
        </a:xfrm>
      </p:grpSpPr>
      <p:pic>
        <p:nvPicPr>
          <p:cNvPr id="3855" name="Google Shape;3855;p623"/>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matchingName="Blank">
  <p:cSld name="Blank">
    <p:bg>
      <p:bgPr>
        <a:solidFill>
          <a:srgbClr val="FDFEFE"/>
        </a:solidFill>
        <a:effectLst/>
      </p:bgPr>
    </p:bg>
    <p:spTree>
      <p:nvGrpSpPr>
        <p:cNvPr id="1" name="Shape 3856"/>
        <p:cNvGrpSpPr/>
        <p:nvPr/>
      </p:nvGrpSpPr>
      <p:grpSpPr>
        <a:xfrm>
          <a:off x="0" y="0"/>
          <a:ext cx="0" cy="0"/>
          <a:chOff x="0" y="0"/>
          <a:chExt cx="0" cy="0"/>
        </a:xfrm>
      </p:grpSpPr>
      <p:sp>
        <p:nvSpPr>
          <p:cNvPr id="3857" name="Google Shape;3857;p624"/>
          <p:cNvSpPr txBox="1">
            <a:spLocks noGrp="1"/>
          </p:cNvSpPr>
          <p:nvPr>
            <p:ph type="sldNum" idx="12"/>
          </p:nvPr>
        </p:nvSpPr>
        <p:spPr>
          <a:xfrm>
            <a:off x="4507592" y="4887735"/>
            <a:ext cx="1242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oppins"/>
              <a:buNone/>
              <a:defRPr sz="700"/>
            </a:lvl1pPr>
            <a:lvl2pPr marL="0" marR="0" lvl="1" indent="0" algn="ctr" rtl="0">
              <a:lnSpc>
                <a:spcPct val="100000"/>
              </a:lnSpc>
              <a:spcBef>
                <a:spcPts val="0"/>
              </a:spcBef>
              <a:spcAft>
                <a:spcPts val="0"/>
              </a:spcAft>
              <a:buClr>
                <a:srgbClr val="000000"/>
              </a:buClr>
              <a:buSzPts val="700"/>
              <a:buFont typeface="Poppins"/>
              <a:buNone/>
              <a:defRPr sz="700"/>
            </a:lvl2pPr>
            <a:lvl3pPr marL="0" marR="0" lvl="2" indent="0" algn="ctr" rtl="0">
              <a:lnSpc>
                <a:spcPct val="100000"/>
              </a:lnSpc>
              <a:spcBef>
                <a:spcPts val="0"/>
              </a:spcBef>
              <a:spcAft>
                <a:spcPts val="0"/>
              </a:spcAft>
              <a:buClr>
                <a:srgbClr val="000000"/>
              </a:buClr>
              <a:buSzPts val="700"/>
              <a:buFont typeface="Poppins"/>
              <a:buNone/>
              <a:defRPr sz="700"/>
            </a:lvl3pPr>
            <a:lvl4pPr marL="0" marR="0" lvl="3" indent="0" algn="ctr" rtl="0">
              <a:lnSpc>
                <a:spcPct val="100000"/>
              </a:lnSpc>
              <a:spcBef>
                <a:spcPts val="0"/>
              </a:spcBef>
              <a:spcAft>
                <a:spcPts val="0"/>
              </a:spcAft>
              <a:buClr>
                <a:srgbClr val="000000"/>
              </a:buClr>
              <a:buSzPts val="700"/>
              <a:buFont typeface="Poppins"/>
              <a:buNone/>
              <a:defRPr sz="700"/>
            </a:lvl4pPr>
            <a:lvl5pPr marL="0" marR="0" lvl="4" indent="0" algn="ctr" rtl="0">
              <a:lnSpc>
                <a:spcPct val="100000"/>
              </a:lnSpc>
              <a:spcBef>
                <a:spcPts val="0"/>
              </a:spcBef>
              <a:spcAft>
                <a:spcPts val="0"/>
              </a:spcAft>
              <a:buClr>
                <a:srgbClr val="000000"/>
              </a:buClr>
              <a:buSzPts val="700"/>
              <a:buFont typeface="Poppins"/>
              <a:buNone/>
              <a:defRPr sz="700"/>
            </a:lvl5pPr>
            <a:lvl6pPr marL="0" marR="0" lvl="5" indent="0" algn="ctr" rtl="0">
              <a:lnSpc>
                <a:spcPct val="100000"/>
              </a:lnSpc>
              <a:spcBef>
                <a:spcPts val="0"/>
              </a:spcBef>
              <a:spcAft>
                <a:spcPts val="0"/>
              </a:spcAft>
              <a:buClr>
                <a:srgbClr val="000000"/>
              </a:buClr>
              <a:buSzPts val="700"/>
              <a:buFont typeface="Poppins"/>
              <a:buNone/>
              <a:defRPr sz="700"/>
            </a:lvl6pPr>
            <a:lvl7pPr marL="0" marR="0" lvl="6" indent="0" algn="ctr" rtl="0">
              <a:lnSpc>
                <a:spcPct val="100000"/>
              </a:lnSpc>
              <a:spcBef>
                <a:spcPts val="0"/>
              </a:spcBef>
              <a:spcAft>
                <a:spcPts val="0"/>
              </a:spcAft>
              <a:buClr>
                <a:srgbClr val="000000"/>
              </a:buClr>
              <a:buSzPts val="700"/>
              <a:buFont typeface="Poppins"/>
              <a:buNone/>
              <a:defRPr sz="700"/>
            </a:lvl7pPr>
            <a:lvl8pPr marL="0" marR="0" lvl="7" indent="0" algn="ctr" rtl="0">
              <a:lnSpc>
                <a:spcPct val="100000"/>
              </a:lnSpc>
              <a:spcBef>
                <a:spcPts val="0"/>
              </a:spcBef>
              <a:spcAft>
                <a:spcPts val="0"/>
              </a:spcAft>
              <a:buClr>
                <a:srgbClr val="000000"/>
              </a:buClr>
              <a:buSzPts val="700"/>
              <a:buFont typeface="Poppins"/>
              <a:buNone/>
              <a:defRPr sz="700"/>
            </a:lvl8pPr>
            <a:lvl9pPr marL="0" marR="0" lvl="8" indent="0" algn="ctr" rtl="0">
              <a:lnSpc>
                <a:spcPct val="100000"/>
              </a:lnSpc>
              <a:spcBef>
                <a:spcPts val="0"/>
              </a:spcBef>
              <a:spcAft>
                <a:spcPts val="0"/>
              </a:spcAft>
              <a:buClr>
                <a:srgbClr val="000000"/>
              </a:buClr>
              <a:buSzPts val="700"/>
              <a:buFont typeface="Poppins"/>
              <a:buNone/>
              <a:defRPr sz="700"/>
            </a:lvl9pPr>
          </a:lstStyle>
          <a:p>
            <a:pPr marL="0" lvl="0" indent="0" algn="ctr" rtl="0">
              <a:spcBef>
                <a:spcPts val="0"/>
              </a:spcBef>
              <a:spcAft>
                <a:spcPts val="0"/>
              </a:spcAft>
              <a:buNone/>
            </a:pPr>
            <a:fld id="{00000000-1234-1234-1234-123412341234}" type="slidenum">
              <a:rPr lang="en"/>
              <a:t>‹#›</a:t>
            </a:fld>
            <a:endParaRPr sz="500"/>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matchingName="Charts 03">
  <p:cSld name="Charts 03">
    <p:bg>
      <p:bgPr>
        <a:solidFill>
          <a:srgbClr val="FDFEFE"/>
        </a:solidFill>
        <a:effectLst/>
      </p:bgPr>
    </p:bg>
    <p:spTree>
      <p:nvGrpSpPr>
        <p:cNvPr id="1" name="Shape 3858"/>
        <p:cNvGrpSpPr/>
        <p:nvPr/>
      </p:nvGrpSpPr>
      <p:grpSpPr>
        <a:xfrm>
          <a:off x="0" y="0"/>
          <a:ext cx="0" cy="0"/>
          <a:chOff x="0" y="0"/>
          <a:chExt cx="0" cy="0"/>
        </a:xfrm>
      </p:grpSpPr>
      <p:sp>
        <p:nvSpPr>
          <p:cNvPr id="3859" name="Google Shape;3859;p625"/>
          <p:cNvSpPr txBox="1">
            <a:spLocks noGrp="1"/>
          </p:cNvSpPr>
          <p:nvPr>
            <p:ph type="body" idx="1"/>
          </p:nvPr>
        </p:nvSpPr>
        <p:spPr>
          <a:xfrm>
            <a:off x="909294" y="3652231"/>
            <a:ext cx="2645100" cy="9183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oppins"/>
              <a:buNone/>
              <a:defRPr sz="16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60" name="Google Shape;3860;p625"/>
          <p:cNvSpPr txBox="1">
            <a:spLocks noGrp="1"/>
          </p:cNvSpPr>
          <p:nvPr>
            <p:ph type="body" idx="2"/>
          </p:nvPr>
        </p:nvSpPr>
        <p:spPr>
          <a:xfrm>
            <a:off x="909294" y="1206341"/>
            <a:ext cx="2645100" cy="43602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4100"/>
              <a:buFont typeface="Poppins"/>
              <a:buNone/>
              <a:defRPr sz="41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61" name="Google Shape;3861;p625"/>
          <p:cNvSpPr>
            <a:spLocks noGrp="1"/>
          </p:cNvSpPr>
          <p:nvPr>
            <p:ph type="body" idx="3"/>
          </p:nvPr>
        </p:nvSpPr>
        <p:spPr>
          <a:xfrm>
            <a:off x="926847" y="937203"/>
            <a:ext cx="925200" cy="180300"/>
          </a:xfrm>
          <a:prstGeom prst="roundRect">
            <a:avLst>
              <a:gd name="adj" fmla="val 15857"/>
            </a:avLst>
          </a:prstGeom>
          <a:noFill/>
          <a:ln w="38100" cap="flat" cmpd="sng">
            <a:solidFill>
              <a:srgbClr val="1767DA"/>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1767DA"/>
              </a:buClr>
              <a:buSzPts val="700"/>
              <a:buFont typeface="Poppins"/>
              <a:buNone/>
              <a:defRPr sz="700" cap="none">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62" name="Google Shape;3862;p625"/>
          <p:cNvSpPr txBox="1">
            <a:spLocks noGrp="1"/>
          </p:cNvSpPr>
          <p:nvPr>
            <p:ph type="sldNum" idx="12"/>
          </p:nvPr>
        </p:nvSpPr>
        <p:spPr>
          <a:xfrm>
            <a:off x="4494009" y="4905375"/>
            <a:ext cx="1512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oppins"/>
              <a:buNone/>
              <a:defRPr sz="900">
                <a:solidFill>
                  <a:srgbClr val="000000"/>
                </a:solidFill>
              </a:defRPr>
            </a:lvl1pPr>
            <a:lvl2pPr marL="0" lvl="1" indent="0" algn="ctr" rtl="0">
              <a:lnSpc>
                <a:spcPct val="100000"/>
              </a:lnSpc>
              <a:spcBef>
                <a:spcPts val="0"/>
              </a:spcBef>
              <a:spcAft>
                <a:spcPts val="0"/>
              </a:spcAft>
              <a:buClr>
                <a:srgbClr val="000000"/>
              </a:buClr>
              <a:buSzPts val="900"/>
              <a:buFont typeface="Poppins"/>
              <a:buNone/>
              <a:defRPr sz="900">
                <a:solidFill>
                  <a:srgbClr val="000000"/>
                </a:solidFill>
              </a:defRPr>
            </a:lvl2pPr>
            <a:lvl3pPr marL="0" lvl="2" indent="0" algn="ctr" rtl="0">
              <a:lnSpc>
                <a:spcPct val="100000"/>
              </a:lnSpc>
              <a:spcBef>
                <a:spcPts val="0"/>
              </a:spcBef>
              <a:spcAft>
                <a:spcPts val="0"/>
              </a:spcAft>
              <a:buClr>
                <a:srgbClr val="000000"/>
              </a:buClr>
              <a:buSzPts val="900"/>
              <a:buFont typeface="Poppins"/>
              <a:buNone/>
              <a:defRPr sz="900">
                <a:solidFill>
                  <a:srgbClr val="000000"/>
                </a:solidFill>
              </a:defRPr>
            </a:lvl3pPr>
            <a:lvl4pPr marL="0" lvl="3" indent="0" algn="ctr" rtl="0">
              <a:lnSpc>
                <a:spcPct val="100000"/>
              </a:lnSpc>
              <a:spcBef>
                <a:spcPts val="0"/>
              </a:spcBef>
              <a:spcAft>
                <a:spcPts val="0"/>
              </a:spcAft>
              <a:buClr>
                <a:srgbClr val="000000"/>
              </a:buClr>
              <a:buSzPts val="900"/>
              <a:buFont typeface="Poppins"/>
              <a:buNone/>
              <a:defRPr sz="900">
                <a:solidFill>
                  <a:srgbClr val="000000"/>
                </a:solidFill>
              </a:defRPr>
            </a:lvl4pPr>
            <a:lvl5pPr marL="0" lvl="4" indent="0" algn="ctr" rtl="0">
              <a:lnSpc>
                <a:spcPct val="100000"/>
              </a:lnSpc>
              <a:spcBef>
                <a:spcPts val="0"/>
              </a:spcBef>
              <a:spcAft>
                <a:spcPts val="0"/>
              </a:spcAft>
              <a:buClr>
                <a:srgbClr val="000000"/>
              </a:buClr>
              <a:buSzPts val="900"/>
              <a:buFont typeface="Poppins"/>
              <a:buNone/>
              <a:defRPr sz="900">
                <a:solidFill>
                  <a:srgbClr val="000000"/>
                </a:solidFill>
              </a:defRPr>
            </a:lvl5pPr>
            <a:lvl6pPr marL="0" lvl="5" indent="0" algn="ctr" rtl="0">
              <a:lnSpc>
                <a:spcPct val="100000"/>
              </a:lnSpc>
              <a:spcBef>
                <a:spcPts val="0"/>
              </a:spcBef>
              <a:spcAft>
                <a:spcPts val="0"/>
              </a:spcAft>
              <a:buClr>
                <a:srgbClr val="000000"/>
              </a:buClr>
              <a:buSzPts val="900"/>
              <a:buFont typeface="Poppins"/>
              <a:buNone/>
              <a:defRPr sz="900">
                <a:solidFill>
                  <a:srgbClr val="000000"/>
                </a:solidFill>
              </a:defRPr>
            </a:lvl6pPr>
            <a:lvl7pPr marL="0" lvl="6" indent="0" algn="ctr" rtl="0">
              <a:lnSpc>
                <a:spcPct val="100000"/>
              </a:lnSpc>
              <a:spcBef>
                <a:spcPts val="0"/>
              </a:spcBef>
              <a:spcAft>
                <a:spcPts val="0"/>
              </a:spcAft>
              <a:buClr>
                <a:srgbClr val="000000"/>
              </a:buClr>
              <a:buSzPts val="900"/>
              <a:buFont typeface="Poppins"/>
              <a:buNone/>
              <a:defRPr sz="900">
                <a:solidFill>
                  <a:srgbClr val="000000"/>
                </a:solidFill>
              </a:defRPr>
            </a:lvl7pPr>
            <a:lvl8pPr marL="0" lvl="7" indent="0" algn="ctr" rtl="0">
              <a:lnSpc>
                <a:spcPct val="100000"/>
              </a:lnSpc>
              <a:spcBef>
                <a:spcPts val="0"/>
              </a:spcBef>
              <a:spcAft>
                <a:spcPts val="0"/>
              </a:spcAft>
              <a:buClr>
                <a:srgbClr val="000000"/>
              </a:buClr>
              <a:buSzPts val="900"/>
              <a:buFont typeface="Poppins"/>
              <a:buNone/>
              <a:defRPr sz="900">
                <a:solidFill>
                  <a:srgbClr val="000000"/>
                </a:solidFill>
              </a:defRPr>
            </a:lvl8pPr>
            <a:lvl9pPr marL="0" lvl="8" indent="0" algn="ctr" rtl="0">
              <a:lnSpc>
                <a:spcPct val="100000"/>
              </a:lnSpc>
              <a:spcBef>
                <a:spcPts val="0"/>
              </a:spcBef>
              <a:spcAft>
                <a:spcPts val="0"/>
              </a:spcAft>
              <a:buClr>
                <a:srgbClr val="000000"/>
              </a:buClr>
              <a:buSzPts val="900"/>
              <a:buFont typeface="Poppins"/>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500">
              <a:solidFill>
                <a:schemeClr val="dk2"/>
              </a:solidFill>
            </a:endParaRPr>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matchingName="Content/Graphic 05">
  <p:cSld name="Content/Graphic 05">
    <p:bg>
      <p:bgPr>
        <a:solidFill>
          <a:srgbClr val="FDFEFE"/>
        </a:solidFill>
        <a:effectLst/>
      </p:bgPr>
    </p:bg>
    <p:spTree>
      <p:nvGrpSpPr>
        <p:cNvPr id="1" name="Shape 3863"/>
        <p:cNvGrpSpPr/>
        <p:nvPr/>
      </p:nvGrpSpPr>
      <p:grpSpPr>
        <a:xfrm>
          <a:off x="0" y="0"/>
          <a:ext cx="0" cy="0"/>
          <a:chOff x="0" y="0"/>
          <a:chExt cx="0" cy="0"/>
        </a:xfrm>
      </p:grpSpPr>
      <p:sp>
        <p:nvSpPr>
          <p:cNvPr id="3864" name="Google Shape;3864;p626"/>
          <p:cNvSpPr txBox="1">
            <a:spLocks noGrp="1"/>
          </p:cNvSpPr>
          <p:nvPr>
            <p:ph type="body" idx="1"/>
          </p:nvPr>
        </p:nvSpPr>
        <p:spPr>
          <a:xfrm>
            <a:off x="828675" y="844823"/>
            <a:ext cx="2727600" cy="3309300"/>
          </a:xfrm>
          <a:prstGeom prst="rect">
            <a:avLst/>
          </a:prstGeom>
          <a:noFill/>
          <a:ln>
            <a:noFill/>
          </a:ln>
        </p:spPr>
        <p:txBody>
          <a:bodyPr spcFirstLastPara="1" wrap="square" lIns="19050" tIns="19050" rIns="19050" bIns="19050" anchor="ctr" anchorCtr="0">
            <a:spAutoFit/>
          </a:bodyPr>
          <a:lstStyle>
            <a:lvl1pPr marL="457200" lvl="0" indent="-228600" algn="l" rtl="0">
              <a:lnSpc>
                <a:spcPct val="90000"/>
              </a:lnSpc>
              <a:spcBef>
                <a:spcPts val="0"/>
              </a:spcBef>
              <a:spcAft>
                <a:spcPts val="0"/>
              </a:spcAft>
              <a:buClr>
                <a:srgbClr val="0E1113"/>
              </a:buClr>
              <a:buSzPts val="4700"/>
              <a:buFont typeface="Poppins"/>
              <a:buNone/>
              <a:defRPr sz="47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65" name="Google Shape;3865;p626"/>
          <p:cNvSpPr>
            <a:spLocks noGrp="1"/>
          </p:cNvSpPr>
          <p:nvPr>
            <p:ph type="pic" idx="2"/>
          </p:nvPr>
        </p:nvSpPr>
        <p:spPr>
          <a:xfrm>
            <a:off x="4639146" y="801004"/>
            <a:ext cx="858600" cy="734700"/>
          </a:xfrm>
          <a:prstGeom prst="rect">
            <a:avLst/>
          </a:prstGeom>
          <a:noFill/>
          <a:ln>
            <a:noFill/>
          </a:ln>
        </p:spPr>
      </p:sp>
      <p:sp>
        <p:nvSpPr>
          <p:cNvPr id="3866" name="Google Shape;3866;p626"/>
          <p:cNvSpPr>
            <a:spLocks noGrp="1"/>
          </p:cNvSpPr>
          <p:nvPr>
            <p:ph type="pic" idx="3"/>
          </p:nvPr>
        </p:nvSpPr>
        <p:spPr>
          <a:xfrm>
            <a:off x="4720340" y="2064260"/>
            <a:ext cx="696300" cy="870300"/>
          </a:xfrm>
          <a:prstGeom prst="rect">
            <a:avLst/>
          </a:prstGeom>
          <a:noFill/>
          <a:ln>
            <a:noFill/>
          </a:ln>
        </p:spPr>
      </p:sp>
      <p:sp>
        <p:nvSpPr>
          <p:cNvPr id="3867" name="Google Shape;3867;p626"/>
          <p:cNvSpPr>
            <a:spLocks noGrp="1"/>
          </p:cNvSpPr>
          <p:nvPr>
            <p:ph type="pic" idx="4"/>
          </p:nvPr>
        </p:nvSpPr>
        <p:spPr>
          <a:xfrm>
            <a:off x="4720340" y="3377522"/>
            <a:ext cx="696300" cy="857700"/>
          </a:xfrm>
          <a:prstGeom prst="rect">
            <a:avLst/>
          </a:prstGeom>
          <a:noFill/>
          <a:ln>
            <a:noFill/>
          </a:ln>
        </p:spPr>
      </p:sp>
      <p:sp>
        <p:nvSpPr>
          <p:cNvPr id="3868" name="Google Shape;3868;p626"/>
          <p:cNvSpPr txBox="1">
            <a:spLocks noGrp="1"/>
          </p:cNvSpPr>
          <p:nvPr>
            <p:ph type="body" idx="5"/>
          </p:nvPr>
        </p:nvSpPr>
        <p:spPr>
          <a:xfrm>
            <a:off x="5791459" y="758273"/>
            <a:ext cx="23814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69" name="Google Shape;3869;p626"/>
          <p:cNvSpPr txBox="1">
            <a:spLocks noGrp="1"/>
          </p:cNvSpPr>
          <p:nvPr>
            <p:ph type="body" idx="6"/>
          </p:nvPr>
        </p:nvSpPr>
        <p:spPr>
          <a:xfrm>
            <a:off x="5791459" y="1078765"/>
            <a:ext cx="2381400" cy="73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0" name="Google Shape;3870;p626"/>
          <p:cNvSpPr txBox="1">
            <a:spLocks noGrp="1"/>
          </p:cNvSpPr>
          <p:nvPr>
            <p:ph type="body" idx="7"/>
          </p:nvPr>
        </p:nvSpPr>
        <p:spPr>
          <a:xfrm>
            <a:off x="5791459" y="2161711"/>
            <a:ext cx="23814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1" name="Google Shape;3871;p626"/>
          <p:cNvSpPr txBox="1">
            <a:spLocks noGrp="1"/>
          </p:cNvSpPr>
          <p:nvPr>
            <p:ph type="body" idx="8"/>
          </p:nvPr>
        </p:nvSpPr>
        <p:spPr>
          <a:xfrm>
            <a:off x="5791459" y="2482203"/>
            <a:ext cx="2381400" cy="73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2" name="Google Shape;3872;p626"/>
          <p:cNvSpPr txBox="1">
            <a:spLocks noGrp="1"/>
          </p:cNvSpPr>
          <p:nvPr>
            <p:ph type="body" idx="9"/>
          </p:nvPr>
        </p:nvSpPr>
        <p:spPr>
          <a:xfrm>
            <a:off x="5791459" y="3482051"/>
            <a:ext cx="23814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3" name="Google Shape;3873;p626"/>
          <p:cNvSpPr txBox="1">
            <a:spLocks noGrp="1"/>
          </p:cNvSpPr>
          <p:nvPr>
            <p:ph type="body" idx="13"/>
          </p:nvPr>
        </p:nvSpPr>
        <p:spPr>
          <a:xfrm>
            <a:off x="5791459" y="3802544"/>
            <a:ext cx="2381400" cy="73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4" name="Google Shape;3874;p626"/>
          <p:cNvSpPr txBox="1">
            <a:spLocks noGrp="1"/>
          </p:cNvSpPr>
          <p:nvPr>
            <p:ph type="sldNum" idx="12"/>
          </p:nvPr>
        </p:nvSpPr>
        <p:spPr>
          <a:xfrm>
            <a:off x="4507592" y="4887735"/>
            <a:ext cx="1242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oppins"/>
              <a:buNone/>
              <a:defRPr sz="700"/>
            </a:lvl1pPr>
            <a:lvl2pPr marL="0" marR="0" lvl="1" indent="0" algn="ctr" rtl="0">
              <a:lnSpc>
                <a:spcPct val="100000"/>
              </a:lnSpc>
              <a:spcBef>
                <a:spcPts val="0"/>
              </a:spcBef>
              <a:spcAft>
                <a:spcPts val="0"/>
              </a:spcAft>
              <a:buClr>
                <a:srgbClr val="000000"/>
              </a:buClr>
              <a:buSzPts val="700"/>
              <a:buFont typeface="Poppins"/>
              <a:buNone/>
              <a:defRPr sz="700"/>
            </a:lvl2pPr>
            <a:lvl3pPr marL="0" marR="0" lvl="2" indent="0" algn="ctr" rtl="0">
              <a:lnSpc>
                <a:spcPct val="100000"/>
              </a:lnSpc>
              <a:spcBef>
                <a:spcPts val="0"/>
              </a:spcBef>
              <a:spcAft>
                <a:spcPts val="0"/>
              </a:spcAft>
              <a:buClr>
                <a:srgbClr val="000000"/>
              </a:buClr>
              <a:buSzPts val="700"/>
              <a:buFont typeface="Poppins"/>
              <a:buNone/>
              <a:defRPr sz="700"/>
            </a:lvl3pPr>
            <a:lvl4pPr marL="0" marR="0" lvl="3" indent="0" algn="ctr" rtl="0">
              <a:lnSpc>
                <a:spcPct val="100000"/>
              </a:lnSpc>
              <a:spcBef>
                <a:spcPts val="0"/>
              </a:spcBef>
              <a:spcAft>
                <a:spcPts val="0"/>
              </a:spcAft>
              <a:buClr>
                <a:srgbClr val="000000"/>
              </a:buClr>
              <a:buSzPts val="700"/>
              <a:buFont typeface="Poppins"/>
              <a:buNone/>
              <a:defRPr sz="700"/>
            </a:lvl4pPr>
            <a:lvl5pPr marL="0" marR="0" lvl="4" indent="0" algn="ctr" rtl="0">
              <a:lnSpc>
                <a:spcPct val="100000"/>
              </a:lnSpc>
              <a:spcBef>
                <a:spcPts val="0"/>
              </a:spcBef>
              <a:spcAft>
                <a:spcPts val="0"/>
              </a:spcAft>
              <a:buClr>
                <a:srgbClr val="000000"/>
              </a:buClr>
              <a:buSzPts val="700"/>
              <a:buFont typeface="Poppins"/>
              <a:buNone/>
              <a:defRPr sz="700"/>
            </a:lvl5pPr>
            <a:lvl6pPr marL="0" marR="0" lvl="5" indent="0" algn="ctr" rtl="0">
              <a:lnSpc>
                <a:spcPct val="100000"/>
              </a:lnSpc>
              <a:spcBef>
                <a:spcPts val="0"/>
              </a:spcBef>
              <a:spcAft>
                <a:spcPts val="0"/>
              </a:spcAft>
              <a:buClr>
                <a:srgbClr val="000000"/>
              </a:buClr>
              <a:buSzPts val="700"/>
              <a:buFont typeface="Poppins"/>
              <a:buNone/>
              <a:defRPr sz="700"/>
            </a:lvl6pPr>
            <a:lvl7pPr marL="0" marR="0" lvl="6" indent="0" algn="ctr" rtl="0">
              <a:lnSpc>
                <a:spcPct val="100000"/>
              </a:lnSpc>
              <a:spcBef>
                <a:spcPts val="0"/>
              </a:spcBef>
              <a:spcAft>
                <a:spcPts val="0"/>
              </a:spcAft>
              <a:buClr>
                <a:srgbClr val="000000"/>
              </a:buClr>
              <a:buSzPts val="700"/>
              <a:buFont typeface="Poppins"/>
              <a:buNone/>
              <a:defRPr sz="700"/>
            </a:lvl7pPr>
            <a:lvl8pPr marL="0" marR="0" lvl="7" indent="0" algn="ctr" rtl="0">
              <a:lnSpc>
                <a:spcPct val="100000"/>
              </a:lnSpc>
              <a:spcBef>
                <a:spcPts val="0"/>
              </a:spcBef>
              <a:spcAft>
                <a:spcPts val="0"/>
              </a:spcAft>
              <a:buClr>
                <a:srgbClr val="000000"/>
              </a:buClr>
              <a:buSzPts val="700"/>
              <a:buFont typeface="Poppins"/>
              <a:buNone/>
              <a:defRPr sz="700"/>
            </a:lvl8pPr>
            <a:lvl9pPr marL="0" marR="0" lvl="8" indent="0" algn="ctr" rtl="0">
              <a:lnSpc>
                <a:spcPct val="100000"/>
              </a:lnSpc>
              <a:spcBef>
                <a:spcPts val="0"/>
              </a:spcBef>
              <a:spcAft>
                <a:spcPts val="0"/>
              </a:spcAft>
              <a:buClr>
                <a:srgbClr val="000000"/>
              </a:buClr>
              <a:buSzPts val="700"/>
              <a:buFont typeface="Poppins"/>
              <a:buNone/>
              <a:defRPr sz="700"/>
            </a:lvl9pPr>
          </a:lstStyle>
          <a:p>
            <a:pPr marL="0" lvl="0" indent="0" algn="ctr" rtl="0">
              <a:spcBef>
                <a:spcPts val="0"/>
              </a:spcBef>
              <a:spcAft>
                <a:spcPts val="0"/>
              </a:spcAft>
              <a:buNone/>
            </a:pPr>
            <a:fld id="{00000000-1234-1234-1234-123412341234}" type="slidenum">
              <a:rPr lang="en"/>
              <a:t>‹#›</a:t>
            </a:fld>
            <a:endParaRPr sz="50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441"/>
        <p:cNvGrpSpPr/>
        <p:nvPr/>
      </p:nvGrpSpPr>
      <p:grpSpPr>
        <a:xfrm>
          <a:off x="0" y="0"/>
          <a:ext cx="0" cy="0"/>
          <a:chOff x="0" y="0"/>
          <a:chExt cx="0" cy="0"/>
        </a:xfrm>
      </p:grpSpPr>
      <p:sp>
        <p:nvSpPr>
          <p:cNvPr id="442" name="Google Shape;442;p6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43" name="Google Shape;443;p64"/>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444" name="Google Shape;444;p64"/>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45" name="Google Shape;445;p64"/>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46" name="Google Shape;446;p64"/>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47" name="Google Shape;447;p64"/>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matchingName="Content/Graphic 03">
  <p:cSld name="Content/Graphic 03">
    <p:bg>
      <p:bgPr>
        <a:solidFill>
          <a:srgbClr val="FDFEFE"/>
        </a:solidFill>
        <a:effectLst/>
      </p:bgPr>
    </p:bg>
    <p:spTree>
      <p:nvGrpSpPr>
        <p:cNvPr id="1" name="Shape 3875"/>
        <p:cNvGrpSpPr/>
        <p:nvPr/>
      </p:nvGrpSpPr>
      <p:grpSpPr>
        <a:xfrm>
          <a:off x="0" y="0"/>
          <a:ext cx="0" cy="0"/>
          <a:chOff x="0" y="0"/>
          <a:chExt cx="0" cy="0"/>
        </a:xfrm>
      </p:grpSpPr>
      <p:sp>
        <p:nvSpPr>
          <p:cNvPr id="3876" name="Google Shape;3876;p627"/>
          <p:cNvSpPr txBox="1">
            <a:spLocks noGrp="1"/>
          </p:cNvSpPr>
          <p:nvPr>
            <p:ph type="body" idx="1"/>
          </p:nvPr>
        </p:nvSpPr>
        <p:spPr>
          <a:xfrm>
            <a:off x="666750" y="763800"/>
            <a:ext cx="7810500" cy="7764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100"/>
              <a:buFont typeface="Poppins"/>
              <a:buNone/>
              <a:defRPr sz="41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77" name="Google Shape;3877;p627"/>
          <p:cNvSpPr>
            <a:spLocks noGrp="1"/>
          </p:cNvSpPr>
          <p:nvPr>
            <p:ph type="pic" idx="2"/>
          </p:nvPr>
        </p:nvSpPr>
        <p:spPr>
          <a:xfrm>
            <a:off x="4021931" y="1861137"/>
            <a:ext cx="1100100" cy="909600"/>
          </a:xfrm>
          <a:prstGeom prst="rect">
            <a:avLst/>
          </a:prstGeom>
          <a:noFill/>
          <a:ln>
            <a:noFill/>
          </a:ln>
        </p:spPr>
      </p:sp>
      <p:sp>
        <p:nvSpPr>
          <p:cNvPr id="3878" name="Google Shape;3878;p627"/>
          <p:cNvSpPr>
            <a:spLocks noGrp="1"/>
          </p:cNvSpPr>
          <p:nvPr>
            <p:ph type="pic" idx="3"/>
          </p:nvPr>
        </p:nvSpPr>
        <p:spPr>
          <a:xfrm>
            <a:off x="6812868" y="1776130"/>
            <a:ext cx="1041000" cy="1079700"/>
          </a:xfrm>
          <a:prstGeom prst="rect">
            <a:avLst/>
          </a:prstGeom>
          <a:noFill/>
          <a:ln>
            <a:noFill/>
          </a:ln>
        </p:spPr>
      </p:sp>
      <p:sp>
        <p:nvSpPr>
          <p:cNvPr id="3879" name="Google Shape;3879;p627"/>
          <p:cNvSpPr txBox="1">
            <a:spLocks noGrp="1"/>
          </p:cNvSpPr>
          <p:nvPr>
            <p:ph type="body" idx="4"/>
          </p:nvPr>
        </p:nvSpPr>
        <p:spPr>
          <a:xfrm>
            <a:off x="692944" y="3149680"/>
            <a:ext cx="2233500" cy="3180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0" name="Google Shape;3880;p627"/>
          <p:cNvSpPr txBox="1">
            <a:spLocks noGrp="1"/>
          </p:cNvSpPr>
          <p:nvPr>
            <p:ph type="body" idx="5"/>
          </p:nvPr>
        </p:nvSpPr>
        <p:spPr>
          <a:xfrm>
            <a:off x="693469" y="3499247"/>
            <a:ext cx="2232600" cy="498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1" name="Google Shape;3881;p627"/>
          <p:cNvSpPr txBox="1">
            <a:spLocks noGrp="1"/>
          </p:cNvSpPr>
          <p:nvPr>
            <p:ph type="body" idx="6"/>
          </p:nvPr>
        </p:nvSpPr>
        <p:spPr>
          <a:xfrm>
            <a:off x="3455194" y="3149680"/>
            <a:ext cx="2233500" cy="3180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2" name="Google Shape;3882;p627"/>
          <p:cNvSpPr txBox="1">
            <a:spLocks noGrp="1"/>
          </p:cNvSpPr>
          <p:nvPr>
            <p:ph type="body" idx="7"/>
          </p:nvPr>
        </p:nvSpPr>
        <p:spPr>
          <a:xfrm>
            <a:off x="3455719" y="3499247"/>
            <a:ext cx="2232600" cy="498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3" name="Google Shape;3883;p627"/>
          <p:cNvSpPr txBox="1">
            <a:spLocks noGrp="1"/>
          </p:cNvSpPr>
          <p:nvPr>
            <p:ph type="body" idx="8"/>
          </p:nvPr>
        </p:nvSpPr>
        <p:spPr>
          <a:xfrm>
            <a:off x="6216521" y="3149680"/>
            <a:ext cx="2233500" cy="3180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oppins"/>
              <a:buNone/>
              <a:defRPr sz="16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4" name="Google Shape;3884;p627"/>
          <p:cNvSpPr txBox="1">
            <a:spLocks noGrp="1"/>
          </p:cNvSpPr>
          <p:nvPr>
            <p:ph type="body" idx="9"/>
          </p:nvPr>
        </p:nvSpPr>
        <p:spPr>
          <a:xfrm>
            <a:off x="6217046" y="3499247"/>
            <a:ext cx="2232600" cy="498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85" name="Google Shape;3885;p627"/>
          <p:cNvSpPr>
            <a:spLocks noGrp="1"/>
          </p:cNvSpPr>
          <p:nvPr>
            <p:ph type="pic" idx="13"/>
          </p:nvPr>
        </p:nvSpPr>
        <p:spPr>
          <a:xfrm>
            <a:off x="1447254" y="1861137"/>
            <a:ext cx="725100" cy="909600"/>
          </a:xfrm>
          <a:prstGeom prst="rect">
            <a:avLst/>
          </a:prstGeom>
          <a:noFill/>
          <a:ln>
            <a:noFill/>
          </a:ln>
        </p:spPr>
      </p:sp>
      <p:sp>
        <p:nvSpPr>
          <p:cNvPr id="3886" name="Google Shape;3886;p627"/>
          <p:cNvSpPr txBox="1">
            <a:spLocks noGrp="1"/>
          </p:cNvSpPr>
          <p:nvPr>
            <p:ph type="sldNum" idx="12"/>
          </p:nvPr>
        </p:nvSpPr>
        <p:spPr>
          <a:xfrm>
            <a:off x="4494009" y="4905375"/>
            <a:ext cx="1512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oppins"/>
              <a:buNone/>
              <a:defRPr sz="900">
                <a:solidFill>
                  <a:srgbClr val="000000"/>
                </a:solidFill>
              </a:defRPr>
            </a:lvl1pPr>
            <a:lvl2pPr marL="0" lvl="1" indent="0" algn="ctr" rtl="0">
              <a:lnSpc>
                <a:spcPct val="100000"/>
              </a:lnSpc>
              <a:spcBef>
                <a:spcPts val="0"/>
              </a:spcBef>
              <a:spcAft>
                <a:spcPts val="0"/>
              </a:spcAft>
              <a:buClr>
                <a:srgbClr val="000000"/>
              </a:buClr>
              <a:buSzPts val="900"/>
              <a:buFont typeface="Poppins"/>
              <a:buNone/>
              <a:defRPr sz="900">
                <a:solidFill>
                  <a:srgbClr val="000000"/>
                </a:solidFill>
              </a:defRPr>
            </a:lvl2pPr>
            <a:lvl3pPr marL="0" lvl="2" indent="0" algn="ctr" rtl="0">
              <a:lnSpc>
                <a:spcPct val="100000"/>
              </a:lnSpc>
              <a:spcBef>
                <a:spcPts val="0"/>
              </a:spcBef>
              <a:spcAft>
                <a:spcPts val="0"/>
              </a:spcAft>
              <a:buClr>
                <a:srgbClr val="000000"/>
              </a:buClr>
              <a:buSzPts val="900"/>
              <a:buFont typeface="Poppins"/>
              <a:buNone/>
              <a:defRPr sz="900">
                <a:solidFill>
                  <a:srgbClr val="000000"/>
                </a:solidFill>
              </a:defRPr>
            </a:lvl3pPr>
            <a:lvl4pPr marL="0" lvl="3" indent="0" algn="ctr" rtl="0">
              <a:lnSpc>
                <a:spcPct val="100000"/>
              </a:lnSpc>
              <a:spcBef>
                <a:spcPts val="0"/>
              </a:spcBef>
              <a:spcAft>
                <a:spcPts val="0"/>
              </a:spcAft>
              <a:buClr>
                <a:srgbClr val="000000"/>
              </a:buClr>
              <a:buSzPts val="900"/>
              <a:buFont typeface="Poppins"/>
              <a:buNone/>
              <a:defRPr sz="900">
                <a:solidFill>
                  <a:srgbClr val="000000"/>
                </a:solidFill>
              </a:defRPr>
            </a:lvl4pPr>
            <a:lvl5pPr marL="0" lvl="4" indent="0" algn="ctr" rtl="0">
              <a:lnSpc>
                <a:spcPct val="100000"/>
              </a:lnSpc>
              <a:spcBef>
                <a:spcPts val="0"/>
              </a:spcBef>
              <a:spcAft>
                <a:spcPts val="0"/>
              </a:spcAft>
              <a:buClr>
                <a:srgbClr val="000000"/>
              </a:buClr>
              <a:buSzPts val="900"/>
              <a:buFont typeface="Poppins"/>
              <a:buNone/>
              <a:defRPr sz="900">
                <a:solidFill>
                  <a:srgbClr val="000000"/>
                </a:solidFill>
              </a:defRPr>
            </a:lvl5pPr>
            <a:lvl6pPr marL="0" lvl="5" indent="0" algn="ctr" rtl="0">
              <a:lnSpc>
                <a:spcPct val="100000"/>
              </a:lnSpc>
              <a:spcBef>
                <a:spcPts val="0"/>
              </a:spcBef>
              <a:spcAft>
                <a:spcPts val="0"/>
              </a:spcAft>
              <a:buClr>
                <a:srgbClr val="000000"/>
              </a:buClr>
              <a:buSzPts val="900"/>
              <a:buFont typeface="Poppins"/>
              <a:buNone/>
              <a:defRPr sz="900">
                <a:solidFill>
                  <a:srgbClr val="000000"/>
                </a:solidFill>
              </a:defRPr>
            </a:lvl6pPr>
            <a:lvl7pPr marL="0" lvl="6" indent="0" algn="ctr" rtl="0">
              <a:lnSpc>
                <a:spcPct val="100000"/>
              </a:lnSpc>
              <a:spcBef>
                <a:spcPts val="0"/>
              </a:spcBef>
              <a:spcAft>
                <a:spcPts val="0"/>
              </a:spcAft>
              <a:buClr>
                <a:srgbClr val="000000"/>
              </a:buClr>
              <a:buSzPts val="900"/>
              <a:buFont typeface="Poppins"/>
              <a:buNone/>
              <a:defRPr sz="900">
                <a:solidFill>
                  <a:srgbClr val="000000"/>
                </a:solidFill>
              </a:defRPr>
            </a:lvl7pPr>
            <a:lvl8pPr marL="0" lvl="7" indent="0" algn="ctr" rtl="0">
              <a:lnSpc>
                <a:spcPct val="100000"/>
              </a:lnSpc>
              <a:spcBef>
                <a:spcPts val="0"/>
              </a:spcBef>
              <a:spcAft>
                <a:spcPts val="0"/>
              </a:spcAft>
              <a:buClr>
                <a:srgbClr val="000000"/>
              </a:buClr>
              <a:buSzPts val="900"/>
              <a:buFont typeface="Poppins"/>
              <a:buNone/>
              <a:defRPr sz="900">
                <a:solidFill>
                  <a:srgbClr val="000000"/>
                </a:solidFill>
              </a:defRPr>
            </a:lvl8pPr>
            <a:lvl9pPr marL="0" lvl="8" indent="0" algn="ctr" rtl="0">
              <a:lnSpc>
                <a:spcPct val="100000"/>
              </a:lnSpc>
              <a:spcBef>
                <a:spcPts val="0"/>
              </a:spcBef>
              <a:spcAft>
                <a:spcPts val="0"/>
              </a:spcAft>
              <a:buClr>
                <a:srgbClr val="000000"/>
              </a:buClr>
              <a:buSzPts val="900"/>
              <a:buFont typeface="Poppins"/>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500">
              <a:solidFill>
                <a:schemeClr val="dk2"/>
              </a:solidFill>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matchingName="Peek In_White">
  <p:cSld name="Peek In_White">
    <p:bg>
      <p:bgPr>
        <a:solidFill>
          <a:srgbClr val="FDFEFE"/>
        </a:solidFill>
        <a:effectLst/>
      </p:bgPr>
    </p:bg>
    <p:spTree>
      <p:nvGrpSpPr>
        <p:cNvPr id="1" name="Shape 3887"/>
        <p:cNvGrpSpPr/>
        <p:nvPr/>
      </p:nvGrpSpPr>
      <p:grpSpPr>
        <a:xfrm>
          <a:off x="0" y="0"/>
          <a:ext cx="0" cy="0"/>
          <a:chOff x="0" y="0"/>
          <a:chExt cx="0" cy="0"/>
        </a:xfrm>
      </p:grpSpPr>
      <p:sp>
        <p:nvSpPr>
          <p:cNvPr id="3888" name="Google Shape;3888;p628"/>
          <p:cNvSpPr>
            <a:spLocks noGrp="1"/>
          </p:cNvSpPr>
          <p:nvPr>
            <p:ph type="pic" idx="2"/>
          </p:nvPr>
        </p:nvSpPr>
        <p:spPr>
          <a:xfrm>
            <a:off x="2748756" y="1378949"/>
            <a:ext cx="6924600" cy="3846900"/>
          </a:xfrm>
          <a:prstGeom prst="rect">
            <a:avLst/>
          </a:prstGeom>
          <a:noFill/>
          <a:ln>
            <a:noFill/>
          </a:ln>
        </p:spPr>
      </p:sp>
      <p:sp>
        <p:nvSpPr>
          <p:cNvPr id="3889" name="Google Shape;3889;p628"/>
          <p:cNvSpPr txBox="1">
            <a:spLocks noGrp="1"/>
          </p:cNvSpPr>
          <p:nvPr>
            <p:ph type="body" idx="1"/>
          </p:nvPr>
        </p:nvSpPr>
        <p:spPr>
          <a:xfrm>
            <a:off x="636870" y="459730"/>
            <a:ext cx="7810500" cy="6429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3400"/>
              <a:buFont typeface="Poppins"/>
              <a:buNone/>
              <a:defRPr sz="34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0" name="Google Shape;3890;p628"/>
          <p:cNvSpPr txBox="1">
            <a:spLocks noGrp="1"/>
          </p:cNvSpPr>
          <p:nvPr>
            <p:ph type="body" idx="3"/>
          </p:nvPr>
        </p:nvSpPr>
        <p:spPr>
          <a:xfrm>
            <a:off x="636870" y="1359448"/>
            <a:ext cx="22335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oppins"/>
              <a:buNone/>
              <a:defRPr sz="16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1" name="Google Shape;3891;p628"/>
          <p:cNvSpPr txBox="1">
            <a:spLocks noGrp="1"/>
          </p:cNvSpPr>
          <p:nvPr>
            <p:ph type="body" idx="4"/>
          </p:nvPr>
        </p:nvSpPr>
        <p:spPr>
          <a:xfrm>
            <a:off x="636870" y="1709015"/>
            <a:ext cx="2381400" cy="73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2" name="Google Shape;3892;p628"/>
          <p:cNvSpPr txBox="1">
            <a:spLocks noGrp="1"/>
          </p:cNvSpPr>
          <p:nvPr>
            <p:ph type="body" idx="5"/>
          </p:nvPr>
        </p:nvSpPr>
        <p:spPr>
          <a:xfrm>
            <a:off x="636870" y="2531023"/>
            <a:ext cx="22335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oppins"/>
              <a:buNone/>
              <a:defRPr sz="16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3" name="Google Shape;3893;p628"/>
          <p:cNvSpPr txBox="1">
            <a:spLocks noGrp="1"/>
          </p:cNvSpPr>
          <p:nvPr>
            <p:ph type="body" idx="6"/>
          </p:nvPr>
        </p:nvSpPr>
        <p:spPr>
          <a:xfrm>
            <a:off x="636870" y="2880589"/>
            <a:ext cx="2381400" cy="498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4" name="Google Shape;3894;p628"/>
          <p:cNvSpPr txBox="1">
            <a:spLocks noGrp="1"/>
          </p:cNvSpPr>
          <p:nvPr>
            <p:ph type="body" idx="7"/>
          </p:nvPr>
        </p:nvSpPr>
        <p:spPr>
          <a:xfrm>
            <a:off x="636870" y="3578773"/>
            <a:ext cx="2233500" cy="318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oppins"/>
              <a:buNone/>
              <a:defRPr sz="16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5" name="Google Shape;3895;p628"/>
          <p:cNvSpPr txBox="1">
            <a:spLocks noGrp="1"/>
          </p:cNvSpPr>
          <p:nvPr>
            <p:ph type="body" idx="8"/>
          </p:nvPr>
        </p:nvSpPr>
        <p:spPr>
          <a:xfrm>
            <a:off x="636870" y="3928340"/>
            <a:ext cx="2381400" cy="73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oppins"/>
              <a:buNone/>
              <a:defRPr sz="1200" b="0">
                <a:solidFill>
                  <a:srgbClr val="292A2E"/>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896" name="Google Shape;3896;p628"/>
          <p:cNvSpPr txBox="1">
            <a:spLocks noGrp="1"/>
          </p:cNvSpPr>
          <p:nvPr>
            <p:ph type="sldNum" idx="12"/>
          </p:nvPr>
        </p:nvSpPr>
        <p:spPr>
          <a:xfrm>
            <a:off x="4494009" y="4905375"/>
            <a:ext cx="1512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oppins"/>
              <a:buNone/>
              <a:defRPr sz="900">
                <a:solidFill>
                  <a:srgbClr val="000000"/>
                </a:solidFill>
              </a:defRPr>
            </a:lvl1pPr>
            <a:lvl2pPr marL="0" lvl="1" indent="0" algn="ctr" rtl="0">
              <a:lnSpc>
                <a:spcPct val="100000"/>
              </a:lnSpc>
              <a:spcBef>
                <a:spcPts val="0"/>
              </a:spcBef>
              <a:spcAft>
                <a:spcPts val="0"/>
              </a:spcAft>
              <a:buClr>
                <a:srgbClr val="000000"/>
              </a:buClr>
              <a:buSzPts val="900"/>
              <a:buFont typeface="Poppins"/>
              <a:buNone/>
              <a:defRPr sz="900">
                <a:solidFill>
                  <a:srgbClr val="000000"/>
                </a:solidFill>
              </a:defRPr>
            </a:lvl2pPr>
            <a:lvl3pPr marL="0" lvl="2" indent="0" algn="ctr" rtl="0">
              <a:lnSpc>
                <a:spcPct val="100000"/>
              </a:lnSpc>
              <a:spcBef>
                <a:spcPts val="0"/>
              </a:spcBef>
              <a:spcAft>
                <a:spcPts val="0"/>
              </a:spcAft>
              <a:buClr>
                <a:srgbClr val="000000"/>
              </a:buClr>
              <a:buSzPts val="900"/>
              <a:buFont typeface="Poppins"/>
              <a:buNone/>
              <a:defRPr sz="900">
                <a:solidFill>
                  <a:srgbClr val="000000"/>
                </a:solidFill>
              </a:defRPr>
            </a:lvl3pPr>
            <a:lvl4pPr marL="0" lvl="3" indent="0" algn="ctr" rtl="0">
              <a:lnSpc>
                <a:spcPct val="100000"/>
              </a:lnSpc>
              <a:spcBef>
                <a:spcPts val="0"/>
              </a:spcBef>
              <a:spcAft>
                <a:spcPts val="0"/>
              </a:spcAft>
              <a:buClr>
                <a:srgbClr val="000000"/>
              </a:buClr>
              <a:buSzPts val="900"/>
              <a:buFont typeface="Poppins"/>
              <a:buNone/>
              <a:defRPr sz="900">
                <a:solidFill>
                  <a:srgbClr val="000000"/>
                </a:solidFill>
              </a:defRPr>
            </a:lvl4pPr>
            <a:lvl5pPr marL="0" lvl="4" indent="0" algn="ctr" rtl="0">
              <a:lnSpc>
                <a:spcPct val="100000"/>
              </a:lnSpc>
              <a:spcBef>
                <a:spcPts val="0"/>
              </a:spcBef>
              <a:spcAft>
                <a:spcPts val="0"/>
              </a:spcAft>
              <a:buClr>
                <a:srgbClr val="000000"/>
              </a:buClr>
              <a:buSzPts val="900"/>
              <a:buFont typeface="Poppins"/>
              <a:buNone/>
              <a:defRPr sz="900">
                <a:solidFill>
                  <a:srgbClr val="000000"/>
                </a:solidFill>
              </a:defRPr>
            </a:lvl5pPr>
            <a:lvl6pPr marL="0" lvl="5" indent="0" algn="ctr" rtl="0">
              <a:lnSpc>
                <a:spcPct val="100000"/>
              </a:lnSpc>
              <a:spcBef>
                <a:spcPts val="0"/>
              </a:spcBef>
              <a:spcAft>
                <a:spcPts val="0"/>
              </a:spcAft>
              <a:buClr>
                <a:srgbClr val="000000"/>
              </a:buClr>
              <a:buSzPts val="900"/>
              <a:buFont typeface="Poppins"/>
              <a:buNone/>
              <a:defRPr sz="900">
                <a:solidFill>
                  <a:srgbClr val="000000"/>
                </a:solidFill>
              </a:defRPr>
            </a:lvl6pPr>
            <a:lvl7pPr marL="0" lvl="6" indent="0" algn="ctr" rtl="0">
              <a:lnSpc>
                <a:spcPct val="100000"/>
              </a:lnSpc>
              <a:spcBef>
                <a:spcPts val="0"/>
              </a:spcBef>
              <a:spcAft>
                <a:spcPts val="0"/>
              </a:spcAft>
              <a:buClr>
                <a:srgbClr val="000000"/>
              </a:buClr>
              <a:buSzPts val="900"/>
              <a:buFont typeface="Poppins"/>
              <a:buNone/>
              <a:defRPr sz="900">
                <a:solidFill>
                  <a:srgbClr val="000000"/>
                </a:solidFill>
              </a:defRPr>
            </a:lvl7pPr>
            <a:lvl8pPr marL="0" lvl="7" indent="0" algn="ctr" rtl="0">
              <a:lnSpc>
                <a:spcPct val="100000"/>
              </a:lnSpc>
              <a:spcBef>
                <a:spcPts val="0"/>
              </a:spcBef>
              <a:spcAft>
                <a:spcPts val="0"/>
              </a:spcAft>
              <a:buClr>
                <a:srgbClr val="000000"/>
              </a:buClr>
              <a:buSzPts val="900"/>
              <a:buFont typeface="Poppins"/>
              <a:buNone/>
              <a:defRPr sz="900">
                <a:solidFill>
                  <a:srgbClr val="000000"/>
                </a:solidFill>
              </a:defRPr>
            </a:lvl8pPr>
            <a:lvl9pPr marL="0" lvl="8" indent="0" algn="ctr" rtl="0">
              <a:lnSpc>
                <a:spcPct val="100000"/>
              </a:lnSpc>
              <a:spcBef>
                <a:spcPts val="0"/>
              </a:spcBef>
              <a:spcAft>
                <a:spcPts val="0"/>
              </a:spcAft>
              <a:buClr>
                <a:srgbClr val="000000"/>
              </a:buClr>
              <a:buSzPts val="900"/>
              <a:buFont typeface="Poppins"/>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500">
              <a:solidFill>
                <a:schemeClr val="dk2"/>
              </a:solidFill>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Boilerplate 02 1">
  <p:cSld name="Our mission_1_1">
    <p:bg>
      <p:bgPr>
        <a:blipFill>
          <a:blip r:embed="rId2">
            <a:alphaModFix/>
          </a:blip>
          <a:stretch>
            <a:fillRect/>
          </a:stretch>
        </a:blipFill>
        <a:effectLst/>
      </p:bgPr>
    </p:bg>
    <p:spTree>
      <p:nvGrpSpPr>
        <p:cNvPr id="1" name="Shape 3897"/>
        <p:cNvGrpSpPr/>
        <p:nvPr/>
      </p:nvGrpSpPr>
      <p:grpSpPr>
        <a:xfrm>
          <a:off x="0" y="0"/>
          <a:ext cx="0" cy="0"/>
          <a:chOff x="0" y="0"/>
          <a:chExt cx="0" cy="0"/>
        </a:xfrm>
      </p:grpSpPr>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Blank B500">
  <p:cSld name="CUSTOM_2">
    <p:spTree>
      <p:nvGrpSpPr>
        <p:cNvPr id="1" name="Shape 3898"/>
        <p:cNvGrpSpPr/>
        <p:nvPr/>
      </p:nvGrpSpPr>
      <p:grpSpPr>
        <a:xfrm>
          <a:off x="0" y="0"/>
          <a:ext cx="0" cy="0"/>
          <a:chOff x="0" y="0"/>
          <a:chExt cx="0" cy="0"/>
        </a:xfrm>
      </p:grpSpPr>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matchingName="Team_General_12 1" type="tx">
  <p:cSld name="TITLE_AND_BODY">
    <p:bg>
      <p:bgPr>
        <a:noFill/>
        <a:effectLst/>
      </p:bgPr>
    </p:bg>
    <p:spTree>
      <p:nvGrpSpPr>
        <p:cNvPr id="1" name="Shape 3899"/>
        <p:cNvGrpSpPr/>
        <p:nvPr/>
      </p:nvGrpSpPr>
      <p:grpSpPr>
        <a:xfrm>
          <a:off x="0" y="0"/>
          <a:ext cx="0" cy="0"/>
          <a:chOff x="0" y="0"/>
          <a:chExt cx="0" cy="0"/>
        </a:xfrm>
      </p:grpSpPr>
      <p:pic>
        <p:nvPicPr>
          <p:cNvPr id="3900" name="Google Shape;3900;p631" descr="Intro 3@4x.png"/>
          <p:cNvPicPr preferRelativeResize="0"/>
          <p:nvPr/>
        </p:nvPicPr>
        <p:blipFill rotWithShape="1">
          <a:blip r:embed="rId2">
            <a:alphaModFix/>
          </a:blip>
          <a:srcRect/>
          <a:stretch/>
        </p:blipFill>
        <p:spPr>
          <a:xfrm>
            <a:off x="0" y="0"/>
            <a:ext cx="9143999" cy="5143499"/>
          </a:xfrm>
          <a:prstGeom prst="rect">
            <a:avLst/>
          </a:prstGeom>
          <a:noFill/>
          <a:ln>
            <a:noFill/>
          </a:ln>
        </p:spPr>
      </p:pic>
      <p:sp>
        <p:nvSpPr>
          <p:cNvPr id="3901" name="Google Shape;3901;p631"/>
          <p:cNvSpPr txBox="1">
            <a:spLocks noGrp="1"/>
          </p:cNvSpPr>
          <p:nvPr>
            <p:ph type="sldNum" idx="12"/>
          </p:nvPr>
        </p:nvSpPr>
        <p:spPr>
          <a:xfrm>
            <a:off x="4484619" y="4905375"/>
            <a:ext cx="170100" cy="192300"/>
          </a:xfrm>
          <a:prstGeom prst="rect">
            <a:avLst/>
          </a:prstGeom>
          <a:noFill/>
          <a:ln>
            <a:noFill/>
          </a:ln>
        </p:spPr>
        <p:txBody>
          <a:bodyPr spcFirstLastPara="1" wrap="square" lIns="19050" tIns="19050" rIns="19050" bIns="19050" anchor="t" anchorCtr="0">
            <a:spAutoFit/>
          </a:bodyPr>
          <a:lstStyle>
            <a:lvl1pPr marL="0" marR="0" lvl="0" indent="0" algn="ctr" rtl="0">
              <a:lnSpc>
                <a:spcPct val="100000"/>
              </a:lnSpc>
              <a:spcBef>
                <a:spcPts val="0"/>
              </a:spcBef>
              <a:spcAft>
                <a:spcPts val="0"/>
              </a:spcAft>
              <a:buClr>
                <a:srgbClr val="FFFFFF"/>
              </a:buClr>
              <a:buSzPts val="900"/>
              <a:buFont typeface="Helvetica Neue"/>
              <a:buNone/>
              <a:defRPr>
                <a:solidFill>
                  <a:srgbClr val="FFFFFF"/>
                </a:solidFill>
              </a:defRPr>
            </a:lvl1pPr>
            <a:lvl2pPr marL="0" marR="0" lvl="1" indent="0" algn="ctr" rtl="0">
              <a:lnSpc>
                <a:spcPct val="100000"/>
              </a:lnSpc>
              <a:spcBef>
                <a:spcPts val="0"/>
              </a:spcBef>
              <a:spcAft>
                <a:spcPts val="0"/>
              </a:spcAft>
              <a:buClr>
                <a:srgbClr val="FFFFFF"/>
              </a:buClr>
              <a:buSzPts val="900"/>
              <a:buFont typeface="Helvetica Neue"/>
              <a:buNone/>
              <a:defRPr>
                <a:solidFill>
                  <a:srgbClr val="FFFFFF"/>
                </a:solidFill>
              </a:defRPr>
            </a:lvl2pPr>
            <a:lvl3pPr marL="0" marR="0" lvl="2" indent="0" algn="ctr" rtl="0">
              <a:lnSpc>
                <a:spcPct val="100000"/>
              </a:lnSpc>
              <a:spcBef>
                <a:spcPts val="0"/>
              </a:spcBef>
              <a:spcAft>
                <a:spcPts val="0"/>
              </a:spcAft>
              <a:buClr>
                <a:srgbClr val="FFFFFF"/>
              </a:buClr>
              <a:buSzPts val="900"/>
              <a:buFont typeface="Helvetica Neue"/>
              <a:buNone/>
              <a:defRPr>
                <a:solidFill>
                  <a:srgbClr val="FFFFFF"/>
                </a:solidFill>
              </a:defRPr>
            </a:lvl3pPr>
            <a:lvl4pPr marL="0" marR="0" lvl="3" indent="0" algn="ctr" rtl="0">
              <a:lnSpc>
                <a:spcPct val="100000"/>
              </a:lnSpc>
              <a:spcBef>
                <a:spcPts val="0"/>
              </a:spcBef>
              <a:spcAft>
                <a:spcPts val="0"/>
              </a:spcAft>
              <a:buClr>
                <a:srgbClr val="FFFFFF"/>
              </a:buClr>
              <a:buSzPts val="900"/>
              <a:buFont typeface="Helvetica Neue"/>
              <a:buNone/>
              <a:defRPr>
                <a:solidFill>
                  <a:srgbClr val="FFFFFF"/>
                </a:solidFill>
              </a:defRPr>
            </a:lvl4pPr>
            <a:lvl5pPr marL="0" marR="0" lvl="4" indent="0" algn="ctr" rtl="0">
              <a:lnSpc>
                <a:spcPct val="100000"/>
              </a:lnSpc>
              <a:spcBef>
                <a:spcPts val="0"/>
              </a:spcBef>
              <a:spcAft>
                <a:spcPts val="0"/>
              </a:spcAft>
              <a:buClr>
                <a:srgbClr val="FFFFFF"/>
              </a:buClr>
              <a:buSzPts val="900"/>
              <a:buFont typeface="Helvetica Neue"/>
              <a:buNone/>
              <a:defRPr>
                <a:solidFill>
                  <a:srgbClr val="FFFFFF"/>
                </a:solidFill>
              </a:defRPr>
            </a:lvl5pPr>
            <a:lvl6pPr marL="0" marR="0" lvl="5" indent="0" algn="ctr" rtl="0">
              <a:lnSpc>
                <a:spcPct val="100000"/>
              </a:lnSpc>
              <a:spcBef>
                <a:spcPts val="0"/>
              </a:spcBef>
              <a:spcAft>
                <a:spcPts val="0"/>
              </a:spcAft>
              <a:buClr>
                <a:srgbClr val="FFFFFF"/>
              </a:buClr>
              <a:buSzPts val="900"/>
              <a:buFont typeface="Helvetica Neue"/>
              <a:buNone/>
              <a:defRPr>
                <a:solidFill>
                  <a:srgbClr val="FFFFFF"/>
                </a:solidFill>
              </a:defRPr>
            </a:lvl6pPr>
            <a:lvl7pPr marL="0" marR="0" lvl="6" indent="0" algn="ctr" rtl="0">
              <a:lnSpc>
                <a:spcPct val="100000"/>
              </a:lnSpc>
              <a:spcBef>
                <a:spcPts val="0"/>
              </a:spcBef>
              <a:spcAft>
                <a:spcPts val="0"/>
              </a:spcAft>
              <a:buClr>
                <a:srgbClr val="FFFFFF"/>
              </a:buClr>
              <a:buSzPts val="900"/>
              <a:buFont typeface="Helvetica Neue"/>
              <a:buNone/>
              <a:defRPr>
                <a:solidFill>
                  <a:srgbClr val="FFFFFF"/>
                </a:solidFill>
              </a:defRPr>
            </a:lvl7pPr>
            <a:lvl8pPr marL="0" marR="0" lvl="7" indent="0" algn="ctr" rtl="0">
              <a:lnSpc>
                <a:spcPct val="100000"/>
              </a:lnSpc>
              <a:spcBef>
                <a:spcPts val="0"/>
              </a:spcBef>
              <a:spcAft>
                <a:spcPts val="0"/>
              </a:spcAft>
              <a:buClr>
                <a:srgbClr val="FFFFFF"/>
              </a:buClr>
              <a:buSzPts val="900"/>
              <a:buFont typeface="Helvetica Neue"/>
              <a:buNone/>
              <a:defRPr>
                <a:solidFill>
                  <a:srgbClr val="FFFFFF"/>
                </a:solidFill>
              </a:defRPr>
            </a:lvl8pPr>
            <a:lvl9pPr marL="0" marR="0" lvl="8" indent="0" algn="ctr" rtl="0">
              <a:lnSpc>
                <a:spcPct val="100000"/>
              </a:lnSpc>
              <a:spcBef>
                <a:spcPts val="0"/>
              </a:spcBef>
              <a:spcAft>
                <a:spcPts val="0"/>
              </a:spcAft>
              <a:buClr>
                <a:srgbClr val="FFFFFF"/>
              </a:buClr>
              <a:buSzPts val="900"/>
              <a:buFont typeface="Helvetica Neue"/>
              <a:buNone/>
              <a:defRPr>
                <a:solidFill>
                  <a:srgbClr val="FFFFFF"/>
                </a:solidFill>
              </a:defRPr>
            </a:lvl9pPr>
          </a:lstStyle>
          <a:p>
            <a:pPr marL="0" lvl="0" indent="0" algn="ctr" rtl="0">
              <a:spcBef>
                <a:spcPts val="0"/>
              </a:spcBef>
              <a:spcAft>
                <a:spcPts val="0"/>
              </a:spcAft>
              <a:buNone/>
            </a:pPr>
            <a:fld id="{00000000-1234-1234-1234-123412341234}" type="slidenum">
              <a:rPr lang="en"/>
              <a:t>‹#›</a:t>
            </a:fld>
            <a:endParaRPr>
              <a:solidFill>
                <a:schemeClr val="dk2"/>
              </a:solidFill>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matchingName="Team_General_12">
  <p:cSld name="Team_General_12">
    <p:bg>
      <p:bgPr>
        <a:solidFill>
          <a:srgbClr val="FDFEFE"/>
        </a:solidFill>
        <a:effectLst/>
      </p:bgPr>
    </p:bg>
    <p:spTree>
      <p:nvGrpSpPr>
        <p:cNvPr id="1" name="Shape 3902"/>
        <p:cNvGrpSpPr/>
        <p:nvPr/>
      </p:nvGrpSpPr>
      <p:grpSpPr>
        <a:xfrm>
          <a:off x="0" y="0"/>
          <a:ext cx="0" cy="0"/>
          <a:chOff x="0" y="0"/>
          <a:chExt cx="0" cy="0"/>
        </a:xfrm>
      </p:grpSpPr>
      <p:pic>
        <p:nvPicPr>
          <p:cNvPr id="3903" name="Google Shape;3903;p632" descr="Google Shape;2318;p463"/>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3904" name="Google Shape;3904;p632"/>
          <p:cNvSpPr txBox="1">
            <a:spLocks noGrp="1"/>
          </p:cNvSpPr>
          <p:nvPr>
            <p:ph type="sldNum" idx="12"/>
          </p:nvPr>
        </p:nvSpPr>
        <p:spPr>
          <a:xfrm>
            <a:off x="4484687" y="4905375"/>
            <a:ext cx="170100" cy="115500"/>
          </a:xfrm>
          <a:prstGeom prst="rect">
            <a:avLst/>
          </a:prstGeom>
          <a:noFill/>
          <a:ln>
            <a:noFill/>
          </a:ln>
        </p:spPr>
        <p:txBody>
          <a:bodyPr spcFirstLastPara="1" wrap="square" lIns="19050" tIns="19050" rIns="19050" bIns="19050" anchor="t" anchorCtr="0">
            <a:spAutoFit/>
          </a:bodyPr>
          <a:lstStyle>
            <a:lvl1pPr marL="0" marR="0" lvl="0" indent="0" algn="ctr" rtl="0">
              <a:lnSpc>
                <a:spcPct val="100000"/>
              </a:lnSpc>
              <a:spcBef>
                <a:spcPts val="0"/>
              </a:spcBef>
              <a:spcAft>
                <a:spcPts val="0"/>
              </a:spcAft>
              <a:buClr>
                <a:srgbClr val="FDFEFE"/>
              </a:buClr>
              <a:buSzPts val="900"/>
              <a:buFont typeface="Poppins"/>
              <a:buNone/>
              <a:defRPr sz="500">
                <a:solidFill>
                  <a:srgbClr val="FDFEFE"/>
                </a:solidFill>
              </a:defRPr>
            </a:lvl1pPr>
            <a:lvl2pPr marL="0" marR="0" lvl="1" indent="0" algn="ctr" rtl="0">
              <a:lnSpc>
                <a:spcPct val="100000"/>
              </a:lnSpc>
              <a:spcBef>
                <a:spcPts val="0"/>
              </a:spcBef>
              <a:spcAft>
                <a:spcPts val="0"/>
              </a:spcAft>
              <a:buClr>
                <a:srgbClr val="FDFEFE"/>
              </a:buClr>
              <a:buSzPts val="900"/>
              <a:buFont typeface="Poppins"/>
              <a:buNone/>
              <a:defRPr sz="500">
                <a:solidFill>
                  <a:srgbClr val="FDFEFE"/>
                </a:solidFill>
              </a:defRPr>
            </a:lvl2pPr>
            <a:lvl3pPr marL="0" marR="0" lvl="2" indent="0" algn="ctr" rtl="0">
              <a:lnSpc>
                <a:spcPct val="100000"/>
              </a:lnSpc>
              <a:spcBef>
                <a:spcPts val="0"/>
              </a:spcBef>
              <a:spcAft>
                <a:spcPts val="0"/>
              </a:spcAft>
              <a:buClr>
                <a:srgbClr val="FDFEFE"/>
              </a:buClr>
              <a:buSzPts val="900"/>
              <a:buFont typeface="Poppins"/>
              <a:buNone/>
              <a:defRPr sz="500">
                <a:solidFill>
                  <a:srgbClr val="FDFEFE"/>
                </a:solidFill>
              </a:defRPr>
            </a:lvl3pPr>
            <a:lvl4pPr marL="0" marR="0" lvl="3" indent="0" algn="ctr" rtl="0">
              <a:lnSpc>
                <a:spcPct val="100000"/>
              </a:lnSpc>
              <a:spcBef>
                <a:spcPts val="0"/>
              </a:spcBef>
              <a:spcAft>
                <a:spcPts val="0"/>
              </a:spcAft>
              <a:buClr>
                <a:srgbClr val="FDFEFE"/>
              </a:buClr>
              <a:buSzPts val="900"/>
              <a:buFont typeface="Poppins"/>
              <a:buNone/>
              <a:defRPr sz="500">
                <a:solidFill>
                  <a:srgbClr val="FDFEFE"/>
                </a:solidFill>
              </a:defRPr>
            </a:lvl4pPr>
            <a:lvl5pPr marL="0" marR="0" lvl="4" indent="0" algn="ctr" rtl="0">
              <a:lnSpc>
                <a:spcPct val="100000"/>
              </a:lnSpc>
              <a:spcBef>
                <a:spcPts val="0"/>
              </a:spcBef>
              <a:spcAft>
                <a:spcPts val="0"/>
              </a:spcAft>
              <a:buClr>
                <a:srgbClr val="FDFEFE"/>
              </a:buClr>
              <a:buSzPts val="900"/>
              <a:buFont typeface="Poppins"/>
              <a:buNone/>
              <a:defRPr sz="500">
                <a:solidFill>
                  <a:srgbClr val="FDFEFE"/>
                </a:solidFill>
              </a:defRPr>
            </a:lvl5pPr>
            <a:lvl6pPr marL="0" marR="0" lvl="5" indent="0" algn="ctr" rtl="0">
              <a:lnSpc>
                <a:spcPct val="100000"/>
              </a:lnSpc>
              <a:spcBef>
                <a:spcPts val="0"/>
              </a:spcBef>
              <a:spcAft>
                <a:spcPts val="0"/>
              </a:spcAft>
              <a:buClr>
                <a:srgbClr val="FDFEFE"/>
              </a:buClr>
              <a:buSzPts val="900"/>
              <a:buFont typeface="Poppins"/>
              <a:buNone/>
              <a:defRPr sz="500">
                <a:solidFill>
                  <a:srgbClr val="FDFEFE"/>
                </a:solidFill>
              </a:defRPr>
            </a:lvl6pPr>
            <a:lvl7pPr marL="0" marR="0" lvl="6" indent="0" algn="ctr" rtl="0">
              <a:lnSpc>
                <a:spcPct val="100000"/>
              </a:lnSpc>
              <a:spcBef>
                <a:spcPts val="0"/>
              </a:spcBef>
              <a:spcAft>
                <a:spcPts val="0"/>
              </a:spcAft>
              <a:buClr>
                <a:srgbClr val="FDFEFE"/>
              </a:buClr>
              <a:buSzPts val="900"/>
              <a:buFont typeface="Poppins"/>
              <a:buNone/>
              <a:defRPr sz="500">
                <a:solidFill>
                  <a:srgbClr val="FDFEFE"/>
                </a:solidFill>
              </a:defRPr>
            </a:lvl7pPr>
            <a:lvl8pPr marL="0" marR="0" lvl="7" indent="0" algn="ctr" rtl="0">
              <a:lnSpc>
                <a:spcPct val="100000"/>
              </a:lnSpc>
              <a:spcBef>
                <a:spcPts val="0"/>
              </a:spcBef>
              <a:spcAft>
                <a:spcPts val="0"/>
              </a:spcAft>
              <a:buClr>
                <a:srgbClr val="FDFEFE"/>
              </a:buClr>
              <a:buSzPts val="900"/>
              <a:buFont typeface="Poppins"/>
              <a:buNone/>
              <a:defRPr sz="500">
                <a:solidFill>
                  <a:srgbClr val="FDFEFE"/>
                </a:solidFill>
              </a:defRPr>
            </a:lvl8pPr>
            <a:lvl9pPr marL="0" marR="0" lvl="8" indent="0" algn="ctr" rtl="0">
              <a:lnSpc>
                <a:spcPct val="100000"/>
              </a:lnSpc>
              <a:spcBef>
                <a:spcPts val="0"/>
              </a:spcBef>
              <a:spcAft>
                <a:spcPts val="0"/>
              </a:spcAft>
              <a:buClr>
                <a:srgbClr val="FDFEFE"/>
              </a:buClr>
              <a:buSzPts val="900"/>
              <a:buFont typeface="Poppins"/>
              <a:buNone/>
              <a:defRPr sz="500">
                <a:solidFill>
                  <a:srgbClr val="FDFEFE"/>
                </a:solidFill>
              </a:defRPr>
            </a:lvl9pPr>
          </a:lstStyle>
          <a:p>
            <a:pPr marL="0" lvl="0" indent="0" algn="ctr" rtl="0">
              <a:spcBef>
                <a:spcPts val="0"/>
              </a:spcBef>
              <a:spcAft>
                <a:spcPts val="0"/>
              </a:spcAft>
              <a:buNone/>
            </a:pPr>
            <a:fld id="{00000000-1234-1234-1234-123412341234}" type="slidenum">
              <a:rPr lang="en"/>
              <a:t>‹#›</a:t>
            </a:fld>
            <a:endParaRPr>
              <a:solidFill>
                <a:schemeClr val="dk2"/>
              </a:solidFill>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matchingName="Stats 01">
  <p:cSld name="Stats 01">
    <p:bg>
      <p:bgPr>
        <a:solidFill>
          <a:srgbClr val="FDFEFE"/>
        </a:solidFill>
        <a:effectLst/>
      </p:bgPr>
    </p:bg>
    <p:spTree>
      <p:nvGrpSpPr>
        <p:cNvPr id="1" name="Shape 3905"/>
        <p:cNvGrpSpPr/>
        <p:nvPr/>
      </p:nvGrpSpPr>
      <p:grpSpPr>
        <a:xfrm>
          <a:off x="0" y="0"/>
          <a:ext cx="0" cy="0"/>
          <a:chOff x="0" y="0"/>
          <a:chExt cx="0" cy="0"/>
        </a:xfrm>
      </p:grpSpPr>
      <p:sp>
        <p:nvSpPr>
          <p:cNvPr id="3906" name="Google Shape;3906;p633"/>
          <p:cNvSpPr txBox="1">
            <a:spLocks noGrp="1"/>
          </p:cNvSpPr>
          <p:nvPr>
            <p:ph type="body" idx="1"/>
          </p:nvPr>
        </p:nvSpPr>
        <p:spPr>
          <a:xfrm>
            <a:off x="1046783" y="1006804"/>
            <a:ext cx="7050300" cy="3333600"/>
          </a:xfrm>
          <a:prstGeom prst="rect">
            <a:avLst/>
          </a:prstGeom>
          <a:noFill/>
          <a:ln>
            <a:noFill/>
          </a:ln>
        </p:spPr>
        <p:txBody>
          <a:bodyPr spcFirstLastPara="1" wrap="square" lIns="0" tIns="0" rIns="0" bIns="0" anchor="t" anchorCtr="0">
            <a:spAutoFit/>
          </a:bodyPr>
          <a:lstStyle>
            <a:lvl1pPr marL="457200" lvl="0" indent="-228600" algn="ctr" rtl="0">
              <a:lnSpc>
                <a:spcPct val="100000"/>
              </a:lnSpc>
              <a:spcBef>
                <a:spcPts val="0"/>
              </a:spcBef>
              <a:spcAft>
                <a:spcPts val="0"/>
              </a:spcAft>
              <a:buClr>
                <a:srgbClr val="1767DA"/>
              </a:buClr>
              <a:buSzPts val="18800"/>
              <a:buFont typeface="Poppins"/>
              <a:buNone/>
              <a:defRPr sz="500">
                <a:solidFill>
                  <a:srgbClr val="1767DA"/>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907" name="Google Shape;3907;p633"/>
          <p:cNvSpPr txBox="1">
            <a:spLocks noGrp="1"/>
          </p:cNvSpPr>
          <p:nvPr>
            <p:ph type="body" idx="2"/>
          </p:nvPr>
        </p:nvSpPr>
        <p:spPr>
          <a:xfrm>
            <a:off x="1046782" y="3483304"/>
            <a:ext cx="7050300" cy="4227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0E1113"/>
              </a:buClr>
              <a:buSzPts val="2100"/>
              <a:buFont typeface="Poppins"/>
              <a:buNone/>
              <a:defRPr sz="2100">
                <a:solidFill>
                  <a:srgbClr val="0E1113"/>
                </a:solidFill>
              </a:defRPr>
            </a:lvl1pPr>
            <a:lvl2pPr marL="914400" lvl="1" indent="-260350" algn="ctr" rtl="0">
              <a:lnSpc>
                <a:spcPct val="90000"/>
              </a:lnSpc>
              <a:spcBef>
                <a:spcPts val="2000"/>
              </a:spcBef>
              <a:spcAft>
                <a:spcPts val="0"/>
              </a:spcAft>
              <a:buClr>
                <a:srgbClr val="14171A"/>
              </a:buClr>
              <a:buSzPts val="500"/>
              <a:buChar char="○"/>
              <a:defRPr sz="500"/>
            </a:lvl2pPr>
            <a:lvl3pPr marL="1371600" lvl="2" indent="-260350" algn="ctr" rtl="0">
              <a:lnSpc>
                <a:spcPct val="90000"/>
              </a:lnSpc>
              <a:spcBef>
                <a:spcPts val="2000"/>
              </a:spcBef>
              <a:spcAft>
                <a:spcPts val="0"/>
              </a:spcAft>
              <a:buClr>
                <a:srgbClr val="14171A"/>
              </a:buClr>
              <a:buSzPts val="500"/>
              <a:buChar char="■"/>
              <a:defRPr sz="500"/>
            </a:lvl3pPr>
            <a:lvl4pPr marL="1828800" lvl="3" indent="-260350" algn="ctr" rtl="0">
              <a:lnSpc>
                <a:spcPct val="90000"/>
              </a:lnSpc>
              <a:spcBef>
                <a:spcPts val="2000"/>
              </a:spcBef>
              <a:spcAft>
                <a:spcPts val="0"/>
              </a:spcAft>
              <a:buClr>
                <a:srgbClr val="14171A"/>
              </a:buClr>
              <a:buSzPts val="500"/>
              <a:buChar char="●"/>
              <a:defRPr sz="500"/>
            </a:lvl4pPr>
            <a:lvl5pPr marL="2286000" lvl="4" indent="-260350" algn="ctr" rtl="0">
              <a:lnSpc>
                <a:spcPct val="90000"/>
              </a:lnSpc>
              <a:spcBef>
                <a:spcPts val="2000"/>
              </a:spcBef>
              <a:spcAft>
                <a:spcPts val="0"/>
              </a:spcAft>
              <a:buClr>
                <a:srgbClr val="14171A"/>
              </a:buClr>
              <a:buSzPts val="500"/>
              <a:buChar char="○"/>
              <a:defRPr sz="500"/>
            </a:lvl5pPr>
            <a:lvl6pPr marL="2743200" lvl="5" indent="-260350" algn="ctr" rtl="0">
              <a:lnSpc>
                <a:spcPct val="90000"/>
              </a:lnSpc>
              <a:spcBef>
                <a:spcPts val="2000"/>
              </a:spcBef>
              <a:spcAft>
                <a:spcPts val="0"/>
              </a:spcAft>
              <a:buClr>
                <a:srgbClr val="14171A"/>
              </a:buClr>
              <a:buSzPts val="500"/>
              <a:buChar char="■"/>
              <a:defRPr sz="500"/>
            </a:lvl6pPr>
            <a:lvl7pPr marL="3200400" lvl="6" indent="-260350" algn="ctr" rtl="0">
              <a:lnSpc>
                <a:spcPct val="90000"/>
              </a:lnSpc>
              <a:spcBef>
                <a:spcPts val="2000"/>
              </a:spcBef>
              <a:spcAft>
                <a:spcPts val="0"/>
              </a:spcAft>
              <a:buClr>
                <a:srgbClr val="14171A"/>
              </a:buClr>
              <a:buSzPts val="500"/>
              <a:buChar char="●"/>
              <a:defRPr sz="500"/>
            </a:lvl7pPr>
            <a:lvl8pPr marL="3657600" lvl="7" indent="-260350" algn="ctr" rtl="0">
              <a:lnSpc>
                <a:spcPct val="90000"/>
              </a:lnSpc>
              <a:spcBef>
                <a:spcPts val="2000"/>
              </a:spcBef>
              <a:spcAft>
                <a:spcPts val="0"/>
              </a:spcAft>
              <a:buClr>
                <a:srgbClr val="14171A"/>
              </a:buClr>
              <a:buSzPts val="500"/>
              <a:buChar char="○"/>
              <a:defRPr sz="500"/>
            </a:lvl8pPr>
            <a:lvl9pPr marL="4114800" lvl="8" indent="-260350" algn="ctr" rtl="0">
              <a:lnSpc>
                <a:spcPct val="90000"/>
              </a:lnSpc>
              <a:spcBef>
                <a:spcPts val="2000"/>
              </a:spcBef>
              <a:spcAft>
                <a:spcPts val="0"/>
              </a:spcAft>
              <a:buClr>
                <a:srgbClr val="14171A"/>
              </a:buClr>
              <a:buSzPts val="500"/>
              <a:buChar char="■"/>
              <a:defRPr sz="500"/>
            </a:lvl9pPr>
          </a:lstStyle>
          <a:p>
            <a:endParaRPr/>
          </a:p>
        </p:txBody>
      </p:sp>
      <p:sp>
        <p:nvSpPr>
          <p:cNvPr id="3908" name="Google Shape;3908;p633"/>
          <p:cNvSpPr txBox="1">
            <a:spLocks noGrp="1"/>
          </p:cNvSpPr>
          <p:nvPr>
            <p:ph type="sldNum" idx="12"/>
          </p:nvPr>
        </p:nvSpPr>
        <p:spPr>
          <a:xfrm>
            <a:off x="4494009" y="4905375"/>
            <a:ext cx="1512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oppins"/>
              <a:buNone/>
              <a:defRPr sz="900">
                <a:solidFill>
                  <a:srgbClr val="000000"/>
                </a:solidFill>
              </a:defRPr>
            </a:lvl1pPr>
            <a:lvl2pPr marL="0" lvl="1" indent="0" algn="ctr" rtl="0">
              <a:lnSpc>
                <a:spcPct val="100000"/>
              </a:lnSpc>
              <a:spcBef>
                <a:spcPts val="0"/>
              </a:spcBef>
              <a:spcAft>
                <a:spcPts val="0"/>
              </a:spcAft>
              <a:buClr>
                <a:srgbClr val="000000"/>
              </a:buClr>
              <a:buSzPts val="900"/>
              <a:buFont typeface="Poppins"/>
              <a:buNone/>
              <a:defRPr sz="900">
                <a:solidFill>
                  <a:srgbClr val="000000"/>
                </a:solidFill>
              </a:defRPr>
            </a:lvl2pPr>
            <a:lvl3pPr marL="0" lvl="2" indent="0" algn="ctr" rtl="0">
              <a:lnSpc>
                <a:spcPct val="100000"/>
              </a:lnSpc>
              <a:spcBef>
                <a:spcPts val="0"/>
              </a:spcBef>
              <a:spcAft>
                <a:spcPts val="0"/>
              </a:spcAft>
              <a:buClr>
                <a:srgbClr val="000000"/>
              </a:buClr>
              <a:buSzPts val="900"/>
              <a:buFont typeface="Poppins"/>
              <a:buNone/>
              <a:defRPr sz="900">
                <a:solidFill>
                  <a:srgbClr val="000000"/>
                </a:solidFill>
              </a:defRPr>
            </a:lvl3pPr>
            <a:lvl4pPr marL="0" lvl="3" indent="0" algn="ctr" rtl="0">
              <a:lnSpc>
                <a:spcPct val="100000"/>
              </a:lnSpc>
              <a:spcBef>
                <a:spcPts val="0"/>
              </a:spcBef>
              <a:spcAft>
                <a:spcPts val="0"/>
              </a:spcAft>
              <a:buClr>
                <a:srgbClr val="000000"/>
              </a:buClr>
              <a:buSzPts val="900"/>
              <a:buFont typeface="Poppins"/>
              <a:buNone/>
              <a:defRPr sz="900">
                <a:solidFill>
                  <a:srgbClr val="000000"/>
                </a:solidFill>
              </a:defRPr>
            </a:lvl4pPr>
            <a:lvl5pPr marL="0" lvl="4" indent="0" algn="ctr" rtl="0">
              <a:lnSpc>
                <a:spcPct val="100000"/>
              </a:lnSpc>
              <a:spcBef>
                <a:spcPts val="0"/>
              </a:spcBef>
              <a:spcAft>
                <a:spcPts val="0"/>
              </a:spcAft>
              <a:buClr>
                <a:srgbClr val="000000"/>
              </a:buClr>
              <a:buSzPts val="900"/>
              <a:buFont typeface="Poppins"/>
              <a:buNone/>
              <a:defRPr sz="900">
                <a:solidFill>
                  <a:srgbClr val="000000"/>
                </a:solidFill>
              </a:defRPr>
            </a:lvl5pPr>
            <a:lvl6pPr marL="0" lvl="5" indent="0" algn="ctr" rtl="0">
              <a:lnSpc>
                <a:spcPct val="100000"/>
              </a:lnSpc>
              <a:spcBef>
                <a:spcPts val="0"/>
              </a:spcBef>
              <a:spcAft>
                <a:spcPts val="0"/>
              </a:spcAft>
              <a:buClr>
                <a:srgbClr val="000000"/>
              </a:buClr>
              <a:buSzPts val="900"/>
              <a:buFont typeface="Poppins"/>
              <a:buNone/>
              <a:defRPr sz="900">
                <a:solidFill>
                  <a:srgbClr val="000000"/>
                </a:solidFill>
              </a:defRPr>
            </a:lvl6pPr>
            <a:lvl7pPr marL="0" lvl="6" indent="0" algn="ctr" rtl="0">
              <a:lnSpc>
                <a:spcPct val="100000"/>
              </a:lnSpc>
              <a:spcBef>
                <a:spcPts val="0"/>
              </a:spcBef>
              <a:spcAft>
                <a:spcPts val="0"/>
              </a:spcAft>
              <a:buClr>
                <a:srgbClr val="000000"/>
              </a:buClr>
              <a:buSzPts val="900"/>
              <a:buFont typeface="Poppins"/>
              <a:buNone/>
              <a:defRPr sz="900">
                <a:solidFill>
                  <a:srgbClr val="000000"/>
                </a:solidFill>
              </a:defRPr>
            </a:lvl7pPr>
            <a:lvl8pPr marL="0" lvl="7" indent="0" algn="ctr" rtl="0">
              <a:lnSpc>
                <a:spcPct val="100000"/>
              </a:lnSpc>
              <a:spcBef>
                <a:spcPts val="0"/>
              </a:spcBef>
              <a:spcAft>
                <a:spcPts val="0"/>
              </a:spcAft>
              <a:buClr>
                <a:srgbClr val="000000"/>
              </a:buClr>
              <a:buSzPts val="900"/>
              <a:buFont typeface="Poppins"/>
              <a:buNone/>
              <a:defRPr sz="900">
                <a:solidFill>
                  <a:srgbClr val="000000"/>
                </a:solidFill>
              </a:defRPr>
            </a:lvl8pPr>
            <a:lvl9pPr marL="0" lvl="8" indent="0" algn="ctr" rtl="0">
              <a:lnSpc>
                <a:spcPct val="100000"/>
              </a:lnSpc>
              <a:spcBef>
                <a:spcPts val="0"/>
              </a:spcBef>
              <a:spcAft>
                <a:spcPts val="0"/>
              </a:spcAft>
              <a:buClr>
                <a:srgbClr val="000000"/>
              </a:buClr>
              <a:buSzPts val="900"/>
              <a:buFont typeface="Poppins"/>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500">
              <a:solidFill>
                <a:schemeClr val="dk2"/>
              </a:solidFill>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matchingName="Blank_White 1">
  <p:cSld name="TITLE_AND_BODY_2_1">
    <p:bg>
      <p:bgPr>
        <a:solidFill>
          <a:srgbClr val="FFFFFF"/>
        </a:solidFill>
        <a:effectLst/>
      </p:bgPr>
    </p:bg>
    <p:spTree>
      <p:nvGrpSpPr>
        <p:cNvPr id="1" name="Shape 3909"/>
        <p:cNvGrpSpPr/>
        <p:nvPr/>
      </p:nvGrpSpPr>
      <p:grpSpPr>
        <a:xfrm>
          <a:off x="0" y="0"/>
          <a:ext cx="0" cy="0"/>
          <a:chOff x="0" y="0"/>
          <a:chExt cx="0" cy="0"/>
        </a:xfrm>
      </p:grpSpPr>
      <p:sp>
        <p:nvSpPr>
          <p:cNvPr id="3910" name="Google Shape;3910;p63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solidFill>
                <a:schemeClr val="dk2"/>
              </a:solidFill>
              <a:latin typeface="Arial"/>
              <a:ea typeface="Arial"/>
              <a:cs typeface="Arial"/>
              <a:sym typeface="Arial"/>
            </a:endParaRPr>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Blank" type="title">
  <p:cSld name="TITLE">
    <p:spTree>
      <p:nvGrpSpPr>
        <p:cNvPr id="1" name="Shape 3915"/>
        <p:cNvGrpSpPr/>
        <p:nvPr/>
      </p:nvGrpSpPr>
      <p:grpSpPr>
        <a:xfrm>
          <a:off x="0" y="0"/>
          <a:ext cx="0" cy="0"/>
          <a:chOff x="0" y="0"/>
          <a:chExt cx="0" cy="0"/>
        </a:xfrm>
      </p:grpSpPr>
      <p:sp>
        <p:nvSpPr>
          <p:cNvPr id="3916" name="Google Shape;3916;p63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Blank blue" type="tx">
  <p:cSld name="TITLE_AND_BODY">
    <p:bg>
      <p:bgPr>
        <a:solidFill>
          <a:srgbClr val="1767DA"/>
        </a:solidFill>
        <a:effectLst/>
      </p:bgPr>
    </p:bg>
    <p:spTree>
      <p:nvGrpSpPr>
        <p:cNvPr id="1" name="Shape 3917"/>
        <p:cNvGrpSpPr/>
        <p:nvPr/>
      </p:nvGrpSpPr>
      <p:grpSpPr>
        <a:xfrm>
          <a:off x="0" y="0"/>
          <a:ext cx="0" cy="0"/>
          <a:chOff x="0" y="0"/>
          <a:chExt cx="0" cy="0"/>
        </a:xfrm>
      </p:grpSpPr>
      <p:sp>
        <p:nvSpPr>
          <p:cNvPr id="3918" name="Google Shape;3918;p63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448"/>
        <p:cNvGrpSpPr/>
        <p:nvPr/>
      </p:nvGrpSpPr>
      <p:grpSpPr>
        <a:xfrm>
          <a:off x="0" y="0"/>
          <a:ext cx="0" cy="0"/>
          <a:chOff x="0" y="0"/>
          <a:chExt cx="0" cy="0"/>
        </a:xfrm>
      </p:grpSpPr>
      <p:sp>
        <p:nvSpPr>
          <p:cNvPr id="449" name="Google Shape;449;p6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50" name="Google Shape;450;p6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51" name="Google Shape;451;p65"/>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452" name="Google Shape;452;p65"/>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453" name="Google Shape;453;p65"/>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54" name="Google Shape;454;p65"/>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itle 01">
  <p:cSld name="Title 01">
    <p:spTree>
      <p:nvGrpSpPr>
        <p:cNvPr id="1" name="Shape 3919"/>
        <p:cNvGrpSpPr/>
        <p:nvPr/>
      </p:nvGrpSpPr>
      <p:grpSpPr>
        <a:xfrm>
          <a:off x="0" y="0"/>
          <a:ext cx="0" cy="0"/>
          <a:chOff x="0" y="0"/>
          <a:chExt cx="0" cy="0"/>
        </a:xfrm>
      </p:grpSpPr>
      <p:sp>
        <p:nvSpPr>
          <p:cNvPr id="3920" name="Google Shape;3920;p638"/>
          <p:cNvSpPr/>
          <p:nvPr/>
        </p:nvSpPr>
        <p:spPr>
          <a:xfrm>
            <a:off x="3112367" y="4763"/>
            <a:ext cx="60315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921" name="Google Shape;3921;p638"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3922" name="Google Shape;3922;p638"/>
          <p:cNvSpPr txBox="1">
            <a:spLocks noGrp="1"/>
          </p:cNvSpPr>
          <p:nvPr>
            <p:ph type="body" idx="1"/>
          </p:nvPr>
        </p:nvSpPr>
        <p:spPr>
          <a:xfrm>
            <a:off x="3982641" y="1558358"/>
            <a:ext cx="4221000" cy="1232400"/>
          </a:xfrm>
          <a:prstGeom prst="rect">
            <a:avLst/>
          </a:prstGeom>
          <a:noFill/>
          <a:ln>
            <a:noFill/>
          </a:ln>
        </p:spPr>
        <p:txBody>
          <a:bodyPr spcFirstLastPara="1" wrap="square" lIns="19050" tIns="19050" rIns="19050" bIns="19050" anchor="b"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23" name="Google Shape;3923;p638"/>
          <p:cNvSpPr txBox="1">
            <a:spLocks noGrp="1"/>
          </p:cNvSpPr>
          <p:nvPr>
            <p:ph type="body" idx="2"/>
          </p:nvPr>
        </p:nvSpPr>
        <p:spPr>
          <a:xfrm>
            <a:off x="3982641" y="2956492"/>
            <a:ext cx="41616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900"/>
              <a:buFont typeface="Play"/>
              <a:buNone/>
              <a:defRPr sz="19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24" name="Google Shape;3924;p638"/>
          <p:cNvSpPr txBox="1">
            <a:spLocks noGrp="1"/>
          </p:cNvSpPr>
          <p:nvPr>
            <p:ph type="body" idx="3"/>
          </p:nvPr>
        </p:nvSpPr>
        <p:spPr>
          <a:xfrm>
            <a:off x="665372" y="2641009"/>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25" name="Google Shape;3925;p638"/>
          <p:cNvSpPr txBox="1">
            <a:spLocks noGrp="1"/>
          </p:cNvSpPr>
          <p:nvPr>
            <p:ph type="body" idx="4"/>
          </p:nvPr>
        </p:nvSpPr>
        <p:spPr>
          <a:xfrm>
            <a:off x="665372" y="2135026"/>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26" name="Google Shape;3926;p638"/>
          <p:cNvSpPr txBox="1">
            <a:spLocks noGrp="1"/>
          </p:cNvSpPr>
          <p:nvPr>
            <p:ph type="body" idx="5"/>
          </p:nvPr>
        </p:nvSpPr>
        <p:spPr>
          <a:xfrm>
            <a:off x="665372" y="3146992"/>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27" name="Google Shape;3927;p63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Title 02">
  <p:cSld name="Title 02">
    <p:spTree>
      <p:nvGrpSpPr>
        <p:cNvPr id="1" name="Shape 3928"/>
        <p:cNvGrpSpPr/>
        <p:nvPr/>
      </p:nvGrpSpPr>
      <p:grpSpPr>
        <a:xfrm>
          <a:off x="0" y="0"/>
          <a:ext cx="0" cy="0"/>
          <a:chOff x="0" y="0"/>
          <a:chExt cx="0" cy="0"/>
        </a:xfrm>
      </p:grpSpPr>
      <p:sp>
        <p:nvSpPr>
          <p:cNvPr id="3929" name="Google Shape;3929;p639"/>
          <p:cNvSpPr/>
          <p:nvPr/>
        </p:nvSpPr>
        <p:spPr>
          <a:xfrm>
            <a:off x="3112367" y="4763"/>
            <a:ext cx="60315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3930" name="Google Shape;3930;p639"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3931" name="Google Shape;3931;p639"/>
          <p:cNvSpPr txBox="1">
            <a:spLocks noGrp="1"/>
          </p:cNvSpPr>
          <p:nvPr>
            <p:ph type="body" idx="1"/>
          </p:nvPr>
        </p:nvSpPr>
        <p:spPr>
          <a:xfrm>
            <a:off x="3982641" y="1558358"/>
            <a:ext cx="4221000" cy="1232400"/>
          </a:xfrm>
          <a:prstGeom prst="rect">
            <a:avLst/>
          </a:prstGeom>
          <a:noFill/>
          <a:ln>
            <a:noFill/>
          </a:ln>
        </p:spPr>
        <p:txBody>
          <a:bodyPr spcFirstLastPara="1" wrap="square" lIns="19050" tIns="19050" rIns="19050" bIns="19050" anchor="b"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32" name="Google Shape;3932;p639"/>
          <p:cNvSpPr txBox="1">
            <a:spLocks noGrp="1"/>
          </p:cNvSpPr>
          <p:nvPr>
            <p:ph type="body" idx="2"/>
          </p:nvPr>
        </p:nvSpPr>
        <p:spPr>
          <a:xfrm>
            <a:off x="665372" y="2639915"/>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33" name="Google Shape;3933;p639"/>
          <p:cNvSpPr txBox="1">
            <a:spLocks noGrp="1"/>
          </p:cNvSpPr>
          <p:nvPr>
            <p:ph type="body" idx="3"/>
          </p:nvPr>
        </p:nvSpPr>
        <p:spPr>
          <a:xfrm>
            <a:off x="665372" y="2135026"/>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34" name="Google Shape;3934;p639"/>
          <p:cNvSpPr txBox="1">
            <a:spLocks noGrp="1"/>
          </p:cNvSpPr>
          <p:nvPr>
            <p:ph type="body" idx="4"/>
          </p:nvPr>
        </p:nvSpPr>
        <p:spPr>
          <a:xfrm>
            <a:off x="665372" y="3144805"/>
            <a:ext cx="18315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35" name="Google Shape;3935;p639"/>
          <p:cNvSpPr txBox="1">
            <a:spLocks noGrp="1"/>
          </p:cNvSpPr>
          <p:nvPr>
            <p:ph type="body" idx="5"/>
          </p:nvPr>
        </p:nvSpPr>
        <p:spPr>
          <a:xfrm>
            <a:off x="3982641" y="2956492"/>
            <a:ext cx="41616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900"/>
              <a:buFont typeface="Play"/>
              <a:buNone/>
              <a:defRPr sz="19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36" name="Google Shape;3936;p63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Title 03">
  <p:cSld name="Title 03">
    <p:bg>
      <p:bgPr>
        <a:solidFill>
          <a:srgbClr val="F3F3F3"/>
        </a:solidFill>
        <a:effectLst/>
      </p:bgPr>
    </p:bg>
    <p:spTree>
      <p:nvGrpSpPr>
        <p:cNvPr id="1" name="Shape 3937"/>
        <p:cNvGrpSpPr/>
        <p:nvPr/>
      </p:nvGrpSpPr>
      <p:grpSpPr>
        <a:xfrm>
          <a:off x="0" y="0"/>
          <a:ext cx="0" cy="0"/>
          <a:chOff x="0" y="0"/>
          <a:chExt cx="0" cy="0"/>
        </a:xfrm>
      </p:grpSpPr>
      <p:pic>
        <p:nvPicPr>
          <p:cNvPr id="3938" name="Google Shape;3938;p640" descr="horizontal-logo-onecolor-blue-atlassian.png"/>
          <p:cNvPicPr preferRelativeResize="0"/>
          <p:nvPr/>
        </p:nvPicPr>
        <p:blipFill rotWithShape="1">
          <a:blip r:embed="rId2">
            <a:alphaModFix/>
          </a:blip>
          <a:srcRect/>
          <a:stretch/>
        </p:blipFill>
        <p:spPr>
          <a:xfrm>
            <a:off x="1104631" y="1162108"/>
            <a:ext cx="1181548" cy="193895"/>
          </a:xfrm>
          <a:prstGeom prst="rect">
            <a:avLst/>
          </a:prstGeom>
          <a:noFill/>
          <a:ln>
            <a:noFill/>
          </a:ln>
        </p:spPr>
      </p:pic>
      <p:grpSp>
        <p:nvGrpSpPr>
          <p:cNvPr id="3939" name="Google Shape;3939;p640"/>
          <p:cNvGrpSpPr/>
          <p:nvPr/>
        </p:nvGrpSpPr>
        <p:grpSpPr>
          <a:xfrm>
            <a:off x="2491757" y="0"/>
            <a:ext cx="6680819" cy="3809431"/>
            <a:chOff x="0" y="0"/>
            <a:chExt cx="17815517" cy="10158484"/>
          </a:xfrm>
        </p:grpSpPr>
        <p:pic>
          <p:nvPicPr>
            <p:cNvPr id="3940" name="Google Shape;3940;p640" descr="pasted-movie.png"/>
            <p:cNvPicPr preferRelativeResize="0"/>
            <p:nvPr/>
          </p:nvPicPr>
          <p:blipFill rotWithShape="1">
            <a:blip r:embed="rId3">
              <a:alphaModFix/>
            </a:blip>
            <a:srcRect l="33047" b="25936"/>
            <a:stretch/>
          </p:blipFill>
          <p:spPr>
            <a:xfrm>
              <a:off x="1387747" y="0"/>
              <a:ext cx="16427770" cy="10158484"/>
            </a:xfrm>
            <a:prstGeom prst="rect">
              <a:avLst/>
            </a:prstGeom>
            <a:noFill/>
            <a:ln>
              <a:noFill/>
            </a:ln>
          </p:spPr>
        </p:pic>
        <p:sp>
          <p:nvSpPr>
            <p:cNvPr id="3941" name="Google Shape;3941;p640"/>
            <p:cNvSpPr/>
            <p:nvPr/>
          </p:nvSpPr>
          <p:spPr>
            <a:xfrm>
              <a:off x="0" y="308436"/>
              <a:ext cx="13080798" cy="8892612"/>
            </a:xfrm>
            <a:custGeom>
              <a:avLst/>
              <a:gdLst/>
              <a:ahLst/>
              <a:cxnLst/>
              <a:rect l="l" t="t" r="r" b="b"/>
              <a:pathLst>
                <a:path w="21600" h="21600" extrusionOk="0">
                  <a:moveTo>
                    <a:pt x="10018" y="0"/>
                  </a:moveTo>
                  <a:lnTo>
                    <a:pt x="10450" y="6358"/>
                  </a:lnTo>
                  <a:lnTo>
                    <a:pt x="15307" y="11999"/>
                  </a:lnTo>
                  <a:lnTo>
                    <a:pt x="21600" y="13232"/>
                  </a:lnTo>
                  <a:lnTo>
                    <a:pt x="20686" y="17021"/>
                  </a:lnTo>
                  <a:lnTo>
                    <a:pt x="0" y="21600"/>
                  </a:lnTo>
                  <a:lnTo>
                    <a:pt x="812" y="785"/>
                  </a:lnTo>
                  <a:lnTo>
                    <a:pt x="10018" y="0"/>
                  </a:lnTo>
                  <a:close/>
                </a:path>
              </a:pathLst>
            </a:custGeom>
            <a:solidFill>
              <a:srgbClr val="F3F3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grpSp>
      <p:sp>
        <p:nvSpPr>
          <p:cNvPr id="3942" name="Google Shape;3942;p640"/>
          <p:cNvSpPr txBox="1">
            <a:spLocks noGrp="1"/>
          </p:cNvSpPr>
          <p:nvPr>
            <p:ph type="body" idx="1"/>
          </p:nvPr>
        </p:nvSpPr>
        <p:spPr>
          <a:xfrm>
            <a:off x="1065135" y="1480223"/>
            <a:ext cx="4917300" cy="1404600"/>
          </a:xfrm>
          <a:prstGeom prst="rect">
            <a:avLst/>
          </a:prstGeom>
          <a:noFill/>
          <a:ln>
            <a:noFill/>
          </a:ln>
        </p:spPr>
        <p:txBody>
          <a:bodyPr spcFirstLastPara="1" wrap="square" lIns="19050" tIns="19050" rIns="19050" bIns="19050" anchor="ctr" anchorCtr="0">
            <a:spAutoFit/>
          </a:bodyPr>
          <a:lstStyle>
            <a:lvl1pPr marL="457200" lvl="0" indent="-228600" algn="l"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43" name="Google Shape;3943;p640"/>
          <p:cNvSpPr txBox="1">
            <a:spLocks noGrp="1"/>
          </p:cNvSpPr>
          <p:nvPr>
            <p:ph type="body" idx="2"/>
          </p:nvPr>
        </p:nvSpPr>
        <p:spPr>
          <a:xfrm>
            <a:off x="1071563" y="2869280"/>
            <a:ext cx="4917300" cy="6339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44" name="Google Shape;3944;p640"/>
          <p:cNvSpPr txBox="1">
            <a:spLocks noGrp="1"/>
          </p:cNvSpPr>
          <p:nvPr>
            <p:ph type="body" idx="3"/>
          </p:nvPr>
        </p:nvSpPr>
        <p:spPr>
          <a:xfrm>
            <a:off x="1510593" y="3680533"/>
            <a:ext cx="13431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45" name="Google Shape;3945;p640"/>
          <p:cNvSpPr/>
          <p:nvPr/>
        </p:nvSpPr>
        <p:spPr>
          <a:xfrm>
            <a:off x="1101018" y="3739221"/>
            <a:ext cx="311100" cy="311100"/>
          </a:xfrm>
          <a:prstGeom prst="ellipse">
            <a:avLst/>
          </a:prstGeom>
          <a:solidFill>
            <a:srgbClr val="0E111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800"/>
              <a:buFont typeface="Play"/>
              <a:buNone/>
            </a:pPr>
            <a:endParaRPr sz="800" b="0" i="0" u="none" strike="noStrike" cap="none">
              <a:solidFill>
                <a:srgbClr val="FDFEFE"/>
              </a:solidFill>
              <a:latin typeface="Play"/>
              <a:ea typeface="Play"/>
              <a:cs typeface="Play"/>
              <a:sym typeface="Play"/>
            </a:endParaRPr>
          </a:p>
        </p:txBody>
      </p:sp>
      <p:sp>
        <p:nvSpPr>
          <p:cNvPr id="3946" name="Google Shape;3946;p640"/>
          <p:cNvSpPr txBox="1">
            <a:spLocks noGrp="1"/>
          </p:cNvSpPr>
          <p:nvPr>
            <p:ph type="body" idx="4"/>
          </p:nvPr>
        </p:nvSpPr>
        <p:spPr>
          <a:xfrm>
            <a:off x="1109228" y="3797214"/>
            <a:ext cx="285300" cy="2097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47" name="Google Shape;3947;p64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Title 04">
  <p:cSld name="Title 04">
    <p:spTree>
      <p:nvGrpSpPr>
        <p:cNvPr id="1" name="Shape 3948"/>
        <p:cNvGrpSpPr/>
        <p:nvPr/>
      </p:nvGrpSpPr>
      <p:grpSpPr>
        <a:xfrm>
          <a:off x="0" y="0"/>
          <a:ext cx="0" cy="0"/>
          <a:chOff x="0" y="0"/>
          <a:chExt cx="0" cy="0"/>
        </a:xfrm>
      </p:grpSpPr>
      <p:sp>
        <p:nvSpPr>
          <p:cNvPr id="3949" name="Google Shape;3949;p641"/>
          <p:cNvSpPr/>
          <p:nvPr/>
        </p:nvSpPr>
        <p:spPr>
          <a:xfrm>
            <a:off x="6825394" y="16822"/>
            <a:ext cx="2317248" cy="5128920"/>
          </a:xfrm>
          <a:custGeom>
            <a:avLst/>
            <a:gdLst/>
            <a:ahLst/>
            <a:cxnLst/>
            <a:rect l="l" t="t" r="r" b="b"/>
            <a:pathLst>
              <a:path w="21600" h="21600" extrusionOk="0">
                <a:moveTo>
                  <a:pt x="21600" y="0"/>
                </a:moveTo>
                <a:lnTo>
                  <a:pt x="21600" y="21600"/>
                </a:lnTo>
                <a:lnTo>
                  <a:pt x="15555" y="21600"/>
                </a:lnTo>
                <a:lnTo>
                  <a:pt x="0" y="18541"/>
                </a:lnTo>
                <a:lnTo>
                  <a:pt x="21600"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3950" name="Google Shape;3950;p641"/>
          <p:cNvSpPr/>
          <p:nvPr/>
        </p:nvSpPr>
        <p:spPr>
          <a:xfrm>
            <a:off x="-14511" y="0"/>
            <a:ext cx="9244098" cy="5143878"/>
          </a:xfrm>
          <a:custGeom>
            <a:avLst/>
            <a:gdLst/>
            <a:ahLst/>
            <a:cxnLst/>
            <a:rect l="l" t="t" r="r" b="b"/>
            <a:pathLst>
              <a:path w="21600" h="21600" extrusionOk="0">
                <a:moveTo>
                  <a:pt x="19074" y="0"/>
                </a:moveTo>
                <a:lnTo>
                  <a:pt x="0" y="0"/>
                </a:lnTo>
                <a:lnTo>
                  <a:pt x="0" y="21600"/>
                </a:lnTo>
                <a:lnTo>
                  <a:pt x="14762" y="21600"/>
                </a:lnTo>
                <a:lnTo>
                  <a:pt x="21600" y="8453"/>
                </a:lnTo>
                <a:lnTo>
                  <a:pt x="21600" y="4004"/>
                </a:lnTo>
                <a:lnTo>
                  <a:pt x="1907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3951" name="Google Shape;3951;p641"/>
          <p:cNvSpPr/>
          <p:nvPr/>
        </p:nvSpPr>
        <p:spPr>
          <a:xfrm>
            <a:off x="6825378" y="609079"/>
            <a:ext cx="2317248" cy="3858678"/>
          </a:xfrm>
          <a:custGeom>
            <a:avLst/>
            <a:gdLst/>
            <a:ahLst/>
            <a:cxnLst/>
            <a:rect l="l" t="t" r="r" b="b"/>
            <a:pathLst>
              <a:path w="21600" h="21600" extrusionOk="0">
                <a:moveTo>
                  <a:pt x="18695" y="0"/>
                </a:moveTo>
                <a:lnTo>
                  <a:pt x="0" y="21331"/>
                </a:lnTo>
                <a:lnTo>
                  <a:pt x="1031" y="21600"/>
                </a:lnTo>
                <a:lnTo>
                  <a:pt x="21600" y="8358"/>
                </a:lnTo>
                <a:lnTo>
                  <a:pt x="21600" y="1542"/>
                </a:lnTo>
                <a:lnTo>
                  <a:pt x="18695" y="0"/>
                </a:lnTo>
                <a:close/>
              </a:path>
            </a:pathLst>
          </a:custGeom>
          <a:solidFill>
            <a:srgbClr val="144A34"/>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pic>
        <p:nvPicPr>
          <p:cNvPr id="3952" name="Google Shape;3952;p641" descr="horizontal-logo-gradient-white-atlassian.png"/>
          <p:cNvPicPr preferRelativeResize="0"/>
          <p:nvPr/>
        </p:nvPicPr>
        <p:blipFill rotWithShape="1">
          <a:blip r:embed="rId2">
            <a:alphaModFix/>
          </a:blip>
          <a:srcRect t="129" b="129"/>
          <a:stretch/>
        </p:blipFill>
        <p:spPr>
          <a:xfrm>
            <a:off x="1018938" y="1272157"/>
            <a:ext cx="1111799" cy="182449"/>
          </a:xfrm>
          <a:prstGeom prst="rect">
            <a:avLst/>
          </a:prstGeom>
          <a:noFill/>
          <a:ln>
            <a:noFill/>
          </a:ln>
        </p:spPr>
      </p:pic>
      <p:sp>
        <p:nvSpPr>
          <p:cNvPr id="3953" name="Google Shape;3953;p641"/>
          <p:cNvSpPr/>
          <p:nvPr/>
        </p:nvSpPr>
        <p:spPr>
          <a:xfrm>
            <a:off x="1020055" y="3420443"/>
            <a:ext cx="311100" cy="3111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800"/>
              <a:buFont typeface="Play"/>
              <a:buNone/>
            </a:pPr>
            <a:endParaRPr sz="800" b="0" i="0" u="none" strike="noStrike" cap="none">
              <a:solidFill>
                <a:srgbClr val="292A2E"/>
              </a:solidFill>
              <a:latin typeface="Play"/>
              <a:ea typeface="Play"/>
              <a:cs typeface="Play"/>
              <a:sym typeface="Play"/>
            </a:endParaRPr>
          </a:p>
        </p:txBody>
      </p:sp>
      <p:sp>
        <p:nvSpPr>
          <p:cNvPr id="3954" name="Google Shape;3954;p641"/>
          <p:cNvSpPr txBox="1">
            <a:spLocks noGrp="1"/>
          </p:cNvSpPr>
          <p:nvPr>
            <p:ph type="body" idx="1"/>
          </p:nvPr>
        </p:nvSpPr>
        <p:spPr>
          <a:xfrm>
            <a:off x="1429630" y="3385568"/>
            <a:ext cx="13431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55" name="Google Shape;3955;p641"/>
          <p:cNvSpPr txBox="1">
            <a:spLocks noGrp="1"/>
          </p:cNvSpPr>
          <p:nvPr>
            <p:ph type="body" idx="2"/>
          </p:nvPr>
        </p:nvSpPr>
        <p:spPr>
          <a:xfrm>
            <a:off x="3534655" y="3385568"/>
            <a:ext cx="1343100" cy="4191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56" name="Google Shape;3956;p641"/>
          <p:cNvSpPr/>
          <p:nvPr/>
        </p:nvSpPr>
        <p:spPr>
          <a:xfrm>
            <a:off x="3125080" y="3420443"/>
            <a:ext cx="311100" cy="311100"/>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8F8F8"/>
              </a:buClr>
              <a:buSzPts val="800"/>
              <a:buFont typeface="Play"/>
              <a:buNone/>
            </a:pPr>
            <a:endParaRPr sz="800" b="0" i="0" u="none" strike="noStrike" cap="none">
              <a:solidFill>
                <a:srgbClr val="F8F8F8"/>
              </a:solidFill>
              <a:latin typeface="Play"/>
              <a:ea typeface="Play"/>
              <a:cs typeface="Play"/>
              <a:sym typeface="Play"/>
            </a:endParaRPr>
          </a:p>
        </p:txBody>
      </p:sp>
      <p:sp>
        <p:nvSpPr>
          <p:cNvPr id="3957" name="Google Shape;3957;p641"/>
          <p:cNvSpPr txBox="1">
            <a:spLocks noGrp="1"/>
          </p:cNvSpPr>
          <p:nvPr>
            <p:ph type="body" idx="3"/>
          </p:nvPr>
        </p:nvSpPr>
        <p:spPr>
          <a:xfrm>
            <a:off x="976946" y="1610519"/>
            <a:ext cx="6353400" cy="857400"/>
          </a:xfrm>
          <a:prstGeom prst="rect">
            <a:avLst/>
          </a:prstGeom>
          <a:noFill/>
          <a:ln>
            <a:noFill/>
          </a:ln>
        </p:spPr>
        <p:txBody>
          <a:bodyPr spcFirstLastPara="1" wrap="square" lIns="19050" tIns="19050" rIns="19050" bIns="19050" anchor="ctr" anchorCtr="0">
            <a:normAutofit/>
          </a:bodyPr>
          <a:lstStyle>
            <a:lvl1pPr marL="457200" lvl="0" indent="-228600" algn="l" rtl="0">
              <a:lnSpc>
                <a:spcPct val="100000"/>
              </a:lnSpc>
              <a:spcBef>
                <a:spcPts val="0"/>
              </a:spcBef>
              <a:spcAft>
                <a:spcPts val="0"/>
              </a:spcAft>
              <a:buClr>
                <a:srgbClr val="FDFEFE"/>
              </a:buClr>
              <a:buSzPts val="4700"/>
              <a:buFont typeface="Play"/>
              <a:buNone/>
              <a:defRPr sz="47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58" name="Google Shape;3958;p641"/>
          <p:cNvSpPr txBox="1">
            <a:spLocks noGrp="1"/>
          </p:cNvSpPr>
          <p:nvPr>
            <p:ph type="body" idx="4"/>
          </p:nvPr>
        </p:nvSpPr>
        <p:spPr>
          <a:xfrm>
            <a:off x="979814" y="2333928"/>
            <a:ext cx="5322000" cy="987600"/>
          </a:xfrm>
          <a:prstGeom prst="rect">
            <a:avLst/>
          </a:prstGeom>
          <a:noFill/>
          <a:ln>
            <a:noFill/>
          </a:ln>
        </p:spPr>
        <p:txBody>
          <a:bodyPr spcFirstLastPara="1" wrap="square" lIns="19050" tIns="19050" rIns="19050" bIns="19050" anchor="ctr" anchorCtr="0">
            <a:normAutofit/>
          </a:bodyPr>
          <a:lstStyle>
            <a:lvl1pPr marL="457200" lvl="0" indent="-228600" algn="l" rtl="0">
              <a:lnSpc>
                <a:spcPct val="100000"/>
              </a:lnSpc>
              <a:spcBef>
                <a:spcPts val="0"/>
              </a:spcBef>
              <a:spcAft>
                <a:spcPts val="0"/>
              </a:spcAft>
              <a:buClr>
                <a:srgbClr val="F8F8F8"/>
              </a:buClr>
              <a:buSzPts val="1900"/>
              <a:buFont typeface="Play"/>
              <a:buNone/>
              <a:defRPr sz="19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59" name="Google Shape;3959;p641"/>
          <p:cNvSpPr txBox="1">
            <a:spLocks noGrp="1"/>
          </p:cNvSpPr>
          <p:nvPr>
            <p:ph type="body" idx="5"/>
          </p:nvPr>
        </p:nvSpPr>
        <p:spPr>
          <a:xfrm>
            <a:off x="3138052" y="3473674"/>
            <a:ext cx="285300" cy="2097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0" name="Google Shape;3960;p641"/>
          <p:cNvSpPr txBox="1">
            <a:spLocks noGrp="1"/>
          </p:cNvSpPr>
          <p:nvPr>
            <p:ph type="body" idx="6"/>
          </p:nvPr>
        </p:nvSpPr>
        <p:spPr>
          <a:xfrm>
            <a:off x="1033027" y="3468911"/>
            <a:ext cx="285300" cy="2097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1" name="Google Shape;3961;p64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Agenda 01">
  <p:cSld name="Agenda 01">
    <p:spTree>
      <p:nvGrpSpPr>
        <p:cNvPr id="1" name="Shape 3962"/>
        <p:cNvGrpSpPr/>
        <p:nvPr/>
      </p:nvGrpSpPr>
      <p:grpSpPr>
        <a:xfrm>
          <a:off x="0" y="0"/>
          <a:ext cx="0" cy="0"/>
          <a:chOff x="0" y="0"/>
          <a:chExt cx="0" cy="0"/>
        </a:xfrm>
      </p:grpSpPr>
      <p:sp>
        <p:nvSpPr>
          <p:cNvPr id="3963" name="Google Shape;3963;p642"/>
          <p:cNvSpPr/>
          <p:nvPr/>
        </p:nvSpPr>
        <p:spPr>
          <a:xfrm>
            <a:off x="3112367" y="0"/>
            <a:ext cx="60315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964" name="Google Shape;3964;p642"/>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3965" name="Google Shape;3965;p642"/>
          <p:cNvSpPr txBox="1">
            <a:spLocks noGrp="1"/>
          </p:cNvSpPr>
          <p:nvPr>
            <p:ph type="body" idx="1"/>
          </p:nvPr>
        </p:nvSpPr>
        <p:spPr>
          <a:xfrm>
            <a:off x="665372" y="2107230"/>
            <a:ext cx="1831500" cy="11811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6" name="Google Shape;3966;p642"/>
          <p:cNvSpPr txBox="1">
            <a:spLocks noGrp="1"/>
          </p:cNvSpPr>
          <p:nvPr>
            <p:ph type="body" idx="2"/>
          </p:nvPr>
        </p:nvSpPr>
        <p:spPr>
          <a:xfrm>
            <a:off x="661717" y="1511521"/>
            <a:ext cx="1833600" cy="4002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7" name="Google Shape;3967;p642"/>
          <p:cNvSpPr txBox="1">
            <a:spLocks noGrp="1"/>
          </p:cNvSpPr>
          <p:nvPr>
            <p:ph type="body" idx="3"/>
          </p:nvPr>
        </p:nvSpPr>
        <p:spPr>
          <a:xfrm>
            <a:off x="3974753" y="1988051"/>
            <a:ext cx="3982200" cy="19083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8" name="Google Shape;3968;p642"/>
          <p:cNvSpPr txBox="1">
            <a:spLocks noGrp="1"/>
          </p:cNvSpPr>
          <p:nvPr>
            <p:ph type="body" idx="4"/>
          </p:nvPr>
        </p:nvSpPr>
        <p:spPr>
          <a:xfrm>
            <a:off x="3995736" y="1440079"/>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69" name="Google Shape;3969;p64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Agenda 02">
  <p:cSld name="Agenda 02">
    <p:spTree>
      <p:nvGrpSpPr>
        <p:cNvPr id="1" name="Shape 3970"/>
        <p:cNvGrpSpPr/>
        <p:nvPr/>
      </p:nvGrpSpPr>
      <p:grpSpPr>
        <a:xfrm>
          <a:off x="0" y="0"/>
          <a:ext cx="0" cy="0"/>
          <a:chOff x="0" y="0"/>
          <a:chExt cx="0" cy="0"/>
        </a:xfrm>
      </p:grpSpPr>
      <p:sp>
        <p:nvSpPr>
          <p:cNvPr id="3971" name="Google Shape;3971;p643"/>
          <p:cNvSpPr/>
          <p:nvPr/>
        </p:nvSpPr>
        <p:spPr>
          <a:xfrm>
            <a:off x="3112367" y="0"/>
            <a:ext cx="60315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972" name="Google Shape;3972;p643"/>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3973" name="Google Shape;3973;p643"/>
          <p:cNvSpPr txBox="1">
            <a:spLocks noGrp="1"/>
          </p:cNvSpPr>
          <p:nvPr>
            <p:ph type="body" idx="1"/>
          </p:nvPr>
        </p:nvSpPr>
        <p:spPr>
          <a:xfrm>
            <a:off x="661717" y="1511521"/>
            <a:ext cx="1833600" cy="4002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74" name="Google Shape;3974;p643"/>
          <p:cNvSpPr txBox="1">
            <a:spLocks noGrp="1"/>
          </p:cNvSpPr>
          <p:nvPr>
            <p:ph type="body" idx="2"/>
          </p:nvPr>
        </p:nvSpPr>
        <p:spPr>
          <a:xfrm>
            <a:off x="665372" y="2107230"/>
            <a:ext cx="1831500" cy="11811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75" name="Google Shape;3975;p643"/>
          <p:cNvSpPr txBox="1">
            <a:spLocks noGrp="1"/>
          </p:cNvSpPr>
          <p:nvPr>
            <p:ph type="body" idx="3"/>
          </p:nvPr>
        </p:nvSpPr>
        <p:spPr>
          <a:xfrm>
            <a:off x="3974753" y="1988051"/>
            <a:ext cx="3982200" cy="19083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76" name="Google Shape;3976;p643"/>
          <p:cNvSpPr txBox="1">
            <a:spLocks noGrp="1"/>
          </p:cNvSpPr>
          <p:nvPr>
            <p:ph type="body" idx="4"/>
          </p:nvPr>
        </p:nvSpPr>
        <p:spPr>
          <a:xfrm>
            <a:off x="3995736" y="1440079"/>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77" name="Google Shape;3977;p64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Agenda 03">
  <p:cSld name="Agenda 03">
    <p:spTree>
      <p:nvGrpSpPr>
        <p:cNvPr id="1" name="Shape 3978"/>
        <p:cNvGrpSpPr/>
        <p:nvPr/>
      </p:nvGrpSpPr>
      <p:grpSpPr>
        <a:xfrm>
          <a:off x="0" y="0"/>
          <a:ext cx="0" cy="0"/>
          <a:chOff x="0" y="0"/>
          <a:chExt cx="0" cy="0"/>
        </a:xfrm>
      </p:grpSpPr>
      <p:sp>
        <p:nvSpPr>
          <p:cNvPr id="3979" name="Google Shape;3979;p644"/>
          <p:cNvSpPr txBox="1">
            <a:spLocks noGrp="1"/>
          </p:cNvSpPr>
          <p:nvPr>
            <p:ph type="body" idx="1"/>
          </p:nvPr>
        </p:nvSpPr>
        <p:spPr>
          <a:xfrm>
            <a:off x="1120080" y="2193131"/>
            <a:ext cx="2116200" cy="757200"/>
          </a:xfrm>
          <a:prstGeom prst="rect">
            <a:avLst/>
          </a:prstGeom>
          <a:noFill/>
          <a:ln>
            <a:noFill/>
          </a:ln>
        </p:spPr>
        <p:txBody>
          <a:bodyPr spcFirstLastPara="1" wrap="square" lIns="19050" tIns="19050" rIns="19050" bIns="19050" anchor="ctr" anchorCtr="0">
            <a:spAutoFit/>
          </a:bodyPr>
          <a:lstStyle>
            <a:lvl1pPr marL="457200" lvl="0" indent="-228600" algn="l"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0" name="Google Shape;3980;p644"/>
          <p:cNvSpPr txBox="1">
            <a:spLocks noGrp="1"/>
          </p:cNvSpPr>
          <p:nvPr>
            <p:ph type="body" idx="2"/>
          </p:nvPr>
        </p:nvSpPr>
        <p:spPr>
          <a:xfrm>
            <a:off x="5069681" y="968276"/>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1" name="Google Shape;3981;p644"/>
          <p:cNvSpPr txBox="1">
            <a:spLocks noGrp="1"/>
          </p:cNvSpPr>
          <p:nvPr>
            <p:ph type="body" idx="3"/>
          </p:nvPr>
        </p:nvSpPr>
        <p:spPr>
          <a:xfrm>
            <a:off x="5071298" y="1261169"/>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2" name="Google Shape;3982;p644"/>
          <p:cNvSpPr txBox="1">
            <a:spLocks noGrp="1"/>
          </p:cNvSpPr>
          <p:nvPr>
            <p:ph type="body" idx="4"/>
          </p:nvPr>
        </p:nvSpPr>
        <p:spPr>
          <a:xfrm>
            <a:off x="5069681" y="1630486"/>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3" name="Google Shape;3983;p644"/>
          <p:cNvSpPr txBox="1">
            <a:spLocks noGrp="1"/>
          </p:cNvSpPr>
          <p:nvPr>
            <p:ph type="body" idx="5"/>
          </p:nvPr>
        </p:nvSpPr>
        <p:spPr>
          <a:xfrm>
            <a:off x="5071298" y="1928738"/>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4" name="Google Shape;3984;p644"/>
          <p:cNvSpPr txBox="1">
            <a:spLocks noGrp="1"/>
          </p:cNvSpPr>
          <p:nvPr>
            <p:ph type="body" idx="6"/>
          </p:nvPr>
        </p:nvSpPr>
        <p:spPr>
          <a:xfrm>
            <a:off x="5069681" y="230341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5" name="Google Shape;3985;p644"/>
          <p:cNvSpPr txBox="1">
            <a:spLocks noGrp="1"/>
          </p:cNvSpPr>
          <p:nvPr>
            <p:ph type="body" idx="7"/>
          </p:nvPr>
        </p:nvSpPr>
        <p:spPr>
          <a:xfrm>
            <a:off x="5071298" y="2596307"/>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6" name="Google Shape;3986;p644"/>
          <p:cNvSpPr txBox="1">
            <a:spLocks noGrp="1"/>
          </p:cNvSpPr>
          <p:nvPr>
            <p:ph type="body" idx="8"/>
          </p:nvPr>
        </p:nvSpPr>
        <p:spPr>
          <a:xfrm>
            <a:off x="5069681" y="2994719"/>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7" name="Google Shape;3987;p644"/>
          <p:cNvSpPr txBox="1">
            <a:spLocks noGrp="1"/>
          </p:cNvSpPr>
          <p:nvPr>
            <p:ph type="body" idx="9"/>
          </p:nvPr>
        </p:nvSpPr>
        <p:spPr>
          <a:xfrm>
            <a:off x="5071298" y="3287613"/>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8" name="Google Shape;3988;p644"/>
          <p:cNvSpPr txBox="1">
            <a:spLocks noGrp="1"/>
          </p:cNvSpPr>
          <p:nvPr>
            <p:ph type="body" idx="13"/>
          </p:nvPr>
        </p:nvSpPr>
        <p:spPr>
          <a:xfrm>
            <a:off x="5069681" y="3646587"/>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89" name="Google Shape;3989;p644"/>
          <p:cNvSpPr txBox="1">
            <a:spLocks noGrp="1"/>
          </p:cNvSpPr>
          <p:nvPr>
            <p:ph type="body" idx="14"/>
          </p:nvPr>
        </p:nvSpPr>
        <p:spPr>
          <a:xfrm>
            <a:off x="5071298" y="3939480"/>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0" name="Google Shape;3990;p64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Agenda 04">
  <p:cSld name="Agenda 04">
    <p:bg>
      <p:bgPr>
        <a:solidFill>
          <a:srgbClr val="1767DA"/>
        </a:solidFill>
        <a:effectLst/>
      </p:bgPr>
    </p:bg>
    <p:spTree>
      <p:nvGrpSpPr>
        <p:cNvPr id="1" name="Shape 3991"/>
        <p:cNvGrpSpPr/>
        <p:nvPr/>
      </p:nvGrpSpPr>
      <p:grpSpPr>
        <a:xfrm>
          <a:off x="0" y="0"/>
          <a:ext cx="0" cy="0"/>
          <a:chOff x="0" y="0"/>
          <a:chExt cx="0" cy="0"/>
        </a:xfrm>
      </p:grpSpPr>
      <p:sp>
        <p:nvSpPr>
          <p:cNvPr id="3992" name="Google Shape;3992;p645"/>
          <p:cNvSpPr txBox="1">
            <a:spLocks noGrp="1"/>
          </p:cNvSpPr>
          <p:nvPr>
            <p:ph type="body" idx="1"/>
          </p:nvPr>
        </p:nvSpPr>
        <p:spPr>
          <a:xfrm>
            <a:off x="1107281" y="2193131"/>
            <a:ext cx="2116200" cy="7572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DFEFE"/>
              </a:buClr>
              <a:buSzPts val="4700"/>
              <a:buFont typeface="Play"/>
              <a:buNone/>
              <a:defRPr sz="47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3" name="Google Shape;3993;p645"/>
          <p:cNvSpPr txBox="1">
            <a:spLocks noGrp="1"/>
          </p:cNvSpPr>
          <p:nvPr>
            <p:ph type="body" idx="2"/>
          </p:nvPr>
        </p:nvSpPr>
        <p:spPr>
          <a:xfrm>
            <a:off x="5069681" y="968276"/>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4" name="Google Shape;3994;p645"/>
          <p:cNvSpPr txBox="1">
            <a:spLocks noGrp="1"/>
          </p:cNvSpPr>
          <p:nvPr>
            <p:ph type="body" idx="3"/>
          </p:nvPr>
        </p:nvSpPr>
        <p:spPr>
          <a:xfrm>
            <a:off x="5071298" y="1261169"/>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5" name="Google Shape;3995;p645"/>
          <p:cNvSpPr txBox="1">
            <a:spLocks noGrp="1"/>
          </p:cNvSpPr>
          <p:nvPr>
            <p:ph type="body" idx="4"/>
          </p:nvPr>
        </p:nvSpPr>
        <p:spPr>
          <a:xfrm>
            <a:off x="5069681" y="1630486"/>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6" name="Google Shape;3996;p645"/>
          <p:cNvSpPr txBox="1">
            <a:spLocks noGrp="1"/>
          </p:cNvSpPr>
          <p:nvPr>
            <p:ph type="body" idx="5"/>
          </p:nvPr>
        </p:nvSpPr>
        <p:spPr>
          <a:xfrm>
            <a:off x="5071298" y="1928738"/>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7" name="Google Shape;3997;p645"/>
          <p:cNvSpPr txBox="1">
            <a:spLocks noGrp="1"/>
          </p:cNvSpPr>
          <p:nvPr>
            <p:ph type="body" idx="6"/>
          </p:nvPr>
        </p:nvSpPr>
        <p:spPr>
          <a:xfrm>
            <a:off x="5069681" y="230341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8" name="Google Shape;3998;p645"/>
          <p:cNvSpPr txBox="1">
            <a:spLocks noGrp="1"/>
          </p:cNvSpPr>
          <p:nvPr>
            <p:ph type="body" idx="7"/>
          </p:nvPr>
        </p:nvSpPr>
        <p:spPr>
          <a:xfrm>
            <a:off x="5071298" y="2596307"/>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3999" name="Google Shape;3999;p645"/>
          <p:cNvSpPr txBox="1">
            <a:spLocks noGrp="1"/>
          </p:cNvSpPr>
          <p:nvPr>
            <p:ph type="body" idx="8"/>
          </p:nvPr>
        </p:nvSpPr>
        <p:spPr>
          <a:xfrm>
            <a:off x="5069681" y="2994719"/>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0" name="Google Shape;4000;p645"/>
          <p:cNvSpPr txBox="1">
            <a:spLocks noGrp="1"/>
          </p:cNvSpPr>
          <p:nvPr>
            <p:ph type="body" idx="9"/>
          </p:nvPr>
        </p:nvSpPr>
        <p:spPr>
          <a:xfrm>
            <a:off x="5071298" y="3287613"/>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1" name="Google Shape;4001;p645"/>
          <p:cNvSpPr txBox="1">
            <a:spLocks noGrp="1"/>
          </p:cNvSpPr>
          <p:nvPr>
            <p:ph type="body" idx="13"/>
          </p:nvPr>
        </p:nvSpPr>
        <p:spPr>
          <a:xfrm>
            <a:off x="5069681" y="3646587"/>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2" name="Google Shape;4002;p645"/>
          <p:cNvSpPr txBox="1">
            <a:spLocks noGrp="1"/>
          </p:cNvSpPr>
          <p:nvPr>
            <p:ph type="body" idx="14"/>
          </p:nvPr>
        </p:nvSpPr>
        <p:spPr>
          <a:xfrm>
            <a:off x="5071298" y="3939480"/>
            <a:ext cx="10068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3" name="Google Shape;4003;p64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Chapter 01">
  <p:cSld name="Chapter 01">
    <p:spTree>
      <p:nvGrpSpPr>
        <p:cNvPr id="1" name="Shape 4004"/>
        <p:cNvGrpSpPr/>
        <p:nvPr/>
      </p:nvGrpSpPr>
      <p:grpSpPr>
        <a:xfrm>
          <a:off x="0" y="0"/>
          <a:ext cx="0" cy="0"/>
          <a:chOff x="0" y="0"/>
          <a:chExt cx="0" cy="0"/>
        </a:xfrm>
      </p:grpSpPr>
      <p:sp>
        <p:nvSpPr>
          <p:cNvPr id="4005" name="Google Shape;4005;p646"/>
          <p:cNvSpPr/>
          <p:nvPr/>
        </p:nvSpPr>
        <p:spPr>
          <a:xfrm>
            <a:off x="3112367" y="0"/>
            <a:ext cx="60315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06" name="Google Shape;4006;p646"/>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4007" name="Google Shape;4007;p646"/>
          <p:cNvSpPr txBox="1">
            <a:spLocks noGrp="1"/>
          </p:cNvSpPr>
          <p:nvPr>
            <p:ph type="body" idx="1"/>
          </p:nvPr>
        </p:nvSpPr>
        <p:spPr>
          <a:xfrm>
            <a:off x="661717" y="1516279"/>
            <a:ext cx="1833600" cy="4002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8" name="Google Shape;4008;p646"/>
          <p:cNvSpPr txBox="1">
            <a:spLocks noGrp="1"/>
          </p:cNvSpPr>
          <p:nvPr>
            <p:ph type="body" idx="2"/>
          </p:nvPr>
        </p:nvSpPr>
        <p:spPr>
          <a:xfrm>
            <a:off x="665372" y="1988051"/>
            <a:ext cx="1831500" cy="11811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09" name="Google Shape;4009;p646"/>
          <p:cNvSpPr txBox="1">
            <a:spLocks noGrp="1"/>
          </p:cNvSpPr>
          <p:nvPr>
            <p:ph type="body" idx="3"/>
          </p:nvPr>
        </p:nvSpPr>
        <p:spPr>
          <a:xfrm>
            <a:off x="3974753" y="1988051"/>
            <a:ext cx="3982200" cy="19083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0" name="Google Shape;4010;p646"/>
          <p:cNvSpPr txBox="1">
            <a:spLocks noGrp="1"/>
          </p:cNvSpPr>
          <p:nvPr>
            <p:ph type="body" idx="4"/>
          </p:nvPr>
        </p:nvSpPr>
        <p:spPr>
          <a:xfrm>
            <a:off x="3995736" y="1440079"/>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1" name="Google Shape;4011;p64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Chapter 02">
  <p:cSld name="Chapter 02">
    <p:spTree>
      <p:nvGrpSpPr>
        <p:cNvPr id="1" name="Shape 4012"/>
        <p:cNvGrpSpPr/>
        <p:nvPr/>
      </p:nvGrpSpPr>
      <p:grpSpPr>
        <a:xfrm>
          <a:off x="0" y="0"/>
          <a:ext cx="0" cy="0"/>
          <a:chOff x="0" y="0"/>
          <a:chExt cx="0" cy="0"/>
        </a:xfrm>
      </p:grpSpPr>
      <p:sp>
        <p:nvSpPr>
          <p:cNvPr id="4013" name="Google Shape;4013;p647"/>
          <p:cNvSpPr/>
          <p:nvPr/>
        </p:nvSpPr>
        <p:spPr>
          <a:xfrm>
            <a:off x="3112367" y="0"/>
            <a:ext cx="6031500" cy="5143500"/>
          </a:xfrm>
          <a:prstGeom prst="rect">
            <a:avLst/>
          </a:pr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14" name="Google Shape;4014;p647"/>
          <p:cNvSpPr/>
          <p:nvPr/>
        </p:nvSpPr>
        <p:spPr>
          <a:xfrm>
            <a:off x="4014518" y="1475802"/>
            <a:ext cx="4289700" cy="471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767DA"/>
              </a:buClr>
              <a:buSzPts val="2800"/>
              <a:buFont typeface="Play"/>
              <a:buNone/>
            </a:pPr>
            <a:endParaRPr sz="2800" b="0" i="0" u="none" strike="noStrike" cap="none">
              <a:solidFill>
                <a:srgbClr val="1767DA"/>
              </a:solidFill>
              <a:latin typeface="Play"/>
              <a:ea typeface="Play"/>
              <a:cs typeface="Play"/>
              <a:sym typeface="Play"/>
            </a:endParaRPr>
          </a:p>
        </p:txBody>
      </p:sp>
      <p:sp>
        <p:nvSpPr>
          <p:cNvPr id="4015" name="Google Shape;4015;p647"/>
          <p:cNvSpPr txBox="1">
            <a:spLocks noGrp="1"/>
          </p:cNvSpPr>
          <p:nvPr>
            <p:ph type="body" idx="1"/>
          </p:nvPr>
        </p:nvSpPr>
        <p:spPr>
          <a:xfrm>
            <a:off x="661717" y="1511521"/>
            <a:ext cx="1833600" cy="4002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6" name="Google Shape;4016;p647"/>
          <p:cNvSpPr txBox="1">
            <a:spLocks noGrp="1"/>
          </p:cNvSpPr>
          <p:nvPr>
            <p:ph type="body" idx="2"/>
          </p:nvPr>
        </p:nvSpPr>
        <p:spPr>
          <a:xfrm>
            <a:off x="3974753" y="1988051"/>
            <a:ext cx="3982200" cy="19083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7" name="Google Shape;4017;p647"/>
          <p:cNvSpPr txBox="1">
            <a:spLocks noGrp="1"/>
          </p:cNvSpPr>
          <p:nvPr>
            <p:ph type="body" idx="3"/>
          </p:nvPr>
        </p:nvSpPr>
        <p:spPr>
          <a:xfrm>
            <a:off x="3995736" y="1440079"/>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8" name="Google Shape;4018;p647"/>
          <p:cNvSpPr txBox="1">
            <a:spLocks noGrp="1"/>
          </p:cNvSpPr>
          <p:nvPr>
            <p:ph type="body" idx="4"/>
          </p:nvPr>
        </p:nvSpPr>
        <p:spPr>
          <a:xfrm>
            <a:off x="665372" y="1988051"/>
            <a:ext cx="1831500" cy="11811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19" name="Google Shape;4019;p64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455"/>
        <p:cNvGrpSpPr/>
        <p:nvPr/>
      </p:nvGrpSpPr>
      <p:grpSpPr>
        <a:xfrm>
          <a:off x="0" y="0"/>
          <a:ext cx="0" cy="0"/>
          <a:chOff x="0" y="0"/>
          <a:chExt cx="0" cy="0"/>
        </a:xfrm>
      </p:grpSpPr>
      <p:sp>
        <p:nvSpPr>
          <p:cNvPr id="456" name="Google Shape;456;p6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57" name="Google Shape;457;p6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58" name="Google Shape;458;p66"/>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459" name="Google Shape;459;p66"/>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460" name="Google Shape;460;p66"/>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61" name="Google Shape;461;p66"/>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Chapter 01">
  <p:cSld name="Chapter 01 2">
    <p:spTree>
      <p:nvGrpSpPr>
        <p:cNvPr id="1" name="Shape 4020"/>
        <p:cNvGrpSpPr/>
        <p:nvPr/>
      </p:nvGrpSpPr>
      <p:grpSpPr>
        <a:xfrm>
          <a:off x="0" y="0"/>
          <a:ext cx="0" cy="0"/>
          <a:chOff x="0" y="0"/>
          <a:chExt cx="0" cy="0"/>
        </a:xfrm>
      </p:grpSpPr>
      <p:grpSp>
        <p:nvGrpSpPr>
          <p:cNvPr id="4021" name="Google Shape;4021;p648"/>
          <p:cNvGrpSpPr/>
          <p:nvPr/>
        </p:nvGrpSpPr>
        <p:grpSpPr>
          <a:xfrm>
            <a:off x="1260128" y="1254690"/>
            <a:ext cx="299865" cy="238121"/>
            <a:chOff x="-2" y="0"/>
            <a:chExt cx="799641" cy="634989"/>
          </a:xfrm>
        </p:grpSpPr>
        <p:pic>
          <p:nvPicPr>
            <p:cNvPr id="4022" name="Google Shape;4022;p648" descr="pasted-movie.png"/>
            <p:cNvPicPr preferRelativeResize="0"/>
            <p:nvPr/>
          </p:nvPicPr>
          <p:blipFill rotWithShape="1">
            <a:blip r:embed="rId2">
              <a:alphaModFix/>
            </a:blip>
            <a:srcRect t="7898" b="21134"/>
            <a:stretch/>
          </p:blipFill>
          <p:spPr>
            <a:xfrm>
              <a:off x="536391" y="0"/>
              <a:ext cx="263248" cy="627071"/>
            </a:xfrm>
            <a:prstGeom prst="rect">
              <a:avLst/>
            </a:prstGeom>
            <a:noFill/>
            <a:ln>
              <a:noFill/>
            </a:ln>
          </p:spPr>
        </p:pic>
        <p:grpSp>
          <p:nvGrpSpPr>
            <p:cNvPr id="4023" name="Google Shape;4023;p648"/>
            <p:cNvGrpSpPr/>
            <p:nvPr/>
          </p:nvGrpSpPr>
          <p:grpSpPr>
            <a:xfrm>
              <a:off x="-2" y="7641"/>
              <a:ext cx="515485" cy="627348"/>
              <a:chOff x="-1" y="0"/>
              <a:chExt cx="515485" cy="627348"/>
            </a:xfrm>
          </p:grpSpPr>
          <p:sp>
            <p:nvSpPr>
              <p:cNvPr id="4024" name="Google Shape;4024;p648"/>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25" name="Google Shape;4025;p648"/>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26" name="Google Shape;4026;p648"/>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27" name="Google Shape;4027;p648"/>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28" name="Google Shape;4028;p648"/>
          <p:cNvSpPr txBox="1">
            <a:spLocks noGrp="1"/>
          </p:cNvSpPr>
          <p:nvPr>
            <p:ph type="body" idx="1"/>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29" name="Google Shape;4029;p648"/>
          <p:cNvSpPr txBox="1">
            <a:spLocks noGrp="1"/>
          </p:cNvSpPr>
          <p:nvPr>
            <p:ph type="body" idx="2"/>
          </p:nvPr>
        </p:nvSpPr>
        <p:spPr>
          <a:xfrm>
            <a:off x="1260128" y="1492467"/>
            <a:ext cx="32586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30" name="Google Shape;4030;p64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Chapter 02">
  <p:cSld name="Chapter 02 2">
    <p:spTree>
      <p:nvGrpSpPr>
        <p:cNvPr id="1" name="Shape 4031"/>
        <p:cNvGrpSpPr/>
        <p:nvPr/>
      </p:nvGrpSpPr>
      <p:grpSpPr>
        <a:xfrm>
          <a:off x="0" y="0"/>
          <a:ext cx="0" cy="0"/>
          <a:chOff x="0" y="0"/>
          <a:chExt cx="0" cy="0"/>
        </a:xfrm>
      </p:grpSpPr>
      <p:sp>
        <p:nvSpPr>
          <p:cNvPr id="4032" name="Google Shape;4032;p649"/>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33" name="Google Shape;4033;p649"/>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34" name="Google Shape;4034;p649"/>
          <p:cNvGrpSpPr/>
          <p:nvPr/>
        </p:nvGrpSpPr>
        <p:grpSpPr>
          <a:xfrm>
            <a:off x="1259067" y="1226115"/>
            <a:ext cx="365945" cy="333375"/>
            <a:chOff x="-2" y="0"/>
            <a:chExt cx="975853" cy="889000"/>
          </a:xfrm>
        </p:grpSpPr>
        <p:pic>
          <p:nvPicPr>
            <p:cNvPr id="4035" name="Google Shape;4035;p649" descr="pasted-movie.png"/>
            <p:cNvPicPr preferRelativeResize="0"/>
            <p:nvPr/>
          </p:nvPicPr>
          <p:blipFill rotWithShape="1">
            <a:blip r:embed="rId2">
              <a:alphaModFix/>
            </a:blip>
            <a:srcRect/>
            <a:stretch/>
          </p:blipFill>
          <p:spPr>
            <a:xfrm>
              <a:off x="530324" y="0"/>
              <a:ext cx="445527" cy="889000"/>
            </a:xfrm>
            <a:prstGeom prst="rect">
              <a:avLst/>
            </a:prstGeom>
            <a:noFill/>
            <a:ln>
              <a:noFill/>
            </a:ln>
          </p:spPr>
        </p:pic>
        <p:grpSp>
          <p:nvGrpSpPr>
            <p:cNvPr id="4036" name="Google Shape;4036;p649"/>
            <p:cNvGrpSpPr/>
            <p:nvPr/>
          </p:nvGrpSpPr>
          <p:grpSpPr>
            <a:xfrm>
              <a:off x="-2" y="80324"/>
              <a:ext cx="519307" cy="632020"/>
              <a:chOff x="-1" y="0"/>
              <a:chExt cx="519307" cy="632020"/>
            </a:xfrm>
          </p:grpSpPr>
          <p:sp>
            <p:nvSpPr>
              <p:cNvPr id="4037" name="Google Shape;4037;p649"/>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38" name="Google Shape;4038;p649"/>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39" name="Google Shape;4039;p649"/>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40" name="Google Shape;4040;p649"/>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41" name="Google Shape;4041;p64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Chapter 03">
  <p:cSld name="Chapter 03">
    <p:spTree>
      <p:nvGrpSpPr>
        <p:cNvPr id="1" name="Shape 4042"/>
        <p:cNvGrpSpPr/>
        <p:nvPr/>
      </p:nvGrpSpPr>
      <p:grpSpPr>
        <a:xfrm>
          <a:off x="0" y="0"/>
          <a:ext cx="0" cy="0"/>
          <a:chOff x="0" y="0"/>
          <a:chExt cx="0" cy="0"/>
        </a:xfrm>
      </p:grpSpPr>
      <p:sp>
        <p:nvSpPr>
          <p:cNvPr id="4043" name="Google Shape;4043;p650"/>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44" name="Google Shape;4044;p650"/>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45" name="Google Shape;4045;p650"/>
          <p:cNvGrpSpPr/>
          <p:nvPr/>
        </p:nvGrpSpPr>
        <p:grpSpPr>
          <a:xfrm>
            <a:off x="1259819" y="1254690"/>
            <a:ext cx="373968" cy="238125"/>
            <a:chOff x="-1" y="0"/>
            <a:chExt cx="997247" cy="635001"/>
          </a:xfrm>
        </p:grpSpPr>
        <p:pic>
          <p:nvPicPr>
            <p:cNvPr id="4046" name="Google Shape;4046;p650" descr="Multi overlap number 3"/>
            <p:cNvPicPr preferRelativeResize="0"/>
            <p:nvPr/>
          </p:nvPicPr>
          <p:blipFill rotWithShape="1">
            <a:blip r:embed="rId2">
              <a:alphaModFix/>
            </a:blip>
            <a:srcRect t="7418" b="19348"/>
            <a:stretch/>
          </p:blipFill>
          <p:spPr>
            <a:xfrm>
              <a:off x="551158" y="0"/>
              <a:ext cx="446088" cy="635001"/>
            </a:xfrm>
            <a:prstGeom prst="rect">
              <a:avLst/>
            </a:prstGeom>
            <a:noFill/>
            <a:ln>
              <a:noFill/>
            </a:ln>
          </p:spPr>
        </p:pic>
        <p:grpSp>
          <p:nvGrpSpPr>
            <p:cNvPr id="4047" name="Google Shape;4047;p650"/>
            <p:cNvGrpSpPr/>
            <p:nvPr/>
          </p:nvGrpSpPr>
          <p:grpSpPr>
            <a:xfrm>
              <a:off x="-1" y="1080"/>
              <a:ext cx="519987" cy="632825"/>
              <a:chOff x="-1" y="0"/>
              <a:chExt cx="519987" cy="632825"/>
            </a:xfrm>
          </p:grpSpPr>
          <p:sp>
            <p:nvSpPr>
              <p:cNvPr id="4048" name="Google Shape;4048;p650"/>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49" name="Google Shape;4049;p650"/>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50" name="Google Shape;4050;p650"/>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51" name="Google Shape;4051;p650"/>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52" name="Google Shape;4052;p65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Chapter 04">
  <p:cSld name="Chapter 04">
    <p:spTree>
      <p:nvGrpSpPr>
        <p:cNvPr id="1" name="Shape 4053"/>
        <p:cNvGrpSpPr/>
        <p:nvPr/>
      </p:nvGrpSpPr>
      <p:grpSpPr>
        <a:xfrm>
          <a:off x="0" y="0"/>
          <a:ext cx="0" cy="0"/>
          <a:chOff x="0" y="0"/>
          <a:chExt cx="0" cy="0"/>
        </a:xfrm>
      </p:grpSpPr>
      <p:sp>
        <p:nvSpPr>
          <p:cNvPr id="4054" name="Google Shape;4054;p651"/>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55" name="Google Shape;4055;p651"/>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56" name="Google Shape;4056;p651"/>
          <p:cNvGrpSpPr/>
          <p:nvPr/>
        </p:nvGrpSpPr>
        <p:grpSpPr>
          <a:xfrm>
            <a:off x="1261086" y="1249927"/>
            <a:ext cx="390482" cy="238117"/>
            <a:chOff x="-1" y="0"/>
            <a:chExt cx="1041286" cy="634978"/>
          </a:xfrm>
        </p:grpSpPr>
        <p:pic>
          <p:nvPicPr>
            <p:cNvPr id="4057" name="Google Shape;4057;p651" descr="Multi overlap number 4"/>
            <p:cNvPicPr preferRelativeResize="0"/>
            <p:nvPr/>
          </p:nvPicPr>
          <p:blipFill rotWithShape="1">
            <a:blip r:embed="rId2">
              <a:alphaModFix/>
            </a:blip>
            <a:srcRect t="8543" b="20850"/>
            <a:stretch/>
          </p:blipFill>
          <p:spPr>
            <a:xfrm>
              <a:off x="537682" y="0"/>
              <a:ext cx="503603" cy="628275"/>
            </a:xfrm>
            <a:prstGeom prst="rect">
              <a:avLst/>
            </a:prstGeom>
            <a:noFill/>
            <a:ln>
              <a:noFill/>
            </a:ln>
          </p:spPr>
        </p:pic>
        <p:sp>
          <p:nvSpPr>
            <p:cNvPr id="4058" name="Google Shape;4058;p651"/>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59" name="Google Shape;4059;p651"/>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60" name="Google Shape;4060;p651"/>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4061" name="Google Shape;4061;p651"/>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62" name="Google Shape;4062;p65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Chapter 05">
  <p:cSld name="Chapter 05">
    <p:spTree>
      <p:nvGrpSpPr>
        <p:cNvPr id="1" name="Shape 4063"/>
        <p:cNvGrpSpPr/>
        <p:nvPr/>
      </p:nvGrpSpPr>
      <p:grpSpPr>
        <a:xfrm>
          <a:off x="0" y="0"/>
          <a:ext cx="0" cy="0"/>
          <a:chOff x="0" y="0"/>
          <a:chExt cx="0" cy="0"/>
        </a:xfrm>
      </p:grpSpPr>
      <p:sp>
        <p:nvSpPr>
          <p:cNvPr id="4064" name="Google Shape;4064;p652"/>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65" name="Google Shape;4065;p652"/>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66" name="Google Shape;4066;p652"/>
          <p:cNvGrpSpPr/>
          <p:nvPr/>
        </p:nvGrpSpPr>
        <p:grpSpPr>
          <a:xfrm>
            <a:off x="1263919" y="1249927"/>
            <a:ext cx="375291" cy="238125"/>
            <a:chOff x="-1" y="0"/>
            <a:chExt cx="1000777" cy="634999"/>
          </a:xfrm>
        </p:grpSpPr>
        <p:pic>
          <p:nvPicPr>
            <p:cNvPr id="4067" name="Google Shape;4067;p652" descr="Multi overlap number 5"/>
            <p:cNvPicPr preferRelativeResize="0"/>
            <p:nvPr/>
          </p:nvPicPr>
          <p:blipFill rotWithShape="1">
            <a:blip r:embed="rId2">
              <a:alphaModFix/>
            </a:blip>
            <a:srcRect t="8375" b="19671"/>
            <a:stretch/>
          </p:blipFill>
          <p:spPr>
            <a:xfrm>
              <a:off x="545149" y="0"/>
              <a:ext cx="455627" cy="632238"/>
            </a:xfrm>
            <a:prstGeom prst="rect">
              <a:avLst/>
            </a:prstGeom>
            <a:noFill/>
            <a:ln>
              <a:noFill/>
            </a:ln>
          </p:spPr>
        </p:pic>
        <p:grpSp>
          <p:nvGrpSpPr>
            <p:cNvPr id="4068" name="Google Shape;4068;p652"/>
            <p:cNvGrpSpPr/>
            <p:nvPr/>
          </p:nvGrpSpPr>
          <p:grpSpPr>
            <a:xfrm>
              <a:off x="-1" y="4913"/>
              <a:ext cx="517726" cy="630086"/>
              <a:chOff x="-1" y="0"/>
              <a:chExt cx="517726" cy="630086"/>
            </a:xfrm>
          </p:grpSpPr>
          <p:sp>
            <p:nvSpPr>
              <p:cNvPr id="4069" name="Google Shape;4069;p652"/>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70" name="Google Shape;4070;p652"/>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71" name="Google Shape;4071;p652"/>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72" name="Google Shape;4072;p652"/>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73" name="Google Shape;4073;p65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Chapter 06">
  <p:cSld name="Chapter 06">
    <p:spTree>
      <p:nvGrpSpPr>
        <p:cNvPr id="1" name="Shape 4074"/>
        <p:cNvGrpSpPr/>
        <p:nvPr/>
      </p:nvGrpSpPr>
      <p:grpSpPr>
        <a:xfrm>
          <a:off x="0" y="0"/>
          <a:ext cx="0" cy="0"/>
          <a:chOff x="0" y="0"/>
          <a:chExt cx="0" cy="0"/>
        </a:xfrm>
      </p:grpSpPr>
      <p:sp>
        <p:nvSpPr>
          <p:cNvPr id="4075" name="Google Shape;4075;p653"/>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76" name="Google Shape;4076;p653"/>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77" name="Google Shape;4077;p653"/>
          <p:cNvGrpSpPr/>
          <p:nvPr/>
        </p:nvGrpSpPr>
        <p:grpSpPr>
          <a:xfrm>
            <a:off x="1262161" y="1249927"/>
            <a:ext cx="388333" cy="238125"/>
            <a:chOff x="-2" y="0"/>
            <a:chExt cx="1035555" cy="635001"/>
          </a:xfrm>
        </p:grpSpPr>
        <p:pic>
          <p:nvPicPr>
            <p:cNvPr id="4078" name="Google Shape;4078;p653" descr="Multi overlap number 6"/>
            <p:cNvPicPr preferRelativeResize="0"/>
            <p:nvPr/>
          </p:nvPicPr>
          <p:blipFill rotWithShape="1">
            <a:blip r:embed="rId2">
              <a:alphaModFix/>
            </a:blip>
            <a:srcRect t="8882" b="19596"/>
            <a:stretch/>
          </p:blipFill>
          <p:spPr>
            <a:xfrm>
              <a:off x="547979" y="0"/>
              <a:ext cx="487574" cy="635001"/>
            </a:xfrm>
            <a:prstGeom prst="rect">
              <a:avLst/>
            </a:prstGeom>
            <a:noFill/>
            <a:ln>
              <a:noFill/>
            </a:ln>
          </p:spPr>
        </p:pic>
        <p:grpSp>
          <p:nvGrpSpPr>
            <p:cNvPr id="4079" name="Google Shape;4079;p653"/>
            <p:cNvGrpSpPr/>
            <p:nvPr/>
          </p:nvGrpSpPr>
          <p:grpSpPr>
            <a:xfrm>
              <a:off x="-2" y="1080"/>
              <a:ext cx="519987" cy="632825"/>
              <a:chOff x="-1" y="0"/>
              <a:chExt cx="519987" cy="632825"/>
            </a:xfrm>
          </p:grpSpPr>
          <p:sp>
            <p:nvSpPr>
              <p:cNvPr id="4080" name="Google Shape;4080;p653"/>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81" name="Google Shape;4081;p653"/>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82" name="Google Shape;4082;p653"/>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83" name="Google Shape;4083;p653"/>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84" name="Google Shape;4084;p65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Chapter 07 ">
  <p:cSld name="Chapter 07 ">
    <p:spTree>
      <p:nvGrpSpPr>
        <p:cNvPr id="1" name="Shape 4085"/>
        <p:cNvGrpSpPr/>
        <p:nvPr/>
      </p:nvGrpSpPr>
      <p:grpSpPr>
        <a:xfrm>
          <a:off x="0" y="0"/>
          <a:ext cx="0" cy="0"/>
          <a:chOff x="0" y="0"/>
          <a:chExt cx="0" cy="0"/>
        </a:xfrm>
      </p:grpSpPr>
      <p:sp>
        <p:nvSpPr>
          <p:cNvPr id="4086" name="Google Shape;4086;p654"/>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87" name="Google Shape;4087;p654"/>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88" name="Google Shape;4088;p654"/>
          <p:cNvGrpSpPr/>
          <p:nvPr/>
        </p:nvGrpSpPr>
        <p:grpSpPr>
          <a:xfrm>
            <a:off x="1263443" y="1249927"/>
            <a:ext cx="366719" cy="238125"/>
            <a:chOff x="-1" y="0"/>
            <a:chExt cx="977918" cy="634999"/>
          </a:xfrm>
        </p:grpSpPr>
        <p:pic>
          <p:nvPicPr>
            <p:cNvPr id="4089" name="Google Shape;4089;p654" descr="Multi overlap number 7"/>
            <p:cNvPicPr preferRelativeResize="0"/>
            <p:nvPr/>
          </p:nvPicPr>
          <p:blipFill rotWithShape="1">
            <a:blip r:embed="rId2">
              <a:alphaModFix/>
            </a:blip>
            <a:srcRect t="8862" b="20858"/>
            <a:stretch/>
          </p:blipFill>
          <p:spPr>
            <a:xfrm>
              <a:off x="539030" y="0"/>
              <a:ext cx="438887" cy="632239"/>
            </a:xfrm>
            <a:prstGeom prst="rect">
              <a:avLst/>
            </a:prstGeom>
            <a:noFill/>
            <a:ln>
              <a:noFill/>
            </a:ln>
          </p:spPr>
        </p:pic>
        <p:grpSp>
          <p:nvGrpSpPr>
            <p:cNvPr id="4090" name="Google Shape;4090;p654"/>
            <p:cNvGrpSpPr/>
            <p:nvPr/>
          </p:nvGrpSpPr>
          <p:grpSpPr>
            <a:xfrm>
              <a:off x="-1" y="4913"/>
              <a:ext cx="517726" cy="630086"/>
              <a:chOff x="-1" y="0"/>
              <a:chExt cx="517726" cy="630086"/>
            </a:xfrm>
          </p:grpSpPr>
          <p:sp>
            <p:nvSpPr>
              <p:cNvPr id="4091" name="Google Shape;4091;p65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92" name="Google Shape;4092;p65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093" name="Google Shape;4093;p65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094" name="Google Shape;4094;p654"/>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095" name="Google Shape;4095;p65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Chapter 08">
  <p:cSld name="Chapter 08">
    <p:spTree>
      <p:nvGrpSpPr>
        <p:cNvPr id="1" name="Shape 4096"/>
        <p:cNvGrpSpPr/>
        <p:nvPr/>
      </p:nvGrpSpPr>
      <p:grpSpPr>
        <a:xfrm>
          <a:off x="0" y="0"/>
          <a:ext cx="0" cy="0"/>
          <a:chOff x="0" y="0"/>
          <a:chExt cx="0" cy="0"/>
        </a:xfrm>
      </p:grpSpPr>
      <p:sp>
        <p:nvSpPr>
          <p:cNvPr id="4097" name="Google Shape;4097;p655"/>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098" name="Google Shape;4098;p655"/>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099" name="Google Shape;4099;p655"/>
          <p:cNvGrpSpPr/>
          <p:nvPr/>
        </p:nvGrpSpPr>
        <p:grpSpPr>
          <a:xfrm>
            <a:off x="1264331" y="1249927"/>
            <a:ext cx="383994" cy="238125"/>
            <a:chOff x="-1" y="0"/>
            <a:chExt cx="1023984" cy="634999"/>
          </a:xfrm>
        </p:grpSpPr>
        <p:pic>
          <p:nvPicPr>
            <p:cNvPr id="4100" name="Google Shape;4100;p655" descr="Multi overlap number 8"/>
            <p:cNvPicPr preferRelativeResize="0"/>
            <p:nvPr/>
          </p:nvPicPr>
          <p:blipFill rotWithShape="1">
            <a:blip r:embed="rId2">
              <a:alphaModFix/>
            </a:blip>
            <a:srcRect t="7545" b="19194"/>
            <a:stretch/>
          </p:blipFill>
          <p:spPr>
            <a:xfrm>
              <a:off x="544094" y="0"/>
              <a:ext cx="479889" cy="632239"/>
            </a:xfrm>
            <a:prstGeom prst="rect">
              <a:avLst/>
            </a:prstGeom>
            <a:noFill/>
            <a:ln>
              <a:noFill/>
            </a:ln>
          </p:spPr>
        </p:pic>
        <p:grpSp>
          <p:nvGrpSpPr>
            <p:cNvPr id="4101" name="Google Shape;4101;p655"/>
            <p:cNvGrpSpPr/>
            <p:nvPr/>
          </p:nvGrpSpPr>
          <p:grpSpPr>
            <a:xfrm>
              <a:off x="-1" y="4913"/>
              <a:ext cx="517726" cy="630086"/>
              <a:chOff x="-1" y="0"/>
              <a:chExt cx="517726" cy="630086"/>
            </a:xfrm>
          </p:grpSpPr>
          <p:sp>
            <p:nvSpPr>
              <p:cNvPr id="4102" name="Google Shape;4102;p655"/>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03" name="Google Shape;4103;p655"/>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04" name="Google Shape;4104;p655"/>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105" name="Google Shape;4105;p655"/>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106" name="Google Shape;4106;p65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Chapter 09">
  <p:cSld name="Chapter 09">
    <p:spTree>
      <p:nvGrpSpPr>
        <p:cNvPr id="1" name="Shape 4107"/>
        <p:cNvGrpSpPr/>
        <p:nvPr/>
      </p:nvGrpSpPr>
      <p:grpSpPr>
        <a:xfrm>
          <a:off x="0" y="0"/>
          <a:ext cx="0" cy="0"/>
          <a:chOff x="0" y="0"/>
          <a:chExt cx="0" cy="0"/>
        </a:xfrm>
      </p:grpSpPr>
      <p:sp>
        <p:nvSpPr>
          <p:cNvPr id="4108" name="Google Shape;4108;p656"/>
          <p:cNvSpPr/>
          <p:nvPr/>
        </p:nvSpPr>
        <p:spPr>
          <a:xfrm>
            <a:off x="8746171" y="-22229"/>
            <a:ext cx="397818" cy="5176926"/>
          </a:xfrm>
          <a:custGeom>
            <a:avLst/>
            <a:gdLst/>
            <a:ahLst/>
            <a:cxnLst/>
            <a:rect l="l" t="t" r="r" b="b"/>
            <a:pathLst>
              <a:path w="21600" h="21600" extrusionOk="0">
                <a:moveTo>
                  <a:pt x="21600" y="99"/>
                </a:moveTo>
                <a:lnTo>
                  <a:pt x="21600" y="21600"/>
                </a:lnTo>
                <a:lnTo>
                  <a:pt x="0" y="21600"/>
                </a:lnTo>
                <a:lnTo>
                  <a:pt x="8864" y="0"/>
                </a:lnTo>
                <a:lnTo>
                  <a:pt x="21600" y="9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109" name="Google Shape;4109;p656"/>
          <p:cNvSpPr txBox="1">
            <a:spLocks noGrp="1"/>
          </p:cNvSpPr>
          <p:nvPr>
            <p:ph type="body" idx="1"/>
          </p:nvPr>
        </p:nvSpPr>
        <p:spPr>
          <a:xfrm>
            <a:off x="1260128" y="1492467"/>
            <a:ext cx="4099500" cy="4764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110" name="Google Shape;4110;p656"/>
          <p:cNvGrpSpPr/>
          <p:nvPr/>
        </p:nvGrpSpPr>
        <p:grpSpPr>
          <a:xfrm>
            <a:off x="1263947" y="1249927"/>
            <a:ext cx="384761" cy="238125"/>
            <a:chOff x="-1" y="0"/>
            <a:chExt cx="1026029" cy="634999"/>
          </a:xfrm>
        </p:grpSpPr>
        <p:pic>
          <p:nvPicPr>
            <p:cNvPr id="4111" name="Google Shape;4111;p656" descr="Multi overlap number 9"/>
            <p:cNvPicPr preferRelativeResize="0"/>
            <p:nvPr/>
          </p:nvPicPr>
          <p:blipFill rotWithShape="1">
            <a:blip r:embed="rId2">
              <a:alphaModFix/>
            </a:blip>
            <a:srcRect t="7459" b="20748"/>
            <a:stretch/>
          </p:blipFill>
          <p:spPr>
            <a:xfrm>
              <a:off x="542432" y="0"/>
              <a:ext cx="483596" cy="632239"/>
            </a:xfrm>
            <a:prstGeom prst="rect">
              <a:avLst/>
            </a:prstGeom>
            <a:noFill/>
            <a:ln>
              <a:noFill/>
            </a:ln>
          </p:spPr>
        </p:pic>
        <p:grpSp>
          <p:nvGrpSpPr>
            <p:cNvPr id="4112" name="Google Shape;4112;p656"/>
            <p:cNvGrpSpPr/>
            <p:nvPr/>
          </p:nvGrpSpPr>
          <p:grpSpPr>
            <a:xfrm>
              <a:off x="-1" y="4913"/>
              <a:ext cx="517726" cy="630086"/>
              <a:chOff x="-1" y="0"/>
              <a:chExt cx="517726" cy="630086"/>
            </a:xfrm>
          </p:grpSpPr>
          <p:sp>
            <p:nvSpPr>
              <p:cNvPr id="4113" name="Google Shape;4113;p65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14" name="Google Shape;4114;p65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15" name="Google Shape;4115;p65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grpSp>
      <p:sp>
        <p:nvSpPr>
          <p:cNvPr id="4116" name="Google Shape;4116;p656"/>
          <p:cNvSpPr txBox="1">
            <a:spLocks noGrp="1"/>
          </p:cNvSpPr>
          <p:nvPr>
            <p:ph type="body" idx="2"/>
          </p:nvPr>
        </p:nvSpPr>
        <p:spPr>
          <a:xfrm>
            <a:off x="1260128" y="2054093"/>
            <a:ext cx="3082200" cy="15669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117" name="Google Shape;4117;p65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Our mission">
  <p:cSld name="Our mission">
    <p:spTree>
      <p:nvGrpSpPr>
        <p:cNvPr id="1" name="Shape 4118"/>
        <p:cNvGrpSpPr/>
        <p:nvPr/>
      </p:nvGrpSpPr>
      <p:grpSpPr>
        <a:xfrm>
          <a:off x="0" y="0"/>
          <a:ext cx="0" cy="0"/>
          <a:chOff x="0" y="0"/>
          <a:chExt cx="0" cy="0"/>
        </a:xfrm>
      </p:grpSpPr>
      <p:sp>
        <p:nvSpPr>
          <p:cNvPr id="4119" name="Google Shape;4119;p657"/>
          <p:cNvSpPr/>
          <p:nvPr/>
        </p:nvSpPr>
        <p:spPr>
          <a:xfrm>
            <a:off x="3856214" y="-8440"/>
            <a:ext cx="5339790" cy="5234976"/>
          </a:xfrm>
          <a:custGeom>
            <a:avLst/>
            <a:gdLst/>
            <a:ahLst/>
            <a:cxnLst/>
            <a:rect l="l" t="t" r="r" b="b"/>
            <a:pathLst>
              <a:path w="21600" h="21600" extrusionOk="0">
                <a:moveTo>
                  <a:pt x="5547" y="3942"/>
                </a:moveTo>
                <a:lnTo>
                  <a:pt x="19705" y="0"/>
                </a:lnTo>
                <a:lnTo>
                  <a:pt x="21600" y="0"/>
                </a:lnTo>
                <a:lnTo>
                  <a:pt x="21600" y="18293"/>
                </a:lnTo>
                <a:lnTo>
                  <a:pt x="0" y="21600"/>
                </a:lnTo>
                <a:lnTo>
                  <a:pt x="5547" y="3942"/>
                </a:lnTo>
                <a:close/>
              </a:path>
            </a:pathLst>
          </a:custGeom>
          <a:solidFill>
            <a:srgbClr val="81B435"/>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4120" name="Google Shape;4120;p657"/>
          <p:cNvSpPr txBox="1"/>
          <p:nvPr/>
        </p:nvSpPr>
        <p:spPr>
          <a:xfrm>
            <a:off x="795668" y="1062037"/>
            <a:ext cx="3442500" cy="689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mission</a:t>
            </a:r>
            <a:endParaRPr sz="500"/>
          </a:p>
        </p:txBody>
      </p:sp>
      <p:sp>
        <p:nvSpPr>
          <p:cNvPr id="4121" name="Google Shape;4121;p657"/>
          <p:cNvSpPr txBox="1"/>
          <p:nvPr/>
        </p:nvSpPr>
        <p:spPr>
          <a:xfrm>
            <a:off x="800727" y="1833563"/>
            <a:ext cx="3168300" cy="1952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800"/>
              <a:buFont typeface="Play"/>
              <a:buNone/>
            </a:pPr>
            <a:r>
              <a:rPr lang="en" sz="1800" b="1" i="0" u="none" strike="noStrike" cap="none">
                <a:solidFill>
                  <a:srgbClr val="0E1113"/>
                </a:solidFill>
                <a:latin typeface="Play"/>
                <a:ea typeface="Play"/>
                <a:cs typeface="Play"/>
                <a:sym typeface="Play"/>
              </a:rPr>
              <a:t>Why we exist</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Our mission is the cornerstone of our company, defining why we exist and our unique value to the world. </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It remains constant as our brand evolves, setting the tone for our storytelling and aligning our growth with our core purpose and values.</a:t>
            </a:r>
            <a:endParaRPr sz="500"/>
          </a:p>
        </p:txBody>
      </p:sp>
      <p:sp>
        <p:nvSpPr>
          <p:cNvPr id="4122" name="Google Shape;4122;p657"/>
          <p:cNvSpPr txBox="1"/>
          <p:nvPr/>
        </p:nvSpPr>
        <p:spPr>
          <a:xfrm>
            <a:off x="5639130" y="1466878"/>
            <a:ext cx="2604000" cy="1811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3200"/>
              <a:buFont typeface="Play"/>
              <a:buNone/>
            </a:pPr>
            <a:r>
              <a:rPr lang="en" sz="3200" b="0" i="0" u="none" strike="noStrike" cap="none">
                <a:solidFill>
                  <a:srgbClr val="0E1113"/>
                </a:solidFill>
                <a:latin typeface="Play"/>
                <a:ea typeface="Play"/>
                <a:cs typeface="Play"/>
                <a:sym typeface="Play"/>
              </a:rPr>
              <a:t>To unleash the potential of </a:t>
            </a:r>
            <a:endParaRPr sz="500"/>
          </a:p>
          <a:p>
            <a:pPr marL="0" marR="0" lvl="0" indent="0" algn="l" rtl="0">
              <a:lnSpc>
                <a:spcPct val="90000"/>
              </a:lnSpc>
              <a:spcBef>
                <a:spcPts val="0"/>
              </a:spcBef>
              <a:spcAft>
                <a:spcPts val="0"/>
              </a:spcAft>
              <a:buClr>
                <a:srgbClr val="0E1113"/>
              </a:buClr>
              <a:buSzPts val="3200"/>
              <a:buFont typeface="Play"/>
              <a:buNone/>
            </a:pPr>
            <a:r>
              <a:rPr lang="en" sz="3200" b="0" i="0" u="none" strike="noStrike" cap="none">
                <a:solidFill>
                  <a:srgbClr val="0E1113"/>
                </a:solidFill>
                <a:latin typeface="Play"/>
                <a:ea typeface="Play"/>
                <a:cs typeface="Play"/>
                <a:sym typeface="Play"/>
              </a:rPr>
              <a:t>every team</a:t>
            </a:r>
            <a:endParaRPr sz="500"/>
          </a:p>
        </p:txBody>
      </p:sp>
      <p:sp>
        <p:nvSpPr>
          <p:cNvPr id="4123" name="Google Shape;4123;p657"/>
          <p:cNvSpPr txBox="1"/>
          <p:nvPr/>
        </p:nvSpPr>
        <p:spPr>
          <a:xfrm>
            <a:off x="5663240" y="2929365"/>
            <a:ext cx="2699400" cy="1325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100"/>
              <a:buFont typeface="Play"/>
              <a:buNone/>
            </a:pPr>
            <a:r>
              <a:rPr lang="en" sz="1100" b="0" i="0" u="none" strike="noStrike" cap="none">
                <a:solidFill>
                  <a:srgbClr val="14171A"/>
                </a:solidFill>
                <a:latin typeface="Play"/>
                <a:ea typeface="Play"/>
                <a:cs typeface="Play"/>
                <a:sym typeface="Play"/>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500"/>
          </a:p>
        </p:txBody>
      </p:sp>
      <p:sp>
        <p:nvSpPr>
          <p:cNvPr id="4124" name="Google Shape;4124;p657"/>
          <p:cNvSpPr/>
          <p:nvPr/>
        </p:nvSpPr>
        <p:spPr>
          <a:xfrm>
            <a:off x="802857" y="4403307"/>
            <a:ext cx="4866600" cy="4866600"/>
          </a:xfrm>
          <a:prstGeom prst="ellipse">
            <a:avLst/>
          </a:prstGeom>
          <a:noFill/>
          <a:ln w="25400" cap="flat" cmpd="sng">
            <a:solidFill>
              <a:srgbClr val="000000"/>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125" name="Google Shape;4125;p657"/>
          <p:cNvSpPr/>
          <p:nvPr/>
        </p:nvSpPr>
        <p:spPr>
          <a:xfrm>
            <a:off x="3858182" y="4554946"/>
            <a:ext cx="1053216" cy="676350"/>
          </a:xfrm>
          <a:custGeom>
            <a:avLst/>
            <a:gdLst/>
            <a:ahLst/>
            <a:cxnLst/>
            <a:rect l="l" t="t" r="r" b="b"/>
            <a:pathLst>
              <a:path w="21600" h="21600" extrusionOk="0">
                <a:moveTo>
                  <a:pt x="4338" y="0"/>
                </a:moveTo>
                <a:lnTo>
                  <a:pt x="0" y="21600"/>
                </a:lnTo>
                <a:lnTo>
                  <a:pt x="21600" y="16489"/>
                </a:lnTo>
                <a:cubicBezTo>
                  <a:pt x="16520" y="9005"/>
                  <a:pt x="10539" y="3527"/>
                  <a:pt x="4338" y="0"/>
                </a:cubicBezTo>
                <a:close/>
              </a:path>
            </a:pathLst>
          </a:custGeom>
          <a:solidFill>
            <a:srgbClr val="144A34"/>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4126" name="Google Shape;4126;p65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462"/>
        <p:cNvGrpSpPr/>
        <p:nvPr/>
      </p:nvGrpSpPr>
      <p:grpSpPr>
        <a:xfrm>
          <a:off x="0" y="0"/>
          <a:ext cx="0" cy="0"/>
          <a:chOff x="0" y="0"/>
          <a:chExt cx="0" cy="0"/>
        </a:xfrm>
      </p:grpSpPr>
      <p:sp>
        <p:nvSpPr>
          <p:cNvPr id="463" name="Google Shape;463;p6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64" name="Google Shape;464;p6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65" name="Google Shape;465;p6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66" name="Google Shape;466;p67"/>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467" name="Google Shape;467;p67"/>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468" name="Google Shape;468;p67"/>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469" name="Google Shape;469;p67"/>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Our purpose">
  <p:cSld name="Our purpose">
    <p:spTree>
      <p:nvGrpSpPr>
        <p:cNvPr id="1" name="Shape 4127"/>
        <p:cNvGrpSpPr/>
        <p:nvPr/>
      </p:nvGrpSpPr>
      <p:grpSpPr>
        <a:xfrm>
          <a:off x="0" y="0"/>
          <a:ext cx="0" cy="0"/>
          <a:chOff x="0" y="0"/>
          <a:chExt cx="0" cy="0"/>
        </a:xfrm>
      </p:grpSpPr>
      <p:sp>
        <p:nvSpPr>
          <p:cNvPr id="4128" name="Google Shape;4128;p658"/>
          <p:cNvSpPr/>
          <p:nvPr/>
        </p:nvSpPr>
        <p:spPr>
          <a:xfrm>
            <a:off x="4384671" y="372527"/>
            <a:ext cx="4793364" cy="4274461"/>
          </a:xfrm>
          <a:custGeom>
            <a:avLst/>
            <a:gdLst/>
            <a:ahLst/>
            <a:cxnLst/>
            <a:rect l="l" t="t" r="r" b="b"/>
            <a:pathLst>
              <a:path w="21600" h="21402" extrusionOk="0">
                <a:moveTo>
                  <a:pt x="1174" y="3880"/>
                </a:moveTo>
                <a:lnTo>
                  <a:pt x="0" y="21270"/>
                </a:lnTo>
                <a:cubicBezTo>
                  <a:pt x="4898" y="21600"/>
                  <a:pt x="9811" y="21313"/>
                  <a:pt x="14659" y="20413"/>
                </a:cubicBezTo>
                <a:cubicBezTo>
                  <a:pt x="16995" y="19979"/>
                  <a:pt x="19312" y="19404"/>
                  <a:pt x="21600" y="18689"/>
                </a:cubicBezTo>
                <a:lnTo>
                  <a:pt x="21600" y="0"/>
                </a:lnTo>
                <a:cubicBezTo>
                  <a:pt x="18105" y="1581"/>
                  <a:pt x="14475" y="2699"/>
                  <a:pt x="10777" y="3332"/>
                </a:cubicBezTo>
                <a:cubicBezTo>
                  <a:pt x="7598" y="3876"/>
                  <a:pt x="4382" y="4059"/>
                  <a:pt x="1174" y="3880"/>
                </a:cubicBez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4129" name="Google Shape;4129;p658"/>
          <p:cNvSpPr txBox="1"/>
          <p:nvPr/>
        </p:nvSpPr>
        <p:spPr>
          <a:xfrm>
            <a:off x="795668" y="1062314"/>
            <a:ext cx="3442500" cy="1340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purpose</a:t>
            </a:r>
            <a:endParaRPr sz="500"/>
          </a:p>
        </p:txBody>
      </p:sp>
      <p:sp>
        <p:nvSpPr>
          <p:cNvPr id="4130" name="Google Shape;4130;p658"/>
          <p:cNvSpPr txBox="1"/>
          <p:nvPr/>
        </p:nvSpPr>
        <p:spPr>
          <a:xfrm>
            <a:off x="800727" y="1834714"/>
            <a:ext cx="2775300" cy="2461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800"/>
              <a:buFont typeface="Play"/>
              <a:buNone/>
            </a:pPr>
            <a:r>
              <a:rPr lang="en" sz="1800" b="1" i="0" u="none" strike="noStrike" cap="none">
                <a:solidFill>
                  <a:srgbClr val="0E1113"/>
                </a:solidFill>
                <a:latin typeface="Play"/>
                <a:ea typeface="Play"/>
                <a:cs typeface="Play"/>
                <a:sym typeface="Play"/>
              </a:rPr>
              <a:t>What we do</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Alongside our mission, our purpose acts as our core brand philosophy, guiding our impact and expression.</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It can be used as a filter for everything we do as a brand.</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If unleashing the potential of teams is our mission, then advancing how humans collaborate is what we do to get there.</a:t>
            </a:r>
            <a:endParaRPr sz="500"/>
          </a:p>
        </p:txBody>
      </p:sp>
      <p:sp>
        <p:nvSpPr>
          <p:cNvPr id="4131" name="Google Shape;4131;p658"/>
          <p:cNvSpPr txBox="1"/>
          <p:nvPr/>
        </p:nvSpPr>
        <p:spPr>
          <a:xfrm>
            <a:off x="6039180" y="1928840"/>
            <a:ext cx="2604000" cy="1811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3200" b="0" i="0" u="none" strike="noStrike" cap="none">
                <a:solidFill>
                  <a:srgbClr val="E9F2FE"/>
                </a:solidFill>
                <a:latin typeface="Play"/>
                <a:ea typeface="Play"/>
                <a:cs typeface="Play"/>
                <a:sym typeface="Play"/>
              </a:rPr>
              <a:t>Advance human collaboration.</a:t>
            </a:r>
            <a:endParaRPr sz="500"/>
          </a:p>
        </p:txBody>
      </p:sp>
      <p:sp>
        <p:nvSpPr>
          <p:cNvPr id="4132" name="Google Shape;4132;p658"/>
          <p:cNvSpPr/>
          <p:nvPr/>
        </p:nvSpPr>
        <p:spPr>
          <a:xfrm>
            <a:off x="2850732" y="4150153"/>
            <a:ext cx="4866600" cy="4866600"/>
          </a:xfrm>
          <a:prstGeom prst="ellipse">
            <a:avLst/>
          </a:prstGeom>
          <a:noFill/>
          <a:ln w="25400" cap="flat" cmpd="sng">
            <a:solidFill>
              <a:srgbClr val="000000"/>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133" name="Google Shape;4133;p658"/>
          <p:cNvSpPr txBox="1"/>
          <p:nvPr/>
        </p:nvSpPr>
        <p:spPr>
          <a:xfrm>
            <a:off x="7428221" y="1602637"/>
            <a:ext cx="1608900" cy="207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We are a tech company</a:t>
            </a:r>
            <a:endParaRPr sz="500"/>
          </a:p>
        </p:txBody>
      </p:sp>
      <p:sp>
        <p:nvSpPr>
          <p:cNvPr id="4134" name="Google Shape;4134;p658"/>
          <p:cNvSpPr txBox="1"/>
          <p:nvPr/>
        </p:nvSpPr>
        <p:spPr>
          <a:xfrm>
            <a:off x="4939340" y="2014572"/>
            <a:ext cx="1050900" cy="393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We keep people at the center</a:t>
            </a:r>
            <a:endParaRPr sz="500"/>
          </a:p>
        </p:txBody>
      </p:sp>
      <p:sp>
        <p:nvSpPr>
          <p:cNvPr id="4135" name="Google Shape;4135;p658"/>
          <p:cNvSpPr txBox="1"/>
          <p:nvPr/>
        </p:nvSpPr>
        <p:spPr>
          <a:xfrm>
            <a:off x="5846349" y="3596233"/>
            <a:ext cx="2304000" cy="393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1100" b="0" i="0" u="none" strike="noStrike" cap="none">
                <a:solidFill>
                  <a:srgbClr val="E9F2FE"/>
                </a:solidFill>
                <a:latin typeface="Play"/>
                <a:ea typeface="Play"/>
                <a:cs typeface="Play"/>
                <a:sym typeface="Play"/>
              </a:rPr>
              <a:t>Is what we do and what we empower</a:t>
            </a:r>
            <a:endParaRPr sz="500"/>
          </a:p>
        </p:txBody>
      </p:sp>
      <p:pic>
        <p:nvPicPr>
          <p:cNvPr id="4136" name="Google Shape;4136;p658" descr="pasted-movie.png"/>
          <p:cNvPicPr preferRelativeResize="0"/>
          <p:nvPr/>
        </p:nvPicPr>
        <p:blipFill rotWithShape="1">
          <a:blip r:embed="rId2">
            <a:alphaModFix/>
          </a:blip>
          <a:srcRect/>
          <a:stretch/>
        </p:blipFill>
        <p:spPr>
          <a:xfrm>
            <a:off x="7799248" y="1894383"/>
            <a:ext cx="383145" cy="324200"/>
          </a:xfrm>
          <a:prstGeom prst="rect">
            <a:avLst/>
          </a:prstGeom>
          <a:noFill/>
          <a:ln>
            <a:noFill/>
          </a:ln>
        </p:spPr>
      </p:pic>
      <p:pic>
        <p:nvPicPr>
          <p:cNvPr id="4137" name="Google Shape;4137;p658" descr="pasted-movie.png"/>
          <p:cNvPicPr preferRelativeResize="0"/>
          <p:nvPr/>
        </p:nvPicPr>
        <p:blipFill rotWithShape="1">
          <a:blip r:embed="rId3">
            <a:alphaModFix/>
          </a:blip>
          <a:srcRect/>
          <a:stretch/>
        </p:blipFill>
        <p:spPr>
          <a:xfrm>
            <a:off x="5909345" y="3313779"/>
            <a:ext cx="349138" cy="204042"/>
          </a:xfrm>
          <a:prstGeom prst="rect">
            <a:avLst/>
          </a:prstGeom>
          <a:noFill/>
          <a:ln>
            <a:noFill/>
          </a:ln>
        </p:spPr>
      </p:pic>
      <p:pic>
        <p:nvPicPr>
          <p:cNvPr id="4138" name="Google Shape;4138;p658" descr="Image"/>
          <p:cNvPicPr preferRelativeResize="0"/>
          <p:nvPr/>
        </p:nvPicPr>
        <p:blipFill rotWithShape="1">
          <a:blip r:embed="rId4">
            <a:alphaModFix/>
          </a:blip>
          <a:srcRect b="41850"/>
          <a:stretch/>
        </p:blipFill>
        <p:spPr>
          <a:xfrm rot="10800000" flipH="1">
            <a:off x="5453368" y="2456389"/>
            <a:ext cx="383145" cy="283776"/>
          </a:xfrm>
          <a:prstGeom prst="rect">
            <a:avLst/>
          </a:prstGeom>
          <a:noFill/>
          <a:ln>
            <a:noFill/>
          </a:ln>
        </p:spPr>
      </p:pic>
      <p:sp>
        <p:nvSpPr>
          <p:cNvPr id="4139" name="Google Shape;4139;p658"/>
          <p:cNvSpPr/>
          <p:nvPr/>
        </p:nvSpPr>
        <p:spPr>
          <a:xfrm>
            <a:off x="4387089" y="4145390"/>
            <a:ext cx="2277504" cy="496750"/>
          </a:xfrm>
          <a:custGeom>
            <a:avLst/>
            <a:gdLst/>
            <a:ahLst/>
            <a:cxnLst/>
            <a:rect l="l" t="t" r="r" b="b"/>
            <a:pathLst>
              <a:path w="21600" h="20778" extrusionOk="0">
                <a:moveTo>
                  <a:pt x="8531" y="0"/>
                </a:moveTo>
                <a:cubicBezTo>
                  <a:pt x="5709" y="0"/>
                  <a:pt x="2888" y="2292"/>
                  <a:pt x="219" y="6829"/>
                </a:cubicBezTo>
                <a:lnTo>
                  <a:pt x="0" y="19671"/>
                </a:lnTo>
                <a:cubicBezTo>
                  <a:pt x="7203" y="21600"/>
                  <a:pt x="14423" y="21006"/>
                  <a:pt x="21600" y="17910"/>
                </a:cubicBezTo>
                <a:cubicBezTo>
                  <a:pt x="17676" y="5988"/>
                  <a:pt x="13105" y="0"/>
                  <a:pt x="8531"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4140" name="Google Shape;4140;p65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Our core values">
  <p:cSld name="Our core values">
    <p:spTree>
      <p:nvGrpSpPr>
        <p:cNvPr id="1" name="Shape 4141"/>
        <p:cNvGrpSpPr/>
        <p:nvPr/>
      </p:nvGrpSpPr>
      <p:grpSpPr>
        <a:xfrm>
          <a:off x="0" y="0"/>
          <a:ext cx="0" cy="0"/>
          <a:chOff x="0" y="0"/>
          <a:chExt cx="0" cy="0"/>
        </a:xfrm>
      </p:grpSpPr>
      <p:pic>
        <p:nvPicPr>
          <p:cNvPr id="4142" name="Google Shape;4142;p659"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4143" name="Google Shape;4143;p659"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sp>
        <p:nvSpPr>
          <p:cNvPr id="4144" name="Google Shape;4144;p659"/>
          <p:cNvSpPr txBox="1"/>
          <p:nvPr/>
        </p:nvSpPr>
        <p:spPr>
          <a:xfrm>
            <a:off x="7082285"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Build with heart and balance</a:t>
            </a:r>
            <a:endParaRPr sz="500"/>
          </a:p>
        </p:txBody>
      </p:sp>
      <p:sp>
        <p:nvSpPr>
          <p:cNvPr id="4145" name="Google Shape;4145;p659"/>
          <p:cNvSpPr txBox="1"/>
          <p:nvPr/>
        </p:nvSpPr>
        <p:spPr>
          <a:xfrm>
            <a:off x="3976688"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Be the change you seek</a:t>
            </a:r>
            <a:endParaRPr sz="500"/>
          </a:p>
        </p:txBody>
      </p:sp>
      <p:sp>
        <p:nvSpPr>
          <p:cNvPr id="4146" name="Google Shape;4146;p659"/>
          <p:cNvSpPr txBox="1"/>
          <p:nvPr/>
        </p:nvSpPr>
        <p:spPr>
          <a:xfrm>
            <a:off x="5529486"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Don’t #@!% the customer</a:t>
            </a:r>
            <a:endParaRPr sz="500"/>
          </a:p>
        </p:txBody>
      </p:sp>
      <p:sp>
        <p:nvSpPr>
          <p:cNvPr id="4147" name="Google Shape;4147;p659"/>
          <p:cNvSpPr txBox="1"/>
          <p:nvPr/>
        </p:nvSpPr>
        <p:spPr>
          <a:xfrm>
            <a:off x="2106379" y="934142"/>
            <a:ext cx="4931100" cy="689700"/>
          </a:xfrm>
          <a:prstGeom prst="rect">
            <a:avLst/>
          </a:prstGeom>
          <a:noFill/>
          <a:ln>
            <a:noFill/>
          </a:ln>
        </p:spPr>
        <p:txBody>
          <a:bodyPr spcFirstLastPara="1" wrap="square" lIns="19050" tIns="19050" rIns="19050" bIns="19050" anchor="t" anchorCtr="0">
            <a:spAutoFit/>
          </a:bodyPr>
          <a:lstStyle/>
          <a:p>
            <a:pPr marL="0" marR="0" lvl="0" indent="0" algn="ctr"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Our core values</a:t>
            </a:r>
            <a:endParaRPr sz="500"/>
          </a:p>
        </p:txBody>
      </p:sp>
      <p:sp>
        <p:nvSpPr>
          <p:cNvPr id="4148" name="Google Shape;4148;p659"/>
          <p:cNvSpPr txBox="1"/>
          <p:nvPr/>
        </p:nvSpPr>
        <p:spPr>
          <a:xfrm>
            <a:off x="2461420" y="1621972"/>
            <a:ext cx="4221300" cy="8265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600"/>
              <a:buFont typeface="Play"/>
              <a:buNone/>
            </a:pPr>
            <a:r>
              <a:rPr lang="en" sz="1600" b="0" i="0" u="none" strike="noStrike" cap="none">
                <a:solidFill>
                  <a:srgbClr val="14171A"/>
                </a:solidFill>
                <a:latin typeface="Play"/>
                <a:ea typeface="Play"/>
                <a:cs typeface="Play"/>
                <a:sym typeface="Play"/>
              </a:rPr>
              <a:t>Our culture is rooted in five core values, guiding us as individuals, as employees, and as a brand.</a:t>
            </a:r>
            <a:endParaRPr sz="500"/>
          </a:p>
        </p:txBody>
      </p:sp>
      <p:pic>
        <p:nvPicPr>
          <p:cNvPr id="4149" name="Google Shape;4149;p659"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4150" name="Google Shape;4150;p659"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4151" name="Google Shape;4151;p659"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4152" name="Google Shape;4152;p659"/>
          <p:cNvSpPr txBox="1"/>
          <p:nvPr/>
        </p:nvSpPr>
        <p:spPr>
          <a:xfrm>
            <a:off x="871090"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Open company, no bullshit</a:t>
            </a:r>
            <a:endParaRPr sz="500"/>
          </a:p>
        </p:txBody>
      </p:sp>
      <p:sp>
        <p:nvSpPr>
          <p:cNvPr id="4153" name="Google Shape;4153;p659"/>
          <p:cNvSpPr txBox="1"/>
          <p:nvPr/>
        </p:nvSpPr>
        <p:spPr>
          <a:xfrm>
            <a:off x="2423889" y="3415224"/>
            <a:ext cx="1190700" cy="4263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Play, as </a:t>
            </a:r>
            <a:endParaRPr sz="500"/>
          </a:p>
          <a:p>
            <a:pPr marL="0" marR="0" lvl="0" indent="0" algn="ctr"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 team</a:t>
            </a:r>
            <a:endParaRPr sz="500"/>
          </a:p>
        </p:txBody>
      </p:sp>
      <p:sp>
        <p:nvSpPr>
          <p:cNvPr id="4154" name="Google Shape;4154;p65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Foundation">
  <p:cSld name="Foundation">
    <p:spTree>
      <p:nvGrpSpPr>
        <p:cNvPr id="1" name="Shape 4155"/>
        <p:cNvGrpSpPr/>
        <p:nvPr/>
      </p:nvGrpSpPr>
      <p:grpSpPr>
        <a:xfrm>
          <a:off x="0" y="0"/>
          <a:ext cx="0" cy="0"/>
          <a:chOff x="0" y="0"/>
          <a:chExt cx="0" cy="0"/>
        </a:xfrm>
      </p:grpSpPr>
      <p:sp>
        <p:nvSpPr>
          <p:cNvPr id="4156" name="Google Shape;4156;p660"/>
          <p:cNvSpPr txBox="1"/>
          <p:nvPr/>
        </p:nvSpPr>
        <p:spPr>
          <a:xfrm>
            <a:off x="671843" y="712084"/>
            <a:ext cx="3442500" cy="13407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Atlassian Foundation</a:t>
            </a:r>
            <a:endParaRPr sz="500"/>
          </a:p>
        </p:txBody>
      </p:sp>
      <p:sp>
        <p:nvSpPr>
          <p:cNvPr id="4157" name="Google Shape;4157;p660"/>
          <p:cNvSpPr txBox="1"/>
          <p:nvPr/>
        </p:nvSpPr>
        <p:spPr>
          <a:xfrm>
            <a:off x="676902" y="2184096"/>
            <a:ext cx="3086100" cy="2357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Atlassian Foundation is dedicated to creating global and local change through education and business, contributing 1% of our equity, profit, employee time, and products to achieve this goal.</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We offer our products free to try, with a 75% discount for eligible nonprofits. Our Global Weeks of Good annually inspire employee service, aligning with our vision to advance humanity via software and education.</a:t>
            </a:r>
            <a:endParaRPr sz="500"/>
          </a:p>
        </p:txBody>
      </p:sp>
      <p:sp>
        <p:nvSpPr>
          <p:cNvPr id="4158" name="Google Shape;4158;p660"/>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59" name="Google Shape;4159;p660"/>
          <p:cNvSpPr txBox="1"/>
          <p:nvPr/>
        </p:nvSpPr>
        <p:spPr>
          <a:xfrm>
            <a:off x="6040804" y="3255594"/>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$54M+</a:t>
            </a:r>
            <a:endParaRPr sz="500"/>
          </a:p>
        </p:txBody>
      </p:sp>
      <p:sp>
        <p:nvSpPr>
          <p:cNvPr id="4160" name="Google Shape;4160;p660"/>
          <p:cNvSpPr txBox="1"/>
          <p:nvPr/>
        </p:nvSpPr>
        <p:spPr>
          <a:xfrm>
            <a:off x="6040804" y="3536138"/>
            <a:ext cx="1071600" cy="7158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donated to non-profits around the world</a:t>
            </a:r>
            <a:endParaRPr sz="500"/>
          </a:p>
        </p:txBody>
      </p:sp>
      <p:sp>
        <p:nvSpPr>
          <p:cNvPr id="4161" name="Google Shape;4161;p660"/>
          <p:cNvSpPr txBox="1"/>
          <p:nvPr/>
        </p:nvSpPr>
        <p:spPr>
          <a:xfrm>
            <a:off x="4651305" y="3536138"/>
            <a:ext cx="1071600" cy="546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hours of employee time volunteered</a:t>
            </a:r>
            <a:endParaRPr sz="500"/>
          </a:p>
        </p:txBody>
      </p:sp>
      <p:sp>
        <p:nvSpPr>
          <p:cNvPr id="4162" name="Google Shape;4162;p660"/>
          <p:cNvSpPr txBox="1"/>
          <p:nvPr/>
        </p:nvSpPr>
        <p:spPr>
          <a:xfrm>
            <a:off x="7450376" y="3536138"/>
            <a:ext cx="1071600" cy="885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free or deeply discounted community license issued to non-profits</a:t>
            </a:r>
            <a:endParaRPr sz="500"/>
          </a:p>
        </p:txBody>
      </p:sp>
      <p:sp>
        <p:nvSpPr>
          <p:cNvPr id="4163" name="Google Shape;4163;p660"/>
          <p:cNvSpPr txBox="1"/>
          <p:nvPr/>
        </p:nvSpPr>
        <p:spPr>
          <a:xfrm>
            <a:off x="4651305"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200K+</a:t>
            </a:r>
            <a:endParaRPr sz="500"/>
          </a:p>
        </p:txBody>
      </p:sp>
      <p:sp>
        <p:nvSpPr>
          <p:cNvPr id="4164" name="Google Shape;4164;p660"/>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b="0" i="0" u="none" strike="noStrike" cap="none">
                <a:solidFill>
                  <a:srgbClr val="14171A"/>
                </a:solidFill>
                <a:latin typeface="Play"/>
                <a:ea typeface="Play"/>
                <a:cs typeface="Play"/>
                <a:sym typeface="Play"/>
              </a:rPr>
              <a:t>133K+</a:t>
            </a:r>
            <a:endParaRPr sz="500"/>
          </a:p>
        </p:txBody>
      </p:sp>
      <p:pic>
        <p:nvPicPr>
          <p:cNvPr id="4165" name="Google Shape;4165;p660" descr="Mask group.png"/>
          <p:cNvPicPr preferRelativeResize="0"/>
          <p:nvPr/>
        </p:nvPicPr>
        <p:blipFill rotWithShape="1">
          <a:blip r:embed="rId2">
            <a:alphaModFix/>
          </a:blip>
          <a:srcRect/>
          <a:stretch/>
        </p:blipFill>
        <p:spPr>
          <a:xfrm>
            <a:off x="5687684" y="-233253"/>
            <a:ext cx="3543299" cy="2629432"/>
          </a:xfrm>
          <a:prstGeom prst="rect">
            <a:avLst/>
          </a:prstGeom>
          <a:noFill/>
          <a:ln>
            <a:noFill/>
          </a:ln>
        </p:spPr>
      </p:pic>
      <p:pic>
        <p:nvPicPr>
          <p:cNvPr id="4166" name="Google Shape;4166;p660"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4167" name="Google Shape;4167;p660"/>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0" i="0" u="none" strike="noStrike" cap="none">
                <a:solidFill>
                  <a:srgbClr val="1767DA"/>
                </a:solidFill>
                <a:latin typeface="Play"/>
                <a:ea typeface="Play"/>
                <a:cs typeface="Play"/>
                <a:sym typeface="Play"/>
              </a:rPr>
              <a:t>Our impact</a:t>
            </a:r>
            <a:endParaRPr sz="500"/>
          </a:p>
        </p:txBody>
      </p:sp>
      <p:sp>
        <p:nvSpPr>
          <p:cNvPr id="4168" name="Google Shape;4168;p660"/>
          <p:cNvSpPr/>
          <p:nvPr/>
        </p:nvSpPr>
        <p:spPr>
          <a:xfrm>
            <a:off x="6050464" y="3010385"/>
            <a:ext cx="9252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0" i="0" u="none" strike="noStrike" cap="none">
                <a:solidFill>
                  <a:srgbClr val="1767DA"/>
                </a:solidFill>
                <a:latin typeface="Play"/>
                <a:ea typeface="Play"/>
                <a:cs typeface="Play"/>
                <a:sym typeface="Play"/>
              </a:rPr>
              <a:t>DONATIONS</a:t>
            </a:r>
            <a:endParaRPr sz="500"/>
          </a:p>
        </p:txBody>
      </p:sp>
      <p:sp>
        <p:nvSpPr>
          <p:cNvPr id="4169" name="Google Shape;4169;p660"/>
          <p:cNvSpPr/>
          <p:nvPr/>
        </p:nvSpPr>
        <p:spPr>
          <a:xfrm>
            <a:off x="4645527" y="3010385"/>
            <a:ext cx="9252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0" i="0" u="none" strike="noStrike" cap="none">
                <a:solidFill>
                  <a:srgbClr val="1767DA"/>
                </a:solidFill>
                <a:latin typeface="Play"/>
                <a:ea typeface="Play"/>
                <a:cs typeface="Play"/>
                <a:sym typeface="Play"/>
              </a:rPr>
              <a:t>EMPLOYEE TIME</a:t>
            </a:r>
            <a:endParaRPr sz="500"/>
          </a:p>
        </p:txBody>
      </p:sp>
      <p:sp>
        <p:nvSpPr>
          <p:cNvPr id="4170" name="Google Shape;4170;p660"/>
          <p:cNvSpPr/>
          <p:nvPr/>
        </p:nvSpPr>
        <p:spPr>
          <a:xfrm>
            <a:off x="7455402" y="3010385"/>
            <a:ext cx="925200" cy="180300"/>
          </a:xfrm>
          <a:prstGeom prst="roundRect">
            <a:avLst>
              <a:gd name="adj" fmla="val 15857"/>
            </a:avLst>
          </a:prstGeom>
          <a:noFill/>
          <a:ln w="38100"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b="0" i="0" u="none" strike="noStrike" cap="none">
                <a:solidFill>
                  <a:srgbClr val="1767DA"/>
                </a:solidFill>
                <a:latin typeface="Play"/>
                <a:ea typeface="Play"/>
                <a:cs typeface="Play"/>
                <a:sym typeface="Play"/>
              </a:rPr>
              <a:t>PRODUCT LICENSES</a:t>
            </a:r>
            <a:endParaRPr sz="500"/>
          </a:p>
        </p:txBody>
      </p:sp>
      <p:sp>
        <p:nvSpPr>
          <p:cNvPr id="4171" name="Google Shape;4171;p660"/>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4172" name="Google Shape;4172;p660"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4173" name="Google Shape;4173;p66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Team Anywhere">
  <p:cSld name="Team Anywhere">
    <p:spTree>
      <p:nvGrpSpPr>
        <p:cNvPr id="1" name="Shape 4174"/>
        <p:cNvGrpSpPr/>
        <p:nvPr/>
      </p:nvGrpSpPr>
      <p:grpSpPr>
        <a:xfrm>
          <a:off x="0" y="0"/>
          <a:ext cx="0" cy="0"/>
          <a:chOff x="0" y="0"/>
          <a:chExt cx="0" cy="0"/>
        </a:xfrm>
      </p:grpSpPr>
      <p:sp>
        <p:nvSpPr>
          <p:cNvPr id="4175" name="Google Shape;4175;p661"/>
          <p:cNvSpPr/>
          <p:nvPr/>
        </p:nvSpPr>
        <p:spPr>
          <a:xfrm>
            <a:off x="3940506" y="2586683"/>
            <a:ext cx="4915026" cy="1944540"/>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76" name="Google Shape;4176;p661"/>
          <p:cNvSpPr txBox="1"/>
          <p:nvPr/>
        </p:nvSpPr>
        <p:spPr>
          <a:xfrm>
            <a:off x="4804987" y="3119342"/>
            <a:ext cx="676200" cy="879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600" b="0" i="0" u="none" strike="noStrike" cap="none">
                <a:solidFill>
                  <a:srgbClr val="0E1113"/>
                </a:solidFill>
                <a:latin typeface="Play"/>
                <a:ea typeface="Play"/>
                <a:cs typeface="Play"/>
                <a:sym typeface="Play"/>
              </a:rPr>
              <a:t>92%</a:t>
            </a:r>
            <a:endParaRPr sz="500"/>
          </a:p>
        </p:txBody>
      </p:sp>
      <p:sp>
        <p:nvSpPr>
          <p:cNvPr id="4177" name="Google Shape;4177;p661"/>
          <p:cNvSpPr txBox="1"/>
          <p:nvPr/>
        </p:nvSpPr>
        <p:spPr>
          <a:xfrm>
            <a:off x="4340323" y="3603034"/>
            <a:ext cx="1605600" cy="7158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of Atlassians say distributed work allows them to do their best work</a:t>
            </a:r>
            <a:endParaRPr sz="500"/>
          </a:p>
        </p:txBody>
      </p:sp>
      <p:sp>
        <p:nvSpPr>
          <p:cNvPr id="4178" name="Google Shape;4178;p661"/>
          <p:cNvSpPr txBox="1"/>
          <p:nvPr/>
        </p:nvSpPr>
        <p:spPr>
          <a:xfrm>
            <a:off x="6995179" y="3612559"/>
            <a:ext cx="1386000" cy="5463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of Atlassian new hires live over 2 hours </a:t>
            </a:r>
            <a:endParaRPr sz="500"/>
          </a:p>
          <a:p>
            <a:pPr marL="0" marR="0" lvl="0" indent="0" algn="ctr"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from an office</a:t>
            </a:r>
            <a:endParaRPr sz="500"/>
          </a:p>
        </p:txBody>
      </p:sp>
      <p:sp>
        <p:nvSpPr>
          <p:cNvPr id="4179" name="Google Shape;4179;p661"/>
          <p:cNvSpPr txBox="1"/>
          <p:nvPr/>
        </p:nvSpPr>
        <p:spPr>
          <a:xfrm>
            <a:off x="6970818" y="3190779"/>
            <a:ext cx="1434600" cy="4386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600" b="0" i="0" u="none" strike="noStrike" cap="none">
                <a:solidFill>
                  <a:srgbClr val="0E1113"/>
                </a:solidFill>
                <a:latin typeface="Play"/>
                <a:ea typeface="Play"/>
                <a:cs typeface="Play"/>
                <a:sym typeface="Play"/>
              </a:rPr>
              <a:t>57%</a:t>
            </a:r>
            <a:endParaRPr sz="500"/>
          </a:p>
        </p:txBody>
      </p:sp>
      <p:sp>
        <p:nvSpPr>
          <p:cNvPr id="4180" name="Google Shape;4180;p661"/>
          <p:cNvSpPr txBox="1"/>
          <p:nvPr/>
        </p:nvSpPr>
        <p:spPr>
          <a:xfrm>
            <a:off x="676275" y="534981"/>
            <a:ext cx="3112500" cy="13407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Team Anywhere</a:t>
            </a:r>
            <a:endParaRPr sz="500"/>
          </a:p>
        </p:txBody>
      </p:sp>
      <p:sp>
        <p:nvSpPr>
          <p:cNvPr id="4181" name="Google Shape;4181;p661"/>
          <p:cNvSpPr txBox="1"/>
          <p:nvPr/>
        </p:nvSpPr>
        <p:spPr>
          <a:xfrm>
            <a:off x="676275" y="2074868"/>
            <a:ext cx="2868000" cy="25608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Atlassian believes all modern work is distributed - and will likely be even more </a:t>
            </a:r>
            <a:endParaRPr sz="500"/>
          </a:p>
          <a:p>
            <a:pPr marL="0" marR="0" lvl="0" indent="0" algn="l" rtl="0">
              <a:lnSpc>
                <a:spcPct val="110000"/>
              </a:lnSpc>
              <a:spcBef>
                <a:spcPts val="80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so in five and ten years.</a:t>
            </a:r>
            <a:endParaRPr sz="500"/>
          </a:p>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a:t>
            </a:r>
            <a:endParaRPr sz="500"/>
          </a:p>
        </p:txBody>
      </p:sp>
      <p:pic>
        <p:nvPicPr>
          <p:cNvPr id="4182" name="Google Shape;4182;p661" descr="ATLASSIAN 29 of 40.jpg"/>
          <p:cNvPicPr preferRelativeResize="0"/>
          <p:nvPr/>
        </p:nvPicPr>
        <p:blipFill rotWithShape="1">
          <a:blip r:embed="rId2">
            <a:alphaModFix/>
          </a:blip>
          <a:srcRect l="9399" t="530" r="825" b="1276"/>
          <a:stretch/>
        </p:blipFill>
        <p:spPr>
          <a:xfrm rot="360004">
            <a:off x="4838634" y="183186"/>
            <a:ext cx="3543297" cy="2583643"/>
          </a:xfrm>
          <a:prstGeom prst="rect">
            <a:avLst/>
          </a:prstGeom>
          <a:noFill/>
          <a:ln>
            <a:noFill/>
          </a:ln>
        </p:spPr>
      </p:pic>
      <p:sp>
        <p:nvSpPr>
          <p:cNvPr id="4183" name="Google Shape;4183;p661"/>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4184" name="Google Shape;4184;p661" descr="Image"/>
          <p:cNvPicPr preferRelativeResize="0"/>
          <p:nvPr/>
        </p:nvPicPr>
        <p:blipFill rotWithShape="1">
          <a:blip r:embed="rId3">
            <a:alphaModFix/>
          </a:blip>
          <a:srcRect/>
          <a:stretch/>
        </p:blipFill>
        <p:spPr>
          <a:xfrm rot="-1019999">
            <a:off x="4053658" y="2365517"/>
            <a:ext cx="676313" cy="630174"/>
          </a:xfrm>
          <a:prstGeom prst="rect">
            <a:avLst/>
          </a:prstGeom>
          <a:noFill/>
          <a:ln>
            <a:noFill/>
          </a:ln>
        </p:spPr>
      </p:pic>
      <p:sp>
        <p:nvSpPr>
          <p:cNvPr id="4185" name="Google Shape;4185;p66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Ship It">
  <p:cSld name="Ship It">
    <p:spTree>
      <p:nvGrpSpPr>
        <p:cNvPr id="1" name="Shape 4186"/>
        <p:cNvGrpSpPr/>
        <p:nvPr/>
      </p:nvGrpSpPr>
      <p:grpSpPr>
        <a:xfrm>
          <a:off x="0" y="0"/>
          <a:ext cx="0" cy="0"/>
          <a:chOff x="0" y="0"/>
          <a:chExt cx="0" cy="0"/>
        </a:xfrm>
      </p:grpSpPr>
      <p:sp>
        <p:nvSpPr>
          <p:cNvPr id="4187" name="Google Shape;4187;p662"/>
          <p:cNvSpPr/>
          <p:nvPr/>
        </p:nvSpPr>
        <p:spPr>
          <a:xfrm>
            <a:off x="3556355" y="1916094"/>
            <a:ext cx="5261004"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188" name="Google Shape;4188;p662" descr="191211_JR_Atlassian_Retro_PostIt_02312.jpg"/>
          <p:cNvSpPr/>
          <p:nvPr/>
        </p:nvSpPr>
        <p:spPr>
          <a:xfrm rot="360129">
            <a:off x="5279362" y="-164138"/>
            <a:ext cx="3543224" cy="2560124"/>
          </a:xfrm>
          <a:prstGeom prst="rect">
            <a:avLst/>
          </a:prstGeom>
          <a:solidFill>
            <a:srgbClr val="FFFFFF"/>
          </a:solidFill>
          <a:ln>
            <a:noFill/>
          </a:ln>
        </p:spPr>
      </p:sp>
      <p:sp>
        <p:nvSpPr>
          <p:cNvPr id="4189" name="Google Shape;4189;p662"/>
          <p:cNvSpPr txBox="1"/>
          <p:nvPr/>
        </p:nvSpPr>
        <p:spPr>
          <a:xfrm>
            <a:off x="3888082" y="2852518"/>
            <a:ext cx="4545000" cy="1947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1. Work on whatever you want</a:t>
            </a:r>
            <a:endParaRPr sz="500"/>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Find what inspires you. Develop that dream feature or smash your nemesis bug.</a:t>
            </a:r>
            <a:endParaRPr sz="500"/>
          </a:p>
          <a:p>
            <a:pPr marL="0" marR="0" lvl="0" indent="0" algn="l" rtl="0">
              <a:lnSpc>
                <a:spcPct val="100000"/>
              </a:lnSpc>
              <a:spcBef>
                <a:spcPts val="0"/>
              </a:spcBef>
              <a:spcAft>
                <a:spcPts val="0"/>
              </a:spcAft>
              <a:buClr>
                <a:srgbClr val="292A2E"/>
              </a:buClr>
              <a:buSzPts val="1100"/>
              <a:buFont typeface="Play"/>
              <a:buNone/>
            </a:pPr>
            <a:endParaRPr sz="11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2. Assemble your crew</a:t>
            </a:r>
            <a:endParaRPr sz="500"/>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This is your chance to combine ideas and skill sets from different teams.</a:t>
            </a:r>
            <a:endParaRPr sz="500"/>
          </a:p>
          <a:p>
            <a:pPr marL="0" marR="0" lvl="0" indent="0" algn="l" rtl="0">
              <a:lnSpc>
                <a:spcPct val="100000"/>
              </a:lnSpc>
              <a:spcBef>
                <a:spcPts val="0"/>
              </a:spcBef>
              <a:spcAft>
                <a:spcPts val="0"/>
              </a:spcAft>
              <a:buClr>
                <a:srgbClr val="292A2E"/>
              </a:buClr>
              <a:buSzPts val="1100"/>
              <a:buFont typeface="Play"/>
              <a:buNone/>
            </a:pPr>
            <a:endParaRPr sz="11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1" i="0" u="none" strike="noStrike" cap="none">
                <a:solidFill>
                  <a:srgbClr val="292A2E"/>
                </a:solidFill>
                <a:latin typeface="Play"/>
                <a:ea typeface="Play"/>
                <a:cs typeface="Play"/>
                <a:sym typeface="Play"/>
              </a:rPr>
              <a:t>3. You’ve got 24 hours... go</a:t>
            </a:r>
            <a:endParaRPr sz="500"/>
          </a:p>
          <a:p>
            <a:pPr marL="0" marR="0" lvl="0" indent="0" algn="l" rtl="0">
              <a:lnSpc>
                <a:spcPct val="100000"/>
              </a:lnSpc>
              <a:spcBef>
                <a:spcPts val="0"/>
              </a:spcBef>
              <a:spcAft>
                <a:spcPts val="0"/>
              </a:spcAft>
              <a:buClr>
                <a:srgbClr val="292A2E"/>
              </a:buClr>
              <a:buSzPts val="1100"/>
              <a:buFont typeface="Play"/>
              <a:buNone/>
            </a:pPr>
            <a:r>
              <a:rPr lang="en" sz="1100" b="0" i="0" u="none" strike="noStrike" cap="none">
                <a:solidFill>
                  <a:srgbClr val="292A2E"/>
                </a:solidFill>
                <a:latin typeface="Play"/>
                <a:ea typeface="Play"/>
                <a:cs typeface="Play"/>
                <a:sym typeface="Play"/>
              </a:rPr>
              <a:t>Embrace the constraint. Execution matters too, but the best idea wins. Why only 24 hours? Well, (how to put this?)... you kinda need to get home for a shower.</a:t>
            </a:r>
            <a:endParaRPr sz="500"/>
          </a:p>
        </p:txBody>
      </p:sp>
      <p:sp>
        <p:nvSpPr>
          <p:cNvPr id="4190" name="Google Shape;4190;p662"/>
          <p:cNvSpPr txBox="1"/>
          <p:nvPr/>
        </p:nvSpPr>
        <p:spPr>
          <a:xfrm>
            <a:off x="676275" y="1201193"/>
            <a:ext cx="2100000" cy="762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Ship It</a:t>
            </a:r>
            <a:endParaRPr sz="500"/>
          </a:p>
        </p:txBody>
      </p:sp>
      <p:sp>
        <p:nvSpPr>
          <p:cNvPr id="4191" name="Google Shape;4191;p662"/>
          <p:cNvSpPr txBox="1"/>
          <p:nvPr/>
        </p:nvSpPr>
        <p:spPr>
          <a:xfrm>
            <a:off x="674073" y="2037306"/>
            <a:ext cx="2363400" cy="205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Ship It is our company-wide innovation event, celebrated for fostering cross-team connections, hands-on learning, and the launch of passion-driven ideas. </a:t>
            </a:r>
            <a:endParaRPr sz="500"/>
          </a:p>
          <a:p>
            <a:pPr marL="0" marR="0" lvl="0" indent="0" algn="l" rtl="0">
              <a:lnSpc>
                <a:spcPct val="110000"/>
              </a:lnSpc>
              <a:spcBef>
                <a:spcPts val="0"/>
              </a:spcBef>
              <a:spcAft>
                <a:spcPts val="0"/>
              </a:spcAft>
              <a:buClr>
                <a:srgbClr val="14171A"/>
              </a:buClr>
              <a:buSzPts val="1200"/>
              <a:buFont typeface="Play"/>
              <a:buNone/>
            </a:pPr>
            <a:r>
              <a:rPr lang="en" sz="1200" b="0" i="0" u="none" strike="noStrike" cap="none">
                <a:solidFill>
                  <a:srgbClr val="14171A"/>
                </a:solidFill>
                <a:latin typeface="Play"/>
                <a:ea typeface="Play"/>
                <a:cs typeface="Play"/>
                <a:sym typeface="Play"/>
              </a:rPr>
              <a:t>Ship It embodies our values, bringing self-organized teams together to tackle meaningful projects within 24 hours.</a:t>
            </a:r>
            <a:endParaRPr sz="500"/>
          </a:p>
        </p:txBody>
      </p:sp>
      <p:sp>
        <p:nvSpPr>
          <p:cNvPr id="4192" name="Google Shape;4192;p662"/>
          <p:cNvSpPr txBox="1"/>
          <p:nvPr/>
        </p:nvSpPr>
        <p:spPr>
          <a:xfrm>
            <a:off x="3889373" y="2414961"/>
            <a:ext cx="21000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0" i="0" u="none" strike="noStrike" cap="none">
                <a:solidFill>
                  <a:srgbClr val="1767DA"/>
                </a:solidFill>
                <a:latin typeface="Play"/>
                <a:ea typeface="Play"/>
                <a:cs typeface="Play"/>
                <a:sym typeface="Play"/>
              </a:rPr>
              <a:t>How to Ship It</a:t>
            </a:r>
            <a:endParaRPr sz="500"/>
          </a:p>
        </p:txBody>
      </p:sp>
      <p:pic>
        <p:nvPicPr>
          <p:cNvPr id="4193" name="Google Shape;4193;p662" descr="pasted-movie.png"/>
          <p:cNvPicPr preferRelativeResize="0"/>
          <p:nvPr/>
        </p:nvPicPr>
        <p:blipFill rotWithShape="1">
          <a:blip r:embed="rId2">
            <a:alphaModFix/>
          </a:blip>
          <a:srcRect/>
          <a:stretch/>
        </p:blipFill>
        <p:spPr>
          <a:xfrm>
            <a:off x="3937558" y="591593"/>
            <a:ext cx="1024376" cy="1062037"/>
          </a:xfrm>
          <a:prstGeom prst="rect">
            <a:avLst/>
          </a:prstGeom>
          <a:noFill/>
          <a:ln>
            <a:noFill/>
          </a:ln>
        </p:spPr>
      </p:pic>
      <p:sp>
        <p:nvSpPr>
          <p:cNvPr id="4194" name="Google Shape;4194;p662"/>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4195" name="Google Shape;4195;p662" descr="Image"/>
          <p:cNvPicPr preferRelativeResize="0"/>
          <p:nvPr/>
        </p:nvPicPr>
        <p:blipFill rotWithShape="1">
          <a:blip r:embed="rId3">
            <a:alphaModFix/>
          </a:blip>
          <a:srcRect/>
          <a:stretch/>
        </p:blipFill>
        <p:spPr>
          <a:xfrm>
            <a:off x="7327321" y="2040181"/>
            <a:ext cx="737759" cy="777388"/>
          </a:xfrm>
          <a:prstGeom prst="rect">
            <a:avLst/>
          </a:prstGeom>
          <a:noFill/>
          <a:ln>
            <a:noFill/>
          </a:ln>
        </p:spPr>
      </p:pic>
      <p:sp>
        <p:nvSpPr>
          <p:cNvPr id="4196" name="Google Shape;4196;p66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Content 01">
  <p:cSld name="Content 01">
    <p:spTree>
      <p:nvGrpSpPr>
        <p:cNvPr id="1" name="Shape 4197"/>
        <p:cNvGrpSpPr/>
        <p:nvPr/>
      </p:nvGrpSpPr>
      <p:grpSpPr>
        <a:xfrm>
          <a:off x="0" y="0"/>
          <a:ext cx="0" cy="0"/>
          <a:chOff x="0" y="0"/>
          <a:chExt cx="0" cy="0"/>
        </a:xfrm>
      </p:grpSpPr>
      <p:sp>
        <p:nvSpPr>
          <p:cNvPr id="4198" name="Google Shape;4198;p663"/>
          <p:cNvSpPr txBox="1">
            <a:spLocks noGrp="1"/>
          </p:cNvSpPr>
          <p:nvPr>
            <p:ph type="body" idx="1"/>
          </p:nvPr>
        </p:nvSpPr>
        <p:spPr>
          <a:xfrm>
            <a:off x="4829918" y="1435725"/>
            <a:ext cx="3095700" cy="281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199" name="Google Shape;4199;p663"/>
          <p:cNvSpPr txBox="1">
            <a:spLocks noGrp="1"/>
          </p:cNvSpPr>
          <p:nvPr>
            <p:ph type="body" idx="2"/>
          </p:nvPr>
        </p:nvSpPr>
        <p:spPr>
          <a:xfrm>
            <a:off x="4836398" y="1778591"/>
            <a:ext cx="3095700" cy="19638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0" name="Google Shape;4200;p663"/>
          <p:cNvSpPr txBox="1">
            <a:spLocks noGrp="1"/>
          </p:cNvSpPr>
          <p:nvPr>
            <p:ph type="body" idx="3"/>
          </p:nvPr>
        </p:nvSpPr>
        <p:spPr>
          <a:xfrm>
            <a:off x="1079354" y="1401207"/>
            <a:ext cx="3095700" cy="1434000"/>
          </a:xfrm>
          <a:prstGeom prst="rect">
            <a:avLst/>
          </a:prstGeom>
          <a:noFill/>
          <a:ln>
            <a:noFill/>
          </a:ln>
        </p:spPr>
        <p:txBody>
          <a:bodyPr spcFirstLastPara="1" wrap="square" lIns="19050" tIns="19050" rIns="19050" bIns="19050" anchor="t" anchorCtr="0">
            <a:normAutofit/>
          </a:bodyPr>
          <a:lstStyle>
            <a:lvl1pPr marL="457200" lvl="0" indent="-228600" algn="l" rtl="0">
              <a:lnSpc>
                <a:spcPct val="90000"/>
              </a:lnSpc>
              <a:spcBef>
                <a:spcPts val="0"/>
              </a:spcBef>
              <a:spcAft>
                <a:spcPts val="0"/>
              </a:spcAft>
              <a:buClr>
                <a:srgbClr val="0E1113"/>
              </a:buClr>
              <a:buSzPts val="3200"/>
              <a:buFont typeface="Play"/>
              <a:buNone/>
              <a:defRPr sz="32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1" name="Google Shape;4201;p663"/>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Content 02">
  <p:cSld name="Content 02">
    <p:bg>
      <p:bgPr>
        <a:solidFill>
          <a:srgbClr val="1767DA"/>
        </a:solidFill>
        <a:effectLst/>
      </p:bgPr>
    </p:bg>
    <p:spTree>
      <p:nvGrpSpPr>
        <p:cNvPr id="1" name="Shape 4202"/>
        <p:cNvGrpSpPr/>
        <p:nvPr/>
      </p:nvGrpSpPr>
      <p:grpSpPr>
        <a:xfrm>
          <a:off x="0" y="0"/>
          <a:ext cx="0" cy="0"/>
          <a:chOff x="0" y="0"/>
          <a:chExt cx="0" cy="0"/>
        </a:xfrm>
      </p:grpSpPr>
      <p:sp>
        <p:nvSpPr>
          <p:cNvPr id="4203" name="Google Shape;4203;p664"/>
          <p:cNvSpPr txBox="1">
            <a:spLocks noGrp="1"/>
          </p:cNvSpPr>
          <p:nvPr>
            <p:ph type="body" idx="1"/>
          </p:nvPr>
        </p:nvSpPr>
        <p:spPr>
          <a:xfrm>
            <a:off x="4829918" y="1435725"/>
            <a:ext cx="3095700" cy="281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4" name="Google Shape;4204;p664"/>
          <p:cNvSpPr txBox="1">
            <a:spLocks noGrp="1"/>
          </p:cNvSpPr>
          <p:nvPr>
            <p:ph type="body" idx="2"/>
          </p:nvPr>
        </p:nvSpPr>
        <p:spPr>
          <a:xfrm>
            <a:off x="4836398" y="1778591"/>
            <a:ext cx="3095700" cy="19638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5" name="Google Shape;4205;p664"/>
          <p:cNvSpPr txBox="1">
            <a:spLocks noGrp="1"/>
          </p:cNvSpPr>
          <p:nvPr>
            <p:ph type="body" idx="3"/>
          </p:nvPr>
        </p:nvSpPr>
        <p:spPr>
          <a:xfrm>
            <a:off x="1079354" y="1401207"/>
            <a:ext cx="3095700" cy="1434000"/>
          </a:xfrm>
          <a:prstGeom prst="rect">
            <a:avLst/>
          </a:prstGeom>
          <a:noFill/>
          <a:ln>
            <a:noFill/>
          </a:ln>
        </p:spPr>
        <p:txBody>
          <a:bodyPr spcFirstLastPara="1" wrap="square" lIns="19050" tIns="19050" rIns="19050" bIns="19050" anchor="t" anchorCtr="0">
            <a:normAutofit/>
          </a:bodyPr>
          <a:lstStyle>
            <a:lvl1pPr marL="457200" lvl="0" indent="-228600" algn="l" rtl="0">
              <a:lnSpc>
                <a:spcPct val="90000"/>
              </a:lnSpc>
              <a:spcBef>
                <a:spcPts val="0"/>
              </a:spcBef>
              <a:spcAft>
                <a:spcPts val="0"/>
              </a:spcAft>
              <a:buClr>
                <a:srgbClr val="FDFEFE"/>
              </a:buClr>
              <a:buSzPts val="3200"/>
              <a:buFont typeface="Play"/>
              <a:buNone/>
              <a:defRPr sz="32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6" name="Google Shape;4206;p664"/>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Content 03">
  <p:cSld name="Content 03">
    <p:spTree>
      <p:nvGrpSpPr>
        <p:cNvPr id="1" name="Shape 4207"/>
        <p:cNvGrpSpPr/>
        <p:nvPr/>
      </p:nvGrpSpPr>
      <p:grpSpPr>
        <a:xfrm>
          <a:off x="0" y="0"/>
          <a:ext cx="0" cy="0"/>
          <a:chOff x="0" y="0"/>
          <a:chExt cx="0" cy="0"/>
        </a:xfrm>
      </p:grpSpPr>
      <p:sp>
        <p:nvSpPr>
          <p:cNvPr id="4208" name="Google Shape;4208;p665"/>
          <p:cNvSpPr txBox="1">
            <a:spLocks noGrp="1"/>
          </p:cNvSpPr>
          <p:nvPr>
            <p:ph type="body" idx="1"/>
          </p:nvPr>
        </p:nvSpPr>
        <p:spPr>
          <a:xfrm>
            <a:off x="1218521" y="1099771"/>
            <a:ext cx="3381000" cy="9285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09" name="Google Shape;4209;p665"/>
          <p:cNvSpPr txBox="1">
            <a:spLocks noGrp="1"/>
          </p:cNvSpPr>
          <p:nvPr>
            <p:ph type="body" idx="2"/>
          </p:nvPr>
        </p:nvSpPr>
        <p:spPr>
          <a:xfrm>
            <a:off x="1218521" y="2148485"/>
            <a:ext cx="6894300" cy="1962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10" name="Google Shape;4210;p665"/>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Content 04">
  <p:cSld name="Content 04">
    <p:bg>
      <p:bgPr>
        <a:solidFill>
          <a:srgbClr val="1767DA"/>
        </a:solidFill>
        <a:effectLst/>
      </p:bgPr>
    </p:bg>
    <p:spTree>
      <p:nvGrpSpPr>
        <p:cNvPr id="1" name="Shape 4211"/>
        <p:cNvGrpSpPr/>
        <p:nvPr/>
      </p:nvGrpSpPr>
      <p:grpSpPr>
        <a:xfrm>
          <a:off x="0" y="0"/>
          <a:ext cx="0" cy="0"/>
          <a:chOff x="0" y="0"/>
          <a:chExt cx="0" cy="0"/>
        </a:xfrm>
      </p:grpSpPr>
      <p:sp>
        <p:nvSpPr>
          <p:cNvPr id="4212" name="Google Shape;4212;p666"/>
          <p:cNvSpPr txBox="1">
            <a:spLocks noGrp="1"/>
          </p:cNvSpPr>
          <p:nvPr>
            <p:ph type="body" idx="1"/>
          </p:nvPr>
        </p:nvSpPr>
        <p:spPr>
          <a:xfrm>
            <a:off x="1218521" y="1099771"/>
            <a:ext cx="3381000" cy="928500"/>
          </a:xfrm>
          <a:prstGeom prst="rect">
            <a:avLst/>
          </a:prstGeom>
          <a:noFill/>
          <a:ln>
            <a:noFill/>
          </a:ln>
        </p:spPr>
        <p:txBody>
          <a:bodyPr spcFirstLastPara="1" wrap="square" lIns="19050" tIns="19050" rIns="19050" bIns="19050" anchor="b" anchorCtr="0">
            <a:normAutofit/>
          </a:bodyPr>
          <a:lstStyle>
            <a:lvl1pPr marL="457200" lvl="0" indent="-228600" algn="l"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13" name="Google Shape;4213;p666"/>
          <p:cNvSpPr txBox="1">
            <a:spLocks noGrp="1"/>
          </p:cNvSpPr>
          <p:nvPr>
            <p:ph type="body" idx="2"/>
          </p:nvPr>
        </p:nvSpPr>
        <p:spPr>
          <a:xfrm>
            <a:off x="1218521" y="2148485"/>
            <a:ext cx="6894300" cy="1962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14" name="Google Shape;4214;p666"/>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Content 05">
  <p:cSld name="Content 05">
    <p:spTree>
      <p:nvGrpSpPr>
        <p:cNvPr id="1" name="Shape 4215"/>
        <p:cNvGrpSpPr/>
        <p:nvPr/>
      </p:nvGrpSpPr>
      <p:grpSpPr>
        <a:xfrm>
          <a:off x="0" y="0"/>
          <a:ext cx="0" cy="0"/>
          <a:chOff x="0" y="0"/>
          <a:chExt cx="0" cy="0"/>
        </a:xfrm>
      </p:grpSpPr>
      <p:grpSp>
        <p:nvGrpSpPr>
          <p:cNvPr id="4216" name="Google Shape;4216;p667"/>
          <p:cNvGrpSpPr/>
          <p:nvPr/>
        </p:nvGrpSpPr>
        <p:grpSpPr>
          <a:xfrm>
            <a:off x="-26959" y="1929648"/>
            <a:ext cx="3256862" cy="3263057"/>
            <a:chOff x="0" y="-482600"/>
            <a:chExt cx="8684964" cy="8701485"/>
          </a:xfrm>
        </p:grpSpPr>
        <p:pic>
          <p:nvPicPr>
            <p:cNvPr id="4217" name="Google Shape;4217;p667"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4218" name="Google Shape;4218;p667"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4219" name="Google Shape;4219;p667"/>
          <p:cNvSpPr txBox="1">
            <a:spLocks noGrp="1"/>
          </p:cNvSpPr>
          <p:nvPr>
            <p:ph type="body" idx="1"/>
          </p:nvPr>
        </p:nvSpPr>
        <p:spPr>
          <a:xfrm>
            <a:off x="3757778" y="1309786"/>
            <a:ext cx="3803700" cy="7620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20" name="Google Shape;4220;p667"/>
          <p:cNvSpPr txBox="1">
            <a:spLocks noGrp="1"/>
          </p:cNvSpPr>
          <p:nvPr>
            <p:ph type="body" idx="2"/>
          </p:nvPr>
        </p:nvSpPr>
        <p:spPr>
          <a:xfrm>
            <a:off x="3762540" y="2223570"/>
            <a:ext cx="3421800" cy="17577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21" name="Google Shape;4221;p667"/>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470"/>
        <p:cNvGrpSpPr/>
        <p:nvPr/>
      </p:nvGrpSpPr>
      <p:grpSpPr>
        <a:xfrm>
          <a:off x="0" y="0"/>
          <a:ext cx="0" cy="0"/>
          <a:chOff x="0" y="0"/>
          <a:chExt cx="0" cy="0"/>
        </a:xfrm>
      </p:grpSpPr>
      <p:sp>
        <p:nvSpPr>
          <p:cNvPr id="471" name="Google Shape;471;p6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72" name="Google Shape;472;p68"/>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73" name="Google Shape;473;p68"/>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74" name="Google Shape;474;p68"/>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75" name="Google Shape;475;p68"/>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76" name="Google Shape;476;p68"/>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477" name="Google Shape;477;p68"/>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Content 06">
  <p:cSld name="Content 06">
    <p:bg>
      <p:bgPr>
        <a:solidFill>
          <a:srgbClr val="1767DA"/>
        </a:solidFill>
        <a:effectLst/>
      </p:bgPr>
    </p:bg>
    <p:spTree>
      <p:nvGrpSpPr>
        <p:cNvPr id="1" name="Shape 4222"/>
        <p:cNvGrpSpPr/>
        <p:nvPr/>
      </p:nvGrpSpPr>
      <p:grpSpPr>
        <a:xfrm>
          <a:off x="0" y="0"/>
          <a:ext cx="0" cy="0"/>
          <a:chOff x="0" y="0"/>
          <a:chExt cx="0" cy="0"/>
        </a:xfrm>
      </p:grpSpPr>
      <p:grpSp>
        <p:nvGrpSpPr>
          <p:cNvPr id="4223" name="Google Shape;4223;p668"/>
          <p:cNvGrpSpPr/>
          <p:nvPr/>
        </p:nvGrpSpPr>
        <p:grpSpPr>
          <a:xfrm>
            <a:off x="-50998" y="708454"/>
            <a:ext cx="3149914" cy="4449334"/>
            <a:chOff x="0" y="0"/>
            <a:chExt cx="8399770" cy="11864891"/>
          </a:xfrm>
        </p:grpSpPr>
        <p:pic>
          <p:nvPicPr>
            <p:cNvPr id="4224" name="Google Shape;4224;p668"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4225" name="Google Shape;4225;p668"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
        <p:nvSpPr>
          <p:cNvPr id="4226" name="Google Shape;4226;p668"/>
          <p:cNvSpPr txBox="1">
            <a:spLocks noGrp="1"/>
          </p:cNvSpPr>
          <p:nvPr>
            <p:ph type="body" idx="1"/>
          </p:nvPr>
        </p:nvSpPr>
        <p:spPr>
          <a:xfrm>
            <a:off x="3757778" y="1309786"/>
            <a:ext cx="3803700" cy="7620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27" name="Google Shape;4227;p668"/>
          <p:cNvSpPr txBox="1">
            <a:spLocks noGrp="1"/>
          </p:cNvSpPr>
          <p:nvPr>
            <p:ph type="body" idx="2"/>
          </p:nvPr>
        </p:nvSpPr>
        <p:spPr>
          <a:xfrm>
            <a:off x="3762540" y="2223570"/>
            <a:ext cx="3421800" cy="17577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28" name="Google Shape;4228;p668"/>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Content 07">
  <p:cSld name="Content 07">
    <p:bg>
      <p:bgPr>
        <a:solidFill>
          <a:srgbClr val="1767DA"/>
        </a:solidFill>
        <a:effectLst/>
      </p:bgPr>
    </p:bg>
    <p:spTree>
      <p:nvGrpSpPr>
        <p:cNvPr id="1" name="Shape 4229"/>
        <p:cNvGrpSpPr/>
        <p:nvPr/>
      </p:nvGrpSpPr>
      <p:grpSpPr>
        <a:xfrm>
          <a:off x="0" y="0"/>
          <a:ext cx="0" cy="0"/>
          <a:chOff x="0" y="0"/>
          <a:chExt cx="0" cy="0"/>
        </a:xfrm>
      </p:grpSpPr>
      <p:sp>
        <p:nvSpPr>
          <p:cNvPr id="4230" name="Google Shape;4230;p669"/>
          <p:cNvSpPr txBox="1">
            <a:spLocks noGrp="1"/>
          </p:cNvSpPr>
          <p:nvPr>
            <p:ph type="body" idx="1"/>
          </p:nvPr>
        </p:nvSpPr>
        <p:spPr>
          <a:xfrm>
            <a:off x="2658245" y="1260338"/>
            <a:ext cx="3803700" cy="7620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31" name="Google Shape;4231;p669"/>
          <p:cNvSpPr txBox="1">
            <a:spLocks noGrp="1"/>
          </p:cNvSpPr>
          <p:nvPr>
            <p:ph type="body" idx="2"/>
          </p:nvPr>
        </p:nvSpPr>
        <p:spPr>
          <a:xfrm>
            <a:off x="2658245" y="2125382"/>
            <a:ext cx="3421800" cy="17577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pic>
        <p:nvPicPr>
          <p:cNvPr id="4232" name="Google Shape;4232;p669"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
        <p:nvSpPr>
          <p:cNvPr id="4233" name="Google Shape;4233;p669"/>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Content 08">
  <p:cSld name="Content 08">
    <p:spTree>
      <p:nvGrpSpPr>
        <p:cNvPr id="1" name="Shape 4234"/>
        <p:cNvGrpSpPr/>
        <p:nvPr/>
      </p:nvGrpSpPr>
      <p:grpSpPr>
        <a:xfrm>
          <a:off x="0" y="0"/>
          <a:ext cx="0" cy="0"/>
          <a:chOff x="0" y="0"/>
          <a:chExt cx="0" cy="0"/>
        </a:xfrm>
      </p:grpSpPr>
      <p:pic>
        <p:nvPicPr>
          <p:cNvPr id="4235" name="Google Shape;4235;p670"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
        <p:nvSpPr>
          <p:cNvPr id="4236" name="Google Shape;4236;p670"/>
          <p:cNvSpPr txBox="1">
            <a:spLocks noGrp="1"/>
          </p:cNvSpPr>
          <p:nvPr>
            <p:ph type="body" idx="1"/>
          </p:nvPr>
        </p:nvSpPr>
        <p:spPr>
          <a:xfrm>
            <a:off x="2653482" y="1260338"/>
            <a:ext cx="3803700" cy="7620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37" name="Google Shape;4237;p670"/>
          <p:cNvSpPr txBox="1">
            <a:spLocks noGrp="1"/>
          </p:cNvSpPr>
          <p:nvPr>
            <p:ph type="body" idx="2"/>
          </p:nvPr>
        </p:nvSpPr>
        <p:spPr>
          <a:xfrm>
            <a:off x="2658245" y="2125382"/>
            <a:ext cx="3421800" cy="17577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38" name="Google Shape;4238;p670"/>
          <p:cNvSpPr txBox="1">
            <a:spLocks noGrp="1"/>
          </p:cNvSpPr>
          <p:nvPr>
            <p:ph type="sldNum" idx="12"/>
          </p:nvPr>
        </p:nvSpPr>
        <p:spPr>
          <a:xfrm>
            <a:off x="4829865" y="627098"/>
            <a:ext cx="3566700" cy="284700"/>
          </a:xfrm>
          <a:prstGeom prst="rect">
            <a:avLst/>
          </a:prstGeom>
          <a:noFill/>
          <a:ln>
            <a:noFill/>
          </a:ln>
        </p:spPr>
        <p:txBody>
          <a:bodyPr spcFirstLastPara="1" wrap="square" lIns="19050" tIns="19050" rIns="19050" bIns="19050" anchor="b" anchorCtr="0">
            <a:spAutoFit/>
          </a:bodyPr>
          <a:lstStyle>
            <a:lvl1pPr marL="0" marR="0" lvl="0"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0" marR="0" lvl="1"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2pPr>
            <a:lvl3pPr marL="0" marR="0" lvl="2"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3pPr>
            <a:lvl4pPr marL="0" marR="0" lvl="3"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4pPr>
            <a:lvl5pPr marL="0" marR="0" lvl="4"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5pPr>
            <a:lvl6pPr marL="0" marR="0" lvl="5"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6pPr>
            <a:lvl7pPr marL="0" marR="0" lvl="6"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7pPr>
            <a:lvl8pPr marL="0" marR="0" lvl="7"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8pPr>
            <a:lvl9pPr marL="0" marR="0" lvl="8" indent="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9pPr>
          </a:lstStyle>
          <a:p>
            <a:pPr marL="0" lvl="0" indent="0" algn="l" rtl="0">
              <a:spcBef>
                <a:spcPts val="0"/>
              </a:spcBef>
              <a:spcAft>
                <a:spcPts val="0"/>
              </a:spcAft>
              <a:buNone/>
            </a:pPr>
            <a:fld id="{00000000-1234-1234-1234-123412341234}" type="slidenum">
              <a:rPr lang="en"/>
              <a:t>‹#›</a:t>
            </a:fld>
            <a:endParaRPr sz="900" b="0">
              <a:solidFill>
                <a:srgbClr val="000000"/>
              </a:solidFill>
              <a:latin typeface="Play"/>
              <a:ea typeface="Play"/>
              <a:cs typeface="Play"/>
              <a:sym typeface="Play"/>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Content/Graphic 01">
  <p:cSld name="Content/Graphic 01">
    <p:spTree>
      <p:nvGrpSpPr>
        <p:cNvPr id="1" name="Shape 4239"/>
        <p:cNvGrpSpPr/>
        <p:nvPr/>
      </p:nvGrpSpPr>
      <p:grpSpPr>
        <a:xfrm>
          <a:off x="0" y="0"/>
          <a:ext cx="0" cy="0"/>
          <a:chOff x="0" y="0"/>
          <a:chExt cx="0" cy="0"/>
        </a:xfrm>
      </p:grpSpPr>
      <p:sp>
        <p:nvSpPr>
          <p:cNvPr id="4240" name="Google Shape;4240;p671"/>
          <p:cNvSpPr>
            <a:spLocks noGrp="1"/>
          </p:cNvSpPr>
          <p:nvPr>
            <p:ph type="pic" idx="2"/>
          </p:nvPr>
        </p:nvSpPr>
        <p:spPr>
          <a:xfrm>
            <a:off x="1124145" y="1505644"/>
            <a:ext cx="2452800" cy="2132100"/>
          </a:xfrm>
          <a:prstGeom prst="rect">
            <a:avLst/>
          </a:prstGeom>
          <a:noFill/>
          <a:ln>
            <a:noFill/>
          </a:ln>
        </p:spPr>
      </p:sp>
      <p:sp>
        <p:nvSpPr>
          <p:cNvPr id="4241" name="Google Shape;4241;p671"/>
          <p:cNvSpPr txBox="1">
            <a:spLocks noGrp="1"/>
          </p:cNvSpPr>
          <p:nvPr>
            <p:ph type="body" idx="1"/>
          </p:nvPr>
        </p:nvSpPr>
        <p:spPr>
          <a:xfrm>
            <a:off x="4037614" y="1566863"/>
            <a:ext cx="3867900" cy="552600"/>
          </a:xfrm>
          <a:prstGeom prst="rect">
            <a:avLst/>
          </a:prstGeom>
          <a:noFill/>
          <a:ln>
            <a:noFill/>
          </a:ln>
        </p:spPr>
        <p:txBody>
          <a:bodyPr spcFirstLastPara="1" wrap="square" lIns="19050" tIns="19050" rIns="19050" bIns="19050" anchor="b" anchorCtr="0">
            <a:spAutoFit/>
          </a:bodyPr>
          <a:lstStyle>
            <a:lvl1pPr marL="457200" lvl="0" indent="-228600" algn="l"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42" name="Google Shape;4242;p671"/>
          <p:cNvSpPr txBox="1">
            <a:spLocks noGrp="1"/>
          </p:cNvSpPr>
          <p:nvPr>
            <p:ph type="body" idx="3"/>
          </p:nvPr>
        </p:nvSpPr>
        <p:spPr>
          <a:xfrm>
            <a:off x="4037614" y="2266256"/>
            <a:ext cx="3867900" cy="1371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43" name="Google Shape;4243;p67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Content/Graphic 02">
  <p:cSld name="Content/Graphic 02">
    <p:bg>
      <p:bgPr>
        <a:solidFill>
          <a:srgbClr val="1767DA"/>
        </a:solidFill>
        <a:effectLst/>
      </p:bgPr>
    </p:bg>
    <p:spTree>
      <p:nvGrpSpPr>
        <p:cNvPr id="1" name="Shape 4244"/>
        <p:cNvGrpSpPr/>
        <p:nvPr/>
      </p:nvGrpSpPr>
      <p:grpSpPr>
        <a:xfrm>
          <a:off x="0" y="0"/>
          <a:ext cx="0" cy="0"/>
          <a:chOff x="0" y="0"/>
          <a:chExt cx="0" cy="0"/>
        </a:xfrm>
      </p:grpSpPr>
      <p:sp>
        <p:nvSpPr>
          <p:cNvPr id="4245" name="Google Shape;4245;p672"/>
          <p:cNvSpPr txBox="1">
            <a:spLocks noGrp="1"/>
          </p:cNvSpPr>
          <p:nvPr>
            <p:ph type="body" idx="1"/>
          </p:nvPr>
        </p:nvSpPr>
        <p:spPr>
          <a:xfrm>
            <a:off x="4037614" y="1566863"/>
            <a:ext cx="3867900" cy="552600"/>
          </a:xfrm>
          <a:prstGeom prst="rect">
            <a:avLst/>
          </a:prstGeom>
          <a:noFill/>
          <a:ln>
            <a:noFill/>
          </a:ln>
        </p:spPr>
        <p:txBody>
          <a:bodyPr spcFirstLastPara="1" wrap="square" lIns="19050" tIns="19050" rIns="19050" bIns="19050" anchor="b" anchorCtr="0">
            <a:spAutoFit/>
          </a:bodyPr>
          <a:lstStyle>
            <a:lvl1pPr marL="457200" lvl="0" indent="-228600" algn="l"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46" name="Google Shape;4246;p672"/>
          <p:cNvSpPr txBox="1">
            <a:spLocks noGrp="1"/>
          </p:cNvSpPr>
          <p:nvPr>
            <p:ph type="body" idx="2"/>
          </p:nvPr>
        </p:nvSpPr>
        <p:spPr>
          <a:xfrm>
            <a:off x="4037614" y="2205038"/>
            <a:ext cx="3867900" cy="1371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47" name="Google Shape;4247;p672"/>
          <p:cNvSpPr>
            <a:spLocks noGrp="1"/>
          </p:cNvSpPr>
          <p:nvPr>
            <p:ph type="pic" idx="3"/>
          </p:nvPr>
        </p:nvSpPr>
        <p:spPr>
          <a:xfrm>
            <a:off x="1124145" y="1231106"/>
            <a:ext cx="2452800" cy="2452800"/>
          </a:xfrm>
          <a:prstGeom prst="rect">
            <a:avLst/>
          </a:prstGeom>
          <a:noFill/>
          <a:ln>
            <a:noFill/>
          </a:ln>
        </p:spPr>
      </p:sp>
      <p:sp>
        <p:nvSpPr>
          <p:cNvPr id="4248" name="Google Shape;4248;p67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Content/Graphic 03">
  <p:cSld name="Content/Graphic 03">
    <p:spTree>
      <p:nvGrpSpPr>
        <p:cNvPr id="1" name="Shape 4249"/>
        <p:cNvGrpSpPr/>
        <p:nvPr/>
      </p:nvGrpSpPr>
      <p:grpSpPr>
        <a:xfrm>
          <a:off x="0" y="0"/>
          <a:ext cx="0" cy="0"/>
          <a:chOff x="0" y="0"/>
          <a:chExt cx="0" cy="0"/>
        </a:xfrm>
      </p:grpSpPr>
      <p:sp>
        <p:nvSpPr>
          <p:cNvPr id="4250" name="Google Shape;4250;p673"/>
          <p:cNvSpPr txBox="1">
            <a:spLocks noGrp="1"/>
          </p:cNvSpPr>
          <p:nvPr>
            <p:ph type="body" idx="1"/>
          </p:nvPr>
        </p:nvSpPr>
        <p:spPr>
          <a:xfrm>
            <a:off x="666750" y="763800"/>
            <a:ext cx="78105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1" name="Google Shape;4251;p673"/>
          <p:cNvSpPr>
            <a:spLocks noGrp="1"/>
          </p:cNvSpPr>
          <p:nvPr>
            <p:ph type="pic" idx="2"/>
          </p:nvPr>
        </p:nvSpPr>
        <p:spPr>
          <a:xfrm>
            <a:off x="4021931" y="1861137"/>
            <a:ext cx="1100100" cy="909600"/>
          </a:xfrm>
          <a:prstGeom prst="rect">
            <a:avLst/>
          </a:prstGeom>
          <a:noFill/>
          <a:ln>
            <a:noFill/>
          </a:ln>
        </p:spPr>
      </p:sp>
      <p:sp>
        <p:nvSpPr>
          <p:cNvPr id="4252" name="Google Shape;4252;p673"/>
          <p:cNvSpPr>
            <a:spLocks noGrp="1"/>
          </p:cNvSpPr>
          <p:nvPr>
            <p:ph type="pic" idx="3"/>
          </p:nvPr>
        </p:nvSpPr>
        <p:spPr>
          <a:xfrm>
            <a:off x="6812868" y="1776130"/>
            <a:ext cx="1041000" cy="1079700"/>
          </a:xfrm>
          <a:prstGeom prst="rect">
            <a:avLst/>
          </a:prstGeom>
          <a:noFill/>
          <a:ln>
            <a:noFill/>
          </a:ln>
        </p:spPr>
      </p:sp>
      <p:sp>
        <p:nvSpPr>
          <p:cNvPr id="4253" name="Google Shape;4253;p673"/>
          <p:cNvSpPr txBox="1">
            <a:spLocks noGrp="1"/>
          </p:cNvSpPr>
          <p:nvPr>
            <p:ph type="body" idx="4"/>
          </p:nvPr>
        </p:nvSpPr>
        <p:spPr>
          <a:xfrm>
            <a:off x="69294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4" name="Google Shape;4254;p673"/>
          <p:cNvSpPr txBox="1">
            <a:spLocks noGrp="1"/>
          </p:cNvSpPr>
          <p:nvPr>
            <p:ph type="body" idx="5"/>
          </p:nvPr>
        </p:nvSpPr>
        <p:spPr>
          <a:xfrm>
            <a:off x="69346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5" name="Google Shape;4255;p673"/>
          <p:cNvSpPr txBox="1">
            <a:spLocks noGrp="1"/>
          </p:cNvSpPr>
          <p:nvPr>
            <p:ph type="body" idx="6"/>
          </p:nvPr>
        </p:nvSpPr>
        <p:spPr>
          <a:xfrm>
            <a:off x="345519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6" name="Google Shape;4256;p673"/>
          <p:cNvSpPr txBox="1">
            <a:spLocks noGrp="1"/>
          </p:cNvSpPr>
          <p:nvPr>
            <p:ph type="body" idx="7"/>
          </p:nvPr>
        </p:nvSpPr>
        <p:spPr>
          <a:xfrm>
            <a:off x="345571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7" name="Google Shape;4257;p673"/>
          <p:cNvSpPr txBox="1">
            <a:spLocks noGrp="1"/>
          </p:cNvSpPr>
          <p:nvPr>
            <p:ph type="body" idx="8"/>
          </p:nvPr>
        </p:nvSpPr>
        <p:spPr>
          <a:xfrm>
            <a:off x="6216521"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8" name="Google Shape;4258;p673"/>
          <p:cNvSpPr txBox="1">
            <a:spLocks noGrp="1"/>
          </p:cNvSpPr>
          <p:nvPr>
            <p:ph type="body" idx="9"/>
          </p:nvPr>
        </p:nvSpPr>
        <p:spPr>
          <a:xfrm>
            <a:off x="6217046"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59" name="Google Shape;4259;p673"/>
          <p:cNvSpPr>
            <a:spLocks noGrp="1"/>
          </p:cNvSpPr>
          <p:nvPr>
            <p:ph type="pic" idx="13"/>
          </p:nvPr>
        </p:nvSpPr>
        <p:spPr>
          <a:xfrm>
            <a:off x="1447254" y="1861137"/>
            <a:ext cx="725100" cy="909600"/>
          </a:xfrm>
          <a:prstGeom prst="rect">
            <a:avLst/>
          </a:prstGeom>
          <a:noFill/>
          <a:ln>
            <a:noFill/>
          </a:ln>
        </p:spPr>
      </p:sp>
      <p:sp>
        <p:nvSpPr>
          <p:cNvPr id="4260" name="Google Shape;4260;p67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Content/Graphic 04">
  <p:cSld name="Content/Graphic 04">
    <p:bg>
      <p:bgPr>
        <a:solidFill>
          <a:srgbClr val="1767DA"/>
        </a:solidFill>
        <a:effectLst/>
      </p:bgPr>
    </p:bg>
    <p:spTree>
      <p:nvGrpSpPr>
        <p:cNvPr id="1" name="Shape 4261"/>
        <p:cNvGrpSpPr/>
        <p:nvPr/>
      </p:nvGrpSpPr>
      <p:grpSpPr>
        <a:xfrm>
          <a:off x="0" y="0"/>
          <a:ext cx="0" cy="0"/>
          <a:chOff x="0" y="0"/>
          <a:chExt cx="0" cy="0"/>
        </a:xfrm>
      </p:grpSpPr>
      <p:sp>
        <p:nvSpPr>
          <p:cNvPr id="4262" name="Google Shape;4262;p674"/>
          <p:cNvSpPr>
            <a:spLocks noGrp="1"/>
          </p:cNvSpPr>
          <p:nvPr>
            <p:ph type="pic" idx="2"/>
          </p:nvPr>
        </p:nvSpPr>
        <p:spPr>
          <a:xfrm>
            <a:off x="4021931" y="1861137"/>
            <a:ext cx="1100100" cy="909600"/>
          </a:xfrm>
          <a:prstGeom prst="rect">
            <a:avLst/>
          </a:prstGeom>
          <a:noFill/>
          <a:ln>
            <a:noFill/>
          </a:ln>
        </p:spPr>
      </p:sp>
      <p:sp>
        <p:nvSpPr>
          <p:cNvPr id="4263" name="Google Shape;4263;p674"/>
          <p:cNvSpPr>
            <a:spLocks noGrp="1"/>
          </p:cNvSpPr>
          <p:nvPr>
            <p:ph type="pic" idx="3"/>
          </p:nvPr>
        </p:nvSpPr>
        <p:spPr>
          <a:xfrm>
            <a:off x="6812868" y="1776130"/>
            <a:ext cx="1041000" cy="1079700"/>
          </a:xfrm>
          <a:prstGeom prst="rect">
            <a:avLst/>
          </a:prstGeom>
          <a:noFill/>
          <a:ln>
            <a:noFill/>
          </a:ln>
        </p:spPr>
      </p:sp>
      <p:sp>
        <p:nvSpPr>
          <p:cNvPr id="4264" name="Google Shape;4264;p674"/>
          <p:cNvSpPr txBox="1">
            <a:spLocks noGrp="1"/>
          </p:cNvSpPr>
          <p:nvPr>
            <p:ph type="body" idx="1"/>
          </p:nvPr>
        </p:nvSpPr>
        <p:spPr>
          <a:xfrm>
            <a:off x="69294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65" name="Google Shape;4265;p674"/>
          <p:cNvSpPr txBox="1">
            <a:spLocks noGrp="1"/>
          </p:cNvSpPr>
          <p:nvPr>
            <p:ph type="body" idx="4"/>
          </p:nvPr>
        </p:nvSpPr>
        <p:spPr>
          <a:xfrm>
            <a:off x="69346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66" name="Google Shape;4266;p674"/>
          <p:cNvSpPr txBox="1">
            <a:spLocks noGrp="1"/>
          </p:cNvSpPr>
          <p:nvPr>
            <p:ph type="body" idx="5"/>
          </p:nvPr>
        </p:nvSpPr>
        <p:spPr>
          <a:xfrm>
            <a:off x="3455194"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67" name="Google Shape;4267;p674"/>
          <p:cNvSpPr txBox="1">
            <a:spLocks noGrp="1"/>
          </p:cNvSpPr>
          <p:nvPr>
            <p:ph type="body" idx="6"/>
          </p:nvPr>
        </p:nvSpPr>
        <p:spPr>
          <a:xfrm>
            <a:off x="3455719"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68" name="Google Shape;4268;p674"/>
          <p:cNvSpPr txBox="1">
            <a:spLocks noGrp="1"/>
          </p:cNvSpPr>
          <p:nvPr>
            <p:ph type="body" idx="7"/>
          </p:nvPr>
        </p:nvSpPr>
        <p:spPr>
          <a:xfrm>
            <a:off x="6216521" y="31682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69" name="Google Shape;4269;p674"/>
          <p:cNvSpPr txBox="1">
            <a:spLocks noGrp="1"/>
          </p:cNvSpPr>
          <p:nvPr>
            <p:ph type="body" idx="8"/>
          </p:nvPr>
        </p:nvSpPr>
        <p:spPr>
          <a:xfrm>
            <a:off x="6217046" y="34992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70" name="Google Shape;4270;p674"/>
          <p:cNvSpPr>
            <a:spLocks noGrp="1"/>
          </p:cNvSpPr>
          <p:nvPr>
            <p:ph type="pic" idx="9"/>
          </p:nvPr>
        </p:nvSpPr>
        <p:spPr>
          <a:xfrm>
            <a:off x="1447254" y="1861137"/>
            <a:ext cx="725100" cy="909600"/>
          </a:xfrm>
          <a:prstGeom prst="rect">
            <a:avLst/>
          </a:prstGeom>
          <a:noFill/>
          <a:ln>
            <a:noFill/>
          </a:ln>
        </p:spPr>
      </p:sp>
      <p:sp>
        <p:nvSpPr>
          <p:cNvPr id="4271" name="Google Shape;4271;p674"/>
          <p:cNvSpPr txBox="1">
            <a:spLocks noGrp="1"/>
          </p:cNvSpPr>
          <p:nvPr>
            <p:ph type="body" idx="13"/>
          </p:nvPr>
        </p:nvSpPr>
        <p:spPr>
          <a:xfrm>
            <a:off x="666750" y="763800"/>
            <a:ext cx="78105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72" name="Google Shape;4272;p67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Content/Graphic 05">
  <p:cSld name="Content/Graphic 05">
    <p:spTree>
      <p:nvGrpSpPr>
        <p:cNvPr id="1" name="Shape 4273"/>
        <p:cNvGrpSpPr/>
        <p:nvPr/>
      </p:nvGrpSpPr>
      <p:grpSpPr>
        <a:xfrm>
          <a:off x="0" y="0"/>
          <a:ext cx="0" cy="0"/>
          <a:chOff x="0" y="0"/>
          <a:chExt cx="0" cy="0"/>
        </a:xfrm>
      </p:grpSpPr>
      <p:sp>
        <p:nvSpPr>
          <p:cNvPr id="4274" name="Google Shape;4274;p675"/>
          <p:cNvSpPr txBox="1">
            <a:spLocks noGrp="1"/>
          </p:cNvSpPr>
          <p:nvPr>
            <p:ph type="body" idx="1"/>
          </p:nvPr>
        </p:nvSpPr>
        <p:spPr>
          <a:xfrm>
            <a:off x="828675" y="1473591"/>
            <a:ext cx="2727600" cy="2051700"/>
          </a:xfrm>
          <a:prstGeom prst="rect">
            <a:avLst/>
          </a:prstGeom>
          <a:noFill/>
          <a:ln>
            <a:noFill/>
          </a:ln>
        </p:spPr>
        <p:txBody>
          <a:bodyPr spcFirstLastPara="1" wrap="square" lIns="19050" tIns="19050" rIns="19050" bIns="19050" anchor="ctr" anchorCtr="0">
            <a:spAutoFit/>
          </a:bodyPr>
          <a:lstStyle>
            <a:lvl1pPr marL="457200" lvl="0" indent="-228600" algn="l"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75" name="Google Shape;4275;p675"/>
          <p:cNvSpPr>
            <a:spLocks noGrp="1"/>
          </p:cNvSpPr>
          <p:nvPr>
            <p:ph type="pic" idx="2"/>
          </p:nvPr>
        </p:nvSpPr>
        <p:spPr>
          <a:xfrm>
            <a:off x="4639146" y="801004"/>
            <a:ext cx="858600" cy="734700"/>
          </a:xfrm>
          <a:prstGeom prst="rect">
            <a:avLst/>
          </a:prstGeom>
          <a:noFill/>
          <a:ln>
            <a:noFill/>
          </a:ln>
        </p:spPr>
      </p:sp>
      <p:sp>
        <p:nvSpPr>
          <p:cNvPr id="4276" name="Google Shape;4276;p675"/>
          <p:cNvSpPr>
            <a:spLocks noGrp="1"/>
          </p:cNvSpPr>
          <p:nvPr>
            <p:ph type="pic" idx="3"/>
          </p:nvPr>
        </p:nvSpPr>
        <p:spPr>
          <a:xfrm>
            <a:off x="4720340" y="2064260"/>
            <a:ext cx="696300" cy="870300"/>
          </a:xfrm>
          <a:prstGeom prst="rect">
            <a:avLst/>
          </a:prstGeom>
          <a:noFill/>
          <a:ln>
            <a:noFill/>
          </a:ln>
        </p:spPr>
      </p:sp>
      <p:sp>
        <p:nvSpPr>
          <p:cNvPr id="4277" name="Google Shape;4277;p675"/>
          <p:cNvSpPr>
            <a:spLocks noGrp="1"/>
          </p:cNvSpPr>
          <p:nvPr>
            <p:ph type="pic" idx="4"/>
          </p:nvPr>
        </p:nvSpPr>
        <p:spPr>
          <a:xfrm>
            <a:off x="4720340" y="3377522"/>
            <a:ext cx="696300" cy="857700"/>
          </a:xfrm>
          <a:prstGeom prst="rect">
            <a:avLst/>
          </a:prstGeom>
          <a:noFill/>
          <a:ln>
            <a:noFill/>
          </a:ln>
        </p:spPr>
      </p:sp>
      <p:sp>
        <p:nvSpPr>
          <p:cNvPr id="4278" name="Google Shape;4278;p675"/>
          <p:cNvSpPr txBox="1">
            <a:spLocks noGrp="1"/>
          </p:cNvSpPr>
          <p:nvPr>
            <p:ph type="body" idx="5"/>
          </p:nvPr>
        </p:nvSpPr>
        <p:spPr>
          <a:xfrm>
            <a:off x="5791459" y="7768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79" name="Google Shape;4279;p675"/>
          <p:cNvSpPr txBox="1">
            <a:spLocks noGrp="1"/>
          </p:cNvSpPr>
          <p:nvPr>
            <p:ph type="body" idx="6"/>
          </p:nvPr>
        </p:nvSpPr>
        <p:spPr>
          <a:xfrm>
            <a:off x="5791459" y="1078765"/>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0" name="Google Shape;4280;p675"/>
          <p:cNvSpPr txBox="1">
            <a:spLocks noGrp="1"/>
          </p:cNvSpPr>
          <p:nvPr>
            <p:ph type="body" idx="7"/>
          </p:nvPr>
        </p:nvSpPr>
        <p:spPr>
          <a:xfrm>
            <a:off x="5791459" y="2180284"/>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1" name="Google Shape;4281;p675"/>
          <p:cNvSpPr txBox="1">
            <a:spLocks noGrp="1"/>
          </p:cNvSpPr>
          <p:nvPr>
            <p:ph type="body" idx="8"/>
          </p:nvPr>
        </p:nvSpPr>
        <p:spPr>
          <a:xfrm>
            <a:off x="5791459" y="2482203"/>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2" name="Google Shape;4282;p675"/>
          <p:cNvSpPr txBox="1">
            <a:spLocks noGrp="1"/>
          </p:cNvSpPr>
          <p:nvPr>
            <p:ph type="body" idx="9"/>
          </p:nvPr>
        </p:nvSpPr>
        <p:spPr>
          <a:xfrm>
            <a:off x="5791459" y="3500624"/>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3" name="Google Shape;4283;p675"/>
          <p:cNvSpPr txBox="1">
            <a:spLocks noGrp="1"/>
          </p:cNvSpPr>
          <p:nvPr>
            <p:ph type="body" idx="13"/>
          </p:nvPr>
        </p:nvSpPr>
        <p:spPr>
          <a:xfrm>
            <a:off x="5791459" y="380254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4" name="Google Shape;4284;p67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Content/Graphic 06">
  <p:cSld name="Content/Graphic 06">
    <p:spTree>
      <p:nvGrpSpPr>
        <p:cNvPr id="1" name="Shape 4285"/>
        <p:cNvGrpSpPr/>
        <p:nvPr/>
      </p:nvGrpSpPr>
      <p:grpSpPr>
        <a:xfrm>
          <a:off x="0" y="0"/>
          <a:ext cx="0" cy="0"/>
          <a:chOff x="0" y="0"/>
          <a:chExt cx="0" cy="0"/>
        </a:xfrm>
      </p:grpSpPr>
      <p:sp>
        <p:nvSpPr>
          <p:cNvPr id="4286" name="Google Shape;4286;p676"/>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87" name="Google Shape;4287;p676"/>
          <p:cNvSpPr>
            <a:spLocks noGrp="1"/>
          </p:cNvSpPr>
          <p:nvPr>
            <p:ph type="pic" idx="2"/>
          </p:nvPr>
        </p:nvSpPr>
        <p:spPr>
          <a:xfrm>
            <a:off x="1441574" y="1534457"/>
            <a:ext cx="428700" cy="428700"/>
          </a:xfrm>
          <a:prstGeom prst="rect">
            <a:avLst/>
          </a:prstGeom>
          <a:noFill/>
          <a:ln>
            <a:noFill/>
          </a:ln>
        </p:spPr>
      </p:sp>
      <p:sp>
        <p:nvSpPr>
          <p:cNvPr id="4288" name="Google Shape;4288;p676"/>
          <p:cNvSpPr>
            <a:spLocks noGrp="1"/>
          </p:cNvSpPr>
          <p:nvPr>
            <p:ph type="pic" idx="3"/>
          </p:nvPr>
        </p:nvSpPr>
        <p:spPr>
          <a:xfrm>
            <a:off x="5321176" y="1534457"/>
            <a:ext cx="428700" cy="428700"/>
          </a:xfrm>
          <a:prstGeom prst="rect">
            <a:avLst/>
          </a:prstGeom>
          <a:noFill/>
          <a:ln>
            <a:noFill/>
          </a:ln>
        </p:spPr>
      </p:sp>
      <p:sp>
        <p:nvSpPr>
          <p:cNvPr id="4289" name="Google Shape;4289;p676"/>
          <p:cNvSpPr>
            <a:spLocks noGrp="1"/>
          </p:cNvSpPr>
          <p:nvPr>
            <p:ph type="pic" idx="4"/>
          </p:nvPr>
        </p:nvSpPr>
        <p:spPr>
          <a:xfrm>
            <a:off x="1441574" y="3287201"/>
            <a:ext cx="428700" cy="428700"/>
          </a:xfrm>
          <a:prstGeom prst="rect">
            <a:avLst/>
          </a:prstGeom>
          <a:noFill/>
          <a:ln>
            <a:noFill/>
          </a:ln>
        </p:spPr>
      </p:sp>
      <p:sp>
        <p:nvSpPr>
          <p:cNvPr id="4290" name="Google Shape;4290;p676"/>
          <p:cNvSpPr>
            <a:spLocks noGrp="1"/>
          </p:cNvSpPr>
          <p:nvPr>
            <p:ph type="pic" idx="5"/>
          </p:nvPr>
        </p:nvSpPr>
        <p:spPr>
          <a:xfrm>
            <a:off x="5321176" y="3287201"/>
            <a:ext cx="428700" cy="428700"/>
          </a:xfrm>
          <a:prstGeom prst="rect">
            <a:avLst/>
          </a:prstGeom>
          <a:noFill/>
          <a:ln>
            <a:noFill/>
          </a:ln>
        </p:spPr>
      </p:sp>
      <p:sp>
        <p:nvSpPr>
          <p:cNvPr id="4291" name="Google Shape;4291;p676"/>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2" name="Google Shape;4292;p676"/>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3" name="Google Shape;4293;p676"/>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4" name="Google Shape;4294;p676"/>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5" name="Google Shape;4295;p676"/>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6" name="Google Shape;4296;p676"/>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7" name="Google Shape;4297;p676"/>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8" name="Google Shape;4298;p676"/>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299" name="Google Shape;4299;p67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Content/Graphic 07">
  <p:cSld name="Content/Graphic 07">
    <p:spTree>
      <p:nvGrpSpPr>
        <p:cNvPr id="1" name="Shape 4300"/>
        <p:cNvGrpSpPr/>
        <p:nvPr/>
      </p:nvGrpSpPr>
      <p:grpSpPr>
        <a:xfrm>
          <a:off x="0" y="0"/>
          <a:ext cx="0" cy="0"/>
          <a:chOff x="0" y="0"/>
          <a:chExt cx="0" cy="0"/>
        </a:xfrm>
      </p:grpSpPr>
      <p:sp>
        <p:nvSpPr>
          <p:cNvPr id="4301" name="Google Shape;4301;p677"/>
          <p:cNvSpPr>
            <a:spLocks noGrp="1"/>
          </p:cNvSpPr>
          <p:nvPr>
            <p:ph type="pic" idx="2"/>
          </p:nvPr>
        </p:nvSpPr>
        <p:spPr>
          <a:xfrm>
            <a:off x="787648" y="1814204"/>
            <a:ext cx="428700" cy="428700"/>
          </a:xfrm>
          <a:prstGeom prst="rect">
            <a:avLst/>
          </a:prstGeom>
          <a:noFill/>
          <a:ln>
            <a:noFill/>
          </a:ln>
        </p:spPr>
      </p:sp>
      <p:sp>
        <p:nvSpPr>
          <p:cNvPr id="4302" name="Google Shape;4302;p677"/>
          <p:cNvSpPr>
            <a:spLocks noGrp="1"/>
          </p:cNvSpPr>
          <p:nvPr>
            <p:ph type="pic" idx="3"/>
          </p:nvPr>
        </p:nvSpPr>
        <p:spPr>
          <a:xfrm>
            <a:off x="3381375" y="1814204"/>
            <a:ext cx="428700" cy="428700"/>
          </a:xfrm>
          <a:prstGeom prst="rect">
            <a:avLst/>
          </a:prstGeom>
          <a:noFill/>
          <a:ln>
            <a:noFill/>
          </a:ln>
        </p:spPr>
      </p:sp>
      <p:sp>
        <p:nvSpPr>
          <p:cNvPr id="4303" name="Google Shape;4303;p677"/>
          <p:cNvSpPr>
            <a:spLocks noGrp="1"/>
          </p:cNvSpPr>
          <p:nvPr>
            <p:ph type="pic" idx="4"/>
          </p:nvPr>
        </p:nvSpPr>
        <p:spPr>
          <a:xfrm>
            <a:off x="5975102" y="1814204"/>
            <a:ext cx="428700" cy="428700"/>
          </a:xfrm>
          <a:prstGeom prst="rect">
            <a:avLst/>
          </a:prstGeom>
          <a:noFill/>
          <a:ln>
            <a:noFill/>
          </a:ln>
        </p:spPr>
      </p:sp>
      <p:sp>
        <p:nvSpPr>
          <p:cNvPr id="4304" name="Google Shape;4304;p677"/>
          <p:cNvSpPr txBox="1">
            <a:spLocks noGrp="1"/>
          </p:cNvSpPr>
          <p:nvPr>
            <p:ph type="body" idx="1"/>
          </p:nvPr>
        </p:nvSpPr>
        <p:spPr>
          <a:xfrm>
            <a:off x="787648"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05" name="Google Shape;4305;p677"/>
          <p:cNvSpPr txBox="1">
            <a:spLocks noGrp="1"/>
          </p:cNvSpPr>
          <p:nvPr>
            <p:ph type="body" idx="5"/>
          </p:nvPr>
        </p:nvSpPr>
        <p:spPr>
          <a:xfrm>
            <a:off x="3381375"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06" name="Google Shape;4306;p677"/>
          <p:cNvSpPr txBox="1">
            <a:spLocks noGrp="1"/>
          </p:cNvSpPr>
          <p:nvPr>
            <p:ph type="body" idx="6"/>
          </p:nvPr>
        </p:nvSpPr>
        <p:spPr>
          <a:xfrm>
            <a:off x="5975102" y="2351993"/>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07" name="Google Shape;4307;p677"/>
          <p:cNvSpPr txBox="1">
            <a:spLocks noGrp="1"/>
          </p:cNvSpPr>
          <p:nvPr>
            <p:ph type="body" idx="7"/>
          </p:nvPr>
        </p:nvSpPr>
        <p:spPr>
          <a:xfrm>
            <a:off x="5975102"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08" name="Google Shape;4308;p677"/>
          <p:cNvSpPr txBox="1">
            <a:spLocks noGrp="1"/>
          </p:cNvSpPr>
          <p:nvPr>
            <p:ph type="body" idx="8"/>
          </p:nvPr>
        </p:nvSpPr>
        <p:spPr>
          <a:xfrm>
            <a:off x="3381375"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09" name="Google Shape;4309;p677"/>
          <p:cNvSpPr txBox="1">
            <a:spLocks noGrp="1"/>
          </p:cNvSpPr>
          <p:nvPr>
            <p:ph type="body" idx="9"/>
          </p:nvPr>
        </p:nvSpPr>
        <p:spPr>
          <a:xfrm>
            <a:off x="787648" y="2653912"/>
            <a:ext cx="2381400" cy="1752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10" name="Google Shape;4310;p677"/>
          <p:cNvSpPr txBox="1">
            <a:spLocks noGrp="1"/>
          </p:cNvSpPr>
          <p:nvPr>
            <p:ph type="body" idx="13"/>
          </p:nvPr>
        </p:nvSpPr>
        <p:spPr>
          <a:xfrm>
            <a:off x="1039378" y="736988"/>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11" name="Google Shape;4311;p67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478"/>
        <p:cNvGrpSpPr/>
        <p:nvPr/>
      </p:nvGrpSpPr>
      <p:grpSpPr>
        <a:xfrm>
          <a:off x="0" y="0"/>
          <a:ext cx="0" cy="0"/>
          <a:chOff x="0" y="0"/>
          <a:chExt cx="0" cy="0"/>
        </a:xfrm>
      </p:grpSpPr>
      <p:sp>
        <p:nvSpPr>
          <p:cNvPr id="479" name="Google Shape;479;p6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80" name="Google Shape;480;p69"/>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481" name="Google Shape;481;p69"/>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82" name="Google Shape;482;p69"/>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483" name="Google Shape;483;p69"/>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484" name="Google Shape;484;p69"/>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Content/Graphic 08">
  <p:cSld name="Content/Graphic 08">
    <p:bg>
      <p:bgPr>
        <a:solidFill>
          <a:srgbClr val="1767DA"/>
        </a:solidFill>
        <a:effectLst/>
      </p:bgPr>
    </p:bg>
    <p:spTree>
      <p:nvGrpSpPr>
        <p:cNvPr id="1" name="Shape 4312"/>
        <p:cNvGrpSpPr/>
        <p:nvPr/>
      </p:nvGrpSpPr>
      <p:grpSpPr>
        <a:xfrm>
          <a:off x="0" y="0"/>
          <a:ext cx="0" cy="0"/>
          <a:chOff x="0" y="0"/>
          <a:chExt cx="0" cy="0"/>
        </a:xfrm>
      </p:grpSpPr>
      <p:sp>
        <p:nvSpPr>
          <p:cNvPr id="4313" name="Google Shape;4313;p678"/>
          <p:cNvSpPr txBox="1">
            <a:spLocks noGrp="1"/>
          </p:cNvSpPr>
          <p:nvPr>
            <p:ph type="body" idx="1"/>
          </p:nvPr>
        </p:nvSpPr>
        <p:spPr>
          <a:xfrm>
            <a:off x="5143500" y="1664851"/>
            <a:ext cx="3565800" cy="1813800"/>
          </a:xfrm>
          <a:prstGeom prst="rect">
            <a:avLst/>
          </a:prstGeom>
          <a:noFill/>
          <a:ln>
            <a:noFill/>
          </a:ln>
        </p:spPr>
        <p:txBody>
          <a:bodyPr spcFirstLastPara="1" wrap="square" lIns="26775" tIns="26775" rIns="26775" bIns="26775" anchor="ctr" anchorCtr="0">
            <a:spAutoFit/>
          </a:bodyPr>
          <a:lstStyle>
            <a:lvl1pPr marL="457200" lvl="0" indent="-228600" algn="l"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14" name="Google Shape;4314;p678"/>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315" name="Google Shape;4315;p678"/>
          <p:cNvSpPr>
            <a:spLocks noGrp="1"/>
          </p:cNvSpPr>
          <p:nvPr>
            <p:ph type="pic" idx="2"/>
          </p:nvPr>
        </p:nvSpPr>
        <p:spPr>
          <a:xfrm>
            <a:off x="684078" y="969828"/>
            <a:ext cx="3203700" cy="3203700"/>
          </a:xfrm>
          <a:prstGeom prst="rect">
            <a:avLst/>
          </a:prstGeom>
          <a:noFill/>
          <a:ln>
            <a:noFill/>
          </a:ln>
        </p:spPr>
      </p:sp>
      <p:sp>
        <p:nvSpPr>
          <p:cNvPr id="4316" name="Google Shape;4316;p67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Talking point 01">
  <p:cSld name="Talking point 01">
    <p:spTree>
      <p:nvGrpSpPr>
        <p:cNvPr id="1" name="Shape 4317"/>
        <p:cNvGrpSpPr/>
        <p:nvPr/>
      </p:nvGrpSpPr>
      <p:grpSpPr>
        <a:xfrm>
          <a:off x="0" y="0"/>
          <a:ext cx="0" cy="0"/>
          <a:chOff x="0" y="0"/>
          <a:chExt cx="0" cy="0"/>
        </a:xfrm>
      </p:grpSpPr>
      <p:sp>
        <p:nvSpPr>
          <p:cNvPr id="4318" name="Google Shape;4318;p679"/>
          <p:cNvSpPr txBox="1">
            <a:spLocks noGrp="1"/>
          </p:cNvSpPr>
          <p:nvPr>
            <p:ph type="body" idx="1"/>
          </p:nvPr>
        </p:nvSpPr>
        <p:spPr>
          <a:xfrm>
            <a:off x="4602956" y="517922"/>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19" name="Google Shape;4319;p679"/>
          <p:cNvSpPr txBox="1">
            <a:spLocks noGrp="1"/>
          </p:cNvSpPr>
          <p:nvPr>
            <p:ph type="body" idx="2"/>
          </p:nvPr>
        </p:nvSpPr>
        <p:spPr>
          <a:xfrm>
            <a:off x="4602956" y="791766"/>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0" name="Google Shape;4320;p679"/>
          <p:cNvSpPr txBox="1">
            <a:spLocks noGrp="1"/>
          </p:cNvSpPr>
          <p:nvPr>
            <p:ph type="body" idx="3"/>
          </p:nvPr>
        </p:nvSpPr>
        <p:spPr>
          <a:xfrm>
            <a:off x="666750" y="538163"/>
            <a:ext cx="3152700" cy="14784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1" name="Google Shape;4321;p679"/>
          <p:cNvSpPr txBox="1">
            <a:spLocks noGrp="1"/>
          </p:cNvSpPr>
          <p:nvPr>
            <p:ph type="body" idx="4"/>
          </p:nvPr>
        </p:nvSpPr>
        <p:spPr>
          <a:xfrm>
            <a:off x="4602956" y="1594247"/>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2" name="Google Shape;4322;p679"/>
          <p:cNvSpPr txBox="1">
            <a:spLocks noGrp="1"/>
          </p:cNvSpPr>
          <p:nvPr>
            <p:ph type="body" idx="5"/>
          </p:nvPr>
        </p:nvSpPr>
        <p:spPr>
          <a:xfrm>
            <a:off x="4602956" y="1868091"/>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3" name="Google Shape;4323;p679"/>
          <p:cNvSpPr txBox="1">
            <a:spLocks noGrp="1"/>
          </p:cNvSpPr>
          <p:nvPr>
            <p:ph type="body" idx="6"/>
          </p:nvPr>
        </p:nvSpPr>
        <p:spPr>
          <a:xfrm>
            <a:off x="4602956" y="2670572"/>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4" name="Google Shape;4324;p679"/>
          <p:cNvSpPr txBox="1">
            <a:spLocks noGrp="1"/>
          </p:cNvSpPr>
          <p:nvPr>
            <p:ph type="body" idx="7"/>
          </p:nvPr>
        </p:nvSpPr>
        <p:spPr>
          <a:xfrm>
            <a:off x="4602956" y="2944416"/>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5" name="Google Shape;4325;p679"/>
          <p:cNvSpPr txBox="1">
            <a:spLocks noGrp="1"/>
          </p:cNvSpPr>
          <p:nvPr>
            <p:ph type="body" idx="8"/>
          </p:nvPr>
        </p:nvSpPr>
        <p:spPr>
          <a:xfrm>
            <a:off x="4602956" y="3746897"/>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6" name="Google Shape;4326;p679"/>
          <p:cNvSpPr txBox="1">
            <a:spLocks noGrp="1"/>
          </p:cNvSpPr>
          <p:nvPr>
            <p:ph type="body" idx="9"/>
          </p:nvPr>
        </p:nvSpPr>
        <p:spPr>
          <a:xfrm>
            <a:off x="4602956" y="4020741"/>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27" name="Google Shape;4327;p67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Talking point 02">
  <p:cSld name="Talking point 02">
    <p:bg>
      <p:bgPr>
        <a:solidFill>
          <a:srgbClr val="1767DA"/>
        </a:solidFill>
        <a:effectLst/>
      </p:bgPr>
    </p:bg>
    <p:spTree>
      <p:nvGrpSpPr>
        <p:cNvPr id="1" name="Shape 4328"/>
        <p:cNvGrpSpPr/>
        <p:nvPr/>
      </p:nvGrpSpPr>
      <p:grpSpPr>
        <a:xfrm>
          <a:off x="0" y="0"/>
          <a:ext cx="0" cy="0"/>
          <a:chOff x="0" y="0"/>
          <a:chExt cx="0" cy="0"/>
        </a:xfrm>
      </p:grpSpPr>
      <p:sp>
        <p:nvSpPr>
          <p:cNvPr id="4329" name="Google Shape;4329;p680"/>
          <p:cNvSpPr txBox="1">
            <a:spLocks noGrp="1"/>
          </p:cNvSpPr>
          <p:nvPr>
            <p:ph type="body" idx="1"/>
          </p:nvPr>
        </p:nvSpPr>
        <p:spPr>
          <a:xfrm>
            <a:off x="4602956" y="517922"/>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0" name="Google Shape;4330;p680"/>
          <p:cNvSpPr txBox="1">
            <a:spLocks noGrp="1"/>
          </p:cNvSpPr>
          <p:nvPr>
            <p:ph type="body" idx="2"/>
          </p:nvPr>
        </p:nvSpPr>
        <p:spPr>
          <a:xfrm>
            <a:off x="4604573" y="791766"/>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1" name="Google Shape;4331;p680"/>
          <p:cNvSpPr txBox="1">
            <a:spLocks noGrp="1"/>
          </p:cNvSpPr>
          <p:nvPr>
            <p:ph type="body" idx="3"/>
          </p:nvPr>
        </p:nvSpPr>
        <p:spPr>
          <a:xfrm>
            <a:off x="666750" y="538163"/>
            <a:ext cx="3148200" cy="14784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2" name="Google Shape;4332;p680"/>
          <p:cNvSpPr txBox="1">
            <a:spLocks noGrp="1"/>
          </p:cNvSpPr>
          <p:nvPr>
            <p:ph type="body" idx="4"/>
          </p:nvPr>
        </p:nvSpPr>
        <p:spPr>
          <a:xfrm>
            <a:off x="4602956" y="1594247"/>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3" name="Google Shape;4333;p680"/>
          <p:cNvSpPr txBox="1">
            <a:spLocks noGrp="1"/>
          </p:cNvSpPr>
          <p:nvPr>
            <p:ph type="body" idx="5"/>
          </p:nvPr>
        </p:nvSpPr>
        <p:spPr>
          <a:xfrm>
            <a:off x="4604573" y="1868091"/>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4" name="Google Shape;4334;p680"/>
          <p:cNvSpPr txBox="1">
            <a:spLocks noGrp="1"/>
          </p:cNvSpPr>
          <p:nvPr>
            <p:ph type="body" idx="6"/>
          </p:nvPr>
        </p:nvSpPr>
        <p:spPr>
          <a:xfrm>
            <a:off x="4602956" y="2670572"/>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5" name="Google Shape;4335;p680"/>
          <p:cNvSpPr txBox="1">
            <a:spLocks noGrp="1"/>
          </p:cNvSpPr>
          <p:nvPr>
            <p:ph type="body" idx="7"/>
          </p:nvPr>
        </p:nvSpPr>
        <p:spPr>
          <a:xfrm>
            <a:off x="4604573" y="2944416"/>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6" name="Google Shape;4336;p680"/>
          <p:cNvSpPr txBox="1">
            <a:spLocks noGrp="1"/>
          </p:cNvSpPr>
          <p:nvPr>
            <p:ph type="body" idx="8"/>
          </p:nvPr>
        </p:nvSpPr>
        <p:spPr>
          <a:xfrm>
            <a:off x="4602956" y="3746897"/>
            <a:ext cx="37977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7" name="Google Shape;4337;p680"/>
          <p:cNvSpPr txBox="1">
            <a:spLocks noGrp="1"/>
          </p:cNvSpPr>
          <p:nvPr>
            <p:ph type="body" idx="9"/>
          </p:nvPr>
        </p:nvSpPr>
        <p:spPr>
          <a:xfrm>
            <a:off x="4604573" y="4020741"/>
            <a:ext cx="3794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38" name="Google Shape;4338;p68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Talking point 03">
  <p:cSld name="Talking point 03">
    <p:spTree>
      <p:nvGrpSpPr>
        <p:cNvPr id="1" name="Shape 4339"/>
        <p:cNvGrpSpPr/>
        <p:nvPr/>
      </p:nvGrpSpPr>
      <p:grpSpPr>
        <a:xfrm>
          <a:off x="0" y="0"/>
          <a:ext cx="0" cy="0"/>
          <a:chOff x="0" y="0"/>
          <a:chExt cx="0" cy="0"/>
        </a:xfrm>
      </p:grpSpPr>
      <p:sp>
        <p:nvSpPr>
          <p:cNvPr id="4340" name="Google Shape;4340;p681"/>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1" name="Google Shape;4341;p681"/>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2" name="Google Shape;4342;p681"/>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3" name="Google Shape;4343;p681"/>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4" name="Google Shape;4344;p681"/>
          <p:cNvSpPr txBox="1">
            <a:spLocks noGrp="1"/>
          </p:cNvSpPr>
          <p:nvPr>
            <p:ph type="body" idx="5"/>
          </p:nvPr>
        </p:nvSpPr>
        <p:spPr>
          <a:xfrm>
            <a:off x="444389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5" name="Google Shape;4345;p681"/>
          <p:cNvSpPr txBox="1">
            <a:spLocks noGrp="1"/>
          </p:cNvSpPr>
          <p:nvPr>
            <p:ph type="body" idx="6"/>
          </p:nvPr>
        </p:nvSpPr>
        <p:spPr>
          <a:xfrm>
            <a:off x="4443894" y="31587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6" name="Google Shape;4346;p681"/>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7" name="Google Shape;4347;p681"/>
          <p:cNvSpPr txBox="1">
            <a:spLocks noGrp="1"/>
          </p:cNvSpPr>
          <p:nvPr>
            <p:ph type="body" idx="8"/>
          </p:nvPr>
        </p:nvSpPr>
        <p:spPr>
          <a:xfrm>
            <a:off x="64584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8" name="Google Shape;4348;p681"/>
          <p:cNvSpPr txBox="1">
            <a:spLocks noGrp="1"/>
          </p:cNvSpPr>
          <p:nvPr>
            <p:ph type="body" idx="9"/>
          </p:nvPr>
        </p:nvSpPr>
        <p:spPr>
          <a:xfrm>
            <a:off x="444389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49" name="Google Shape;4349;p68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Talking point 04">
  <p:cSld name="Talking point 04">
    <p:bg>
      <p:bgPr>
        <a:solidFill>
          <a:srgbClr val="1767DA"/>
        </a:solidFill>
        <a:effectLst/>
      </p:bgPr>
    </p:bg>
    <p:spTree>
      <p:nvGrpSpPr>
        <p:cNvPr id="1" name="Shape 4350"/>
        <p:cNvGrpSpPr/>
        <p:nvPr/>
      </p:nvGrpSpPr>
      <p:grpSpPr>
        <a:xfrm>
          <a:off x="0" y="0"/>
          <a:ext cx="0" cy="0"/>
          <a:chOff x="0" y="0"/>
          <a:chExt cx="0" cy="0"/>
        </a:xfrm>
      </p:grpSpPr>
      <p:sp>
        <p:nvSpPr>
          <p:cNvPr id="4351" name="Google Shape;4351;p682"/>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2" name="Google Shape;4352;p682"/>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3" name="Google Shape;4353;p682"/>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4" name="Google Shape;4354;p682"/>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5" name="Google Shape;4355;p682"/>
          <p:cNvSpPr txBox="1">
            <a:spLocks noGrp="1"/>
          </p:cNvSpPr>
          <p:nvPr>
            <p:ph type="body" idx="5"/>
          </p:nvPr>
        </p:nvSpPr>
        <p:spPr>
          <a:xfrm>
            <a:off x="4443894" y="19395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6" name="Google Shape;4356;p682"/>
          <p:cNvSpPr txBox="1">
            <a:spLocks noGrp="1"/>
          </p:cNvSpPr>
          <p:nvPr>
            <p:ph type="body" idx="6"/>
          </p:nvPr>
        </p:nvSpPr>
        <p:spPr>
          <a:xfrm>
            <a:off x="4443894" y="31587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7" name="Google Shape;4357;p682"/>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8" name="Google Shape;4358;p682"/>
          <p:cNvSpPr txBox="1">
            <a:spLocks noGrp="1"/>
          </p:cNvSpPr>
          <p:nvPr>
            <p:ph type="body" idx="8"/>
          </p:nvPr>
        </p:nvSpPr>
        <p:spPr>
          <a:xfrm>
            <a:off x="64584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59" name="Google Shape;4359;p682"/>
          <p:cNvSpPr txBox="1">
            <a:spLocks noGrp="1"/>
          </p:cNvSpPr>
          <p:nvPr>
            <p:ph type="body" idx="9"/>
          </p:nvPr>
        </p:nvSpPr>
        <p:spPr>
          <a:xfrm>
            <a:off x="444389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0" name="Google Shape;4360;p68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Talking point 04">
  <p:cSld name="Talking point 04 2">
    <p:spTree>
      <p:nvGrpSpPr>
        <p:cNvPr id="1" name="Shape 4361"/>
        <p:cNvGrpSpPr/>
        <p:nvPr/>
      </p:nvGrpSpPr>
      <p:grpSpPr>
        <a:xfrm>
          <a:off x="0" y="0"/>
          <a:ext cx="0" cy="0"/>
          <a:chOff x="0" y="0"/>
          <a:chExt cx="0" cy="0"/>
        </a:xfrm>
      </p:grpSpPr>
      <p:pic>
        <p:nvPicPr>
          <p:cNvPr id="4362" name="Google Shape;4362;p683" descr="Frame 2.png"/>
          <p:cNvPicPr preferRelativeResize="0"/>
          <p:nvPr/>
        </p:nvPicPr>
        <p:blipFill rotWithShape="1">
          <a:blip r:embed="rId2">
            <a:alphaModFix/>
          </a:blip>
          <a:srcRect r="46512" b="3633"/>
          <a:stretch/>
        </p:blipFill>
        <p:spPr>
          <a:xfrm>
            <a:off x="6363158" y="3952965"/>
            <a:ext cx="2794218" cy="1208214"/>
          </a:xfrm>
          <a:prstGeom prst="rect">
            <a:avLst/>
          </a:prstGeom>
          <a:noFill/>
          <a:ln>
            <a:noFill/>
          </a:ln>
        </p:spPr>
      </p:pic>
      <p:sp>
        <p:nvSpPr>
          <p:cNvPr id="4363" name="Google Shape;4363;p683"/>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b" anchorCtr="0">
            <a:spAutoFit/>
          </a:bodyPr>
          <a:lstStyle>
            <a:lvl1pPr marL="457200" lvl="0" indent="-228600" algn="l"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4" name="Google Shape;4364;p683"/>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5" name="Google Shape;4365;p683"/>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6" name="Google Shape;4366;p683"/>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7" name="Google Shape;4367;p683"/>
          <p:cNvSpPr txBox="1">
            <a:spLocks noGrp="1"/>
          </p:cNvSpPr>
          <p:nvPr>
            <p:ph type="body" idx="5"/>
          </p:nvPr>
        </p:nvSpPr>
        <p:spPr>
          <a:xfrm>
            <a:off x="4443894" y="19395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8" name="Google Shape;4368;p683"/>
          <p:cNvSpPr txBox="1">
            <a:spLocks noGrp="1"/>
          </p:cNvSpPr>
          <p:nvPr>
            <p:ph type="body" idx="6"/>
          </p:nvPr>
        </p:nvSpPr>
        <p:spPr>
          <a:xfrm>
            <a:off x="4443894" y="31587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69" name="Google Shape;4369;p683"/>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0" name="Google Shape;4370;p683"/>
          <p:cNvSpPr txBox="1">
            <a:spLocks noGrp="1"/>
          </p:cNvSpPr>
          <p:nvPr>
            <p:ph type="body" idx="8"/>
          </p:nvPr>
        </p:nvSpPr>
        <p:spPr>
          <a:xfrm>
            <a:off x="64584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1" name="Google Shape;4371;p683"/>
          <p:cNvSpPr txBox="1">
            <a:spLocks noGrp="1"/>
          </p:cNvSpPr>
          <p:nvPr>
            <p:ph type="body" idx="9"/>
          </p:nvPr>
        </p:nvSpPr>
        <p:spPr>
          <a:xfrm>
            <a:off x="444389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2" name="Google Shape;4372;p68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Talking point 05">
  <p:cSld name="Talking point 05">
    <p:spTree>
      <p:nvGrpSpPr>
        <p:cNvPr id="1" name="Shape 4373"/>
        <p:cNvGrpSpPr/>
        <p:nvPr/>
      </p:nvGrpSpPr>
      <p:grpSpPr>
        <a:xfrm>
          <a:off x="0" y="0"/>
          <a:ext cx="0" cy="0"/>
          <a:chOff x="0" y="0"/>
          <a:chExt cx="0" cy="0"/>
        </a:xfrm>
      </p:grpSpPr>
      <p:pic>
        <p:nvPicPr>
          <p:cNvPr id="4374" name="Google Shape;4374;p684" descr="Group 626482.png"/>
          <p:cNvPicPr preferRelativeResize="0"/>
          <p:nvPr/>
        </p:nvPicPr>
        <p:blipFill rotWithShape="1">
          <a:blip r:embed="rId2">
            <a:alphaModFix/>
          </a:blip>
          <a:srcRect r="39784" b="28850"/>
          <a:stretch/>
        </p:blipFill>
        <p:spPr>
          <a:xfrm>
            <a:off x="7503134" y="3117056"/>
            <a:ext cx="1657983" cy="2099375"/>
          </a:xfrm>
          <a:prstGeom prst="rect">
            <a:avLst/>
          </a:prstGeom>
          <a:noFill/>
          <a:ln>
            <a:noFill/>
          </a:ln>
        </p:spPr>
      </p:pic>
      <p:sp>
        <p:nvSpPr>
          <p:cNvPr id="4375" name="Google Shape;4375;p684"/>
          <p:cNvSpPr txBox="1">
            <a:spLocks noGrp="1"/>
          </p:cNvSpPr>
          <p:nvPr>
            <p:ph type="body" idx="1"/>
          </p:nvPr>
        </p:nvSpPr>
        <p:spPr>
          <a:xfrm>
            <a:off x="666750" y="1047750"/>
            <a:ext cx="7509900" cy="6669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6" name="Google Shape;4376;p684"/>
          <p:cNvSpPr txBox="1">
            <a:spLocks noGrp="1"/>
          </p:cNvSpPr>
          <p:nvPr>
            <p:ph type="body" idx="2"/>
          </p:nvPr>
        </p:nvSpPr>
        <p:spPr>
          <a:xfrm>
            <a:off x="645844" y="19300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7" name="Google Shape;4377;p684"/>
          <p:cNvSpPr txBox="1">
            <a:spLocks noGrp="1"/>
          </p:cNvSpPr>
          <p:nvPr>
            <p:ph type="body" idx="3"/>
          </p:nvPr>
        </p:nvSpPr>
        <p:spPr>
          <a:xfrm>
            <a:off x="64584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8" name="Google Shape;4378;p684"/>
          <p:cNvSpPr txBox="1">
            <a:spLocks noGrp="1"/>
          </p:cNvSpPr>
          <p:nvPr>
            <p:ph type="body" idx="4"/>
          </p:nvPr>
        </p:nvSpPr>
        <p:spPr>
          <a:xfrm>
            <a:off x="645844" y="3149203"/>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79" name="Google Shape;4379;p684"/>
          <p:cNvSpPr txBox="1">
            <a:spLocks noGrp="1"/>
          </p:cNvSpPr>
          <p:nvPr>
            <p:ph type="body" idx="5"/>
          </p:nvPr>
        </p:nvSpPr>
        <p:spPr>
          <a:xfrm>
            <a:off x="4443894" y="19395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0" name="Google Shape;4380;p684"/>
          <p:cNvSpPr txBox="1">
            <a:spLocks noGrp="1"/>
          </p:cNvSpPr>
          <p:nvPr>
            <p:ph type="body" idx="6"/>
          </p:nvPr>
        </p:nvSpPr>
        <p:spPr>
          <a:xfrm>
            <a:off x="4443894" y="3158728"/>
            <a:ext cx="30321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1" name="Google Shape;4381;p684"/>
          <p:cNvSpPr txBox="1">
            <a:spLocks noGrp="1"/>
          </p:cNvSpPr>
          <p:nvPr>
            <p:ph type="body" idx="7"/>
          </p:nvPr>
        </p:nvSpPr>
        <p:spPr>
          <a:xfrm>
            <a:off x="4443894" y="2241947"/>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2" name="Google Shape;4382;p684"/>
          <p:cNvSpPr txBox="1">
            <a:spLocks noGrp="1"/>
          </p:cNvSpPr>
          <p:nvPr>
            <p:ph type="body" idx="8"/>
          </p:nvPr>
        </p:nvSpPr>
        <p:spPr>
          <a:xfrm>
            <a:off x="64584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3" name="Google Shape;4383;p684"/>
          <p:cNvSpPr txBox="1">
            <a:spLocks noGrp="1"/>
          </p:cNvSpPr>
          <p:nvPr>
            <p:ph type="body" idx="9"/>
          </p:nvPr>
        </p:nvSpPr>
        <p:spPr>
          <a:xfrm>
            <a:off x="4443894" y="3489722"/>
            <a:ext cx="29532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4" name="Google Shape;4384;p68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Talking point 06">
  <p:cSld name="Talking point 06">
    <p:spTree>
      <p:nvGrpSpPr>
        <p:cNvPr id="1" name="Shape 4385"/>
        <p:cNvGrpSpPr/>
        <p:nvPr/>
      </p:nvGrpSpPr>
      <p:grpSpPr>
        <a:xfrm>
          <a:off x="0" y="0"/>
          <a:ext cx="0" cy="0"/>
          <a:chOff x="0" y="0"/>
          <a:chExt cx="0" cy="0"/>
        </a:xfrm>
      </p:grpSpPr>
      <p:sp>
        <p:nvSpPr>
          <p:cNvPr id="4386" name="Google Shape;4386;p685"/>
          <p:cNvSpPr txBox="1">
            <a:spLocks noGrp="1"/>
          </p:cNvSpPr>
          <p:nvPr>
            <p:ph type="body" idx="1"/>
          </p:nvPr>
        </p:nvSpPr>
        <p:spPr>
          <a:xfrm>
            <a:off x="1509998" y="2140404"/>
            <a:ext cx="5994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7" name="Google Shape;4387;p685"/>
          <p:cNvSpPr txBox="1">
            <a:spLocks noGrp="1"/>
          </p:cNvSpPr>
          <p:nvPr>
            <p:ph type="body" idx="2"/>
          </p:nvPr>
        </p:nvSpPr>
        <p:spPr>
          <a:xfrm>
            <a:off x="4222528" y="2140404"/>
            <a:ext cx="6990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8" name="Google Shape;4388;p685"/>
          <p:cNvSpPr txBox="1">
            <a:spLocks noGrp="1"/>
          </p:cNvSpPr>
          <p:nvPr>
            <p:ph type="body" idx="3"/>
          </p:nvPr>
        </p:nvSpPr>
        <p:spPr>
          <a:xfrm>
            <a:off x="6980712" y="2140404"/>
            <a:ext cx="7053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89" name="Google Shape;4389;p685"/>
          <p:cNvSpPr txBox="1">
            <a:spLocks noGrp="1"/>
          </p:cNvSpPr>
          <p:nvPr>
            <p:ph type="body" idx="4"/>
          </p:nvPr>
        </p:nvSpPr>
        <p:spPr>
          <a:xfrm>
            <a:off x="69294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0" name="Google Shape;4390;p685"/>
          <p:cNvSpPr txBox="1">
            <a:spLocks noGrp="1"/>
          </p:cNvSpPr>
          <p:nvPr>
            <p:ph type="body" idx="5"/>
          </p:nvPr>
        </p:nvSpPr>
        <p:spPr>
          <a:xfrm>
            <a:off x="69346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1" name="Google Shape;4391;p685"/>
          <p:cNvSpPr txBox="1">
            <a:spLocks noGrp="1"/>
          </p:cNvSpPr>
          <p:nvPr>
            <p:ph type="body" idx="6"/>
          </p:nvPr>
        </p:nvSpPr>
        <p:spPr>
          <a:xfrm>
            <a:off x="345519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2" name="Google Shape;4392;p685"/>
          <p:cNvSpPr txBox="1">
            <a:spLocks noGrp="1"/>
          </p:cNvSpPr>
          <p:nvPr>
            <p:ph type="body" idx="7"/>
          </p:nvPr>
        </p:nvSpPr>
        <p:spPr>
          <a:xfrm>
            <a:off x="345571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3" name="Google Shape;4393;p685"/>
          <p:cNvSpPr txBox="1">
            <a:spLocks noGrp="1"/>
          </p:cNvSpPr>
          <p:nvPr>
            <p:ph type="body" idx="8"/>
          </p:nvPr>
        </p:nvSpPr>
        <p:spPr>
          <a:xfrm>
            <a:off x="6216521"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4" name="Google Shape;4394;p685"/>
          <p:cNvSpPr txBox="1">
            <a:spLocks noGrp="1"/>
          </p:cNvSpPr>
          <p:nvPr>
            <p:ph type="body" idx="9"/>
          </p:nvPr>
        </p:nvSpPr>
        <p:spPr>
          <a:xfrm>
            <a:off x="6217046"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5" name="Google Shape;4395;p685"/>
          <p:cNvSpPr txBox="1">
            <a:spLocks noGrp="1"/>
          </p:cNvSpPr>
          <p:nvPr>
            <p:ph type="body" idx="13"/>
          </p:nvPr>
        </p:nvSpPr>
        <p:spPr>
          <a:xfrm>
            <a:off x="666750" y="973350"/>
            <a:ext cx="78105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6" name="Google Shape;4396;p68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Talking point 07">
  <p:cSld name="Talking point 07">
    <p:bg>
      <p:bgPr>
        <a:solidFill>
          <a:srgbClr val="1767DA"/>
        </a:solidFill>
        <a:effectLst/>
      </p:bgPr>
    </p:bg>
    <p:spTree>
      <p:nvGrpSpPr>
        <p:cNvPr id="1" name="Shape 4397"/>
        <p:cNvGrpSpPr/>
        <p:nvPr/>
      </p:nvGrpSpPr>
      <p:grpSpPr>
        <a:xfrm>
          <a:off x="0" y="0"/>
          <a:ext cx="0" cy="0"/>
          <a:chOff x="0" y="0"/>
          <a:chExt cx="0" cy="0"/>
        </a:xfrm>
      </p:grpSpPr>
      <p:sp>
        <p:nvSpPr>
          <p:cNvPr id="4398" name="Google Shape;4398;p686"/>
          <p:cNvSpPr txBox="1">
            <a:spLocks noGrp="1"/>
          </p:cNvSpPr>
          <p:nvPr>
            <p:ph type="body" idx="1"/>
          </p:nvPr>
        </p:nvSpPr>
        <p:spPr>
          <a:xfrm>
            <a:off x="666750" y="973350"/>
            <a:ext cx="78105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399" name="Google Shape;4399;p686"/>
          <p:cNvSpPr txBox="1">
            <a:spLocks noGrp="1"/>
          </p:cNvSpPr>
          <p:nvPr>
            <p:ph type="body" idx="2"/>
          </p:nvPr>
        </p:nvSpPr>
        <p:spPr>
          <a:xfrm>
            <a:off x="1495425" y="2140404"/>
            <a:ext cx="5994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0" name="Google Shape;4400;p686"/>
          <p:cNvSpPr txBox="1">
            <a:spLocks noGrp="1"/>
          </p:cNvSpPr>
          <p:nvPr>
            <p:ph type="body" idx="3"/>
          </p:nvPr>
        </p:nvSpPr>
        <p:spPr>
          <a:xfrm>
            <a:off x="4256246" y="2140404"/>
            <a:ext cx="6990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1" name="Google Shape;4401;p686"/>
          <p:cNvSpPr txBox="1">
            <a:spLocks noGrp="1"/>
          </p:cNvSpPr>
          <p:nvPr>
            <p:ph type="body" idx="4"/>
          </p:nvPr>
        </p:nvSpPr>
        <p:spPr>
          <a:xfrm>
            <a:off x="7016430" y="2140404"/>
            <a:ext cx="7053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2" name="Google Shape;4402;p686"/>
          <p:cNvSpPr txBox="1">
            <a:spLocks noGrp="1"/>
          </p:cNvSpPr>
          <p:nvPr>
            <p:ph type="body" idx="5"/>
          </p:nvPr>
        </p:nvSpPr>
        <p:spPr>
          <a:xfrm>
            <a:off x="69294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3" name="Google Shape;4403;p686"/>
          <p:cNvSpPr txBox="1">
            <a:spLocks noGrp="1"/>
          </p:cNvSpPr>
          <p:nvPr>
            <p:ph type="body" idx="6"/>
          </p:nvPr>
        </p:nvSpPr>
        <p:spPr>
          <a:xfrm>
            <a:off x="69346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4" name="Google Shape;4404;p686"/>
          <p:cNvSpPr txBox="1">
            <a:spLocks noGrp="1"/>
          </p:cNvSpPr>
          <p:nvPr>
            <p:ph type="body" idx="7"/>
          </p:nvPr>
        </p:nvSpPr>
        <p:spPr>
          <a:xfrm>
            <a:off x="3455194"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5" name="Google Shape;4405;p686"/>
          <p:cNvSpPr txBox="1">
            <a:spLocks noGrp="1"/>
          </p:cNvSpPr>
          <p:nvPr>
            <p:ph type="body" idx="8"/>
          </p:nvPr>
        </p:nvSpPr>
        <p:spPr>
          <a:xfrm>
            <a:off x="3455719"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6" name="Google Shape;4406;p686"/>
          <p:cNvSpPr txBox="1">
            <a:spLocks noGrp="1"/>
          </p:cNvSpPr>
          <p:nvPr>
            <p:ph type="body" idx="9"/>
          </p:nvPr>
        </p:nvSpPr>
        <p:spPr>
          <a:xfrm>
            <a:off x="6216521" y="3053953"/>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1600"/>
              <a:buFont typeface="Play"/>
              <a:buNone/>
              <a:defRPr sz="1600" b="1">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7" name="Google Shape;4407;p686"/>
          <p:cNvSpPr txBox="1">
            <a:spLocks noGrp="1"/>
          </p:cNvSpPr>
          <p:nvPr>
            <p:ph type="body" idx="13"/>
          </p:nvPr>
        </p:nvSpPr>
        <p:spPr>
          <a:xfrm>
            <a:off x="6217046" y="3384947"/>
            <a:ext cx="22326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08" name="Google Shape;4408;p68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Talking point 08">
  <p:cSld name="Talking point 08">
    <p:spTree>
      <p:nvGrpSpPr>
        <p:cNvPr id="1" name="Shape 4409"/>
        <p:cNvGrpSpPr/>
        <p:nvPr/>
      </p:nvGrpSpPr>
      <p:grpSpPr>
        <a:xfrm>
          <a:off x="0" y="0"/>
          <a:ext cx="0" cy="0"/>
          <a:chOff x="0" y="0"/>
          <a:chExt cx="0" cy="0"/>
        </a:xfrm>
      </p:grpSpPr>
      <p:sp>
        <p:nvSpPr>
          <p:cNvPr id="4410" name="Google Shape;4410;p687"/>
          <p:cNvSpPr txBox="1">
            <a:spLocks noGrp="1"/>
          </p:cNvSpPr>
          <p:nvPr>
            <p:ph type="body" idx="1"/>
          </p:nvPr>
        </p:nvSpPr>
        <p:spPr>
          <a:xfrm>
            <a:off x="666750" y="967517"/>
            <a:ext cx="78105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1" name="Google Shape;4411;p687"/>
          <p:cNvSpPr txBox="1">
            <a:spLocks noGrp="1"/>
          </p:cNvSpPr>
          <p:nvPr>
            <p:ph type="body" idx="2"/>
          </p:nvPr>
        </p:nvSpPr>
        <p:spPr>
          <a:xfrm>
            <a:off x="1127681" y="2134571"/>
            <a:ext cx="5994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2" name="Google Shape;4412;p687"/>
          <p:cNvSpPr txBox="1">
            <a:spLocks noGrp="1"/>
          </p:cNvSpPr>
          <p:nvPr>
            <p:ph type="body" idx="3"/>
          </p:nvPr>
        </p:nvSpPr>
        <p:spPr>
          <a:xfrm>
            <a:off x="3202948" y="2134571"/>
            <a:ext cx="6990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3" name="Google Shape;4413;p687"/>
          <p:cNvSpPr txBox="1">
            <a:spLocks noGrp="1"/>
          </p:cNvSpPr>
          <p:nvPr>
            <p:ph type="body" idx="4"/>
          </p:nvPr>
        </p:nvSpPr>
        <p:spPr>
          <a:xfrm>
            <a:off x="5250185" y="2134571"/>
            <a:ext cx="7053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4" name="Google Shape;4414;p687"/>
          <p:cNvSpPr txBox="1">
            <a:spLocks noGrp="1"/>
          </p:cNvSpPr>
          <p:nvPr>
            <p:ph type="body" idx="5"/>
          </p:nvPr>
        </p:nvSpPr>
        <p:spPr>
          <a:xfrm>
            <a:off x="7296872" y="2134571"/>
            <a:ext cx="7248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5" name="Google Shape;4415;p687"/>
          <p:cNvSpPr txBox="1">
            <a:spLocks noGrp="1"/>
          </p:cNvSpPr>
          <p:nvPr>
            <p:ph type="body" idx="6"/>
          </p:nvPr>
        </p:nvSpPr>
        <p:spPr>
          <a:xfrm>
            <a:off x="713057"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6" name="Google Shape;4416;p687"/>
          <p:cNvSpPr txBox="1">
            <a:spLocks noGrp="1"/>
          </p:cNvSpPr>
          <p:nvPr>
            <p:ph type="body" idx="7"/>
          </p:nvPr>
        </p:nvSpPr>
        <p:spPr>
          <a:xfrm>
            <a:off x="693469"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7" name="Google Shape;4417;p687"/>
          <p:cNvSpPr txBox="1">
            <a:spLocks noGrp="1"/>
          </p:cNvSpPr>
          <p:nvPr>
            <p:ph type="body" idx="8"/>
          </p:nvPr>
        </p:nvSpPr>
        <p:spPr>
          <a:xfrm>
            <a:off x="2847840"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8" name="Google Shape;4418;p687"/>
          <p:cNvSpPr txBox="1">
            <a:spLocks noGrp="1"/>
          </p:cNvSpPr>
          <p:nvPr>
            <p:ph type="body" idx="9"/>
          </p:nvPr>
        </p:nvSpPr>
        <p:spPr>
          <a:xfrm>
            <a:off x="2828251"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19" name="Google Shape;4419;p687"/>
          <p:cNvSpPr txBox="1">
            <a:spLocks noGrp="1"/>
          </p:cNvSpPr>
          <p:nvPr>
            <p:ph type="body" idx="13"/>
          </p:nvPr>
        </p:nvSpPr>
        <p:spPr>
          <a:xfrm>
            <a:off x="488842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0" name="Google Shape;4420;p687"/>
          <p:cNvSpPr txBox="1">
            <a:spLocks noGrp="1"/>
          </p:cNvSpPr>
          <p:nvPr>
            <p:ph type="body" idx="14"/>
          </p:nvPr>
        </p:nvSpPr>
        <p:spPr>
          <a:xfrm>
            <a:off x="488842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1" name="Google Shape;4421;p687"/>
          <p:cNvSpPr txBox="1">
            <a:spLocks noGrp="1"/>
          </p:cNvSpPr>
          <p:nvPr>
            <p:ph type="body" idx="15"/>
          </p:nvPr>
        </p:nvSpPr>
        <p:spPr>
          <a:xfrm>
            <a:off x="6944828"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2" name="Google Shape;4422;p687"/>
          <p:cNvSpPr txBox="1">
            <a:spLocks noGrp="1"/>
          </p:cNvSpPr>
          <p:nvPr>
            <p:ph type="body" idx="16"/>
          </p:nvPr>
        </p:nvSpPr>
        <p:spPr>
          <a:xfrm>
            <a:off x="6948600"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3" name="Google Shape;4423;p68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485"/>
        <p:cNvGrpSpPr/>
        <p:nvPr/>
      </p:nvGrpSpPr>
      <p:grpSpPr>
        <a:xfrm>
          <a:off x="0" y="0"/>
          <a:ext cx="0" cy="0"/>
          <a:chOff x="0" y="0"/>
          <a:chExt cx="0" cy="0"/>
        </a:xfrm>
      </p:grpSpPr>
      <p:sp>
        <p:nvSpPr>
          <p:cNvPr id="486" name="Google Shape;486;p7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87" name="Google Shape;487;p70"/>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488" name="Google Shape;488;p70"/>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89" name="Google Shape;489;p70"/>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90" name="Google Shape;490;p70"/>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91" name="Google Shape;491;p70"/>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492" name="Google Shape;492;p70"/>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Talking point 09">
  <p:cSld name="Talking point 09">
    <p:bg>
      <p:bgPr>
        <a:solidFill>
          <a:srgbClr val="1767DA"/>
        </a:solidFill>
        <a:effectLst/>
      </p:bgPr>
    </p:bg>
    <p:spTree>
      <p:nvGrpSpPr>
        <p:cNvPr id="1" name="Shape 4424"/>
        <p:cNvGrpSpPr/>
        <p:nvPr/>
      </p:nvGrpSpPr>
      <p:grpSpPr>
        <a:xfrm>
          <a:off x="0" y="0"/>
          <a:ext cx="0" cy="0"/>
          <a:chOff x="0" y="0"/>
          <a:chExt cx="0" cy="0"/>
        </a:xfrm>
      </p:grpSpPr>
      <p:sp>
        <p:nvSpPr>
          <p:cNvPr id="4425" name="Google Shape;4425;p688"/>
          <p:cNvSpPr txBox="1">
            <a:spLocks noGrp="1"/>
          </p:cNvSpPr>
          <p:nvPr>
            <p:ph type="body" idx="1"/>
          </p:nvPr>
        </p:nvSpPr>
        <p:spPr>
          <a:xfrm>
            <a:off x="1108092" y="2134571"/>
            <a:ext cx="5994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6" name="Google Shape;4426;p688"/>
          <p:cNvSpPr txBox="1">
            <a:spLocks noGrp="1"/>
          </p:cNvSpPr>
          <p:nvPr>
            <p:ph type="body" idx="2"/>
          </p:nvPr>
        </p:nvSpPr>
        <p:spPr>
          <a:xfrm>
            <a:off x="3212742" y="2134571"/>
            <a:ext cx="6990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7" name="Google Shape;4427;p688"/>
          <p:cNvSpPr txBox="1">
            <a:spLocks noGrp="1"/>
          </p:cNvSpPr>
          <p:nvPr>
            <p:ph type="body" idx="3"/>
          </p:nvPr>
        </p:nvSpPr>
        <p:spPr>
          <a:xfrm>
            <a:off x="5250185" y="2134571"/>
            <a:ext cx="7053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8" name="Google Shape;4428;p688"/>
          <p:cNvSpPr txBox="1">
            <a:spLocks noGrp="1"/>
          </p:cNvSpPr>
          <p:nvPr>
            <p:ph type="body" idx="4"/>
          </p:nvPr>
        </p:nvSpPr>
        <p:spPr>
          <a:xfrm>
            <a:off x="7300644" y="2134571"/>
            <a:ext cx="724800" cy="7239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DFEFE"/>
              </a:buClr>
              <a:buSzPts val="4500"/>
              <a:buFont typeface="Play"/>
              <a:buNone/>
              <a:defRPr sz="45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29" name="Google Shape;4429;p688"/>
          <p:cNvSpPr txBox="1">
            <a:spLocks noGrp="1"/>
          </p:cNvSpPr>
          <p:nvPr>
            <p:ph type="body" idx="5"/>
          </p:nvPr>
        </p:nvSpPr>
        <p:spPr>
          <a:xfrm>
            <a:off x="713057"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0" name="Google Shape;4430;p688"/>
          <p:cNvSpPr txBox="1">
            <a:spLocks noGrp="1"/>
          </p:cNvSpPr>
          <p:nvPr>
            <p:ph type="body" idx="6"/>
          </p:nvPr>
        </p:nvSpPr>
        <p:spPr>
          <a:xfrm>
            <a:off x="693469"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1" name="Google Shape;4431;p688"/>
          <p:cNvSpPr txBox="1">
            <a:spLocks noGrp="1"/>
          </p:cNvSpPr>
          <p:nvPr>
            <p:ph type="body" idx="7"/>
          </p:nvPr>
        </p:nvSpPr>
        <p:spPr>
          <a:xfrm>
            <a:off x="2847840"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2" name="Google Shape;4432;p688"/>
          <p:cNvSpPr txBox="1">
            <a:spLocks noGrp="1"/>
          </p:cNvSpPr>
          <p:nvPr>
            <p:ph type="body" idx="8"/>
          </p:nvPr>
        </p:nvSpPr>
        <p:spPr>
          <a:xfrm>
            <a:off x="2828251"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3" name="Google Shape;4433;p688"/>
          <p:cNvSpPr txBox="1">
            <a:spLocks noGrp="1"/>
          </p:cNvSpPr>
          <p:nvPr>
            <p:ph type="body" idx="9"/>
          </p:nvPr>
        </p:nvSpPr>
        <p:spPr>
          <a:xfrm>
            <a:off x="4888425"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4" name="Google Shape;4434;p688"/>
          <p:cNvSpPr txBox="1">
            <a:spLocks noGrp="1"/>
          </p:cNvSpPr>
          <p:nvPr>
            <p:ph type="body" idx="13"/>
          </p:nvPr>
        </p:nvSpPr>
        <p:spPr>
          <a:xfrm>
            <a:off x="4888425"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5" name="Google Shape;4435;p688"/>
          <p:cNvSpPr txBox="1">
            <a:spLocks noGrp="1"/>
          </p:cNvSpPr>
          <p:nvPr>
            <p:ph type="body" idx="14"/>
          </p:nvPr>
        </p:nvSpPr>
        <p:spPr>
          <a:xfrm>
            <a:off x="6944828" y="2926676"/>
            <a:ext cx="1428900" cy="5238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6" name="Google Shape;4436;p688"/>
          <p:cNvSpPr txBox="1">
            <a:spLocks noGrp="1"/>
          </p:cNvSpPr>
          <p:nvPr>
            <p:ph type="body" idx="15"/>
          </p:nvPr>
        </p:nvSpPr>
        <p:spPr>
          <a:xfrm>
            <a:off x="6948600" y="3566382"/>
            <a:ext cx="1428900" cy="609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7" name="Google Shape;4437;p688"/>
          <p:cNvSpPr txBox="1">
            <a:spLocks noGrp="1"/>
          </p:cNvSpPr>
          <p:nvPr>
            <p:ph type="body" idx="16"/>
          </p:nvPr>
        </p:nvSpPr>
        <p:spPr>
          <a:xfrm>
            <a:off x="666750" y="967517"/>
            <a:ext cx="78105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38" name="Google Shape;4438;p68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Big Statement 01 ">
  <p:cSld name="Big Statement 01 ">
    <p:spTree>
      <p:nvGrpSpPr>
        <p:cNvPr id="1" name="Shape 4439"/>
        <p:cNvGrpSpPr/>
        <p:nvPr/>
      </p:nvGrpSpPr>
      <p:grpSpPr>
        <a:xfrm>
          <a:off x="0" y="0"/>
          <a:ext cx="0" cy="0"/>
          <a:chOff x="0" y="0"/>
          <a:chExt cx="0" cy="0"/>
        </a:xfrm>
      </p:grpSpPr>
      <p:sp>
        <p:nvSpPr>
          <p:cNvPr id="4440" name="Google Shape;4440;p689"/>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41" name="Google Shape;4441;p689"/>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42" name="Google Shape;4442;p68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Chapter Title">
  <p:cSld name="Chapter Title">
    <p:spTree>
      <p:nvGrpSpPr>
        <p:cNvPr id="1" name="Shape 4443"/>
        <p:cNvGrpSpPr/>
        <p:nvPr/>
      </p:nvGrpSpPr>
      <p:grpSpPr>
        <a:xfrm>
          <a:off x="0" y="0"/>
          <a:ext cx="0" cy="0"/>
          <a:chOff x="0" y="0"/>
          <a:chExt cx="0" cy="0"/>
        </a:xfrm>
      </p:grpSpPr>
      <p:sp>
        <p:nvSpPr>
          <p:cNvPr id="4444" name="Google Shape;4444;p690"/>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45" name="Google Shape;4445;p690"/>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46" name="Google Shape;4446;p69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Big Statement 02">
  <p:cSld name="Big Statement 02">
    <p:bg>
      <p:bgPr>
        <a:solidFill>
          <a:srgbClr val="1767DA"/>
        </a:solidFill>
        <a:effectLst/>
      </p:bgPr>
    </p:bg>
    <p:spTree>
      <p:nvGrpSpPr>
        <p:cNvPr id="1" name="Shape 4447"/>
        <p:cNvGrpSpPr/>
        <p:nvPr/>
      </p:nvGrpSpPr>
      <p:grpSpPr>
        <a:xfrm>
          <a:off x="0" y="0"/>
          <a:ext cx="0" cy="0"/>
          <a:chOff x="0" y="0"/>
          <a:chExt cx="0" cy="0"/>
        </a:xfrm>
      </p:grpSpPr>
      <p:sp>
        <p:nvSpPr>
          <p:cNvPr id="4448" name="Google Shape;4448;p691"/>
          <p:cNvSpPr txBox="1">
            <a:spLocks noGrp="1"/>
          </p:cNvSpPr>
          <p:nvPr>
            <p:ph type="body" idx="1"/>
          </p:nvPr>
        </p:nvSpPr>
        <p:spPr>
          <a:xfrm>
            <a:off x="3175791" y="1623067"/>
            <a:ext cx="2792400" cy="2964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49" name="Google Shape;4449;p691"/>
          <p:cNvSpPr txBox="1">
            <a:spLocks noGrp="1"/>
          </p:cNvSpPr>
          <p:nvPr>
            <p:ph type="body" idx="2"/>
          </p:nvPr>
        </p:nvSpPr>
        <p:spPr>
          <a:xfrm>
            <a:off x="1647757" y="1911750"/>
            <a:ext cx="5848500" cy="16086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50" name="Google Shape;4450;p69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Big Statement 03">
  <p:cSld name="Big Statement 03">
    <p:spTree>
      <p:nvGrpSpPr>
        <p:cNvPr id="1" name="Shape 4451"/>
        <p:cNvGrpSpPr/>
        <p:nvPr/>
      </p:nvGrpSpPr>
      <p:grpSpPr>
        <a:xfrm>
          <a:off x="0" y="0"/>
          <a:ext cx="0" cy="0"/>
          <a:chOff x="0" y="0"/>
          <a:chExt cx="0" cy="0"/>
        </a:xfrm>
      </p:grpSpPr>
      <p:sp>
        <p:nvSpPr>
          <p:cNvPr id="4452" name="Google Shape;4452;p692"/>
          <p:cNvSpPr txBox="1">
            <a:spLocks noGrp="1"/>
          </p:cNvSpPr>
          <p:nvPr>
            <p:ph type="body" idx="1"/>
          </p:nvPr>
        </p:nvSpPr>
        <p:spPr>
          <a:xfrm>
            <a:off x="3107297" y="1392479"/>
            <a:ext cx="2792400" cy="2964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53" name="Google Shape;4453;p692"/>
          <p:cNvSpPr txBox="1">
            <a:spLocks noGrp="1"/>
          </p:cNvSpPr>
          <p:nvPr>
            <p:ph type="body" idx="2"/>
          </p:nvPr>
        </p:nvSpPr>
        <p:spPr>
          <a:xfrm>
            <a:off x="761457" y="1724025"/>
            <a:ext cx="7621200" cy="22728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54" name="Google Shape;4454;p69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Big Statement 04">
  <p:cSld name="Big Statement 04">
    <p:bg>
      <p:bgPr>
        <a:solidFill>
          <a:srgbClr val="1767DA"/>
        </a:solidFill>
        <a:effectLst/>
      </p:bgPr>
    </p:bg>
    <p:spTree>
      <p:nvGrpSpPr>
        <p:cNvPr id="1" name="Shape 4455"/>
        <p:cNvGrpSpPr/>
        <p:nvPr/>
      </p:nvGrpSpPr>
      <p:grpSpPr>
        <a:xfrm>
          <a:off x="0" y="0"/>
          <a:ext cx="0" cy="0"/>
          <a:chOff x="0" y="0"/>
          <a:chExt cx="0" cy="0"/>
        </a:xfrm>
      </p:grpSpPr>
      <p:sp>
        <p:nvSpPr>
          <p:cNvPr id="4456" name="Google Shape;4456;p693"/>
          <p:cNvSpPr txBox="1">
            <a:spLocks noGrp="1"/>
          </p:cNvSpPr>
          <p:nvPr>
            <p:ph type="body" idx="1"/>
          </p:nvPr>
        </p:nvSpPr>
        <p:spPr>
          <a:xfrm>
            <a:off x="3107297" y="1392479"/>
            <a:ext cx="2792400" cy="2964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57" name="Google Shape;4457;p693"/>
          <p:cNvSpPr txBox="1">
            <a:spLocks noGrp="1"/>
          </p:cNvSpPr>
          <p:nvPr>
            <p:ph type="body" idx="2"/>
          </p:nvPr>
        </p:nvSpPr>
        <p:spPr>
          <a:xfrm>
            <a:off x="761457" y="1724025"/>
            <a:ext cx="7621200" cy="22728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58" name="Google Shape;4458;p69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Big Statement 05">
  <p:cSld name="Big Statement 05">
    <p:spTree>
      <p:nvGrpSpPr>
        <p:cNvPr id="1" name="Shape 4459"/>
        <p:cNvGrpSpPr/>
        <p:nvPr/>
      </p:nvGrpSpPr>
      <p:grpSpPr>
        <a:xfrm>
          <a:off x="0" y="0"/>
          <a:ext cx="0" cy="0"/>
          <a:chOff x="0" y="0"/>
          <a:chExt cx="0" cy="0"/>
        </a:xfrm>
      </p:grpSpPr>
      <p:sp>
        <p:nvSpPr>
          <p:cNvPr id="4460" name="Google Shape;4460;p694"/>
          <p:cNvSpPr txBox="1">
            <a:spLocks noGrp="1"/>
          </p:cNvSpPr>
          <p:nvPr>
            <p:ph type="body" idx="1"/>
          </p:nvPr>
        </p:nvSpPr>
        <p:spPr>
          <a:xfrm>
            <a:off x="2160687" y="1783723"/>
            <a:ext cx="4822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61" name="Google Shape;4461;p694"/>
          <p:cNvSpPr txBox="1">
            <a:spLocks noGrp="1"/>
          </p:cNvSpPr>
          <p:nvPr>
            <p:ph type="body" idx="2"/>
          </p:nvPr>
        </p:nvSpPr>
        <p:spPr>
          <a:xfrm>
            <a:off x="2791718" y="2493879"/>
            <a:ext cx="3560700" cy="7572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1767DA"/>
              </a:buClr>
              <a:buSzPts val="4700"/>
              <a:buFont typeface="Play"/>
              <a:buNone/>
              <a:defRPr sz="47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62" name="Google Shape;4462;p69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Big Statement 06">
  <p:cSld name="Big Statement 06">
    <p:bg>
      <p:bgPr>
        <a:solidFill>
          <a:srgbClr val="1767DA"/>
        </a:solidFill>
        <a:effectLst/>
      </p:bgPr>
    </p:bg>
    <p:spTree>
      <p:nvGrpSpPr>
        <p:cNvPr id="1" name="Shape 4463"/>
        <p:cNvGrpSpPr/>
        <p:nvPr/>
      </p:nvGrpSpPr>
      <p:grpSpPr>
        <a:xfrm>
          <a:off x="0" y="0"/>
          <a:ext cx="0" cy="0"/>
          <a:chOff x="0" y="0"/>
          <a:chExt cx="0" cy="0"/>
        </a:xfrm>
      </p:grpSpPr>
      <p:sp>
        <p:nvSpPr>
          <p:cNvPr id="4464" name="Google Shape;4464;p695"/>
          <p:cNvSpPr txBox="1">
            <a:spLocks noGrp="1"/>
          </p:cNvSpPr>
          <p:nvPr>
            <p:ph type="body" idx="1"/>
          </p:nvPr>
        </p:nvSpPr>
        <p:spPr>
          <a:xfrm>
            <a:off x="2160687" y="1764673"/>
            <a:ext cx="4822500" cy="1476300"/>
          </a:xfrm>
          <a:prstGeom prst="rect">
            <a:avLst/>
          </a:prstGeom>
          <a:noFill/>
          <a:ln>
            <a:noFill/>
          </a:ln>
        </p:spPr>
        <p:txBody>
          <a:bodyPr spcFirstLastPara="1" wrap="square" lIns="19050" tIns="19050" rIns="19050" bIns="19050" anchor="b"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65" name="Google Shape;4465;p69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Big Statement + Icon">
  <p:cSld name="Big Statement + Icon">
    <p:spTree>
      <p:nvGrpSpPr>
        <p:cNvPr id="1" name="Shape 4466"/>
        <p:cNvGrpSpPr/>
        <p:nvPr/>
      </p:nvGrpSpPr>
      <p:grpSpPr>
        <a:xfrm>
          <a:off x="0" y="0"/>
          <a:ext cx="0" cy="0"/>
          <a:chOff x="0" y="0"/>
          <a:chExt cx="0" cy="0"/>
        </a:xfrm>
      </p:grpSpPr>
      <p:sp>
        <p:nvSpPr>
          <p:cNvPr id="4467" name="Google Shape;4467;p696"/>
          <p:cNvSpPr>
            <a:spLocks noGrp="1"/>
          </p:cNvSpPr>
          <p:nvPr>
            <p:ph type="pic" idx="2"/>
          </p:nvPr>
        </p:nvSpPr>
        <p:spPr>
          <a:xfrm>
            <a:off x="3940205" y="727638"/>
            <a:ext cx="1263600" cy="1263600"/>
          </a:xfrm>
          <a:prstGeom prst="rect">
            <a:avLst/>
          </a:prstGeom>
          <a:noFill/>
          <a:ln>
            <a:noFill/>
          </a:ln>
        </p:spPr>
      </p:sp>
      <p:sp>
        <p:nvSpPr>
          <p:cNvPr id="4468" name="Google Shape;4468;p696"/>
          <p:cNvSpPr txBox="1">
            <a:spLocks noGrp="1"/>
          </p:cNvSpPr>
          <p:nvPr>
            <p:ph type="body" idx="1"/>
          </p:nvPr>
        </p:nvSpPr>
        <p:spPr>
          <a:xfrm>
            <a:off x="1046486" y="1896703"/>
            <a:ext cx="7050900" cy="1889100"/>
          </a:xfrm>
          <a:prstGeom prst="rect">
            <a:avLst/>
          </a:prstGeom>
          <a:noFill/>
          <a:ln>
            <a:noFill/>
          </a:ln>
        </p:spPr>
        <p:txBody>
          <a:bodyPr spcFirstLastPara="1" wrap="square" lIns="19050" tIns="19050" rIns="19050" bIns="19050" anchor="ctr" anchorCtr="0">
            <a:norm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69" name="Google Shape;4469;p69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Big Statement 07">
  <p:cSld name="Big Statement 07">
    <p:spTree>
      <p:nvGrpSpPr>
        <p:cNvPr id="1" name="Shape 4470"/>
        <p:cNvGrpSpPr/>
        <p:nvPr/>
      </p:nvGrpSpPr>
      <p:grpSpPr>
        <a:xfrm>
          <a:off x="0" y="0"/>
          <a:ext cx="0" cy="0"/>
          <a:chOff x="0" y="0"/>
          <a:chExt cx="0" cy="0"/>
        </a:xfrm>
      </p:grpSpPr>
      <p:grpSp>
        <p:nvGrpSpPr>
          <p:cNvPr id="4471" name="Google Shape;4471;p697"/>
          <p:cNvGrpSpPr/>
          <p:nvPr/>
        </p:nvGrpSpPr>
        <p:grpSpPr>
          <a:xfrm>
            <a:off x="-3515" y="3633"/>
            <a:ext cx="8609105" cy="5184608"/>
            <a:chOff x="0" y="0"/>
            <a:chExt cx="22957614" cy="13825620"/>
          </a:xfrm>
        </p:grpSpPr>
        <p:sp>
          <p:nvSpPr>
            <p:cNvPr id="4472" name="Google Shape;4472;p697"/>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473" name="Google Shape;4473;p697"/>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474" name="Google Shape;4474;p697"/>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grpSp>
      <p:sp>
        <p:nvSpPr>
          <p:cNvPr id="4475" name="Google Shape;4475;p697"/>
          <p:cNvSpPr txBox="1">
            <a:spLocks noGrp="1"/>
          </p:cNvSpPr>
          <p:nvPr>
            <p:ph type="body" idx="1"/>
          </p:nvPr>
        </p:nvSpPr>
        <p:spPr>
          <a:xfrm>
            <a:off x="1458684" y="1700213"/>
            <a:ext cx="6226500" cy="1743000"/>
          </a:xfrm>
          <a:prstGeom prst="rect">
            <a:avLst/>
          </a:prstGeom>
          <a:no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DFEFE"/>
              </a:buClr>
              <a:buSzPts val="4700"/>
              <a:buFont typeface="Play"/>
              <a:buNone/>
              <a:defRPr sz="47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76" name="Google Shape;4476;p69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493"/>
        <p:cNvGrpSpPr/>
        <p:nvPr/>
      </p:nvGrpSpPr>
      <p:grpSpPr>
        <a:xfrm>
          <a:off x="0" y="0"/>
          <a:ext cx="0" cy="0"/>
          <a:chOff x="0" y="0"/>
          <a:chExt cx="0" cy="0"/>
        </a:xfrm>
      </p:grpSpPr>
      <p:sp>
        <p:nvSpPr>
          <p:cNvPr id="494" name="Google Shape;494;p7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95" name="Google Shape;495;p7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496" name="Google Shape;496;p71"/>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497" name="Google Shape;497;p71"/>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498" name="Google Shape;498;p71"/>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499" name="Google Shape;499;p71"/>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500" name="Google Shape;500;p71"/>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Big Statement 08">
  <p:cSld name="Big Statement 08">
    <p:spTree>
      <p:nvGrpSpPr>
        <p:cNvPr id="1" name="Shape 4477"/>
        <p:cNvGrpSpPr/>
        <p:nvPr/>
      </p:nvGrpSpPr>
      <p:grpSpPr>
        <a:xfrm>
          <a:off x="0" y="0"/>
          <a:ext cx="0" cy="0"/>
          <a:chOff x="0" y="0"/>
          <a:chExt cx="0" cy="0"/>
        </a:xfrm>
      </p:grpSpPr>
      <p:grpSp>
        <p:nvGrpSpPr>
          <p:cNvPr id="4478" name="Google Shape;4478;p698"/>
          <p:cNvGrpSpPr/>
          <p:nvPr/>
        </p:nvGrpSpPr>
        <p:grpSpPr>
          <a:xfrm>
            <a:off x="-11816" y="-9767"/>
            <a:ext cx="9155814" cy="5166543"/>
            <a:chOff x="0" y="0"/>
            <a:chExt cx="24415505" cy="13777448"/>
          </a:xfrm>
        </p:grpSpPr>
        <p:sp>
          <p:nvSpPr>
            <p:cNvPr id="4479" name="Google Shape;4479;p698"/>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480" name="Google Shape;4480;p698"/>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481" name="Google Shape;4481;p698"/>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482" name="Google Shape;4482;p698"/>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483" name="Google Shape;4483;p698"/>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484" name="Google Shape;4484;p698"/>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4485" name="Google Shape;4485;p698"/>
          <p:cNvSpPr txBox="1">
            <a:spLocks noGrp="1"/>
          </p:cNvSpPr>
          <p:nvPr>
            <p:ph type="body" idx="1"/>
          </p:nvPr>
        </p:nvSpPr>
        <p:spPr>
          <a:xfrm>
            <a:off x="1331119" y="1700213"/>
            <a:ext cx="6469800" cy="1743000"/>
          </a:xfrm>
          <a:prstGeom prst="rect">
            <a:avLst/>
          </a:prstGeom>
          <a:no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86" name="Google Shape;4486;p69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Big Statement 09">
  <p:cSld name="Big Statement 09">
    <p:spTree>
      <p:nvGrpSpPr>
        <p:cNvPr id="1" name="Shape 4487"/>
        <p:cNvGrpSpPr/>
        <p:nvPr/>
      </p:nvGrpSpPr>
      <p:grpSpPr>
        <a:xfrm>
          <a:off x="0" y="0"/>
          <a:ext cx="0" cy="0"/>
          <a:chOff x="0" y="0"/>
          <a:chExt cx="0" cy="0"/>
        </a:xfrm>
      </p:grpSpPr>
      <p:grpSp>
        <p:nvGrpSpPr>
          <p:cNvPr id="4488" name="Google Shape;4488;p699"/>
          <p:cNvGrpSpPr/>
          <p:nvPr/>
        </p:nvGrpSpPr>
        <p:grpSpPr>
          <a:xfrm>
            <a:off x="190134" y="356815"/>
            <a:ext cx="8763775" cy="4429913"/>
            <a:chOff x="0" y="0"/>
            <a:chExt cx="23370067" cy="11813100"/>
          </a:xfrm>
        </p:grpSpPr>
        <p:sp>
          <p:nvSpPr>
            <p:cNvPr id="4489" name="Google Shape;4489;p699"/>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490" name="Google Shape;4490;p699"/>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491" name="Google Shape;4491;p699"/>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grpSp>
      <p:sp>
        <p:nvSpPr>
          <p:cNvPr id="4492" name="Google Shape;4492;p699"/>
          <p:cNvSpPr txBox="1">
            <a:spLocks noGrp="1"/>
          </p:cNvSpPr>
          <p:nvPr>
            <p:ph type="body" idx="1"/>
          </p:nvPr>
        </p:nvSpPr>
        <p:spPr>
          <a:xfrm>
            <a:off x="885444" y="1700213"/>
            <a:ext cx="7220700" cy="1743000"/>
          </a:xfrm>
          <a:prstGeom prst="rect">
            <a:avLst/>
          </a:prstGeom>
          <a:noFill/>
          <a:ln>
            <a:noFill/>
          </a:ln>
        </p:spPr>
        <p:txBody>
          <a:bodyPr spcFirstLastPara="1" wrap="square" lIns="19050" tIns="19050" rIns="19050" bIns="19050" anchor="ctr"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93" name="Google Shape;4493;p69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Quote 01">
  <p:cSld name="Quote 01">
    <p:spTree>
      <p:nvGrpSpPr>
        <p:cNvPr id="1" name="Shape 4494"/>
        <p:cNvGrpSpPr/>
        <p:nvPr/>
      </p:nvGrpSpPr>
      <p:grpSpPr>
        <a:xfrm>
          <a:off x="0" y="0"/>
          <a:ext cx="0" cy="0"/>
          <a:chOff x="0" y="0"/>
          <a:chExt cx="0" cy="0"/>
        </a:xfrm>
      </p:grpSpPr>
      <p:sp>
        <p:nvSpPr>
          <p:cNvPr id="4495" name="Google Shape;4495;p700"/>
          <p:cNvSpPr txBox="1"/>
          <p:nvPr/>
        </p:nvSpPr>
        <p:spPr>
          <a:xfrm>
            <a:off x="4137184"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a:p>
        </p:txBody>
      </p:sp>
      <p:sp>
        <p:nvSpPr>
          <p:cNvPr id="4496" name="Google Shape;4496;p700"/>
          <p:cNvSpPr txBox="1">
            <a:spLocks noGrp="1"/>
          </p:cNvSpPr>
          <p:nvPr>
            <p:ph type="body" idx="1"/>
          </p:nvPr>
        </p:nvSpPr>
        <p:spPr>
          <a:xfrm>
            <a:off x="1046486" y="1534753"/>
            <a:ext cx="7050900" cy="2274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97" name="Google Shape;4497;p700"/>
          <p:cNvSpPr txBox="1">
            <a:spLocks noGrp="1"/>
          </p:cNvSpPr>
          <p:nvPr>
            <p:ph type="body" idx="2"/>
          </p:nvPr>
        </p:nvSpPr>
        <p:spPr>
          <a:xfrm>
            <a:off x="31108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98" name="Google Shape;4498;p700"/>
          <p:cNvSpPr txBox="1">
            <a:spLocks noGrp="1"/>
          </p:cNvSpPr>
          <p:nvPr>
            <p:ph type="body" idx="3"/>
          </p:nvPr>
        </p:nvSpPr>
        <p:spPr>
          <a:xfrm>
            <a:off x="2462569" y="4207669"/>
            <a:ext cx="4218900" cy="1953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292A2E"/>
              </a:buClr>
              <a:buSzPts val="1100"/>
              <a:buFont typeface="Play"/>
              <a:buNone/>
              <a:defRPr sz="11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499" name="Google Shape;4499;p70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Quote 02">
  <p:cSld name="Quote 02">
    <p:bg>
      <p:bgPr>
        <a:solidFill>
          <a:srgbClr val="1767DA"/>
        </a:solidFill>
        <a:effectLst/>
      </p:bgPr>
    </p:bg>
    <p:spTree>
      <p:nvGrpSpPr>
        <p:cNvPr id="1" name="Shape 4500"/>
        <p:cNvGrpSpPr/>
        <p:nvPr/>
      </p:nvGrpSpPr>
      <p:grpSpPr>
        <a:xfrm>
          <a:off x="0" y="0"/>
          <a:ext cx="0" cy="0"/>
          <a:chOff x="0" y="0"/>
          <a:chExt cx="0" cy="0"/>
        </a:xfrm>
      </p:grpSpPr>
      <p:sp>
        <p:nvSpPr>
          <p:cNvPr id="4501" name="Google Shape;4501;p701"/>
          <p:cNvSpPr txBox="1"/>
          <p:nvPr/>
        </p:nvSpPr>
        <p:spPr>
          <a:xfrm>
            <a:off x="4137184"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5000"/>
              <a:buFont typeface="Play"/>
              <a:buNone/>
            </a:pPr>
            <a:r>
              <a:rPr lang="en" sz="15000" b="0" i="0" u="none" strike="noStrike" cap="none">
                <a:solidFill>
                  <a:srgbClr val="FDFEFE"/>
                </a:solidFill>
                <a:latin typeface="Play"/>
                <a:ea typeface="Play"/>
                <a:cs typeface="Play"/>
                <a:sym typeface="Play"/>
              </a:rPr>
              <a:t>“</a:t>
            </a:r>
            <a:endParaRPr sz="500"/>
          </a:p>
        </p:txBody>
      </p:sp>
      <p:sp>
        <p:nvSpPr>
          <p:cNvPr id="4502" name="Google Shape;4502;p701"/>
          <p:cNvSpPr txBox="1">
            <a:spLocks noGrp="1"/>
          </p:cNvSpPr>
          <p:nvPr>
            <p:ph type="body" idx="1"/>
          </p:nvPr>
        </p:nvSpPr>
        <p:spPr>
          <a:xfrm>
            <a:off x="1046486" y="1534753"/>
            <a:ext cx="7050900" cy="2274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03" name="Google Shape;4503;p701"/>
          <p:cNvSpPr txBox="1">
            <a:spLocks noGrp="1"/>
          </p:cNvSpPr>
          <p:nvPr>
            <p:ph type="body" idx="2"/>
          </p:nvPr>
        </p:nvSpPr>
        <p:spPr>
          <a:xfrm>
            <a:off x="31108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04" name="Google Shape;4504;p701"/>
          <p:cNvSpPr txBox="1">
            <a:spLocks noGrp="1"/>
          </p:cNvSpPr>
          <p:nvPr>
            <p:ph type="body" idx="3"/>
          </p:nvPr>
        </p:nvSpPr>
        <p:spPr>
          <a:xfrm>
            <a:off x="2462569"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05" name="Google Shape;4505;p70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Quote 03">
  <p:cSld name="Quote 03">
    <p:spTree>
      <p:nvGrpSpPr>
        <p:cNvPr id="1" name="Shape 4506"/>
        <p:cNvGrpSpPr/>
        <p:nvPr/>
      </p:nvGrpSpPr>
      <p:grpSpPr>
        <a:xfrm>
          <a:off x="0" y="0"/>
          <a:ext cx="0" cy="0"/>
          <a:chOff x="0" y="0"/>
          <a:chExt cx="0" cy="0"/>
        </a:xfrm>
      </p:grpSpPr>
      <p:sp>
        <p:nvSpPr>
          <p:cNvPr id="4507" name="Google Shape;4507;p702"/>
          <p:cNvSpPr txBox="1">
            <a:spLocks noGrp="1"/>
          </p:cNvSpPr>
          <p:nvPr>
            <p:ph type="body" idx="1"/>
          </p:nvPr>
        </p:nvSpPr>
        <p:spPr>
          <a:xfrm>
            <a:off x="1017911" y="1534753"/>
            <a:ext cx="7050900" cy="2274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08" name="Google Shape;4508;p702"/>
          <p:cNvSpPr txBox="1">
            <a:spLocks noGrp="1"/>
          </p:cNvSpPr>
          <p:nvPr>
            <p:ph type="body" idx="2"/>
          </p:nvPr>
        </p:nvSpPr>
        <p:spPr>
          <a:xfrm>
            <a:off x="10153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09" name="Google Shape;4509;p702"/>
          <p:cNvSpPr txBox="1">
            <a:spLocks noGrp="1"/>
          </p:cNvSpPr>
          <p:nvPr>
            <p:ph type="body" idx="3"/>
          </p:nvPr>
        </p:nvSpPr>
        <p:spPr>
          <a:xfrm>
            <a:off x="1019532" y="4207669"/>
            <a:ext cx="4218900" cy="1953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292A2E"/>
              </a:buClr>
              <a:buSzPts val="1100"/>
              <a:buFont typeface="Play"/>
              <a:buNone/>
              <a:defRPr sz="11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10" name="Google Shape;4510;p702"/>
          <p:cNvSpPr txBox="1"/>
          <p:nvPr/>
        </p:nvSpPr>
        <p:spPr>
          <a:xfrm>
            <a:off x="1022509"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0" i="0" u="none" strike="noStrike" cap="none">
                <a:solidFill>
                  <a:srgbClr val="1767DA"/>
                </a:solidFill>
                <a:latin typeface="Play"/>
                <a:ea typeface="Play"/>
                <a:cs typeface="Play"/>
                <a:sym typeface="Play"/>
              </a:rPr>
              <a:t>“</a:t>
            </a:r>
            <a:endParaRPr sz="500"/>
          </a:p>
        </p:txBody>
      </p:sp>
      <p:sp>
        <p:nvSpPr>
          <p:cNvPr id="4511" name="Google Shape;4511;p70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Quote 04">
  <p:cSld name="Quote 04">
    <p:bg>
      <p:bgPr>
        <a:solidFill>
          <a:srgbClr val="1767DA"/>
        </a:solidFill>
        <a:effectLst/>
      </p:bgPr>
    </p:bg>
    <p:spTree>
      <p:nvGrpSpPr>
        <p:cNvPr id="1" name="Shape 4512"/>
        <p:cNvGrpSpPr/>
        <p:nvPr/>
      </p:nvGrpSpPr>
      <p:grpSpPr>
        <a:xfrm>
          <a:off x="0" y="0"/>
          <a:ext cx="0" cy="0"/>
          <a:chOff x="0" y="0"/>
          <a:chExt cx="0" cy="0"/>
        </a:xfrm>
      </p:grpSpPr>
      <p:sp>
        <p:nvSpPr>
          <p:cNvPr id="4513" name="Google Shape;4513;p703"/>
          <p:cNvSpPr txBox="1">
            <a:spLocks noGrp="1"/>
          </p:cNvSpPr>
          <p:nvPr>
            <p:ph type="body" idx="1"/>
          </p:nvPr>
        </p:nvSpPr>
        <p:spPr>
          <a:xfrm>
            <a:off x="1017911" y="1534753"/>
            <a:ext cx="7050900" cy="2274000"/>
          </a:xfrm>
          <a:prstGeom prst="rect">
            <a:avLst/>
          </a:prstGeom>
          <a:noFill/>
          <a:ln>
            <a:noFill/>
          </a:ln>
        </p:spPr>
        <p:txBody>
          <a:bodyPr spcFirstLastPara="1" wrap="square" lIns="19050" tIns="19050" rIns="19050" bIns="19050" anchor="t" anchorCtr="0">
            <a:norm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14" name="Google Shape;4514;p703"/>
          <p:cNvSpPr txBox="1">
            <a:spLocks noGrp="1"/>
          </p:cNvSpPr>
          <p:nvPr>
            <p:ph type="body" idx="2"/>
          </p:nvPr>
        </p:nvSpPr>
        <p:spPr>
          <a:xfrm>
            <a:off x="1015369" y="4019550"/>
            <a:ext cx="2922300" cy="2097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15" name="Google Shape;4515;p703"/>
          <p:cNvSpPr txBox="1">
            <a:spLocks noGrp="1"/>
          </p:cNvSpPr>
          <p:nvPr>
            <p:ph type="body" idx="3"/>
          </p:nvPr>
        </p:nvSpPr>
        <p:spPr>
          <a:xfrm>
            <a:off x="1019532" y="4191000"/>
            <a:ext cx="4218900" cy="2286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16" name="Google Shape;4516;p703"/>
          <p:cNvSpPr txBox="1"/>
          <p:nvPr/>
        </p:nvSpPr>
        <p:spPr>
          <a:xfrm>
            <a:off x="1022509" y="145067"/>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5000"/>
              <a:buFont typeface="Play"/>
              <a:buNone/>
            </a:pPr>
            <a:r>
              <a:rPr lang="en" sz="15000" b="0" i="0" u="none" strike="noStrike" cap="none">
                <a:solidFill>
                  <a:srgbClr val="FDFEFE"/>
                </a:solidFill>
                <a:latin typeface="Play"/>
                <a:ea typeface="Play"/>
                <a:cs typeface="Play"/>
                <a:sym typeface="Play"/>
              </a:rPr>
              <a:t>“</a:t>
            </a:r>
            <a:endParaRPr sz="500"/>
          </a:p>
        </p:txBody>
      </p:sp>
      <p:sp>
        <p:nvSpPr>
          <p:cNvPr id="4517" name="Google Shape;4517;p703"/>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Quote 05">
  <p:cSld name="Quote 05">
    <p:bg>
      <p:bgPr>
        <a:solidFill>
          <a:srgbClr val="1767DA"/>
        </a:solidFill>
        <a:effectLst/>
      </p:bgPr>
    </p:bg>
    <p:spTree>
      <p:nvGrpSpPr>
        <p:cNvPr id="1" name="Shape 4518"/>
        <p:cNvGrpSpPr/>
        <p:nvPr/>
      </p:nvGrpSpPr>
      <p:grpSpPr>
        <a:xfrm>
          <a:off x="0" y="0"/>
          <a:ext cx="0" cy="0"/>
          <a:chOff x="0" y="0"/>
          <a:chExt cx="0" cy="0"/>
        </a:xfrm>
      </p:grpSpPr>
      <p:grpSp>
        <p:nvGrpSpPr>
          <p:cNvPr id="4519" name="Google Shape;4519;p704"/>
          <p:cNvGrpSpPr/>
          <p:nvPr/>
        </p:nvGrpSpPr>
        <p:grpSpPr>
          <a:xfrm>
            <a:off x="695785" y="566971"/>
            <a:ext cx="6948769" cy="3694295"/>
            <a:chOff x="0" y="0"/>
            <a:chExt cx="18530051" cy="9851453"/>
          </a:xfrm>
        </p:grpSpPr>
        <p:sp>
          <p:nvSpPr>
            <p:cNvPr id="4520" name="Google Shape;4520;p704"/>
            <p:cNvSpPr/>
            <p:nvPr/>
          </p:nvSpPr>
          <p:spPr>
            <a:xfrm>
              <a:off x="1804793" y="1078721"/>
              <a:ext cx="16725258" cy="8772732"/>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21" name="Google Shape;4521;p704"/>
            <p:cNvSpPr txBox="1"/>
            <p:nvPr/>
          </p:nvSpPr>
          <p:spPr>
            <a:xfrm>
              <a:off x="0" y="0"/>
              <a:ext cx="3145800" cy="8558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20600"/>
                <a:buFont typeface="Play"/>
                <a:buNone/>
              </a:pPr>
              <a:r>
                <a:rPr lang="en" sz="20600" b="0" i="0" u="none" strike="noStrike" cap="none">
                  <a:solidFill>
                    <a:srgbClr val="0E1113"/>
                  </a:solidFill>
                  <a:latin typeface="Play"/>
                  <a:ea typeface="Play"/>
                  <a:cs typeface="Play"/>
                  <a:sym typeface="Play"/>
                </a:rPr>
                <a:t>“</a:t>
              </a:r>
              <a:endParaRPr sz="500"/>
            </a:p>
          </p:txBody>
        </p:sp>
      </p:grpSp>
      <p:sp>
        <p:nvSpPr>
          <p:cNvPr id="4522" name="Google Shape;4522;p704"/>
          <p:cNvSpPr txBox="1">
            <a:spLocks noGrp="1"/>
          </p:cNvSpPr>
          <p:nvPr>
            <p:ph type="body" idx="1"/>
          </p:nvPr>
        </p:nvSpPr>
        <p:spPr>
          <a:xfrm>
            <a:off x="1880687" y="1929921"/>
            <a:ext cx="5382600" cy="1478400"/>
          </a:xfrm>
          <a:prstGeom prst="rect">
            <a:avLst/>
          </a:prstGeom>
          <a:noFill/>
          <a:ln>
            <a:noFill/>
          </a:ln>
        </p:spPr>
        <p:txBody>
          <a:bodyPr spcFirstLastPara="1" wrap="square" lIns="19050" tIns="19050" rIns="19050" bIns="19050" anchor="ctr"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23" name="Google Shape;4523;p70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From &gt; To 01">
  <p:cSld name="From &gt; To 01">
    <p:spTree>
      <p:nvGrpSpPr>
        <p:cNvPr id="1" name="Shape 4524"/>
        <p:cNvGrpSpPr/>
        <p:nvPr/>
      </p:nvGrpSpPr>
      <p:grpSpPr>
        <a:xfrm>
          <a:off x="0" y="0"/>
          <a:ext cx="0" cy="0"/>
          <a:chOff x="0" y="0"/>
          <a:chExt cx="0" cy="0"/>
        </a:xfrm>
      </p:grpSpPr>
      <p:sp>
        <p:nvSpPr>
          <p:cNvPr id="4525" name="Google Shape;4525;p705"/>
          <p:cNvSpPr/>
          <p:nvPr/>
        </p:nvSpPr>
        <p:spPr>
          <a:xfrm>
            <a:off x="4572000" y="0"/>
            <a:ext cx="4572000" cy="5143500"/>
          </a:xfrm>
          <a:prstGeom prst="rect">
            <a:avLst/>
          </a:pr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26" name="Google Shape;4526;p705"/>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27" name="Google Shape;4527;p705"/>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28" name="Google Shape;4528;p705"/>
          <p:cNvSpPr txBox="1">
            <a:spLocks noGrp="1"/>
          </p:cNvSpPr>
          <p:nvPr>
            <p:ph type="body" idx="3"/>
          </p:nvPr>
        </p:nvSpPr>
        <p:spPr>
          <a:xfrm>
            <a:off x="930768"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29" name="Google Shape;4529;p705"/>
          <p:cNvSpPr txBox="1">
            <a:spLocks noGrp="1"/>
          </p:cNvSpPr>
          <p:nvPr>
            <p:ph type="body" idx="4"/>
          </p:nvPr>
        </p:nvSpPr>
        <p:spPr>
          <a:xfrm>
            <a:off x="5369719"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30" name="Google Shape;4530;p70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From &gt; To 02">
  <p:cSld name="From &gt; To 02">
    <p:spTree>
      <p:nvGrpSpPr>
        <p:cNvPr id="1" name="Shape 4531"/>
        <p:cNvGrpSpPr/>
        <p:nvPr/>
      </p:nvGrpSpPr>
      <p:grpSpPr>
        <a:xfrm>
          <a:off x="0" y="0"/>
          <a:ext cx="0" cy="0"/>
          <a:chOff x="0" y="0"/>
          <a:chExt cx="0" cy="0"/>
        </a:xfrm>
      </p:grpSpPr>
      <p:sp>
        <p:nvSpPr>
          <p:cNvPr id="4532" name="Google Shape;4532;p706"/>
          <p:cNvSpPr/>
          <p:nvPr/>
        </p:nvSpPr>
        <p:spPr>
          <a:xfrm>
            <a:off x="4572000" y="0"/>
            <a:ext cx="4572000" cy="5143500"/>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33" name="Google Shape;4533;p706"/>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34" name="Google Shape;4534;p706"/>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35" name="Google Shape;4535;p706"/>
          <p:cNvSpPr txBox="1">
            <a:spLocks noGrp="1"/>
          </p:cNvSpPr>
          <p:nvPr>
            <p:ph type="body" idx="3"/>
          </p:nvPr>
        </p:nvSpPr>
        <p:spPr>
          <a:xfrm>
            <a:off x="930768"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36" name="Google Shape;4536;p706"/>
          <p:cNvSpPr txBox="1">
            <a:spLocks noGrp="1"/>
          </p:cNvSpPr>
          <p:nvPr>
            <p:ph type="body" idx="4"/>
          </p:nvPr>
        </p:nvSpPr>
        <p:spPr>
          <a:xfrm>
            <a:off x="5369719"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37" name="Google Shape;4537;p70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From &gt; To 03">
  <p:cSld name="From &gt; To 03">
    <p:spTree>
      <p:nvGrpSpPr>
        <p:cNvPr id="1" name="Shape 4538"/>
        <p:cNvGrpSpPr/>
        <p:nvPr/>
      </p:nvGrpSpPr>
      <p:grpSpPr>
        <a:xfrm>
          <a:off x="0" y="0"/>
          <a:ext cx="0" cy="0"/>
          <a:chOff x="0" y="0"/>
          <a:chExt cx="0" cy="0"/>
        </a:xfrm>
      </p:grpSpPr>
      <p:sp>
        <p:nvSpPr>
          <p:cNvPr id="4539" name="Google Shape;4539;p707"/>
          <p:cNvSpPr txBox="1">
            <a:spLocks noGrp="1"/>
          </p:cNvSpPr>
          <p:nvPr>
            <p:ph type="body" idx="1"/>
          </p:nvPr>
        </p:nvSpPr>
        <p:spPr>
          <a:xfrm>
            <a:off x="2190750" y="1333995"/>
            <a:ext cx="4762500" cy="990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40" name="Google Shape;4540;p707"/>
          <p:cNvSpPr txBox="1">
            <a:spLocks noGrp="1"/>
          </p:cNvSpPr>
          <p:nvPr>
            <p:ph type="body" idx="2"/>
          </p:nvPr>
        </p:nvSpPr>
        <p:spPr>
          <a:xfrm>
            <a:off x="586571" y="479858"/>
            <a:ext cx="79710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41" name="Google Shape;4541;p70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35"/>
        <p:cNvGrpSpPr/>
        <p:nvPr/>
      </p:nvGrpSpPr>
      <p:grpSpPr>
        <a:xfrm>
          <a:off x="0" y="0"/>
          <a:ext cx="0" cy="0"/>
          <a:chOff x="0" y="0"/>
          <a:chExt cx="0" cy="0"/>
        </a:xfrm>
      </p:grpSpPr>
      <p:sp>
        <p:nvSpPr>
          <p:cNvPr id="36" name="Google Shape;36;p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37" name="Google Shape;37;p8"/>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38" name="Google Shape;38;p8"/>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39" name="Google Shape;39;p8"/>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40" name="Google Shape;40;p8"/>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501"/>
        <p:cNvGrpSpPr/>
        <p:nvPr/>
      </p:nvGrpSpPr>
      <p:grpSpPr>
        <a:xfrm>
          <a:off x="0" y="0"/>
          <a:ext cx="0" cy="0"/>
          <a:chOff x="0" y="0"/>
          <a:chExt cx="0" cy="0"/>
        </a:xfrm>
      </p:grpSpPr>
      <p:sp>
        <p:nvSpPr>
          <p:cNvPr id="502" name="Google Shape;502;p7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03" name="Google Shape;503;p72"/>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04" name="Google Shape;504;p72"/>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05" name="Google Shape;505;p72"/>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From &gt; To 04">
  <p:cSld name="From &gt; To 04">
    <p:bg>
      <p:bgPr>
        <a:solidFill>
          <a:srgbClr val="1767DA"/>
        </a:solidFill>
        <a:effectLst/>
      </p:bgPr>
    </p:bg>
    <p:spTree>
      <p:nvGrpSpPr>
        <p:cNvPr id="1" name="Shape 4542"/>
        <p:cNvGrpSpPr/>
        <p:nvPr/>
      </p:nvGrpSpPr>
      <p:grpSpPr>
        <a:xfrm>
          <a:off x="0" y="0"/>
          <a:ext cx="0" cy="0"/>
          <a:chOff x="0" y="0"/>
          <a:chExt cx="0" cy="0"/>
        </a:xfrm>
      </p:grpSpPr>
      <p:sp>
        <p:nvSpPr>
          <p:cNvPr id="4543" name="Google Shape;4543;p708"/>
          <p:cNvSpPr txBox="1">
            <a:spLocks noGrp="1"/>
          </p:cNvSpPr>
          <p:nvPr>
            <p:ph type="body" idx="1"/>
          </p:nvPr>
        </p:nvSpPr>
        <p:spPr>
          <a:xfrm>
            <a:off x="2190750" y="1333500"/>
            <a:ext cx="4762500" cy="9906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44" name="Google Shape;4544;p708"/>
          <p:cNvSpPr txBox="1">
            <a:spLocks noGrp="1"/>
          </p:cNvSpPr>
          <p:nvPr>
            <p:ph type="body" idx="2"/>
          </p:nvPr>
        </p:nvSpPr>
        <p:spPr>
          <a:xfrm>
            <a:off x="586571" y="479858"/>
            <a:ext cx="79710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45" name="Google Shape;4545;p70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From &gt; To 05">
  <p:cSld name="From &gt; To 05">
    <p:spTree>
      <p:nvGrpSpPr>
        <p:cNvPr id="1" name="Shape 4546"/>
        <p:cNvGrpSpPr/>
        <p:nvPr/>
      </p:nvGrpSpPr>
      <p:grpSpPr>
        <a:xfrm>
          <a:off x="0" y="0"/>
          <a:ext cx="0" cy="0"/>
          <a:chOff x="0" y="0"/>
          <a:chExt cx="0" cy="0"/>
        </a:xfrm>
      </p:grpSpPr>
      <p:grpSp>
        <p:nvGrpSpPr>
          <p:cNvPr id="4547" name="Google Shape;4547;p709"/>
          <p:cNvGrpSpPr/>
          <p:nvPr/>
        </p:nvGrpSpPr>
        <p:grpSpPr>
          <a:xfrm>
            <a:off x="0" y="-9525"/>
            <a:ext cx="9846903" cy="5157780"/>
            <a:chOff x="0" y="0"/>
            <a:chExt cx="26258408" cy="13754080"/>
          </a:xfrm>
        </p:grpSpPr>
        <p:sp>
          <p:nvSpPr>
            <p:cNvPr id="4548" name="Google Shape;4548;p709"/>
            <p:cNvSpPr/>
            <p:nvPr/>
          </p:nvSpPr>
          <p:spPr>
            <a:xfrm>
              <a:off x="10064348" y="0"/>
              <a:ext cx="16194060" cy="13741380"/>
            </a:xfrm>
            <a:custGeom>
              <a:avLst/>
              <a:gdLst/>
              <a:ahLst/>
              <a:cxnLst/>
              <a:rect l="l" t="t" r="r" b="b"/>
              <a:pathLst>
                <a:path w="21600" h="21600" extrusionOk="0">
                  <a:moveTo>
                    <a:pt x="0" y="0"/>
                  </a:moveTo>
                  <a:lnTo>
                    <a:pt x="21600" y="0"/>
                  </a:lnTo>
                  <a:cubicBezTo>
                    <a:pt x="20190" y="3416"/>
                    <a:pt x="19460" y="7024"/>
                    <a:pt x="19442" y="10662"/>
                  </a:cubicBezTo>
                  <a:cubicBezTo>
                    <a:pt x="19424" y="14393"/>
                    <a:pt x="20155" y="18097"/>
                    <a:pt x="21600" y="21600"/>
                  </a:cubicBezTo>
                  <a:lnTo>
                    <a:pt x="0" y="21600"/>
                  </a:lnTo>
                  <a:lnTo>
                    <a:pt x="0" y="0"/>
                  </a:lnTo>
                  <a:close/>
                </a:path>
              </a:pathLst>
            </a:custGeom>
            <a:solidFill>
              <a:srgbClr val="007F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49" name="Google Shape;4549;p709"/>
            <p:cNvSpPr/>
            <p:nvPr/>
          </p:nvSpPr>
          <p:spPr>
            <a:xfrm>
              <a:off x="0" y="12700"/>
              <a:ext cx="12696372" cy="13741380"/>
            </a:xfrm>
            <a:custGeom>
              <a:avLst/>
              <a:gdLst/>
              <a:ahLst/>
              <a:cxnLst/>
              <a:rect l="l" t="t" r="r" b="b"/>
              <a:pathLst>
                <a:path w="21600" h="21600" extrusionOk="0">
                  <a:moveTo>
                    <a:pt x="0" y="0"/>
                  </a:moveTo>
                  <a:lnTo>
                    <a:pt x="21600" y="0"/>
                  </a:lnTo>
                  <a:cubicBezTo>
                    <a:pt x="20190" y="3416"/>
                    <a:pt x="19460" y="7024"/>
                    <a:pt x="19442" y="10662"/>
                  </a:cubicBezTo>
                  <a:cubicBezTo>
                    <a:pt x="19424" y="14393"/>
                    <a:pt x="20155" y="18097"/>
                    <a:pt x="21600" y="21600"/>
                  </a:cubicBezTo>
                  <a:lnTo>
                    <a:pt x="0" y="21600"/>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50" name="Google Shape;4550;p709"/>
            <p:cNvSpPr/>
            <p:nvPr/>
          </p:nvSpPr>
          <p:spPr>
            <a:xfrm>
              <a:off x="11395793" y="25400"/>
              <a:ext cx="1918184" cy="13725450"/>
            </a:xfrm>
            <a:custGeom>
              <a:avLst/>
              <a:gdLst/>
              <a:ahLst/>
              <a:cxnLst/>
              <a:rect l="l" t="t" r="r" b="b"/>
              <a:pathLst>
                <a:path w="21549" h="21600" extrusionOk="0">
                  <a:moveTo>
                    <a:pt x="10309" y="12"/>
                  </a:moveTo>
                  <a:lnTo>
                    <a:pt x="21549" y="0"/>
                  </a:lnTo>
                  <a:cubicBezTo>
                    <a:pt x="12337" y="3457"/>
                    <a:pt x="7633" y="7117"/>
                    <a:pt x="7662" y="10807"/>
                  </a:cubicBezTo>
                  <a:cubicBezTo>
                    <a:pt x="7690" y="14473"/>
                    <a:pt x="12393" y="18110"/>
                    <a:pt x="21549" y="21545"/>
                  </a:cubicBezTo>
                  <a:lnTo>
                    <a:pt x="10075" y="21600"/>
                  </a:lnTo>
                  <a:cubicBezTo>
                    <a:pt x="3337" y="18073"/>
                    <a:pt x="-51" y="14436"/>
                    <a:pt x="0" y="10785"/>
                  </a:cubicBezTo>
                  <a:cubicBezTo>
                    <a:pt x="51" y="7146"/>
                    <a:pt x="3517" y="3524"/>
                    <a:pt x="10309" y="12"/>
                  </a:cubicBez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4551" name="Google Shape;4551;p709"/>
          <p:cNvSpPr txBox="1">
            <a:spLocks noGrp="1"/>
          </p:cNvSpPr>
          <p:nvPr>
            <p:ph type="body" idx="1"/>
          </p:nvPr>
        </p:nvSpPr>
        <p:spPr>
          <a:xfrm>
            <a:off x="536971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52" name="Google Shape;4552;p709"/>
          <p:cNvSpPr txBox="1">
            <a:spLocks noGrp="1"/>
          </p:cNvSpPr>
          <p:nvPr>
            <p:ph type="body" idx="2"/>
          </p:nvPr>
        </p:nvSpPr>
        <p:spPr>
          <a:xfrm>
            <a:off x="930768"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53" name="Google Shape;4553;p709"/>
          <p:cNvSpPr txBox="1">
            <a:spLocks noGrp="1"/>
          </p:cNvSpPr>
          <p:nvPr>
            <p:ph type="body" idx="3"/>
          </p:nvPr>
        </p:nvSpPr>
        <p:spPr>
          <a:xfrm>
            <a:off x="930768"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54" name="Google Shape;4554;p709"/>
          <p:cNvSpPr txBox="1">
            <a:spLocks noGrp="1"/>
          </p:cNvSpPr>
          <p:nvPr>
            <p:ph type="body" idx="4"/>
          </p:nvPr>
        </p:nvSpPr>
        <p:spPr>
          <a:xfrm>
            <a:off x="5369719"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55" name="Google Shape;4555;p70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From &gt; To 06">
  <p:cSld name="From &gt; To 06">
    <p:spTree>
      <p:nvGrpSpPr>
        <p:cNvPr id="1" name="Shape 4556"/>
        <p:cNvGrpSpPr/>
        <p:nvPr/>
      </p:nvGrpSpPr>
      <p:grpSpPr>
        <a:xfrm>
          <a:off x="0" y="0"/>
          <a:ext cx="0" cy="0"/>
          <a:chOff x="0" y="0"/>
          <a:chExt cx="0" cy="0"/>
        </a:xfrm>
      </p:grpSpPr>
      <p:grpSp>
        <p:nvGrpSpPr>
          <p:cNvPr id="4557" name="Google Shape;4557;p710"/>
          <p:cNvGrpSpPr/>
          <p:nvPr/>
        </p:nvGrpSpPr>
        <p:grpSpPr>
          <a:xfrm>
            <a:off x="-1256" y="-16862"/>
            <a:ext cx="9147806" cy="5169477"/>
            <a:chOff x="0" y="0"/>
            <a:chExt cx="24394150" cy="13785272"/>
          </a:xfrm>
        </p:grpSpPr>
        <p:sp>
          <p:nvSpPr>
            <p:cNvPr id="4558" name="Google Shape;4558;p710"/>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59" name="Google Shape;4559;p710"/>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007F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60" name="Google Shape;4560;p710"/>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561" name="Google Shape;4561;p710"/>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
        <p:nvSpPr>
          <p:cNvPr id="4562" name="Google Shape;4562;p710"/>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2400"/>
              <a:buFont typeface="Play"/>
              <a:buNone/>
              <a:defRPr sz="2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63" name="Google Shape;4563;p710"/>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64" name="Google Shape;4564;p710"/>
          <p:cNvSpPr txBox="1">
            <a:spLocks noGrp="1"/>
          </p:cNvSpPr>
          <p:nvPr>
            <p:ph type="body" idx="3"/>
          </p:nvPr>
        </p:nvSpPr>
        <p:spPr>
          <a:xfrm>
            <a:off x="711693" y="1868289"/>
            <a:ext cx="2976600" cy="17382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65" name="Google Shape;4565;p710"/>
          <p:cNvSpPr txBox="1">
            <a:spLocks noGrp="1"/>
          </p:cNvSpPr>
          <p:nvPr>
            <p:ph type="body" idx="4"/>
          </p:nvPr>
        </p:nvSpPr>
        <p:spPr>
          <a:xfrm>
            <a:off x="5541169" y="1868289"/>
            <a:ext cx="2976600" cy="1738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66" name="Google Shape;4566;p71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Stats 01">
  <p:cSld name="Stats 01">
    <p:spTree>
      <p:nvGrpSpPr>
        <p:cNvPr id="1" name="Shape 4567"/>
        <p:cNvGrpSpPr/>
        <p:nvPr/>
      </p:nvGrpSpPr>
      <p:grpSpPr>
        <a:xfrm>
          <a:off x="0" y="0"/>
          <a:ext cx="0" cy="0"/>
          <a:chOff x="0" y="0"/>
          <a:chExt cx="0" cy="0"/>
        </a:xfrm>
      </p:grpSpPr>
      <p:sp>
        <p:nvSpPr>
          <p:cNvPr id="4568" name="Google Shape;4568;p711"/>
          <p:cNvSpPr txBox="1">
            <a:spLocks noGrp="1"/>
          </p:cNvSpPr>
          <p:nvPr>
            <p:ph type="body" idx="1"/>
          </p:nvPr>
        </p:nvSpPr>
        <p:spPr>
          <a:xfrm>
            <a:off x="1046783" y="1006804"/>
            <a:ext cx="7050300" cy="2857500"/>
          </a:xfrm>
          <a:prstGeom prst="rect">
            <a:avLst/>
          </a:prstGeom>
          <a:noFill/>
          <a:ln>
            <a:noFill/>
          </a:ln>
        </p:spPr>
        <p:txBody>
          <a:bodyPr spcFirstLastPara="1" wrap="square" lIns="0" tIns="0" rIns="0" bIns="0" anchor="t" anchorCtr="0">
            <a:spAutoFit/>
          </a:bodyPr>
          <a:lstStyle>
            <a:lvl1pPr marL="457200" lvl="0" indent="-228600" algn="ctr" rtl="0">
              <a:lnSpc>
                <a:spcPct val="100000"/>
              </a:lnSpc>
              <a:spcBef>
                <a:spcPts val="0"/>
              </a:spcBef>
              <a:spcAft>
                <a:spcPts val="0"/>
              </a:spcAft>
              <a:buClr>
                <a:srgbClr val="1767DA"/>
              </a:buClr>
              <a:buSzPts val="18800"/>
              <a:buFont typeface="Play"/>
              <a:buNone/>
              <a:defRPr>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69" name="Google Shape;4569;p711"/>
          <p:cNvSpPr txBox="1">
            <a:spLocks noGrp="1"/>
          </p:cNvSpPr>
          <p:nvPr>
            <p:ph type="body" idx="2"/>
          </p:nvPr>
        </p:nvSpPr>
        <p:spPr>
          <a:xfrm>
            <a:off x="1046782" y="3483304"/>
            <a:ext cx="7050300" cy="3726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0E1113"/>
              </a:buClr>
              <a:buSzPts val="2100"/>
              <a:buFont typeface="Play"/>
              <a:buNone/>
              <a:defRPr sz="21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70" name="Google Shape;4570;p71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Stats 02">
  <p:cSld name="Stats 02">
    <p:bg>
      <p:bgPr>
        <a:solidFill>
          <a:srgbClr val="1767DA"/>
        </a:solidFill>
        <a:effectLst/>
      </p:bgPr>
    </p:bg>
    <p:spTree>
      <p:nvGrpSpPr>
        <p:cNvPr id="1" name="Shape 4571"/>
        <p:cNvGrpSpPr/>
        <p:nvPr/>
      </p:nvGrpSpPr>
      <p:grpSpPr>
        <a:xfrm>
          <a:off x="0" y="0"/>
          <a:ext cx="0" cy="0"/>
          <a:chOff x="0" y="0"/>
          <a:chExt cx="0" cy="0"/>
        </a:xfrm>
      </p:grpSpPr>
      <p:sp>
        <p:nvSpPr>
          <p:cNvPr id="4572" name="Google Shape;4572;p712"/>
          <p:cNvSpPr txBox="1">
            <a:spLocks noGrp="1"/>
          </p:cNvSpPr>
          <p:nvPr>
            <p:ph type="body" idx="1"/>
          </p:nvPr>
        </p:nvSpPr>
        <p:spPr>
          <a:xfrm>
            <a:off x="1046783" y="1006804"/>
            <a:ext cx="7050300" cy="2857500"/>
          </a:xfrm>
          <a:prstGeom prst="rect">
            <a:avLst/>
          </a:prstGeom>
          <a:noFill/>
          <a:ln>
            <a:noFill/>
          </a:ln>
        </p:spPr>
        <p:txBody>
          <a:bodyPr spcFirstLastPara="1" wrap="square" lIns="0" tIns="0" rIns="0" bIns="0" anchor="t" anchorCtr="0">
            <a:spAutoFit/>
          </a:bodyPr>
          <a:lstStyle>
            <a:lvl1pPr marL="457200" lvl="0" indent="-228600" algn="ctr" rtl="0">
              <a:lnSpc>
                <a:spcPct val="100000"/>
              </a:lnSpc>
              <a:spcBef>
                <a:spcPts val="0"/>
              </a:spcBef>
              <a:spcAft>
                <a:spcPts val="0"/>
              </a:spcAft>
              <a:buClr>
                <a:srgbClr val="FDFEFE"/>
              </a:buClr>
              <a:buSzPts val="700"/>
              <a:buNone/>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73" name="Google Shape;4573;p712"/>
          <p:cNvSpPr txBox="1">
            <a:spLocks noGrp="1"/>
          </p:cNvSpPr>
          <p:nvPr>
            <p:ph type="body" idx="2"/>
          </p:nvPr>
        </p:nvSpPr>
        <p:spPr>
          <a:xfrm>
            <a:off x="1046782" y="3483304"/>
            <a:ext cx="7050300" cy="372600"/>
          </a:xfrm>
          <a:prstGeom prst="rect">
            <a:avLst/>
          </a:prstGeom>
          <a:noFill/>
          <a:ln>
            <a:noFill/>
          </a:ln>
        </p:spPr>
        <p:txBody>
          <a:bodyPr spcFirstLastPara="1" wrap="square" lIns="26775" tIns="26775" rIns="26775" bIns="26775" anchor="t" anchorCtr="0">
            <a:spAutoFit/>
          </a:bodyPr>
          <a:lstStyle>
            <a:lvl1pPr marL="457200" lvl="0" indent="-228600" algn="ctr" rtl="0">
              <a:lnSpc>
                <a:spcPct val="100000"/>
              </a:lnSpc>
              <a:spcBef>
                <a:spcPts val="0"/>
              </a:spcBef>
              <a:spcAft>
                <a:spcPts val="0"/>
              </a:spcAft>
              <a:buClr>
                <a:srgbClr val="F8F8F8"/>
              </a:buClr>
              <a:buSzPts val="2100"/>
              <a:buFont typeface="Play"/>
              <a:buNone/>
              <a:defRPr sz="2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74" name="Google Shape;4574;p71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Stats 03">
  <p:cSld name="Stats 03">
    <p:spTree>
      <p:nvGrpSpPr>
        <p:cNvPr id="1" name="Shape 4575"/>
        <p:cNvGrpSpPr/>
        <p:nvPr/>
      </p:nvGrpSpPr>
      <p:grpSpPr>
        <a:xfrm>
          <a:off x="0" y="0"/>
          <a:ext cx="0" cy="0"/>
          <a:chOff x="0" y="0"/>
          <a:chExt cx="0" cy="0"/>
        </a:xfrm>
      </p:grpSpPr>
      <p:sp>
        <p:nvSpPr>
          <p:cNvPr id="4576" name="Google Shape;4576;p713"/>
          <p:cNvSpPr txBox="1">
            <a:spLocks noGrp="1"/>
          </p:cNvSpPr>
          <p:nvPr>
            <p:ph type="body" idx="1"/>
          </p:nvPr>
        </p:nvSpPr>
        <p:spPr>
          <a:xfrm>
            <a:off x="766842" y="331608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77" name="Google Shape;4577;p713"/>
          <p:cNvSpPr txBox="1">
            <a:spLocks noGrp="1"/>
          </p:cNvSpPr>
          <p:nvPr>
            <p:ph type="body" idx="2"/>
          </p:nvPr>
        </p:nvSpPr>
        <p:spPr>
          <a:xfrm>
            <a:off x="6307792"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cxnSp>
        <p:nvCxnSpPr>
          <p:cNvPr id="4578" name="Google Shape;4578;p713"/>
          <p:cNvCxnSpPr/>
          <p:nvPr/>
        </p:nvCxnSpPr>
        <p:spPr>
          <a:xfrm rot="10800000">
            <a:off x="3182676" y="2446875"/>
            <a:ext cx="0" cy="1315500"/>
          </a:xfrm>
          <a:prstGeom prst="straightConnector1">
            <a:avLst/>
          </a:prstGeom>
          <a:noFill/>
          <a:ln w="25400" cap="flat" cmpd="sng">
            <a:solidFill>
              <a:srgbClr val="B6B8BD"/>
            </a:solidFill>
            <a:prstDash val="solid"/>
            <a:miter lim="400000"/>
            <a:headEnd type="none" w="sm" len="sm"/>
            <a:tailEnd type="none" w="sm" len="sm"/>
          </a:ln>
        </p:spPr>
      </p:cxnSp>
      <p:cxnSp>
        <p:nvCxnSpPr>
          <p:cNvPr id="4579" name="Google Shape;4579;p713"/>
          <p:cNvCxnSpPr/>
          <p:nvPr/>
        </p:nvCxnSpPr>
        <p:spPr>
          <a:xfrm rot="10800000">
            <a:off x="5961323" y="2446875"/>
            <a:ext cx="0" cy="1315500"/>
          </a:xfrm>
          <a:prstGeom prst="straightConnector1">
            <a:avLst/>
          </a:prstGeom>
          <a:noFill/>
          <a:ln w="25400" cap="flat" cmpd="sng">
            <a:solidFill>
              <a:srgbClr val="B6B8BD"/>
            </a:solidFill>
            <a:prstDash val="solid"/>
            <a:miter lim="400000"/>
            <a:headEnd type="none" w="sm" len="sm"/>
            <a:tailEnd type="none" w="sm" len="sm"/>
          </a:ln>
        </p:spPr>
      </p:cxnSp>
      <p:sp>
        <p:nvSpPr>
          <p:cNvPr id="4580" name="Google Shape;4580;p713"/>
          <p:cNvSpPr txBox="1">
            <a:spLocks noGrp="1"/>
          </p:cNvSpPr>
          <p:nvPr>
            <p:ph type="body" idx="3"/>
          </p:nvPr>
        </p:nvSpPr>
        <p:spPr>
          <a:xfrm>
            <a:off x="666750" y="1116225"/>
            <a:ext cx="7810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1" name="Google Shape;4581;p713"/>
          <p:cNvSpPr txBox="1">
            <a:spLocks noGrp="1"/>
          </p:cNvSpPr>
          <p:nvPr>
            <p:ph type="body" idx="4"/>
          </p:nvPr>
        </p:nvSpPr>
        <p:spPr>
          <a:xfrm>
            <a:off x="3529146"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2" name="Google Shape;4582;p713"/>
          <p:cNvSpPr txBox="1">
            <a:spLocks noGrp="1"/>
          </p:cNvSpPr>
          <p:nvPr>
            <p:ph type="body" idx="5"/>
          </p:nvPr>
        </p:nvSpPr>
        <p:spPr>
          <a:xfrm>
            <a:off x="750501"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1767DA"/>
              </a:buClr>
              <a:buSzPts val="6600"/>
              <a:buFont typeface="Play"/>
              <a:buNone/>
              <a:defRPr sz="66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3" name="Google Shape;4583;p713"/>
          <p:cNvSpPr txBox="1">
            <a:spLocks noGrp="1"/>
          </p:cNvSpPr>
          <p:nvPr>
            <p:ph type="body" idx="6"/>
          </p:nvPr>
        </p:nvSpPr>
        <p:spPr>
          <a:xfrm>
            <a:off x="3537317" y="3320851"/>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4" name="Google Shape;4584;p713"/>
          <p:cNvSpPr txBox="1">
            <a:spLocks noGrp="1"/>
          </p:cNvSpPr>
          <p:nvPr>
            <p:ph type="body" idx="7"/>
          </p:nvPr>
        </p:nvSpPr>
        <p:spPr>
          <a:xfrm>
            <a:off x="6332305" y="331608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5" name="Google Shape;4585;p71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Stats 04">
  <p:cSld name="Stats 04">
    <p:bg>
      <p:bgPr>
        <a:solidFill>
          <a:srgbClr val="1767DA"/>
        </a:solidFill>
        <a:effectLst/>
      </p:bgPr>
    </p:bg>
    <p:spTree>
      <p:nvGrpSpPr>
        <p:cNvPr id="1" name="Shape 4586"/>
        <p:cNvGrpSpPr/>
        <p:nvPr/>
      </p:nvGrpSpPr>
      <p:grpSpPr>
        <a:xfrm>
          <a:off x="0" y="0"/>
          <a:ext cx="0" cy="0"/>
          <a:chOff x="0" y="0"/>
          <a:chExt cx="0" cy="0"/>
        </a:xfrm>
      </p:grpSpPr>
      <p:sp>
        <p:nvSpPr>
          <p:cNvPr id="4587" name="Google Shape;4587;p714"/>
          <p:cNvSpPr txBox="1">
            <a:spLocks noGrp="1"/>
          </p:cNvSpPr>
          <p:nvPr>
            <p:ph type="body" idx="1"/>
          </p:nvPr>
        </p:nvSpPr>
        <p:spPr>
          <a:xfrm>
            <a:off x="766842" y="3387527"/>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88" name="Google Shape;4588;p714"/>
          <p:cNvSpPr txBox="1">
            <a:spLocks noGrp="1"/>
          </p:cNvSpPr>
          <p:nvPr>
            <p:ph type="body" idx="2"/>
          </p:nvPr>
        </p:nvSpPr>
        <p:spPr>
          <a:xfrm>
            <a:off x="6307792"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cxnSp>
        <p:nvCxnSpPr>
          <p:cNvPr id="4589" name="Google Shape;4589;p714"/>
          <p:cNvCxnSpPr/>
          <p:nvPr/>
        </p:nvCxnSpPr>
        <p:spPr>
          <a:xfrm rot="10800000">
            <a:off x="3182676" y="2446875"/>
            <a:ext cx="0" cy="1315500"/>
          </a:xfrm>
          <a:prstGeom prst="straightConnector1">
            <a:avLst/>
          </a:prstGeom>
          <a:noFill/>
          <a:ln w="25400" cap="flat" cmpd="sng">
            <a:solidFill>
              <a:srgbClr val="FDFEFE"/>
            </a:solidFill>
            <a:prstDash val="solid"/>
            <a:miter lim="400000"/>
            <a:headEnd type="none" w="sm" len="sm"/>
            <a:tailEnd type="none" w="sm" len="sm"/>
          </a:ln>
        </p:spPr>
      </p:cxnSp>
      <p:cxnSp>
        <p:nvCxnSpPr>
          <p:cNvPr id="4590" name="Google Shape;4590;p714"/>
          <p:cNvCxnSpPr/>
          <p:nvPr/>
        </p:nvCxnSpPr>
        <p:spPr>
          <a:xfrm rot="10800000">
            <a:off x="5961323" y="2446875"/>
            <a:ext cx="0" cy="1315500"/>
          </a:xfrm>
          <a:prstGeom prst="straightConnector1">
            <a:avLst/>
          </a:prstGeom>
          <a:noFill/>
          <a:ln w="25400" cap="flat" cmpd="sng">
            <a:solidFill>
              <a:srgbClr val="FDFEFE"/>
            </a:solidFill>
            <a:prstDash val="solid"/>
            <a:miter lim="400000"/>
            <a:headEnd type="none" w="sm" len="sm"/>
            <a:tailEnd type="none" w="sm" len="sm"/>
          </a:ln>
        </p:spPr>
      </p:cxnSp>
      <p:sp>
        <p:nvSpPr>
          <p:cNvPr id="4591" name="Google Shape;4591;p714"/>
          <p:cNvSpPr txBox="1">
            <a:spLocks noGrp="1"/>
          </p:cNvSpPr>
          <p:nvPr>
            <p:ph type="body" idx="3"/>
          </p:nvPr>
        </p:nvSpPr>
        <p:spPr>
          <a:xfrm>
            <a:off x="666750" y="1116225"/>
            <a:ext cx="7810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4700"/>
              <a:buFont typeface="Play"/>
              <a:buNone/>
              <a:defRPr sz="47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2" name="Google Shape;4592;p714"/>
          <p:cNvSpPr txBox="1">
            <a:spLocks noGrp="1"/>
          </p:cNvSpPr>
          <p:nvPr>
            <p:ph type="body" idx="4"/>
          </p:nvPr>
        </p:nvSpPr>
        <p:spPr>
          <a:xfrm>
            <a:off x="3529146"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3" name="Google Shape;4593;p714"/>
          <p:cNvSpPr txBox="1">
            <a:spLocks noGrp="1"/>
          </p:cNvSpPr>
          <p:nvPr>
            <p:ph type="body" idx="5"/>
          </p:nvPr>
        </p:nvSpPr>
        <p:spPr>
          <a:xfrm>
            <a:off x="750501" y="2413198"/>
            <a:ext cx="20856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4" name="Google Shape;4594;p714"/>
          <p:cNvSpPr txBox="1">
            <a:spLocks noGrp="1"/>
          </p:cNvSpPr>
          <p:nvPr>
            <p:ph type="body" idx="6"/>
          </p:nvPr>
        </p:nvSpPr>
        <p:spPr>
          <a:xfrm>
            <a:off x="3537317" y="339228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5" name="Google Shape;4595;p714"/>
          <p:cNvSpPr txBox="1">
            <a:spLocks noGrp="1"/>
          </p:cNvSpPr>
          <p:nvPr>
            <p:ph type="body" idx="7"/>
          </p:nvPr>
        </p:nvSpPr>
        <p:spPr>
          <a:xfrm>
            <a:off x="6332305" y="3387527"/>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6" name="Google Shape;4596;p71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Stats 05">
  <p:cSld name="Stats 05">
    <p:bg>
      <p:bgPr>
        <a:solidFill>
          <a:srgbClr val="1767DA"/>
        </a:solidFill>
        <a:effectLst/>
      </p:bgPr>
    </p:bg>
    <p:spTree>
      <p:nvGrpSpPr>
        <p:cNvPr id="1" name="Shape 4597"/>
        <p:cNvGrpSpPr/>
        <p:nvPr/>
      </p:nvGrpSpPr>
      <p:grpSpPr>
        <a:xfrm>
          <a:off x="0" y="0"/>
          <a:ext cx="0" cy="0"/>
          <a:chOff x="0" y="0"/>
          <a:chExt cx="0" cy="0"/>
        </a:xfrm>
      </p:grpSpPr>
      <p:sp>
        <p:nvSpPr>
          <p:cNvPr id="4598" name="Google Shape;4598;p715"/>
          <p:cNvSpPr txBox="1">
            <a:spLocks noGrp="1"/>
          </p:cNvSpPr>
          <p:nvPr>
            <p:ph type="body" idx="1"/>
          </p:nvPr>
        </p:nvSpPr>
        <p:spPr>
          <a:xfrm>
            <a:off x="1624091" y="213498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599" name="Google Shape;4599;p715"/>
          <p:cNvSpPr txBox="1">
            <a:spLocks noGrp="1"/>
          </p:cNvSpPr>
          <p:nvPr>
            <p:ph type="body" idx="2"/>
          </p:nvPr>
        </p:nvSpPr>
        <p:spPr>
          <a:xfrm>
            <a:off x="1444932" y="118447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0" name="Google Shape;4600;p715"/>
          <p:cNvSpPr txBox="1">
            <a:spLocks noGrp="1"/>
          </p:cNvSpPr>
          <p:nvPr>
            <p:ph type="body" idx="3"/>
          </p:nvPr>
        </p:nvSpPr>
        <p:spPr>
          <a:xfrm>
            <a:off x="1624091" y="383043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1" name="Google Shape;4601;p715"/>
          <p:cNvSpPr txBox="1">
            <a:spLocks noGrp="1"/>
          </p:cNvSpPr>
          <p:nvPr>
            <p:ph type="body" idx="4"/>
          </p:nvPr>
        </p:nvSpPr>
        <p:spPr>
          <a:xfrm>
            <a:off x="1444932" y="287992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2" name="Google Shape;4602;p715"/>
          <p:cNvSpPr txBox="1">
            <a:spLocks noGrp="1"/>
          </p:cNvSpPr>
          <p:nvPr>
            <p:ph type="body" idx="5"/>
          </p:nvPr>
        </p:nvSpPr>
        <p:spPr>
          <a:xfrm>
            <a:off x="5157866" y="213498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3" name="Google Shape;4603;p715"/>
          <p:cNvSpPr txBox="1">
            <a:spLocks noGrp="1"/>
          </p:cNvSpPr>
          <p:nvPr>
            <p:ph type="body" idx="6"/>
          </p:nvPr>
        </p:nvSpPr>
        <p:spPr>
          <a:xfrm>
            <a:off x="4978707" y="118447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4" name="Google Shape;4604;p715"/>
          <p:cNvSpPr txBox="1">
            <a:spLocks noGrp="1"/>
          </p:cNvSpPr>
          <p:nvPr>
            <p:ph type="body" idx="7"/>
          </p:nvPr>
        </p:nvSpPr>
        <p:spPr>
          <a:xfrm>
            <a:off x="5157865" y="3830439"/>
            <a:ext cx="20529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5" name="Google Shape;4605;p715"/>
          <p:cNvSpPr txBox="1">
            <a:spLocks noGrp="1"/>
          </p:cNvSpPr>
          <p:nvPr>
            <p:ph type="body" idx="8"/>
          </p:nvPr>
        </p:nvSpPr>
        <p:spPr>
          <a:xfrm>
            <a:off x="4978706" y="2879923"/>
            <a:ext cx="2411400" cy="1043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80000"/>
              </a:lnSpc>
              <a:spcBef>
                <a:spcPts val="200"/>
              </a:spcBef>
              <a:spcAft>
                <a:spcPts val="0"/>
              </a:spcAft>
              <a:buClr>
                <a:srgbClr val="FDFEFE"/>
              </a:buClr>
              <a:buSzPts val="6600"/>
              <a:buFont typeface="Play"/>
              <a:buNone/>
              <a:defRPr sz="66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6" name="Google Shape;4606;p71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Stats 06">
  <p:cSld name="Stats 06">
    <p:spTree>
      <p:nvGrpSpPr>
        <p:cNvPr id="1" name="Shape 4607"/>
        <p:cNvGrpSpPr/>
        <p:nvPr/>
      </p:nvGrpSpPr>
      <p:grpSpPr>
        <a:xfrm>
          <a:off x="0" y="0"/>
          <a:ext cx="0" cy="0"/>
          <a:chOff x="0" y="0"/>
          <a:chExt cx="0" cy="0"/>
        </a:xfrm>
      </p:grpSpPr>
      <p:sp>
        <p:nvSpPr>
          <p:cNvPr id="4608" name="Google Shape;4608;p716"/>
          <p:cNvSpPr txBox="1">
            <a:spLocks noGrp="1"/>
          </p:cNvSpPr>
          <p:nvPr>
            <p:ph type="body" idx="1"/>
          </p:nvPr>
        </p:nvSpPr>
        <p:spPr>
          <a:xfrm>
            <a:off x="702171" y="1984529"/>
            <a:ext cx="1917300" cy="5238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09" name="Google Shape;4609;p716"/>
          <p:cNvSpPr txBox="1">
            <a:spLocks noGrp="1"/>
          </p:cNvSpPr>
          <p:nvPr>
            <p:ph type="body" idx="2"/>
          </p:nvPr>
        </p:nvSpPr>
        <p:spPr>
          <a:xfrm>
            <a:off x="702171" y="2653663"/>
            <a:ext cx="2040000" cy="1562100"/>
          </a:xfrm>
          <a:prstGeom prst="rect">
            <a:avLst/>
          </a:prstGeom>
          <a:noFill/>
          <a:ln>
            <a:noFill/>
          </a:ln>
        </p:spPr>
        <p:txBody>
          <a:bodyPr spcFirstLastPara="1" wrap="square" lIns="19050" tIns="19050" rIns="19050" bIns="19050" anchor="t"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0" name="Google Shape;4610;p716"/>
          <p:cNvSpPr txBox="1">
            <a:spLocks noGrp="1"/>
          </p:cNvSpPr>
          <p:nvPr>
            <p:ph type="body" idx="3"/>
          </p:nvPr>
        </p:nvSpPr>
        <p:spPr>
          <a:xfrm>
            <a:off x="702171" y="691500"/>
            <a:ext cx="6348900" cy="7572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1" name="Google Shape;4611;p716"/>
          <p:cNvSpPr txBox="1">
            <a:spLocks noGrp="1"/>
          </p:cNvSpPr>
          <p:nvPr>
            <p:ph type="body" idx="4"/>
          </p:nvPr>
        </p:nvSpPr>
        <p:spPr>
          <a:xfrm>
            <a:off x="3842297" y="2019896"/>
            <a:ext cx="2361600" cy="653100"/>
          </a:xfrm>
          <a:prstGeom prst="rect">
            <a:avLst/>
          </a:prstGeom>
          <a:noFill/>
          <a:ln>
            <a:noFill/>
          </a:ln>
        </p:spPr>
        <p:txBody>
          <a:bodyPr spcFirstLastPara="1" wrap="square" lIns="19050" tIns="19050" rIns="19050" bIns="19050" anchor="t" anchorCtr="0">
            <a:no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2" name="Google Shape;4612;p716"/>
          <p:cNvSpPr txBox="1">
            <a:spLocks noGrp="1"/>
          </p:cNvSpPr>
          <p:nvPr>
            <p:ph type="body" idx="5"/>
          </p:nvPr>
        </p:nvSpPr>
        <p:spPr>
          <a:xfrm>
            <a:off x="4470371" y="2740819"/>
            <a:ext cx="11055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3" name="Google Shape;4613;p716"/>
          <p:cNvSpPr txBox="1">
            <a:spLocks noGrp="1"/>
          </p:cNvSpPr>
          <p:nvPr>
            <p:ph type="body" idx="6"/>
          </p:nvPr>
        </p:nvSpPr>
        <p:spPr>
          <a:xfrm>
            <a:off x="6280697" y="2019896"/>
            <a:ext cx="2361600" cy="653100"/>
          </a:xfrm>
          <a:prstGeom prst="rect">
            <a:avLst/>
          </a:prstGeom>
          <a:noFill/>
          <a:ln>
            <a:noFill/>
          </a:ln>
        </p:spPr>
        <p:txBody>
          <a:bodyPr spcFirstLastPara="1" wrap="square" lIns="19050" tIns="19050" rIns="19050" bIns="19050" anchor="t" anchorCtr="0">
            <a:no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4" name="Google Shape;4614;p716"/>
          <p:cNvSpPr txBox="1">
            <a:spLocks noGrp="1"/>
          </p:cNvSpPr>
          <p:nvPr>
            <p:ph type="body" idx="7"/>
          </p:nvPr>
        </p:nvSpPr>
        <p:spPr>
          <a:xfrm>
            <a:off x="6908771" y="2740819"/>
            <a:ext cx="11055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5" name="Google Shape;4615;p716"/>
          <p:cNvSpPr txBox="1">
            <a:spLocks noGrp="1"/>
          </p:cNvSpPr>
          <p:nvPr>
            <p:ph type="body" idx="8"/>
          </p:nvPr>
        </p:nvSpPr>
        <p:spPr>
          <a:xfrm>
            <a:off x="3842297" y="3415457"/>
            <a:ext cx="2361600" cy="653100"/>
          </a:xfrm>
          <a:prstGeom prst="rect">
            <a:avLst/>
          </a:prstGeom>
          <a:noFill/>
          <a:ln>
            <a:noFill/>
          </a:ln>
        </p:spPr>
        <p:txBody>
          <a:bodyPr spcFirstLastPara="1" wrap="square" lIns="19050" tIns="19050" rIns="19050" bIns="19050" anchor="t" anchorCtr="0">
            <a:no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6" name="Google Shape;4616;p716"/>
          <p:cNvSpPr txBox="1">
            <a:spLocks noGrp="1"/>
          </p:cNvSpPr>
          <p:nvPr>
            <p:ph type="body" idx="9"/>
          </p:nvPr>
        </p:nvSpPr>
        <p:spPr>
          <a:xfrm>
            <a:off x="4470371" y="4136380"/>
            <a:ext cx="11055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7" name="Google Shape;4617;p716"/>
          <p:cNvSpPr txBox="1">
            <a:spLocks noGrp="1"/>
          </p:cNvSpPr>
          <p:nvPr>
            <p:ph type="body" idx="13"/>
          </p:nvPr>
        </p:nvSpPr>
        <p:spPr>
          <a:xfrm>
            <a:off x="6280697" y="3415457"/>
            <a:ext cx="2361600" cy="653100"/>
          </a:xfrm>
          <a:prstGeom prst="rect">
            <a:avLst/>
          </a:prstGeom>
          <a:noFill/>
          <a:ln>
            <a:noFill/>
          </a:ln>
        </p:spPr>
        <p:txBody>
          <a:bodyPr spcFirstLastPara="1" wrap="square" lIns="19050" tIns="19050" rIns="19050" bIns="19050" anchor="t" anchorCtr="0">
            <a:no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8" name="Google Shape;4618;p716"/>
          <p:cNvSpPr txBox="1">
            <a:spLocks noGrp="1"/>
          </p:cNvSpPr>
          <p:nvPr>
            <p:ph type="body" idx="14"/>
          </p:nvPr>
        </p:nvSpPr>
        <p:spPr>
          <a:xfrm>
            <a:off x="6908771" y="4136380"/>
            <a:ext cx="1105500" cy="281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19" name="Google Shape;4619;p71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Photography 01">
  <p:cSld name="Photography 01">
    <p:spTree>
      <p:nvGrpSpPr>
        <p:cNvPr id="1" name="Shape 4620"/>
        <p:cNvGrpSpPr/>
        <p:nvPr/>
      </p:nvGrpSpPr>
      <p:grpSpPr>
        <a:xfrm>
          <a:off x="0" y="0"/>
          <a:ext cx="0" cy="0"/>
          <a:chOff x="0" y="0"/>
          <a:chExt cx="0" cy="0"/>
        </a:xfrm>
      </p:grpSpPr>
      <p:sp>
        <p:nvSpPr>
          <p:cNvPr id="4621" name="Google Shape;4621;p717"/>
          <p:cNvSpPr txBox="1">
            <a:spLocks noGrp="1"/>
          </p:cNvSpPr>
          <p:nvPr>
            <p:ph type="body" idx="1"/>
          </p:nvPr>
        </p:nvSpPr>
        <p:spPr>
          <a:xfrm>
            <a:off x="1397496" y="473392"/>
            <a:ext cx="6348900" cy="757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22" name="Google Shape;4622;p717"/>
          <p:cNvSpPr>
            <a:spLocks noGrp="1"/>
          </p:cNvSpPr>
          <p:nvPr>
            <p:ph type="pic" idx="2"/>
          </p:nvPr>
        </p:nvSpPr>
        <p:spPr>
          <a:xfrm>
            <a:off x="0" y="2407690"/>
            <a:ext cx="2967300" cy="1977900"/>
          </a:xfrm>
          <a:prstGeom prst="rect">
            <a:avLst/>
          </a:prstGeom>
          <a:noFill/>
          <a:ln>
            <a:noFill/>
          </a:ln>
        </p:spPr>
      </p:sp>
      <p:sp>
        <p:nvSpPr>
          <p:cNvPr id="4623" name="Google Shape;4623;p717"/>
          <p:cNvSpPr>
            <a:spLocks noGrp="1"/>
          </p:cNvSpPr>
          <p:nvPr>
            <p:ph type="pic" idx="3"/>
          </p:nvPr>
        </p:nvSpPr>
        <p:spPr>
          <a:xfrm rot="182380">
            <a:off x="3975653" y="2958325"/>
            <a:ext cx="3931932" cy="2211713"/>
          </a:xfrm>
          <a:prstGeom prst="rect">
            <a:avLst/>
          </a:prstGeom>
          <a:noFill/>
          <a:ln>
            <a:noFill/>
          </a:ln>
        </p:spPr>
      </p:sp>
      <p:sp>
        <p:nvSpPr>
          <p:cNvPr id="4624" name="Google Shape;4624;p717"/>
          <p:cNvSpPr>
            <a:spLocks noGrp="1"/>
          </p:cNvSpPr>
          <p:nvPr>
            <p:ph type="pic" idx="4"/>
          </p:nvPr>
        </p:nvSpPr>
        <p:spPr>
          <a:xfrm>
            <a:off x="4760265" y="1853456"/>
            <a:ext cx="4383600" cy="2922000"/>
          </a:xfrm>
          <a:prstGeom prst="rect">
            <a:avLst/>
          </a:prstGeom>
          <a:noFill/>
          <a:ln>
            <a:noFill/>
          </a:ln>
        </p:spPr>
      </p:sp>
      <p:sp>
        <p:nvSpPr>
          <p:cNvPr id="4625" name="Google Shape;4625;p717"/>
          <p:cNvSpPr>
            <a:spLocks noGrp="1"/>
          </p:cNvSpPr>
          <p:nvPr>
            <p:ph type="pic" idx="5"/>
          </p:nvPr>
        </p:nvSpPr>
        <p:spPr>
          <a:xfrm>
            <a:off x="2455247" y="3085802"/>
            <a:ext cx="3087000" cy="2057700"/>
          </a:xfrm>
          <a:prstGeom prst="rect">
            <a:avLst/>
          </a:prstGeom>
          <a:noFill/>
          <a:ln>
            <a:noFill/>
          </a:ln>
        </p:spPr>
      </p:sp>
      <p:sp>
        <p:nvSpPr>
          <p:cNvPr id="4626" name="Google Shape;4626;p717"/>
          <p:cNvSpPr txBox="1">
            <a:spLocks noGrp="1"/>
          </p:cNvSpPr>
          <p:nvPr>
            <p:ph type="body" idx="6"/>
          </p:nvPr>
        </p:nvSpPr>
        <p:spPr>
          <a:xfrm>
            <a:off x="2455247" y="1292543"/>
            <a:ext cx="4233600" cy="76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27" name="Google Shape;4627;p717"/>
          <p:cNvSpPr/>
          <p:nvPr/>
        </p:nvSpPr>
        <p:spPr>
          <a:xfrm>
            <a:off x="2455247" y="3085802"/>
            <a:ext cx="511800" cy="1299600"/>
          </a:xfrm>
          <a:prstGeom prst="rect">
            <a:avLst/>
          </a:pr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628" name="Google Shape;4628;p717"/>
          <p:cNvSpPr/>
          <p:nvPr/>
        </p:nvSpPr>
        <p:spPr>
          <a:xfrm>
            <a:off x="3933163" y="3085249"/>
            <a:ext cx="235926" cy="1820124"/>
          </a:xfrm>
          <a:custGeom>
            <a:avLst/>
            <a:gdLst/>
            <a:ahLst/>
            <a:cxnLst/>
            <a:rect l="l" t="t" r="r" b="b"/>
            <a:pathLst>
              <a:path w="21600" h="21600" extrusionOk="0">
                <a:moveTo>
                  <a:pt x="8566" y="0"/>
                </a:moveTo>
                <a:lnTo>
                  <a:pt x="0" y="21518"/>
                </a:lnTo>
                <a:lnTo>
                  <a:pt x="21587" y="21600"/>
                </a:lnTo>
                <a:lnTo>
                  <a:pt x="21600" y="13"/>
                </a:lnTo>
                <a:lnTo>
                  <a:pt x="8566" y="0"/>
                </a:lnTo>
                <a:close/>
              </a:path>
            </a:pathLst>
          </a:custGeom>
          <a:solidFill>
            <a:srgbClr val="81B435"/>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629" name="Google Shape;4629;p717"/>
          <p:cNvSpPr/>
          <p:nvPr/>
        </p:nvSpPr>
        <p:spPr>
          <a:xfrm>
            <a:off x="7169822" y="3021577"/>
            <a:ext cx="344034" cy="1755648"/>
          </a:xfrm>
          <a:custGeom>
            <a:avLst/>
            <a:gdLst/>
            <a:ahLst/>
            <a:cxnLst/>
            <a:rect l="l" t="t" r="r" b="b"/>
            <a:pathLst>
              <a:path w="21600" h="21600" extrusionOk="0">
                <a:moveTo>
                  <a:pt x="17" y="0"/>
                </a:moveTo>
                <a:lnTo>
                  <a:pt x="0" y="21600"/>
                </a:lnTo>
                <a:lnTo>
                  <a:pt x="15700" y="21573"/>
                </a:lnTo>
                <a:lnTo>
                  <a:pt x="21600" y="255"/>
                </a:lnTo>
                <a:lnTo>
                  <a:pt x="1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4630" name="Google Shape;4630;p717" descr="Scribble 12.svg"/>
          <p:cNvPicPr preferRelativeResize="0"/>
          <p:nvPr/>
        </p:nvPicPr>
        <p:blipFill rotWithShape="1">
          <a:blip r:embed="rId2">
            <a:alphaModFix/>
          </a:blip>
          <a:srcRect/>
          <a:stretch/>
        </p:blipFill>
        <p:spPr>
          <a:xfrm>
            <a:off x="2568702" y="3241349"/>
            <a:ext cx="643445" cy="155234"/>
          </a:xfrm>
          <a:prstGeom prst="rect">
            <a:avLst/>
          </a:prstGeom>
          <a:noFill/>
          <a:ln>
            <a:noFill/>
          </a:ln>
        </p:spPr>
      </p:pic>
      <p:pic>
        <p:nvPicPr>
          <p:cNvPr id="4631" name="Google Shape;4631;p717" descr="Arrow 16.svg"/>
          <p:cNvPicPr preferRelativeResize="0"/>
          <p:nvPr/>
        </p:nvPicPr>
        <p:blipFill rotWithShape="1">
          <a:blip r:embed="rId3">
            <a:alphaModFix/>
          </a:blip>
          <a:srcRect/>
          <a:stretch/>
        </p:blipFill>
        <p:spPr>
          <a:xfrm rot="-5603083">
            <a:off x="3892550" y="4412194"/>
            <a:ext cx="344601" cy="107170"/>
          </a:xfrm>
          <a:prstGeom prst="rect">
            <a:avLst/>
          </a:prstGeom>
          <a:noFill/>
          <a:ln>
            <a:noFill/>
          </a:ln>
        </p:spPr>
      </p:pic>
      <p:pic>
        <p:nvPicPr>
          <p:cNvPr id="4632" name="Google Shape;4632;p717" descr="Scribble 8.svg"/>
          <p:cNvPicPr preferRelativeResize="0"/>
          <p:nvPr/>
        </p:nvPicPr>
        <p:blipFill rotWithShape="1">
          <a:blip r:embed="rId4">
            <a:alphaModFix/>
          </a:blip>
          <a:srcRect/>
          <a:stretch/>
        </p:blipFill>
        <p:spPr>
          <a:xfrm rot="2362525">
            <a:off x="6988544" y="2918178"/>
            <a:ext cx="706596" cy="669286"/>
          </a:xfrm>
          <a:prstGeom prst="rect">
            <a:avLst/>
          </a:prstGeom>
          <a:noFill/>
          <a:ln>
            <a:noFill/>
          </a:ln>
        </p:spPr>
      </p:pic>
      <p:sp>
        <p:nvSpPr>
          <p:cNvPr id="4633" name="Google Shape;4633;p71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506"/>
        <p:cNvGrpSpPr/>
        <p:nvPr/>
      </p:nvGrpSpPr>
      <p:grpSpPr>
        <a:xfrm>
          <a:off x="0" y="0"/>
          <a:ext cx="0" cy="0"/>
          <a:chOff x="0" y="0"/>
          <a:chExt cx="0" cy="0"/>
        </a:xfrm>
      </p:grpSpPr>
      <p:sp>
        <p:nvSpPr>
          <p:cNvPr id="507" name="Google Shape;507;p7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08" name="Google Shape;508;p7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09" name="Google Shape;509;p73"/>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510" name="Google Shape;510;p73"/>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511" name="Google Shape;511;p73"/>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512" name="Google Shape;512;p73"/>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513" name="Google Shape;513;p73"/>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Photography 02">
  <p:cSld name="Photography 02">
    <p:spTree>
      <p:nvGrpSpPr>
        <p:cNvPr id="1" name="Shape 4634"/>
        <p:cNvGrpSpPr/>
        <p:nvPr/>
      </p:nvGrpSpPr>
      <p:grpSpPr>
        <a:xfrm>
          <a:off x="0" y="0"/>
          <a:ext cx="0" cy="0"/>
          <a:chOff x="0" y="0"/>
          <a:chExt cx="0" cy="0"/>
        </a:xfrm>
      </p:grpSpPr>
      <p:sp>
        <p:nvSpPr>
          <p:cNvPr id="4635" name="Google Shape;4635;p718"/>
          <p:cNvSpPr>
            <a:spLocks noGrp="1"/>
          </p:cNvSpPr>
          <p:nvPr>
            <p:ph type="pic" idx="2"/>
          </p:nvPr>
        </p:nvSpPr>
        <p:spPr>
          <a:xfrm>
            <a:off x="2701693" y="663963"/>
            <a:ext cx="6913800" cy="4608300"/>
          </a:xfrm>
          <a:prstGeom prst="rect">
            <a:avLst/>
          </a:prstGeom>
          <a:noFill/>
          <a:ln>
            <a:noFill/>
          </a:ln>
        </p:spPr>
      </p:sp>
      <p:pic>
        <p:nvPicPr>
          <p:cNvPr id="4636" name="Google Shape;4636;p718" descr="Image"/>
          <p:cNvPicPr preferRelativeResize="0"/>
          <p:nvPr/>
        </p:nvPicPr>
        <p:blipFill rotWithShape="1">
          <a:blip r:embed="rId2">
            <a:alphaModFix/>
          </a:blip>
          <a:srcRect/>
          <a:stretch/>
        </p:blipFill>
        <p:spPr>
          <a:xfrm>
            <a:off x="464439" y="3754342"/>
            <a:ext cx="3311027" cy="2007660"/>
          </a:xfrm>
          <a:prstGeom prst="rect">
            <a:avLst/>
          </a:prstGeom>
          <a:noFill/>
          <a:ln>
            <a:noFill/>
          </a:ln>
        </p:spPr>
      </p:pic>
      <p:sp>
        <p:nvSpPr>
          <p:cNvPr id="4637" name="Google Shape;4637;p718"/>
          <p:cNvSpPr/>
          <p:nvPr/>
        </p:nvSpPr>
        <p:spPr>
          <a:xfrm>
            <a:off x="3564880" y="1014607"/>
            <a:ext cx="1145988" cy="2525904"/>
          </a:xfrm>
          <a:custGeom>
            <a:avLst/>
            <a:gdLst/>
            <a:ahLst/>
            <a:cxnLst/>
            <a:rect l="l" t="t" r="r" b="b"/>
            <a:pathLst>
              <a:path w="21600" h="21600" extrusionOk="0">
                <a:moveTo>
                  <a:pt x="14138" y="0"/>
                </a:moveTo>
                <a:lnTo>
                  <a:pt x="0" y="468"/>
                </a:lnTo>
                <a:lnTo>
                  <a:pt x="9232" y="21600"/>
                </a:lnTo>
                <a:lnTo>
                  <a:pt x="21600" y="21094"/>
                </a:lnTo>
                <a:lnTo>
                  <a:pt x="1413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638" name="Google Shape;4638;p718"/>
          <p:cNvSpPr/>
          <p:nvPr/>
        </p:nvSpPr>
        <p:spPr>
          <a:xfrm>
            <a:off x="83100" y="-61249"/>
            <a:ext cx="4627800" cy="3904794"/>
          </a:xfrm>
          <a:custGeom>
            <a:avLst/>
            <a:gdLst/>
            <a:ahLst/>
            <a:cxnLst/>
            <a:rect l="l" t="t" r="r" b="b"/>
            <a:pathLst>
              <a:path w="21600" h="21600" extrusionOk="0">
                <a:moveTo>
                  <a:pt x="0" y="331"/>
                </a:moveTo>
                <a:lnTo>
                  <a:pt x="1393" y="21600"/>
                </a:lnTo>
                <a:lnTo>
                  <a:pt x="21600" y="19590"/>
                </a:lnTo>
                <a:lnTo>
                  <a:pt x="18906" y="0"/>
                </a:lnTo>
                <a:lnTo>
                  <a:pt x="0" y="331"/>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91E42"/>
              </a:buClr>
              <a:buSzPts val="1200"/>
              <a:buFont typeface="Play"/>
              <a:buNone/>
            </a:pPr>
            <a:endParaRPr sz="1200" b="1" i="0" u="none" strike="noStrike" cap="none">
              <a:solidFill>
                <a:srgbClr val="091E42"/>
              </a:solidFill>
              <a:latin typeface="Play"/>
              <a:ea typeface="Play"/>
              <a:cs typeface="Play"/>
              <a:sym typeface="Play"/>
            </a:endParaRPr>
          </a:p>
        </p:txBody>
      </p:sp>
      <p:sp>
        <p:nvSpPr>
          <p:cNvPr id="4639" name="Google Shape;4639;p718"/>
          <p:cNvSpPr>
            <a:spLocks noGrp="1"/>
          </p:cNvSpPr>
          <p:nvPr>
            <p:ph type="body" idx="1"/>
          </p:nvPr>
        </p:nvSpPr>
        <p:spPr>
          <a:xfrm>
            <a:off x="918499" y="706719"/>
            <a:ext cx="925200" cy="180300"/>
          </a:xfrm>
          <a:prstGeom prst="roundRect">
            <a:avLst>
              <a:gd name="adj" fmla="val 15857"/>
            </a:avLst>
          </a:prstGeom>
          <a:noFill/>
          <a:ln w="38100" cap="flat" cmpd="sng">
            <a:solidFill>
              <a:srgbClr val="FDFEFE"/>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F8F8F8"/>
              </a:buClr>
              <a:buSzPts val="700"/>
              <a:buFont typeface="Play"/>
              <a:buNone/>
              <a:defRPr sz="700" b="1"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40" name="Google Shape;4640;p718"/>
          <p:cNvSpPr txBox="1">
            <a:spLocks noGrp="1"/>
          </p:cNvSpPr>
          <p:nvPr>
            <p:ph type="body" idx="3"/>
          </p:nvPr>
        </p:nvSpPr>
        <p:spPr>
          <a:xfrm>
            <a:off x="887366" y="991989"/>
            <a:ext cx="2465100" cy="17982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41" name="Google Shape;4641;p718"/>
          <p:cNvSpPr/>
          <p:nvPr/>
        </p:nvSpPr>
        <p:spPr>
          <a:xfrm>
            <a:off x="3553791" y="1014561"/>
            <a:ext cx="1157112" cy="2526012"/>
          </a:xfrm>
          <a:custGeom>
            <a:avLst/>
            <a:gdLst/>
            <a:ahLst/>
            <a:cxnLst/>
            <a:rect l="l" t="t" r="r" b="b"/>
            <a:pathLst>
              <a:path w="21600" h="21600" extrusionOk="0">
                <a:moveTo>
                  <a:pt x="14138" y="0"/>
                </a:moveTo>
                <a:lnTo>
                  <a:pt x="0" y="468"/>
                </a:lnTo>
                <a:lnTo>
                  <a:pt x="9232" y="21600"/>
                </a:lnTo>
                <a:lnTo>
                  <a:pt x="21600" y="21094"/>
                </a:lnTo>
                <a:lnTo>
                  <a:pt x="1413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642" name="Google Shape;4642;p71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Photography 03">
  <p:cSld name="Photography 03">
    <p:spTree>
      <p:nvGrpSpPr>
        <p:cNvPr id="1" name="Shape 4643"/>
        <p:cNvGrpSpPr/>
        <p:nvPr/>
      </p:nvGrpSpPr>
      <p:grpSpPr>
        <a:xfrm>
          <a:off x="0" y="0"/>
          <a:ext cx="0" cy="0"/>
          <a:chOff x="0" y="0"/>
          <a:chExt cx="0" cy="0"/>
        </a:xfrm>
      </p:grpSpPr>
      <p:sp>
        <p:nvSpPr>
          <p:cNvPr id="4644" name="Google Shape;4644;p719"/>
          <p:cNvSpPr/>
          <p:nvPr/>
        </p:nvSpPr>
        <p:spPr>
          <a:xfrm>
            <a:off x="859333" y="-4762"/>
            <a:ext cx="8313246" cy="5156730"/>
          </a:xfrm>
          <a:custGeom>
            <a:avLst/>
            <a:gdLst/>
            <a:ahLst/>
            <a:cxnLst/>
            <a:rect l="l" t="t" r="r" b="b"/>
            <a:pathLst>
              <a:path w="21600" h="21600" extrusionOk="0">
                <a:moveTo>
                  <a:pt x="6050" y="0"/>
                </a:moveTo>
                <a:cubicBezTo>
                  <a:pt x="6041" y="27"/>
                  <a:pt x="6030" y="54"/>
                  <a:pt x="6021" y="81"/>
                </a:cubicBezTo>
                <a:lnTo>
                  <a:pt x="0" y="18522"/>
                </a:lnTo>
                <a:lnTo>
                  <a:pt x="4336" y="21564"/>
                </a:lnTo>
                <a:lnTo>
                  <a:pt x="7246" y="21600"/>
                </a:lnTo>
                <a:lnTo>
                  <a:pt x="7246" y="21584"/>
                </a:lnTo>
                <a:lnTo>
                  <a:pt x="20610" y="21584"/>
                </a:lnTo>
                <a:lnTo>
                  <a:pt x="20610" y="21548"/>
                </a:lnTo>
                <a:lnTo>
                  <a:pt x="21600" y="21548"/>
                </a:lnTo>
                <a:lnTo>
                  <a:pt x="21600" y="37"/>
                </a:lnTo>
                <a:lnTo>
                  <a:pt x="20610" y="37"/>
                </a:lnTo>
                <a:lnTo>
                  <a:pt x="20610" y="0"/>
                </a:lnTo>
                <a:lnTo>
                  <a:pt x="605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645" name="Google Shape;4645;p719"/>
          <p:cNvSpPr>
            <a:spLocks noGrp="1"/>
          </p:cNvSpPr>
          <p:nvPr>
            <p:ph type="pic" idx="2"/>
          </p:nvPr>
        </p:nvSpPr>
        <p:spPr>
          <a:xfrm>
            <a:off x="-544351" y="-283680"/>
            <a:ext cx="3807900" cy="5711100"/>
          </a:xfrm>
          <a:prstGeom prst="rect">
            <a:avLst/>
          </a:prstGeom>
          <a:noFill/>
          <a:ln>
            <a:noFill/>
          </a:ln>
        </p:spPr>
      </p:sp>
      <p:sp>
        <p:nvSpPr>
          <p:cNvPr id="4646" name="Google Shape;4646;p719"/>
          <p:cNvSpPr/>
          <p:nvPr/>
        </p:nvSpPr>
        <p:spPr>
          <a:xfrm>
            <a:off x="859334" y="595982"/>
            <a:ext cx="2426652" cy="3884868"/>
          </a:xfrm>
          <a:custGeom>
            <a:avLst/>
            <a:gdLst/>
            <a:ahLst/>
            <a:cxnLst/>
            <a:rect l="l" t="t" r="r" b="b"/>
            <a:pathLst>
              <a:path w="21600" h="21600" extrusionOk="0">
                <a:moveTo>
                  <a:pt x="17933" y="0"/>
                </a:moveTo>
                <a:lnTo>
                  <a:pt x="0" y="21283"/>
                </a:lnTo>
                <a:lnTo>
                  <a:pt x="1164" y="21600"/>
                </a:lnTo>
                <a:lnTo>
                  <a:pt x="21600" y="7916"/>
                </a:lnTo>
                <a:lnTo>
                  <a:pt x="21600" y="2025"/>
                </a:lnTo>
                <a:lnTo>
                  <a:pt x="17933"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647" name="Google Shape;4647;p719"/>
          <p:cNvSpPr txBox="1">
            <a:spLocks noGrp="1"/>
          </p:cNvSpPr>
          <p:nvPr>
            <p:ph type="body" idx="1"/>
          </p:nvPr>
        </p:nvSpPr>
        <p:spPr>
          <a:xfrm>
            <a:off x="4087766" y="1637917"/>
            <a:ext cx="4760700" cy="12324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48" name="Google Shape;4648;p719"/>
          <p:cNvSpPr>
            <a:spLocks noGrp="1"/>
          </p:cNvSpPr>
          <p:nvPr>
            <p:ph type="body" idx="3"/>
          </p:nvPr>
        </p:nvSpPr>
        <p:spPr>
          <a:xfrm>
            <a:off x="4118900" y="1385987"/>
            <a:ext cx="925200" cy="180300"/>
          </a:xfrm>
          <a:prstGeom prst="roundRect">
            <a:avLst>
              <a:gd name="adj" fmla="val 15857"/>
            </a:avLst>
          </a:prstGeom>
          <a:noFill/>
          <a:ln w="38100" cap="flat" cmpd="sng">
            <a:solidFill>
              <a:srgbClr val="FDFEFE"/>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F8F8F8"/>
              </a:buClr>
              <a:buSzPts val="700"/>
              <a:buFont typeface="Play"/>
              <a:buNone/>
              <a:defRPr sz="700" b="1"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49" name="Google Shape;4649;p719"/>
          <p:cNvSpPr txBox="1">
            <a:spLocks noGrp="1"/>
          </p:cNvSpPr>
          <p:nvPr>
            <p:ph type="body" idx="4"/>
          </p:nvPr>
        </p:nvSpPr>
        <p:spPr>
          <a:xfrm>
            <a:off x="4082001" y="2997894"/>
            <a:ext cx="3718200" cy="76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50" name="Google Shape;4650;p71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Photography 04">
  <p:cSld name="Photography 04">
    <p:spTree>
      <p:nvGrpSpPr>
        <p:cNvPr id="1" name="Shape 4651"/>
        <p:cNvGrpSpPr/>
        <p:nvPr/>
      </p:nvGrpSpPr>
      <p:grpSpPr>
        <a:xfrm>
          <a:off x="0" y="0"/>
          <a:ext cx="0" cy="0"/>
          <a:chOff x="0" y="0"/>
          <a:chExt cx="0" cy="0"/>
        </a:xfrm>
      </p:grpSpPr>
      <p:pic>
        <p:nvPicPr>
          <p:cNvPr id="4652" name="Google Shape;4652;p720"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4653" name="Google Shape;4653;p720"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4654" name="Google Shape;4654;p720"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4655" name="Google Shape;4655;p720"/>
          <p:cNvSpPr txBox="1">
            <a:spLocks noGrp="1"/>
          </p:cNvSpPr>
          <p:nvPr>
            <p:ph type="body" idx="1"/>
          </p:nvPr>
        </p:nvSpPr>
        <p:spPr>
          <a:xfrm>
            <a:off x="2191620" y="1516445"/>
            <a:ext cx="4760700" cy="12324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56" name="Google Shape;4656;p720"/>
          <p:cNvSpPr>
            <a:spLocks noGrp="1"/>
          </p:cNvSpPr>
          <p:nvPr>
            <p:ph type="body" idx="2"/>
          </p:nvPr>
        </p:nvSpPr>
        <p:spPr>
          <a:xfrm>
            <a:off x="4109375" y="1255557"/>
            <a:ext cx="925200" cy="180300"/>
          </a:xfrm>
          <a:prstGeom prst="roundRect">
            <a:avLst>
              <a:gd name="adj" fmla="val 15857"/>
            </a:avLst>
          </a:prstGeom>
          <a:solidFill>
            <a:srgbClr val="FDFEFE"/>
          </a:solidFill>
          <a:ln w="38100" cap="flat" cmpd="sng">
            <a:solidFill>
              <a:srgbClr val="0E1113"/>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0E1113"/>
              </a:buClr>
              <a:buSzPts val="700"/>
              <a:buFont typeface="Play"/>
              <a:buNone/>
              <a:defRPr sz="700" b="1" cap="none">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57" name="Google Shape;4657;p720"/>
          <p:cNvSpPr txBox="1">
            <a:spLocks noGrp="1"/>
          </p:cNvSpPr>
          <p:nvPr>
            <p:ph type="body" idx="3"/>
          </p:nvPr>
        </p:nvSpPr>
        <p:spPr>
          <a:xfrm>
            <a:off x="2712904" y="2885381"/>
            <a:ext cx="3718200" cy="76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58" name="Google Shape;4658;p720"/>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Photography 05">
  <p:cSld name="Photography 05">
    <p:bg>
      <p:bgPr>
        <a:solidFill>
          <a:srgbClr val="0E1113"/>
        </a:solidFill>
        <a:effectLst/>
      </p:bgPr>
    </p:bg>
    <p:spTree>
      <p:nvGrpSpPr>
        <p:cNvPr id="1" name="Shape 4659"/>
        <p:cNvGrpSpPr/>
        <p:nvPr/>
      </p:nvGrpSpPr>
      <p:grpSpPr>
        <a:xfrm>
          <a:off x="0" y="0"/>
          <a:ext cx="0" cy="0"/>
          <a:chOff x="0" y="0"/>
          <a:chExt cx="0" cy="0"/>
        </a:xfrm>
      </p:grpSpPr>
      <p:pic>
        <p:nvPicPr>
          <p:cNvPr id="4660" name="Google Shape;4660;p721" descr="star 12.png"/>
          <p:cNvPicPr preferRelativeResize="0"/>
          <p:nvPr/>
        </p:nvPicPr>
        <p:blipFill rotWithShape="1">
          <a:blip r:embed="rId2">
            <a:alphaModFix/>
          </a:blip>
          <a:srcRect/>
          <a:stretch/>
        </p:blipFill>
        <p:spPr>
          <a:xfrm>
            <a:off x="5481638" y="3312795"/>
            <a:ext cx="209550" cy="228600"/>
          </a:xfrm>
          <a:prstGeom prst="rect">
            <a:avLst/>
          </a:prstGeom>
          <a:noFill/>
          <a:ln>
            <a:noFill/>
          </a:ln>
        </p:spPr>
      </p:pic>
      <p:sp>
        <p:nvSpPr>
          <p:cNvPr id="4661" name="Google Shape;4661;p721"/>
          <p:cNvSpPr/>
          <p:nvPr/>
        </p:nvSpPr>
        <p:spPr>
          <a:xfrm>
            <a:off x="6258066" y="2017980"/>
            <a:ext cx="2952612" cy="2818206"/>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4662" name="Google Shape;4662;p721" descr="iStock-1424568979 1.png"/>
          <p:cNvPicPr preferRelativeResize="0"/>
          <p:nvPr/>
        </p:nvPicPr>
        <p:blipFill rotWithShape="1">
          <a:blip r:embed="rId3">
            <a:alphaModFix/>
          </a:blip>
          <a:srcRect/>
          <a:stretch/>
        </p:blipFill>
        <p:spPr>
          <a:xfrm>
            <a:off x="2235224" y="1895746"/>
            <a:ext cx="6908777" cy="3247754"/>
          </a:xfrm>
          <a:prstGeom prst="rect">
            <a:avLst/>
          </a:prstGeom>
          <a:noFill/>
          <a:ln>
            <a:noFill/>
          </a:ln>
        </p:spPr>
      </p:pic>
      <p:sp>
        <p:nvSpPr>
          <p:cNvPr id="4663" name="Google Shape;4663;p721"/>
          <p:cNvSpPr/>
          <p:nvPr/>
        </p:nvSpPr>
        <p:spPr>
          <a:xfrm>
            <a:off x="-108041" y="3803555"/>
            <a:ext cx="1021680" cy="551232"/>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4664" name="Google Shape;4664;p721" descr="dada_design-7GANCDZE2HM-unsplash.png"/>
          <p:cNvPicPr preferRelativeResize="0"/>
          <p:nvPr/>
        </p:nvPicPr>
        <p:blipFill rotWithShape="1">
          <a:blip r:embed="rId4">
            <a:alphaModFix/>
          </a:blip>
          <a:srcRect/>
          <a:stretch/>
        </p:blipFill>
        <p:spPr>
          <a:xfrm>
            <a:off x="0" y="2247900"/>
            <a:ext cx="2990850" cy="2895600"/>
          </a:xfrm>
          <a:prstGeom prst="rect">
            <a:avLst/>
          </a:prstGeom>
          <a:noFill/>
          <a:ln>
            <a:noFill/>
          </a:ln>
        </p:spPr>
      </p:pic>
      <p:pic>
        <p:nvPicPr>
          <p:cNvPr id="4665" name="Google Shape;4665;p721" descr="star 10.png"/>
          <p:cNvPicPr preferRelativeResize="0"/>
          <p:nvPr/>
        </p:nvPicPr>
        <p:blipFill rotWithShape="1">
          <a:blip r:embed="rId5">
            <a:alphaModFix/>
          </a:blip>
          <a:srcRect/>
          <a:stretch/>
        </p:blipFill>
        <p:spPr>
          <a:xfrm>
            <a:off x="2626301" y="4571691"/>
            <a:ext cx="223838" cy="247650"/>
          </a:xfrm>
          <a:prstGeom prst="rect">
            <a:avLst/>
          </a:prstGeom>
          <a:noFill/>
          <a:ln>
            <a:noFill/>
          </a:ln>
        </p:spPr>
      </p:pic>
      <p:sp>
        <p:nvSpPr>
          <p:cNvPr id="4666" name="Google Shape;4666;p721"/>
          <p:cNvSpPr txBox="1">
            <a:spLocks noGrp="1"/>
          </p:cNvSpPr>
          <p:nvPr>
            <p:ph type="body" idx="1"/>
          </p:nvPr>
        </p:nvSpPr>
        <p:spPr>
          <a:xfrm>
            <a:off x="1775865" y="1106805"/>
            <a:ext cx="55923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FDFEFE"/>
              </a:buClr>
              <a:buSzPts val="4100"/>
              <a:buFont typeface="Play"/>
              <a:buNone/>
              <a:defRPr sz="41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67" name="Google Shape;4667;p721"/>
          <p:cNvSpPr txBox="1">
            <a:spLocks noGrp="1"/>
          </p:cNvSpPr>
          <p:nvPr>
            <p:ph type="body" idx="2"/>
          </p:nvPr>
        </p:nvSpPr>
        <p:spPr>
          <a:xfrm>
            <a:off x="2455247" y="1861105"/>
            <a:ext cx="4233600" cy="76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68" name="Google Shape;4668;p721"/>
          <p:cNvSpPr>
            <a:spLocks noGrp="1"/>
          </p:cNvSpPr>
          <p:nvPr>
            <p:ph type="body" idx="3"/>
          </p:nvPr>
        </p:nvSpPr>
        <p:spPr>
          <a:xfrm>
            <a:off x="4109375" y="831902"/>
            <a:ext cx="925200" cy="180300"/>
          </a:xfrm>
          <a:prstGeom prst="roundRect">
            <a:avLst>
              <a:gd name="adj" fmla="val 15857"/>
            </a:avLst>
          </a:prstGeom>
          <a:noFill/>
          <a:ln w="38100" cap="flat" cmpd="sng">
            <a:solidFill>
              <a:srgbClr val="F8F8F8"/>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FDFEFE"/>
              </a:buClr>
              <a:buSzPts val="700"/>
              <a:buFont typeface="Play"/>
              <a:buNone/>
              <a:defRPr sz="700" b="1" cap="none">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69" name="Google Shape;4669;p721"/>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Photography 06">
  <p:cSld name="Photography 06">
    <p:spTree>
      <p:nvGrpSpPr>
        <p:cNvPr id="1" name="Shape 4670"/>
        <p:cNvGrpSpPr/>
        <p:nvPr/>
      </p:nvGrpSpPr>
      <p:grpSpPr>
        <a:xfrm>
          <a:off x="0" y="0"/>
          <a:ext cx="0" cy="0"/>
          <a:chOff x="0" y="0"/>
          <a:chExt cx="0" cy="0"/>
        </a:xfrm>
      </p:grpSpPr>
      <p:sp>
        <p:nvSpPr>
          <p:cNvPr id="4671" name="Google Shape;4671;p722"/>
          <p:cNvSpPr>
            <a:spLocks noGrp="1"/>
          </p:cNvSpPr>
          <p:nvPr>
            <p:ph type="pic" idx="2"/>
          </p:nvPr>
        </p:nvSpPr>
        <p:spPr>
          <a:xfrm>
            <a:off x="0" y="0"/>
            <a:ext cx="9144000" cy="5143500"/>
          </a:xfrm>
          <a:prstGeom prst="rect">
            <a:avLst/>
          </a:prstGeom>
          <a:noFill/>
          <a:ln>
            <a:noFill/>
          </a:ln>
        </p:spPr>
      </p:sp>
      <p:sp>
        <p:nvSpPr>
          <p:cNvPr id="4672" name="Google Shape;4672;p722"/>
          <p:cNvSpPr txBox="1">
            <a:spLocks noGrp="1"/>
          </p:cNvSpPr>
          <p:nvPr>
            <p:ph type="body" idx="1"/>
          </p:nvPr>
        </p:nvSpPr>
        <p:spPr>
          <a:xfrm>
            <a:off x="4975245" y="2095898"/>
            <a:ext cx="3856500" cy="2600700"/>
          </a:xfrm>
          <a:prstGeom prst="rect">
            <a:avLst/>
          </a:prstGeom>
          <a:solidFill>
            <a:srgbClr val="FDFEFE"/>
          </a:solidFill>
          <a:ln>
            <a:noFill/>
          </a:ln>
        </p:spPr>
        <p:txBody>
          <a:bodyPr spcFirstLastPara="1" wrap="square" lIns="19050" tIns="19050" rIns="19050" bIns="19050" anchor="ctr" anchorCtr="0">
            <a:no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73" name="Google Shape;4673;p722"/>
          <p:cNvSpPr txBox="1">
            <a:spLocks noGrp="1"/>
          </p:cNvSpPr>
          <p:nvPr>
            <p:ph type="body" idx="3"/>
          </p:nvPr>
        </p:nvSpPr>
        <p:spPr>
          <a:xfrm>
            <a:off x="5474804" y="3343263"/>
            <a:ext cx="2857500" cy="800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74" name="Google Shape;4674;p722"/>
          <p:cNvSpPr txBox="1">
            <a:spLocks noGrp="1"/>
          </p:cNvSpPr>
          <p:nvPr>
            <p:ph type="body" idx="4"/>
          </p:nvPr>
        </p:nvSpPr>
        <p:spPr>
          <a:xfrm>
            <a:off x="5474804" y="2495538"/>
            <a:ext cx="2857500" cy="7620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75" name="Google Shape;4675;p72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Timeline 01">
  <p:cSld name="Timeline 01">
    <p:spTree>
      <p:nvGrpSpPr>
        <p:cNvPr id="1" name="Shape 4676"/>
        <p:cNvGrpSpPr/>
        <p:nvPr/>
      </p:nvGrpSpPr>
      <p:grpSpPr>
        <a:xfrm>
          <a:off x="0" y="0"/>
          <a:ext cx="0" cy="0"/>
          <a:chOff x="0" y="0"/>
          <a:chExt cx="0" cy="0"/>
        </a:xfrm>
      </p:grpSpPr>
      <p:grpSp>
        <p:nvGrpSpPr>
          <p:cNvPr id="4677" name="Google Shape;4677;p723"/>
          <p:cNvGrpSpPr/>
          <p:nvPr/>
        </p:nvGrpSpPr>
        <p:grpSpPr>
          <a:xfrm>
            <a:off x="-90244" y="2825283"/>
            <a:ext cx="9324450" cy="169163"/>
            <a:chOff x="0" y="-115"/>
            <a:chExt cx="24865200" cy="451100"/>
          </a:xfrm>
        </p:grpSpPr>
        <p:cxnSp>
          <p:nvCxnSpPr>
            <p:cNvPr id="4678" name="Google Shape;4678;p723"/>
            <p:cNvCxnSpPr/>
            <p:nvPr/>
          </p:nvCxnSpPr>
          <p:spPr>
            <a:xfrm rot="10800000">
              <a:off x="466951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79" name="Google Shape;4679;p723"/>
            <p:cNvCxnSpPr/>
            <p:nvPr/>
          </p:nvCxnSpPr>
          <p:spPr>
            <a:xfrm rot="10800000">
              <a:off x="6409603"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0" name="Google Shape;4680;p723"/>
            <p:cNvCxnSpPr/>
            <p:nvPr/>
          </p:nvCxnSpPr>
          <p:spPr>
            <a:xfrm rot="10800000">
              <a:off x="8149697"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1" name="Google Shape;4681;p723"/>
            <p:cNvCxnSpPr/>
            <p:nvPr/>
          </p:nvCxnSpPr>
          <p:spPr>
            <a:xfrm rot="10800000">
              <a:off x="988979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2" name="Google Shape;4682;p723"/>
            <p:cNvCxnSpPr/>
            <p:nvPr/>
          </p:nvCxnSpPr>
          <p:spPr>
            <a:xfrm rot="10800000">
              <a:off x="11629885"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3" name="Google Shape;4683;p723"/>
            <p:cNvCxnSpPr/>
            <p:nvPr/>
          </p:nvCxnSpPr>
          <p:spPr>
            <a:xfrm rot="10800000">
              <a:off x="1336997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4" name="Google Shape;4684;p723"/>
            <p:cNvCxnSpPr/>
            <p:nvPr/>
          </p:nvCxnSpPr>
          <p:spPr>
            <a:xfrm rot="10800000">
              <a:off x="15110070"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5" name="Google Shape;4685;p723"/>
            <p:cNvCxnSpPr/>
            <p:nvPr/>
          </p:nvCxnSpPr>
          <p:spPr>
            <a:xfrm rot="10800000">
              <a:off x="16850164"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6" name="Google Shape;4686;p723"/>
            <p:cNvCxnSpPr/>
            <p:nvPr/>
          </p:nvCxnSpPr>
          <p:spPr>
            <a:xfrm rot="10800000">
              <a:off x="1859025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7" name="Google Shape;4687;p723"/>
            <p:cNvCxnSpPr/>
            <p:nvPr/>
          </p:nvCxnSpPr>
          <p:spPr>
            <a:xfrm rot="10800000">
              <a:off x="20330352" y="2528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8" name="Google Shape;4688;p723"/>
            <p:cNvCxnSpPr/>
            <p:nvPr/>
          </p:nvCxnSpPr>
          <p:spPr>
            <a:xfrm rot="10800000">
              <a:off x="22070444"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89" name="Google Shape;4689;p723"/>
            <p:cNvCxnSpPr/>
            <p:nvPr/>
          </p:nvCxnSpPr>
          <p:spPr>
            <a:xfrm rot="10800000">
              <a:off x="23810538"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90" name="Google Shape;4690;p723"/>
            <p:cNvCxnSpPr/>
            <p:nvPr/>
          </p:nvCxnSpPr>
          <p:spPr>
            <a:xfrm rot="10800000">
              <a:off x="1189323"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91" name="Google Shape;4691;p723"/>
            <p:cNvCxnSpPr/>
            <p:nvPr/>
          </p:nvCxnSpPr>
          <p:spPr>
            <a:xfrm rot="10800000">
              <a:off x="2929416" y="-115"/>
              <a:ext cx="0" cy="425700"/>
            </a:xfrm>
            <a:prstGeom prst="straightConnector1">
              <a:avLst/>
            </a:prstGeom>
            <a:noFill/>
            <a:ln w="25400" cap="flat" cmpd="sng">
              <a:solidFill>
                <a:srgbClr val="D5D5D5"/>
              </a:solidFill>
              <a:prstDash val="solid"/>
              <a:miter lim="400000"/>
              <a:headEnd type="none" w="sm" len="sm"/>
              <a:tailEnd type="none" w="sm" len="sm"/>
            </a:ln>
          </p:spPr>
        </p:cxnSp>
        <p:cxnSp>
          <p:nvCxnSpPr>
            <p:cNvPr id="4692" name="Google Shape;4692;p723"/>
            <p:cNvCxnSpPr/>
            <p:nvPr/>
          </p:nvCxnSpPr>
          <p:spPr>
            <a:xfrm>
              <a:off x="0" y="212792"/>
              <a:ext cx="24865200" cy="0"/>
            </a:xfrm>
            <a:prstGeom prst="straightConnector1">
              <a:avLst/>
            </a:prstGeom>
            <a:noFill/>
            <a:ln w="38100" cap="flat" cmpd="sng">
              <a:solidFill>
                <a:srgbClr val="D5D5D5"/>
              </a:solidFill>
              <a:prstDash val="solid"/>
              <a:miter lim="400000"/>
              <a:headEnd type="none" w="sm" len="sm"/>
              <a:tailEnd type="none" w="sm" len="sm"/>
            </a:ln>
          </p:spPr>
        </p:cxnSp>
      </p:grpSp>
      <p:sp>
        <p:nvSpPr>
          <p:cNvPr id="4693" name="Google Shape;4693;p723"/>
          <p:cNvSpPr txBox="1">
            <a:spLocks noGrp="1"/>
          </p:cNvSpPr>
          <p:nvPr>
            <p:ph type="body" idx="1"/>
          </p:nvPr>
        </p:nvSpPr>
        <p:spPr>
          <a:xfrm>
            <a:off x="644324" y="1720454"/>
            <a:ext cx="1595400" cy="419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4" name="Google Shape;4694;p723"/>
          <p:cNvSpPr txBox="1">
            <a:spLocks noGrp="1"/>
          </p:cNvSpPr>
          <p:nvPr>
            <p:ph type="body" idx="2"/>
          </p:nvPr>
        </p:nvSpPr>
        <p:spPr>
          <a:xfrm>
            <a:off x="666750" y="449475"/>
            <a:ext cx="7810500" cy="757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5" name="Google Shape;4695;p723"/>
          <p:cNvSpPr txBox="1">
            <a:spLocks noGrp="1"/>
          </p:cNvSpPr>
          <p:nvPr>
            <p:ph type="body" idx="3"/>
          </p:nvPr>
        </p:nvSpPr>
        <p:spPr>
          <a:xfrm>
            <a:off x="644324" y="2205038"/>
            <a:ext cx="15954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6" name="Google Shape;4696;p723"/>
          <p:cNvSpPr txBox="1">
            <a:spLocks noGrp="1"/>
          </p:cNvSpPr>
          <p:nvPr>
            <p:ph type="body" idx="4"/>
          </p:nvPr>
        </p:nvSpPr>
        <p:spPr>
          <a:xfrm>
            <a:off x="3216074" y="1713323"/>
            <a:ext cx="1782600" cy="419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7" name="Google Shape;4697;p723"/>
          <p:cNvSpPr txBox="1">
            <a:spLocks noGrp="1"/>
          </p:cNvSpPr>
          <p:nvPr>
            <p:ph type="body" idx="5"/>
          </p:nvPr>
        </p:nvSpPr>
        <p:spPr>
          <a:xfrm>
            <a:off x="3216074" y="2197907"/>
            <a:ext cx="17826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8" name="Google Shape;4698;p723"/>
          <p:cNvSpPr txBox="1">
            <a:spLocks noGrp="1"/>
          </p:cNvSpPr>
          <p:nvPr>
            <p:ph type="body" idx="6"/>
          </p:nvPr>
        </p:nvSpPr>
        <p:spPr>
          <a:xfrm>
            <a:off x="5787824" y="1708560"/>
            <a:ext cx="1782600" cy="419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699" name="Google Shape;4699;p723"/>
          <p:cNvSpPr txBox="1">
            <a:spLocks noGrp="1"/>
          </p:cNvSpPr>
          <p:nvPr>
            <p:ph type="body" idx="7"/>
          </p:nvPr>
        </p:nvSpPr>
        <p:spPr>
          <a:xfrm>
            <a:off x="5787824" y="2193145"/>
            <a:ext cx="15954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0" name="Google Shape;4700;p723"/>
          <p:cNvSpPr txBox="1">
            <a:spLocks noGrp="1"/>
          </p:cNvSpPr>
          <p:nvPr>
            <p:ph type="body" idx="8"/>
          </p:nvPr>
        </p:nvSpPr>
        <p:spPr>
          <a:xfrm>
            <a:off x="1915527" y="3688484"/>
            <a:ext cx="1595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1" name="Google Shape;4701;p723"/>
          <p:cNvSpPr txBox="1">
            <a:spLocks noGrp="1"/>
          </p:cNvSpPr>
          <p:nvPr>
            <p:ph type="body" idx="9"/>
          </p:nvPr>
        </p:nvSpPr>
        <p:spPr>
          <a:xfrm>
            <a:off x="1915527" y="3300414"/>
            <a:ext cx="15954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2" name="Google Shape;4702;p723"/>
          <p:cNvSpPr txBox="1">
            <a:spLocks noGrp="1"/>
          </p:cNvSpPr>
          <p:nvPr>
            <p:ph type="body" idx="13"/>
          </p:nvPr>
        </p:nvSpPr>
        <p:spPr>
          <a:xfrm>
            <a:off x="4487936" y="3650379"/>
            <a:ext cx="1595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3" name="Google Shape;4703;p723"/>
          <p:cNvSpPr txBox="1">
            <a:spLocks noGrp="1"/>
          </p:cNvSpPr>
          <p:nvPr>
            <p:ph type="body" idx="14"/>
          </p:nvPr>
        </p:nvSpPr>
        <p:spPr>
          <a:xfrm>
            <a:off x="4487936" y="3262310"/>
            <a:ext cx="15954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4" name="Google Shape;4704;p723"/>
          <p:cNvSpPr txBox="1">
            <a:spLocks noGrp="1"/>
          </p:cNvSpPr>
          <p:nvPr>
            <p:ph type="body" idx="15"/>
          </p:nvPr>
        </p:nvSpPr>
        <p:spPr>
          <a:xfrm>
            <a:off x="7040636" y="3650379"/>
            <a:ext cx="1595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5" name="Google Shape;4705;p723"/>
          <p:cNvSpPr txBox="1">
            <a:spLocks noGrp="1"/>
          </p:cNvSpPr>
          <p:nvPr>
            <p:ph type="body" idx="16"/>
          </p:nvPr>
        </p:nvSpPr>
        <p:spPr>
          <a:xfrm>
            <a:off x="7040636" y="3262310"/>
            <a:ext cx="1543200" cy="281100"/>
          </a:xfrm>
          <a:prstGeom prst="rect">
            <a:avLst/>
          </a:prstGeom>
          <a:noFill/>
          <a:ln>
            <a:noFill/>
          </a:ln>
        </p:spPr>
        <p:txBody>
          <a:bodyPr spcFirstLastPara="1" wrap="square" lIns="19050" tIns="19050" rIns="19050" bIns="19050" anchor="b"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06" name="Google Shape;4706;p72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Timeline 02">
  <p:cSld name="Timeline 02">
    <p:spTree>
      <p:nvGrpSpPr>
        <p:cNvPr id="1" name="Shape 4707"/>
        <p:cNvGrpSpPr/>
        <p:nvPr/>
      </p:nvGrpSpPr>
      <p:grpSpPr>
        <a:xfrm>
          <a:off x="0" y="0"/>
          <a:ext cx="0" cy="0"/>
          <a:chOff x="0" y="0"/>
          <a:chExt cx="0" cy="0"/>
        </a:xfrm>
      </p:grpSpPr>
      <p:cxnSp>
        <p:nvCxnSpPr>
          <p:cNvPr id="4708" name="Google Shape;4708;p724"/>
          <p:cNvCxnSpPr/>
          <p:nvPr/>
        </p:nvCxnSpPr>
        <p:spPr>
          <a:xfrm rot="10800000">
            <a:off x="4572000"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4709" name="Google Shape;4709;p724"/>
          <p:cNvCxnSpPr/>
          <p:nvPr/>
        </p:nvCxnSpPr>
        <p:spPr>
          <a:xfrm rot="10800000">
            <a:off x="2973640" y="2635139"/>
            <a:ext cx="0" cy="1452300"/>
          </a:xfrm>
          <a:prstGeom prst="straightConnector1">
            <a:avLst/>
          </a:prstGeom>
          <a:noFill/>
          <a:ln w="50800" cap="flat" cmpd="sng">
            <a:solidFill>
              <a:srgbClr val="1767DA"/>
            </a:solidFill>
            <a:prstDash val="solid"/>
            <a:miter lim="400000"/>
            <a:headEnd type="none" w="sm" len="sm"/>
            <a:tailEnd type="oval" w="med" len="med"/>
          </a:ln>
        </p:spPr>
      </p:cxnSp>
      <p:cxnSp>
        <p:nvCxnSpPr>
          <p:cNvPr id="4710" name="Google Shape;4710;p724"/>
          <p:cNvCxnSpPr/>
          <p:nvPr/>
        </p:nvCxnSpPr>
        <p:spPr>
          <a:xfrm rot="10800000">
            <a:off x="1380780"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4711" name="Google Shape;4711;p724"/>
          <p:cNvCxnSpPr/>
          <p:nvPr/>
        </p:nvCxnSpPr>
        <p:spPr>
          <a:xfrm rot="10800000">
            <a:off x="7752219" y="3385544"/>
            <a:ext cx="0" cy="722100"/>
          </a:xfrm>
          <a:prstGeom prst="straightConnector1">
            <a:avLst/>
          </a:prstGeom>
          <a:noFill/>
          <a:ln w="50800" cap="flat" cmpd="sng">
            <a:solidFill>
              <a:srgbClr val="1767DA"/>
            </a:solidFill>
            <a:prstDash val="solid"/>
            <a:miter lim="400000"/>
            <a:headEnd type="none" w="sm" len="sm"/>
            <a:tailEnd type="oval" w="med" len="med"/>
          </a:ln>
        </p:spPr>
      </p:cxnSp>
      <p:cxnSp>
        <p:nvCxnSpPr>
          <p:cNvPr id="4712" name="Google Shape;4712;p724"/>
          <p:cNvCxnSpPr/>
          <p:nvPr/>
        </p:nvCxnSpPr>
        <p:spPr>
          <a:xfrm rot="10800000">
            <a:off x="6163838" y="2635139"/>
            <a:ext cx="0" cy="1452300"/>
          </a:xfrm>
          <a:prstGeom prst="straightConnector1">
            <a:avLst/>
          </a:prstGeom>
          <a:noFill/>
          <a:ln w="50800" cap="flat" cmpd="sng">
            <a:solidFill>
              <a:srgbClr val="1767DA"/>
            </a:solidFill>
            <a:prstDash val="solid"/>
            <a:miter lim="400000"/>
            <a:headEnd type="none" w="sm" len="sm"/>
            <a:tailEnd type="oval" w="med" len="med"/>
          </a:ln>
        </p:spPr>
      </p:cxnSp>
      <p:cxnSp>
        <p:nvCxnSpPr>
          <p:cNvPr id="4713" name="Google Shape;4713;p724"/>
          <p:cNvCxnSpPr/>
          <p:nvPr/>
        </p:nvCxnSpPr>
        <p:spPr>
          <a:xfrm>
            <a:off x="-90244" y="4181327"/>
            <a:ext cx="9309900" cy="28500"/>
          </a:xfrm>
          <a:prstGeom prst="straightConnector1">
            <a:avLst/>
          </a:prstGeom>
          <a:noFill/>
          <a:ln w="38100" cap="flat" cmpd="sng">
            <a:solidFill>
              <a:srgbClr val="D5D5D5"/>
            </a:solidFill>
            <a:prstDash val="solid"/>
            <a:miter lim="400000"/>
            <a:headEnd type="none" w="sm" len="sm"/>
            <a:tailEnd type="none" w="sm" len="sm"/>
          </a:ln>
        </p:spPr>
      </p:cxnSp>
      <p:sp>
        <p:nvSpPr>
          <p:cNvPr id="4714" name="Google Shape;4714;p724"/>
          <p:cNvSpPr txBox="1">
            <a:spLocks noGrp="1"/>
          </p:cNvSpPr>
          <p:nvPr>
            <p:ph type="body" idx="1"/>
          </p:nvPr>
        </p:nvSpPr>
        <p:spPr>
          <a:xfrm>
            <a:off x="666405" y="2835680"/>
            <a:ext cx="1428900" cy="4191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15" name="Google Shape;4715;p724"/>
          <p:cNvSpPr txBox="1">
            <a:spLocks noGrp="1"/>
          </p:cNvSpPr>
          <p:nvPr>
            <p:ph type="body" idx="2"/>
          </p:nvPr>
        </p:nvSpPr>
        <p:spPr>
          <a:xfrm>
            <a:off x="2259265" y="1894574"/>
            <a:ext cx="1428900" cy="6096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16" name="Google Shape;4716;p724"/>
          <p:cNvSpPr txBox="1">
            <a:spLocks noGrp="1"/>
          </p:cNvSpPr>
          <p:nvPr>
            <p:ph type="body" idx="3"/>
          </p:nvPr>
        </p:nvSpPr>
        <p:spPr>
          <a:xfrm>
            <a:off x="3857625" y="2835680"/>
            <a:ext cx="1428900" cy="4191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17" name="Google Shape;4717;p724"/>
          <p:cNvSpPr txBox="1">
            <a:spLocks noGrp="1"/>
          </p:cNvSpPr>
          <p:nvPr>
            <p:ph type="body" idx="4"/>
          </p:nvPr>
        </p:nvSpPr>
        <p:spPr>
          <a:xfrm>
            <a:off x="5437841" y="1894574"/>
            <a:ext cx="1428900" cy="6096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18" name="Google Shape;4718;p724"/>
          <p:cNvSpPr txBox="1">
            <a:spLocks noGrp="1"/>
          </p:cNvSpPr>
          <p:nvPr>
            <p:ph type="body" idx="5"/>
          </p:nvPr>
        </p:nvSpPr>
        <p:spPr>
          <a:xfrm>
            <a:off x="7037845" y="2645180"/>
            <a:ext cx="1428900" cy="609600"/>
          </a:xfrm>
          <a:prstGeom prst="rect">
            <a:avLst/>
          </a:prstGeom>
          <a:noFill/>
          <a:ln>
            <a:noFill/>
          </a:ln>
        </p:spPr>
        <p:txBody>
          <a:bodyPr spcFirstLastPara="1" wrap="square" lIns="19050" tIns="19050" rIns="19050" bIns="19050" anchor="b"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19" name="Google Shape;4719;p724"/>
          <p:cNvSpPr>
            <a:spLocks noGrp="1"/>
          </p:cNvSpPr>
          <p:nvPr>
            <p:ph type="body" idx="6"/>
          </p:nvPr>
        </p:nvSpPr>
        <p:spPr>
          <a:xfrm>
            <a:off x="101913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0" name="Google Shape;4720;p724"/>
          <p:cNvSpPr>
            <a:spLocks noGrp="1"/>
          </p:cNvSpPr>
          <p:nvPr>
            <p:ph type="body" idx="7"/>
          </p:nvPr>
        </p:nvSpPr>
        <p:spPr>
          <a:xfrm>
            <a:off x="261199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1" name="Google Shape;4721;p724"/>
          <p:cNvSpPr>
            <a:spLocks noGrp="1"/>
          </p:cNvSpPr>
          <p:nvPr>
            <p:ph type="body" idx="8"/>
          </p:nvPr>
        </p:nvSpPr>
        <p:spPr>
          <a:xfrm>
            <a:off x="4210355"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2" name="Google Shape;4722;p724"/>
          <p:cNvSpPr>
            <a:spLocks noGrp="1"/>
          </p:cNvSpPr>
          <p:nvPr>
            <p:ph type="body" idx="9"/>
          </p:nvPr>
        </p:nvSpPr>
        <p:spPr>
          <a:xfrm>
            <a:off x="5802194"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3" name="Google Shape;4723;p724"/>
          <p:cNvSpPr>
            <a:spLocks noGrp="1"/>
          </p:cNvSpPr>
          <p:nvPr>
            <p:ph type="body" idx="13"/>
          </p:nvPr>
        </p:nvSpPr>
        <p:spPr>
          <a:xfrm>
            <a:off x="7390574" y="4060019"/>
            <a:ext cx="723300" cy="251100"/>
          </a:xfrm>
          <a:prstGeom prst="roundRect">
            <a:avLst>
              <a:gd name="adj" fmla="val 11386"/>
            </a:avLst>
          </a:prstGeom>
          <a:solidFill>
            <a:srgbClr val="1767DA"/>
          </a:solid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4" name="Google Shape;4724;p724"/>
          <p:cNvSpPr txBox="1">
            <a:spLocks noGrp="1"/>
          </p:cNvSpPr>
          <p:nvPr>
            <p:ph type="body" idx="14"/>
          </p:nvPr>
        </p:nvSpPr>
        <p:spPr>
          <a:xfrm>
            <a:off x="666750" y="449475"/>
            <a:ext cx="7810500" cy="757200"/>
          </a:xfrm>
          <a:prstGeom prst="rect">
            <a:avLst/>
          </a:prstGeom>
          <a:noFill/>
          <a:ln>
            <a:noFill/>
          </a:ln>
        </p:spPr>
        <p:txBody>
          <a:bodyPr spcFirstLastPara="1" wrap="square" lIns="19050" tIns="19050" rIns="19050" bIns="19050" anchor="ctr"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25" name="Google Shape;4725;p72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Timeline 03">
  <p:cSld name="Timeline 03">
    <p:spTree>
      <p:nvGrpSpPr>
        <p:cNvPr id="1" name="Shape 4726"/>
        <p:cNvGrpSpPr/>
        <p:nvPr/>
      </p:nvGrpSpPr>
      <p:grpSpPr>
        <a:xfrm>
          <a:off x="0" y="0"/>
          <a:ext cx="0" cy="0"/>
          <a:chOff x="0" y="0"/>
          <a:chExt cx="0" cy="0"/>
        </a:xfrm>
      </p:grpSpPr>
      <p:sp>
        <p:nvSpPr>
          <p:cNvPr id="4727" name="Google Shape;4727;p725"/>
          <p:cNvSpPr txBox="1">
            <a:spLocks noGrp="1"/>
          </p:cNvSpPr>
          <p:nvPr>
            <p:ph type="body" idx="1"/>
          </p:nvPr>
        </p:nvSpPr>
        <p:spPr>
          <a:xfrm>
            <a:off x="636870" y="476399"/>
            <a:ext cx="7810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728" name="Google Shape;4728;p725"/>
          <p:cNvGrpSpPr/>
          <p:nvPr/>
        </p:nvGrpSpPr>
        <p:grpSpPr>
          <a:xfrm>
            <a:off x="167183" y="1867985"/>
            <a:ext cx="8774277" cy="2427064"/>
            <a:chOff x="-9" y="-1"/>
            <a:chExt cx="23398071" cy="6472170"/>
          </a:xfrm>
        </p:grpSpPr>
        <p:cxnSp>
          <p:nvCxnSpPr>
            <p:cNvPr id="4729" name="Google Shape;4729;p725"/>
            <p:cNvCxnSpPr/>
            <p:nvPr/>
          </p:nvCxnSpPr>
          <p:spPr>
            <a:xfrm>
              <a:off x="2920433" y="317794"/>
              <a:ext cx="18331500" cy="0"/>
            </a:xfrm>
            <a:prstGeom prst="straightConnector1">
              <a:avLst/>
            </a:prstGeom>
            <a:noFill/>
            <a:ln w="76200" cap="rnd" cmpd="sng">
              <a:solidFill>
                <a:srgbClr val="0E1113"/>
              </a:solidFill>
              <a:prstDash val="dashDot"/>
              <a:round/>
              <a:headEnd type="none" w="sm" len="sm"/>
              <a:tailEnd type="none" w="sm" len="sm"/>
            </a:ln>
          </p:spPr>
        </p:cxnSp>
        <p:cxnSp>
          <p:nvCxnSpPr>
            <p:cNvPr id="4730" name="Google Shape;4730;p725"/>
            <p:cNvCxnSpPr/>
            <p:nvPr/>
          </p:nvCxnSpPr>
          <p:spPr>
            <a:xfrm>
              <a:off x="1815142" y="3236815"/>
              <a:ext cx="19453500" cy="0"/>
            </a:xfrm>
            <a:prstGeom prst="straightConnector1">
              <a:avLst/>
            </a:prstGeom>
            <a:noFill/>
            <a:ln w="76200" cap="rnd" cmpd="sng">
              <a:solidFill>
                <a:srgbClr val="0E1113"/>
              </a:solidFill>
              <a:prstDash val="dashDot"/>
              <a:round/>
              <a:headEnd type="none" w="sm" len="sm"/>
              <a:tailEnd type="none" w="sm" len="sm"/>
            </a:ln>
          </p:spPr>
        </p:cxnSp>
        <p:sp>
          <p:nvSpPr>
            <p:cNvPr id="4731" name="Google Shape;4731;p725"/>
            <p:cNvSpPr/>
            <p:nvPr/>
          </p:nvSpPr>
          <p:spPr>
            <a:xfrm rot="-8744434">
              <a:off x="486921" y="3489933"/>
              <a:ext cx="2491148" cy="2497734"/>
            </a:xfrm>
            <a:custGeom>
              <a:avLst/>
              <a:gdLst/>
              <a:ahLst/>
              <a:cxnLst/>
              <a:rect l="l" t="t" r="r" b="b"/>
              <a:pathLst>
                <a:path w="20436" h="20412" extrusionOk="0">
                  <a:moveTo>
                    <a:pt x="0" y="3532"/>
                  </a:moveTo>
                  <a:cubicBezTo>
                    <a:pt x="4636" y="-1188"/>
                    <a:pt x="12263" y="-1166"/>
                    <a:pt x="16945" y="3532"/>
                  </a:cubicBezTo>
                  <a:cubicBezTo>
                    <a:pt x="21600" y="8203"/>
                    <a:pt x="21600" y="15741"/>
                    <a:pt x="16945" y="20412"/>
                  </a:cubicBezTo>
                </a:path>
              </a:pathLst>
            </a:custGeom>
            <a:noFill/>
            <a:ln w="76200" cap="rnd" cmpd="sng">
              <a:solidFill>
                <a:srgbClr val="0E1113"/>
              </a:solidFill>
              <a:prstDash val="dashDot"/>
              <a:round/>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sp>
          <p:nvSpPr>
            <p:cNvPr id="4732" name="Google Shape;4732;p725"/>
            <p:cNvSpPr/>
            <p:nvPr/>
          </p:nvSpPr>
          <p:spPr>
            <a:xfrm rot="2339992">
              <a:off x="20398596" y="505535"/>
              <a:ext cx="2491102" cy="2497756"/>
            </a:xfrm>
            <a:custGeom>
              <a:avLst/>
              <a:gdLst/>
              <a:ahLst/>
              <a:cxnLst/>
              <a:rect l="l" t="t" r="r" b="b"/>
              <a:pathLst>
                <a:path w="20436" h="20412" extrusionOk="0">
                  <a:moveTo>
                    <a:pt x="0" y="3532"/>
                  </a:moveTo>
                  <a:cubicBezTo>
                    <a:pt x="4636" y="-1188"/>
                    <a:pt x="12263" y="-1166"/>
                    <a:pt x="16945" y="3532"/>
                  </a:cubicBezTo>
                  <a:cubicBezTo>
                    <a:pt x="21600" y="8203"/>
                    <a:pt x="21600" y="15741"/>
                    <a:pt x="16945" y="20412"/>
                  </a:cubicBezTo>
                </a:path>
              </a:pathLst>
            </a:custGeom>
            <a:noFill/>
            <a:ln w="76200" cap="rnd" cmpd="sng">
              <a:solidFill>
                <a:srgbClr val="0E1113"/>
              </a:solidFill>
              <a:prstDash val="dashDot"/>
              <a:round/>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cxnSp>
          <p:nvCxnSpPr>
            <p:cNvPr id="4733" name="Google Shape;4733;p725"/>
            <p:cNvCxnSpPr/>
            <p:nvPr/>
          </p:nvCxnSpPr>
          <p:spPr>
            <a:xfrm>
              <a:off x="2098939" y="6135165"/>
              <a:ext cx="18718500" cy="0"/>
            </a:xfrm>
            <a:prstGeom prst="straightConnector1">
              <a:avLst/>
            </a:prstGeom>
            <a:noFill/>
            <a:ln w="76200" cap="rnd" cmpd="sng">
              <a:solidFill>
                <a:srgbClr val="0E1113"/>
              </a:solidFill>
              <a:prstDash val="dashDot"/>
              <a:round/>
              <a:headEnd type="none" w="sm" len="sm"/>
              <a:tailEnd type="none" w="sm" len="sm"/>
            </a:ln>
          </p:spPr>
        </p:cxnSp>
      </p:grpSp>
      <p:sp>
        <p:nvSpPr>
          <p:cNvPr id="4734" name="Google Shape;4734;p725"/>
          <p:cNvSpPr txBox="1">
            <a:spLocks noGrp="1"/>
          </p:cNvSpPr>
          <p:nvPr>
            <p:ph type="body" idx="2"/>
          </p:nvPr>
        </p:nvSpPr>
        <p:spPr>
          <a:xfrm>
            <a:off x="2421300" y="1832377"/>
            <a:ext cx="804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35" name="Google Shape;4735;p725"/>
          <p:cNvSpPr txBox="1">
            <a:spLocks noGrp="1"/>
          </p:cNvSpPr>
          <p:nvPr>
            <p:ph type="body" idx="3"/>
          </p:nvPr>
        </p:nvSpPr>
        <p:spPr>
          <a:xfrm>
            <a:off x="4161251" y="1832377"/>
            <a:ext cx="1212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36" name="Google Shape;4736;p725"/>
          <p:cNvSpPr txBox="1">
            <a:spLocks noGrp="1"/>
          </p:cNvSpPr>
          <p:nvPr>
            <p:ph type="body" idx="4"/>
          </p:nvPr>
        </p:nvSpPr>
        <p:spPr>
          <a:xfrm>
            <a:off x="1155137" y="4013891"/>
            <a:ext cx="13128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37" name="Google Shape;4737;p725"/>
          <p:cNvSpPr txBox="1">
            <a:spLocks noGrp="1"/>
          </p:cNvSpPr>
          <p:nvPr>
            <p:ph type="body" idx="5"/>
          </p:nvPr>
        </p:nvSpPr>
        <p:spPr>
          <a:xfrm>
            <a:off x="2798926" y="2929740"/>
            <a:ext cx="19791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grpSp>
        <p:nvGrpSpPr>
          <p:cNvPr id="4738" name="Google Shape;4738;p725"/>
          <p:cNvGrpSpPr/>
          <p:nvPr/>
        </p:nvGrpSpPr>
        <p:grpSpPr>
          <a:xfrm>
            <a:off x="7851299" y="3992555"/>
            <a:ext cx="305550" cy="305550"/>
            <a:chOff x="0" y="0"/>
            <a:chExt cx="814800" cy="814800"/>
          </a:xfrm>
        </p:grpSpPr>
        <p:sp>
          <p:nvSpPr>
            <p:cNvPr id="4739" name="Google Shape;4739;p725"/>
            <p:cNvSpPr/>
            <p:nvPr/>
          </p:nvSpPr>
          <p:spPr>
            <a:xfrm>
              <a:off x="0" y="0"/>
              <a:ext cx="814800" cy="814800"/>
            </a:xfrm>
            <a:prstGeom prst="ellipse">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1" i="0" u="none" strike="noStrike" cap="none">
                <a:solidFill>
                  <a:srgbClr val="000000"/>
                </a:solidFill>
                <a:latin typeface="Play"/>
                <a:ea typeface="Play"/>
                <a:cs typeface="Play"/>
                <a:sym typeface="Play"/>
              </a:endParaRPr>
            </a:p>
          </p:txBody>
        </p:sp>
        <p:pic>
          <p:nvPicPr>
            <p:cNvPr id="4740" name="Google Shape;4740;p725" descr="Image"/>
            <p:cNvPicPr preferRelativeResize="0"/>
            <p:nvPr/>
          </p:nvPicPr>
          <p:blipFill rotWithShape="1">
            <a:blip r:embed="rId2">
              <a:alphaModFix/>
            </a:blip>
            <a:srcRect/>
            <a:stretch/>
          </p:blipFill>
          <p:spPr>
            <a:xfrm>
              <a:off x="185033" y="244210"/>
              <a:ext cx="444876" cy="326522"/>
            </a:xfrm>
            <a:prstGeom prst="rect">
              <a:avLst/>
            </a:prstGeom>
            <a:noFill/>
            <a:ln>
              <a:noFill/>
            </a:ln>
          </p:spPr>
        </p:pic>
      </p:grpSp>
      <p:sp>
        <p:nvSpPr>
          <p:cNvPr id="4741" name="Google Shape;4741;p725"/>
          <p:cNvSpPr txBox="1">
            <a:spLocks noGrp="1"/>
          </p:cNvSpPr>
          <p:nvPr>
            <p:ph type="body" idx="6"/>
          </p:nvPr>
        </p:nvSpPr>
        <p:spPr>
          <a:xfrm>
            <a:off x="6477563" y="1832377"/>
            <a:ext cx="10227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42" name="Google Shape;4742;p725"/>
          <p:cNvSpPr txBox="1">
            <a:spLocks noGrp="1"/>
          </p:cNvSpPr>
          <p:nvPr>
            <p:ph type="body" idx="7"/>
          </p:nvPr>
        </p:nvSpPr>
        <p:spPr>
          <a:xfrm>
            <a:off x="4963428" y="4013891"/>
            <a:ext cx="1212600" cy="281100"/>
          </a:xfrm>
          <a:prstGeom prst="rect">
            <a:avLst/>
          </a:prstGeom>
          <a:solidFill>
            <a:srgbClr val="FDFEFE"/>
          </a:solid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43" name="Google Shape;4743;p725"/>
          <p:cNvSpPr>
            <a:spLocks noGrp="1"/>
          </p:cNvSpPr>
          <p:nvPr>
            <p:ph type="body" idx="8"/>
          </p:nvPr>
        </p:nvSpPr>
        <p:spPr>
          <a:xfrm>
            <a:off x="587475" y="1839521"/>
            <a:ext cx="866400" cy="246300"/>
          </a:xfrm>
          <a:prstGeom prst="roundRect">
            <a:avLst>
              <a:gd name="adj" fmla="val 11606"/>
            </a:avLst>
          </a:prstGeom>
          <a:solidFill>
            <a:srgbClr val="1767DA"/>
          </a:solidFill>
          <a:ln>
            <a:noFill/>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44" name="Google Shape;4744;p725"/>
          <p:cNvSpPr>
            <a:spLocks noGrp="1"/>
          </p:cNvSpPr>
          <p:nvPr>
            <p:ph type="body" idx="9"/>
          </p:nvPr>
        </p:nvSpPr>
        <p:spPr>
          <a:xfrm>
            <a:off x="5889819" y="2958687"/>
            <a:ext cx="1413300" cy="246300"/>
          </a:xfrm>
          <a:prstGeom prst="roundRect">
            <a:avLst>
              <a:gd name="adj" fmla="val 11606"/>
            </a:avLst>
          </a:prstGeom>
          <a:solidFill>
            <a:srgbClr val="1767DA"/>
          </a:solidFill>
          <a:ln>
            <a:noFill/>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F8F8F8"/>
              </a:buClr>
              <a:buSzPts val="1100"/>
              <a:buFont typeface="Play"/>
              <a:buNone/>
              <a:defRPr sz="1100" b="1"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45" name="Google Shape;4745;p72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Timeline 04">
  <p:cSld name="Timeline 04">
    <p:spTree>
      <p:nvGrpSpPr>
        <p:cNvPr id="1" name="Shape 4746"/>
        <p:cNvGrpSpPr/>
        <p:nvPr/>
      </p:nvGrpSpPr>
      <p:grpSpPr>
        <a:xfrm>
          <a:off x="0" y="0"/>
          <a:ext cx="0" cy="0"/>
          <a:chOff x="0" y="0"/>
          <a:chExt cx="0" cy="0"/>
        </a:xfrm>
      </p:grpSpPr>
      <p:cxnSp>
        <p:nvCxnSpPr>
          <p:cNvPr id="4747" name="Google Shape;4747;p726"/>
          <p:cNvCxnSpPr/>
          <p:nvPr/>
        </p:nvCxnSpPr>
        <p:spPr>
          <a:xfrm>
            <a:off x="1029580" y="1774764"/>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4748" name="Google Shape;4748;p726"/>
          <p:cNvSpPr txBox="1">
            <a:spLocks noGrp="1"/>
          </p:cNvSpPr>
          <p:nvPr>
            <p:ph type="body" idx="1"/>
          </p:nvPr>
        </p:nvSpPr>
        <p:spPr>
          <a:xfrm>
            <a:off x="1063067" y="1843024"/>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cxnSp>
        <p:nvCxnSpPr>
          <p:cNvPr id="4749" name="Google Shape;4749;p726"/>
          <p:cNvCxnSpPr/>
          <p:nvPr/>
        </p:nvCxnSpPr>
        <p:spPr>
          <a:xfrm>
            <a:off x="1029580" y="2007332"/>
            <a:ext cx="7143900" cy="0"/>
          </a:xfrm>
          <a:prstGeom prst="straightConnector1">
            <a:avLst/>
          </a:prstGeom>
          <a:noFill/>
          <a:ln w="9525" cap="flat" cmpd="sng">
            <a:solidFill>
              <a:srgbClr val="515151"/>
            </a:solidFill>
            <a:prstDash val="solid"/>
            <a:miter lim="400000"/>
            <a:headEnd type="none" w="sm" len="sm"/>
            <a:tailEnd type="none" w="sm" len="sm"/>
          </a:ln>
        </p:spPr>
      </p:cxnSp>
      <p:cxnSp>
        <p:nvCxnSpPr>
          <p:cNvPr id="4750" name="Google Shape;4750;p726"/>
          <p:cNvCxnSpPr/>
          <p:nvPr/>
        </p:nvCxnSpPr>
        <p:spPr>
          <a:xfrm>
            <a:off x="1029580" y="2239899"/>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1" name="Google Shape;4751;p726"/>
          <p:cNvCxnSpPr/>
          <p:nvPr/>
        </p:nvCxnSpPr>
        <p:spPr>
          <a:xfrm>
            <a:off x="1029580" y="2472467"/>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2" name="Google Shape;4752;p726"/>
          <p:cNvCxnSpPr/>
          <p:nvPr/>
        </p:nvCxnSpPr>
        <p:spPr>
          <a:xfrm>
            <a:off x="1029580" y="2705034"/>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3" name="Google Shape;4753;p726"/>
          <p:cNvCxnSpPr/>
          <p:nvPr/>
        </p:nvCxnSpPr>
        <p:spPr>
          <a:xfrm>
            <a:off x="1029580" y="2937601"/>
            <a:ext cx="7143900" cy="0"/>
          </a:xfrm>
          <a:prstGeom prst="straightConnector1">
            <a:avLst/>
          </a:prstGeom>
          <a:noFill/>
          <a:ln w="9525" cap="flat" cmpd="sng">
            <a:solidFill>
              <a:srgbClr val="515151"/>
            </a:solidFill>
            <a:prstDash val="solid"/>
            <a:miter lim="400000"/>
            <a:headEnd type="none" w="sm" len="sm"/>
            <a:tailEnd type="none" w="sm" len="sm"/>
          </a:ln>
        </p:spPr>
      </p:cxnSp>
      <p:cxnSp>
        <p:nvCxnSpPr>
          <p:cNvPr id="4754" name="Google Shape;4754;p726"/>
          <p:cNvCxnSpPr/>
          <p:nvPr/>
        </p:nvCxnSpPr>
        <p:spPr>
          <a:xfrm>
            <a:off x="1029580" y="3170168"/>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5" name="Google Shape;4755;p726"/>
          <p:cNvCxnSpPr/>
          <p:nvPr/>
        </p:nvCxnSpPr>
        <p:spPr>
          <a:xfrm>
            <a:off x="1029580" y="3402735"/>
            <a:ext cx="7143900" cy="0"/>
          </a:xfrm>
          <a:prstGeom prst="straightConnector1">
            <a:avLst/>
          </a:prstGeom>
          <a:noFill/>
          <a:ln w="9525" cap="flat" cmpd="sng">
            <a:solidFill>
              <a:srgbClr val="515151"/>
            </a:solidFill>
            <a:prstDash val="solid"/>
            <a:miter lim="400000"/>
            <a:headEnd type="none" w="sm" len="sm"/>
            <a:tailEnd type="none" w="sm" len="sm"/>
          </a:ln>
        </p:spPr>
      </p:cxnSp>
      <p:cxnSp>
        <p:nvCxnSpPr>
          <p:cNvPr id="4756" name="Google Shape;4756;p726"/>
          <p:cNvCxnSpPr/>
          <p:nvPr/>
        </p:nvCxnSpPr>
        <p:spPr>
          <a:xfrm>
            <a:off x="1029580" y="3635303"/>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7" name="Google Shape;4757;p726"/>
          <p:cNvCxnSpPr/>
          <p:nvPr/>
        </p:nvCxnSpPr>
        <p:spPr>
          <a:xfrm>
            <a:off x="1029580" y="3867870"/>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8" name="Google Shape;4758;p726"/>
          <p:cNvCxnSpPr/>
          <p:nvPr/>
        </p:nvCxnSpPr>
        <p:spPr>
          <a:xfrm>
            <a:off x="1029580" y="4100438"/>
            <a:ext cx="7143600" cy="0"/>
          </a:xfrm>
          <a:prstGeom prst="straightConnector1">
            <a:avLst/>
          </a:prstGeom>
          <a:noFill/>
          <a:ln w="9525" cap="flat" cmpd="sng">
            <a:solidFill>
              <a:srgbClr val="515151"/>
            </a:solidFill>
            <a:prstDash val="solid"/>
            <a:miter lim="400000"/>
            <a:headEnd type="none" w="sm" len="sm"/>
            <a:tailEnd type="none" w="sm" len="sm"/>
          </a:ln>
        </p:spPr>
      </p:cxnSp>
      <p:cxnSp>
        <p:nvCxnSpPr>
          <p:cNvPr id="4759" name="Google Shape;4759;p726"/>
          <p:cNvCxnSpPr/>
          <p:nvPr/>
        </p:nvCxnSpPr>
        <p:spPr>
          <a:xfrm>
            <a:off x="1029580" y="4565572"/>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4760" name="Google Shape;4760;p726"/>
          <p:cNvSpPr txBox="1">
            <a:spLocks noGrp="1"/>
          </p:cNvSpPr>
          <p:nvPr>
            <p:ph type="body" idx="2"/>
          </p:nvPr>
        </p:nvSpPr>
        <p:spPr>
          <a:xfrm>
            <a:off x="1063067" y="2075655"/>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1" name="Google Shape;4761;p726"/>
          <p:cNvSpPr txBox="1">
            <a:spLocks noGrp="1"/>
          </p:cNvSpPr>
          <p:nvPr>
            <p:ph type="body" idx="3"/>
          </p:nvPr>
        </p:nvSpPr>
        <p:spPr>
          <a:xfrm>
            <a:off x="1063067" y="2308286"/>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2" name="Google Shape;4762;p726"/>
          <p:cNvSpPr txBox="1">
            <a:spLocks noGrp="1"/>
          </p:cNvSpPr>
          <p:nvPr>
            <p:ph type="body" idx="4"/>
          </p:nvPr>
        </p:nvSpPr>
        <p:spPr>
          <a:xfrm>
            <a:off x="1063067" y="2540916"/>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3" name="Google Shape;4763;p726"/>
          <p:cNvSpPr txBox="1">
            <a:spLocks noGrp="1"/>
          </p:cNvSpPr>
          <p:nvPr>
            <p:ph type="body" idx="5"/>
          </p:nvPr>
        </p:nvSpPr>
        <p:spPr>
          <a:xfrm>
            <a:off x="1063067" y="2773547"/>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4" name="Google Shape;4764;p726"/>
          <p:cNvSpPr txBox="1">
            <a:spLocks noGrp="1"/>
          </p:cNvSpPr>
          <p:nvPr>
            <p:ph type="body" idx="6"/>
          </p:nvPr>
        </p:nvSpPr>
        <p:spPr>
          <a:xfrm>
            <a:off x="1063067" y="3006178"/>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5" name="Google Shape;4765;p726"/>
          <p:cNvSpPr txBox="1">
            <a:spLocks noGrp="1"/>
          </p:cNvSpPr>
          <p:nvPr>
            <p:ph type="body" idx="7"/>
          </p:nvPr>
        </p:nvSpPr>
        <p:spPr>
          <a:xfrm>
            <a:off x="1063067" y="3238809"/>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6" name="Google Shape;4766;p726"/>
          <p:cNvSpPr txBox="1">
            <a:spLocks noGrp="1"/>
          </p:cNvSpPr>
          <p:nvPr>
            <p:ph type="body" idx="8"/>
          </p:nvPr>
        </p:nvSpPr>
        <p:spPr>
          <a:xfrm>
            <a:off x="1063067" y="3471439"/>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7" name="Google Shape;4767;p726"/>
          <p:cNvSpPr txBox="1">
            <a:spLocks noGrp="1"/>
          </p:cNvSpPr>
          <p:nvPr>
            <p:ph type="body" idx="9"/>
          </p:nvPr>
        </p:nvSpPr>
        <p:spPr>
          <a:xfrm>
            <a:off x="1063067" y="3704070"/>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8" name="Google Shape;4768;p726"/>
          <p:cNvSpPr txBox="1">
            <a:spLocks noGrp="1"/>
          </p:cNvSpPr>
          <p:nvPr>
            <p:ph type="body" idx="13"/>
          </p:nvPr>
        </p:nvSpPr>
        <p:spPr>
          <a:xfrm>
            <a:off x="1063067" y="3936701"/>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69" name="Google Shape;4769;p726"/>
          <p:cNvSpPr txBox="1">
            <a:spLocks noGrp="1"/>
          </p:cNvSpPr>
          <p:nvPr>
            <p:ph type="body" idx="14"/>
          </p:nvPr>
        </p:nvSpPr>
        <p:spPr>
          <a:xfrm>
            <a:off x="1063067" y="4169332"/>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70" name="Google Shape;4770;p726"/>
          <p:cNvSpPr txBox="1">
            <a:spLocks noGrp="1"/>
          </p:cNvSpPr>
          <p:nvPr>
            <p:ph type="body" idx="15"/>
          </p:nvPr>
        </p:nvSpPr>
        <p:spPr>
          <a:xfrm>
            <a:off x="1063067" y="4401963"/>
            <a:ext cx="334800" cy="98400"/>
          </a:xfrm>
          <a:prstGeom prst="rect">
            <a:avLst/>
          </a:prstGeom>
          <a:solidFill>
            <a:srgbClr val="000000">
              <a:alpha val="0"/>
            </a:srgbClr>
          </a:solidFill>
          <a:ln w="9525" cap="flat" cmpd="sng">
            <a:solidFill>
              <a:srgbClr val="000000"/>
            </a:solidFill>
            <a:prstDash val="solid"/>
            <a:round/>
            <a:headEnd type="none" w="sm" len="sm"/>
            <a:tailEnd type="none" w="sm" len="sm"/>
          </a:ln>
        </p:spPr>
        <p:txBody>
          <a:bodyPr spcFirstLastPara="1" wrap="square" lIns="0" tIns="0" rIns="0" bIns="0" anchor="ctr" anchorCtr="0">
            <a:noAutofit/>
          </a:bodyPr>
          <a:lstStyle>
            <a:lvl1pPr marL="457200" lvl="0" indent="-228600" algn="ctr" rtl="0">
              <a:lnSpc>
                <a:spcPct val="100000"/>
              </a:lnSpc>
              <a:spcBef>
                <a:spcPts val="0"/>
              </a:spcBef>
              <a:spcAft>
                <a:spcPts val="0"/>
              </a:spcAft>
              <a:buClr>
                <a:srgbClr val="515151"/>
              </a:buClr>
              <a:buSzPts val="500"/>
              <a:buFont typeface="Play"/>
              <a:buNone/>
              <a:defRPr sz="500" cap="none">
                <a:solidFill>
                  <a:srgbClr val="515151"/>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cxnSp>
        <p:nvCxnSpPr>
          <p:cNvPr id="4771" name="Google Shape;4771;p726"/>
          <p:cNvCxnSpPr/>
          <p:nvPr/>
        </p:nvCxnSpPr>
        <p:spPr>
          <a:xfrm>
            <a:off x="1029580" y="4333005"/>
            <a:ext cx="7143600" cy="0"/>
          </a:xfrm>
          <a:prstGeom prst="straightConnector1">
            <a:avLst/>
          </a:prstGeom>
          <a:noFill/>
          <a:ln w="9525" cap="flat" cmpd="sng">
            <a:solidFill>
              <a:srgbClr val="515151"/>
            </a:solidFill>
            <a:prstDash val="solid"/>
            <a:miter lim="400000"/>
            <a:headEnd type="none" w="sm" len="sm"/>
            <a:tailEnd type="none" w="sm" len="sm"/>
          </a:ln>
        </p:spPr>
      </p:cxnSp>
      <p:sp>
        <p:nvSpPr>
          <p:cNvPr id="4772" name="Google Shape;4772;p726"/>
          <p:cNvSpPr txBox="1">
            <a:spLocks noGrp="1"/>
          </p:cNvSpPr>
          <p:nvPr>
            <p:ph type="body" idx="16"/>
          </p:nvPr>
        </p:nvSpPr>
        <p:spPr>
          <a:xfrm>
            <a:off x="636870" y="371624"/>
            <a:ext cx="7810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73" name="Google Shape;4773;p726"/>
          <p:cNvSpPr txBox="1"/>
          <p:nvPr/>
        </p:nvSpPr>
        <p:spPr>
          <a:xfrm>
            <a:off x="1438263" y="1339256"/>
            <a:ext cx="990600" cy="409800"/>
          </a:xfrm>
          <a:prstGeom prst="rect">
            <a:avLst/>
          </a:prstGeom>
          <a:noFill/>
          <a:ln>
            <a:noFill/>
          </a:ln>
        </p:spPr>
        <p:txBody>
          <a:bodyPr spcFirstLastPara="1" wrap="square" lIns="0" tIns="0" rIns="0" bIns="0" anchor="ctr" anchorCtr="0">
            <a:noAutofit/>
          </a:bodyPr>
          <a:lstStyle/>
          <a:p>
            <a:pPr marL="0" marR="0" lvl="1" indent="8890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SUN</a:t>
            </a:r>
            <a:endParaRPr sz="500"/>
          </a:p>
        </p:txBody>
      </p:sp>
      <p:sp>
        <p:nvSpPr>
          <p:cNvPr id="4774" name="Google Shape;4774;p726"/>
          <p:cNvSpPr txBox="1"/>
          <p:nvPr/>
        </p:nvSpPr>
        <p:spPr>
          <a:xfrm>
            <a:off x="2482830"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MON</a:t>
            </a:r>
            <a:endParaRPr sz="500"/>
          </a:p>
        </p:txBody>
      </p:sp>
      <p:sp>
        <p:nvSpPr>
          <p:cNvPr id="4775" name="Google Shape;4775;p726"/>
          <p:cNvSpPr txBox="1"/>
          <p:nvPr/>
        </p:nvSpPr>
        <p:spPr>
          <a:xfrm>
            <a:off x="3472750"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TUE</a:t>
            </a:r>
            <a:endParaRPr sz="500"/>
          </a:p>
        </p:txBody>
      </p:sp>
      <p:sp>
        <p:nvSpPr>
          <p:cNvPr id="4776" name="Google Shape;4776;p726"/>
          <p:cNvSpPr txBox="1"/>
          <p:nvPr/>
        </p:nvSpPr>
        <p:spPr>
          <a:xfrm>
            <a:off x="4463886"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WED</a:t>
            </a:r>
            <a:endParaRPr sz="500"/>
          </a:p>
        </p:txBody>
      </p:sp>
      <p:sp>
        <p:nvSpPr>
          <p:cNvPr id="4777" name="Google Shape;4777;p726"/>
          <p:cNvSpPr txBox="1"/>
          <p:nvPr/>
        </p:nvSpPr>
        <p:spPr>
          <a:xfrm>
            <a:off x="5503298"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THU</a:t>
            </a:r>
            <a:endParaRPr sz="500"/>
          </a:p>
        </p:txBody>
      </p:sp>
      <p:sp>
        <p:nvSpPr>
          <p:cNvPr id="4778" name="Google Shape;4778;p726"/>
          <p:cNvSpPr txBox="1"/>
          <p:nvPr/>
        </p:nvSpPr>
        <p:spPr>
          <a:xfrm>
            <a:off x="6542711"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FRI</a:t>
            </a:r>
            <a:endParaRPr sz="500"/>
          </a:p>
        </p:txBody>
      </p:sp>
      <p:sp>
        <p:nvSpPr>
          <p:cNvPr id="4779" name="Google Shape;4779;p726"/>
          <p:cNvSpPr txBox="1"/>
          <p:nvPr/>
        </p:nvSpPr>
        <p:spPr>
          <a:xfrm>
            <a:off x="7582122" y="1467992"/>
            <a:ext cx="690000" cy="161700"/>
          </a:xfrm>
          <a:prstGeom prst="rect">
            <a:avLst/>
          </a:prstGeom>
          <a:noFill/>
          <a:ln>
            <a:noFill/>
          </a:ln>
        </p:spPr>
        <p:txBody>
          <a:bodyPr spcFirstLastPara="1" wrap="square" lIns="19050" tIns="19050" rIns="19050" bIns="19050" anchor="ctr" anchorCtr="0">
            <a:spAutoFit/>
          </a:bodyPr>
          <a:lstStyle/>
          <a:p>
            <a:pPr marL="0" marR="0" lvl="1" indent="0" algn="l" rtl="0">
              <a:lnSpc>
                <a:spcPct val="100000"/>
              </a:lnSpc>
              <a:spcBef>
                <a:spcPts val="0"/>
              </a:spcBef>
              <a:spcAft>
                <a:spcPts val="0"/>
              </a:spcAft>
              <a:buClr>
                <a:srgbClr val="515151"/>
              </a:buClr>
              <a:buSzPts val="800"/>
              <a:buFont typeface="Play"/>
              <a:buNone/>
            </a:pPr>
            <a:r>
              <a:rPr lang="en" sz="800" b="1" i="0" u="none" strike="noStrike" cap="none">
                <a:solidFill>
                  <a:srgbClr val="515151"/>
                </a:solidFill>
                <a:latin typeface="Play"/>
                <a:ea typeface="Play"/>
                <a:cs typeface="Play"/>
                <a:sym typeface="Play"/>
              </a:rPr>
              <a:t>SAT</a:t>
            </a:r>
            <a:endParaRPr sz="500"/>
          </a:p>
        </p:txBody>
      </p:sp>
      <p:sp>
        <p:nvSpPr>
          <p:cNvPr id="4780" name="Google Shape;4780;p72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Timeline 05">
  <p:cSld name="Timeline 05">
    <p:spTree>
      <p:nvGrpSpPr>
        <p:cNvPr id="1" name="Shape 4781"/>
        <p:cNvGrpSpPr/>
        <p:nvPr/>
      </p:nvGrpSpPr>
      <p:grpSpPr>
        <a:xfrm>
          <a:off x="0" y="0"/>
          <a:ext cx="0" cy="0"/>
          <a:chOff x="0" y="0"/>
          <a:chExt cx="0" cy="0"/>
        </a:xfrm>
      </p:grpSpPr>
      <p:sp>
        <p:nvSpPr>
          <p:cNvPr id="4782" name="Google Shape;4782;p727"/>
          <p:cNvSpPr txBox="1"/>
          <p:nvPr/>
        </p:nvSpPr>
        <p:spPr>
          <a:xfrm>
            <a:off x="555600" y="1363408"/>
            <a:ext cx="1927500" cy="269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500"/>
              <a:buFont typeface="Play"/>
              <a:buNone/>
            </a:pPr>
            <a:r>
              <a:rPr lang="en" sz="1500" b="0" i="0" u="none" strike="noStrike" cap="none">
                <a:solidFill>
                  <a:srgbClr val="292A2E"/>
                </a:solidFill>
                <a:latin typeface="Play"/>
                <a:ea typeface="Play"/>
                <a:cs typeface="Play"/>
                <a:sym typeface="Play"/>
              </a:rPr>
              <a:t> Month, 2024</a:t>
            </a:r>
            <a:endParaRPr sz="500"/>
          </a:p>
        </p:txBody>
      </p:sp>
      <p:sp>
        <p:nvSpPr>
          <p:cNvPr id="4783" name="Google Shape;4783;p727"/>
          <p:cNvSpPr txBox="1">
            <a:spLocks noGrp="1"/>
          </p:cNvSpPr>
          <p:nvPr>
            <p:ph type="body" idx="1"/>
          </p:nvPr>
        </p:nvSpPr>
        <p:spPr>
          <a:xfrm>
            <a:off x="636870" y="304949"/>
            <a:ext cx="7810500" cy="757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84" name="Google Shape;4784;p72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514"/>
        <p:cNvGrpSpPr/>
        <p:nvPr/>
      </p:nvGrpSpPr>
      <p:grpSpPr>
        <a:xfrm>
          <a:off x="0" y="0"/>
          <a:ext cx="0" cy="0"/>
          <a:chOff x="0" y="0"/>
          <a:chExt cx="0" cy="0"/>
        </a:xfrm>
      </p:grpSpPr>
      <p:sp>
        <p:nvSpPr>
          <p:cNvPr id="515" name="Google Shape;515;p7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16" name="Google Shape;516;p74"/>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17" name="Google Shape;517;p74"/>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518" name="Google Shape;518;p74"/>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Table">
  <p:cSld name="Table">
    <p:spTree>
      <p:nvGrpSpPr>
        <p:cNvPr id="1" name="Shape 4785"/>
        <p:cNvGrpSpPr/>
        <p:nvPr/>
      </p:nvGrpSpPr>
      <p:grpSpPr>
        <a:xfrm>
          <a:off x="0" y="0"/>
          <a:ext cx="0" cy="0"/>
          <a:chOff x="0" y="0"/>
          <a:chExt cx="0" cy="0"/>
        </a:xfrm>
      </p:grpSpPr>
      <p:sp>
        <p:nvSpPr>
          <p:cNvPr id="4786" name="Google Shape;4786;p728"/>
          <p:cNvSpPr/>
          <p:nvPr/>
        </p:nvSpPr>
        <p:spPr>
          <a:xfrm>
            <a:off x="3678104" y="59098"/>
            <a:ext cx="5476086" cy="4870476"/>
          </a:xfrm>
          <a:custGeom>
            <a:avLst/>
            <a:gdLst/>
            <a:ahLst/>
            <a:cxnLst/>
            <a:rect l="l" t="t" r="r" b="b"/>
            <a:pathLst>
              <a:path w="21600" h="21600" extrusionOk="0">
                <a:moveTo>
                  <a:pt x="15" y="813"/>
                </a:moveTo>
                <a:lnTo>
                  <a:pt x="21561" y="0"/>
                </a:lnTo>
                <a:lnTo>
                  <a:pt x="21600" y="20539"/>
                </a:lnTo>
                <a:lnTo>
                  <a:pt x="0" y="21600"/>
                </a:lnTo>
                <a:lnTo>
                  <a:pt x="15" y="813"/>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787" name="Google Shape;4787;p728"/>
          <p:cNvSpPr txBox="1">
            <a:spLocks noGrp="1"/>
          </p:cNvSpPr>
          <p:nvPr>
            <p:ph type="body" idx="1"/>
          </p:nvPr>
        </p:nvSpPr>
        <p:spPr>
          <a:xfrm>
            <a:off x="481422" y="613287"/>
            <a:ext cx="2868000" cy="14784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88" name="Google Shape;4788;p728"/>
          <p:cNvSpPr txBox="1">
            <a:spLocks noGrp="1"/>
          </p:cNvSpPr>
          <p:nvPr>
            <p:ph type="body" idx="2"/>
          </p:nvPr>
        </p:nvSpPr>
        <p:spPr>
          <a:xfrm>
            <a:off x="464423" y="2242508"/>
            <a:ext cx="2712600" cy="2133000"/>
          </a:xfrm>
          <a:prstGeom prst="rect">
            <a:avLst/>
          </a:prstGeom>
          <a:noFill/>
          <a:ln>
            <a:noFill/>
          </a:ln>
        </p:spPr>
        <p:txBody>
          <a:bodyPr spcFirstLastPara="1" wrap="square" lIns="19050" tIns="19050" rIns="19050" bIns="19050" anchor="t" anchorCtr="0">
            <a:norm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89" name="Google Shape;4789;p72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Customer Study 01">
  <p:cSld name="Customer Study 01">
    <p:spTree>
      <p:nvGrpSpPr>
        <p:cNvPr id="1" name="Shape 4790"/>
        <p:cNvGrpSpPr/>
        <p:nvPr/>
      </p:nvGrpSpPr>
      <p:grpSpPr>
        <a:xfrm>
          <a:off x="0" y="0"/>
          <a:ext cx="0" cy="0"/>
          <a:chOff x="0" y="0"/>
          <a:chExt cx="0" cy="0"/>
        </a:xfrm>
      </p:grpSpPr>
      <p:sp>
        <p:nvSpPr>
          <p:cNvPr id="4791" name="Google Shape;4791;p729"/>
          <p:cNvSpPr/>
          <p:nvPr/>
        </p:nvSpPr>
        <p:spPr>
          <a:xfrm>
            <a:off x="259055" y="299101"/>
            <a:ext cx="8625900" cy="45453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
        <p:nvSpPr>
          <p:cNvPr id="4792" name="Google Shape;4792;p729"/>
          <p:cNvSpPr txBox="1">
            <a:spLocks noGrp="1"/>
          </p:cNvSpPr>
          <p:nvPr>
            <p:ph type="body" idx="1"/>
          </p:nvPr>
        </p:nvSpPr>
        <p:spPr>
          <a:xfrm>
            <a:off x="2739969" y="3381977"/>
            <a:ext cx="3664200" cy="76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93" name="Google Shape;4793;p729"/>
          <p:cNvSpPr txBox="1">
            <a:spLocks noGrp="1"/>
          </p:cNvSpPr>
          <p:nvPr>
            <p:ph type="body" idx="2"/>
          </p:nvPr>
        </p:nvSpPr>
        <p:spPr>
          <a:xfrm>
            <a:off x="3636016" y="994761"/>
            <a:ext cx="1872000" cy="223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797979"/>
              </a:buClr>
              <a:buSzPts val="1200"/>
              <a:buFont typeface="Play"/>
              <a:buNone/>
              <a:defRPr sz="1200" cap="none">
                <a:solidFill>
                  <a:srgbClr val="797979"/>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794" name="Google Shape;4794;p729"/>
          <p:cNvSpPr>
            <a:spLocks noGrp="1"/>
          </p:cNvSpPr>
          <p:nvPr>
            <p:ph type="pic" idx="3"/>
          </p:nvPr>
        </p:nvSpPr>
        <p:spPr>
          <a:xfrm>
            <a:off x="3187880" y="2032607"/>
            <a:ext cx="2604600" cy="861300"/>
          </a:xfrm>
          <a:prstGeom prst="rect">
            <a:avLst/>
          </a:prstGeom>
          <a:noFill/>
          <a:ln>
            <a:noFill/>
          </a:ln>
        </p:spPr>
      </p:sp>
      <p:sp>
        <p:nvSpPr>
          <p:cNvPr id="4795" name="Google Shape;4795;p72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ustomer Study 02">
  <p:cSld name="Customer Study 02">
    <p:spTree>
      <p:nvGrpSpPr>
        <p:cNvPr id="1" name="Shape 4796"/>
        <p:cNvGrpSpPr/>
        <p:nvPr/>
      </p:nvGrpSpPr>
      <p:grpSpPr>
        <a:xfrm>
          <a:off x="0" y="0"/>
          <a:ext cx="0" cy="0"/>
          <a:chOff x="0" y="0"/>
          <a:chExt cx="0" cy="0"/>
        </a:xfrm>
      </p:grpSpPr>
      <p:sp>
        <p:nvSpPr>
          <p:cNvPr id="4797" name="Google Shape;4797;p730"/>
          <p:cNvSpPr/>
          <p:nvPr/>
        </p:nvSpPr>
        <p:spPr>
          <a:xfrm>
            <a:off x="5451908" y="290275"/>
            <a:ext cx="2904876"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4798" name="Google Shape;4798;p730"/>
          <p:cNvGrpSpPr/>
          <p:nvPr/>
        </p:nvGrpSpPr>
        <p:grpSpPr>
          <a:xfrm>
            <a:off x="747481" y="2749896"/>
            <a:ext cx="7595066" cy="1986667"/>
            <a:chOff x="0" y="-1"/>
            <a:chExt cx="20253510" cy="5297778"/>
          </a:xfrm>
        </p:grpSpPr>
        <p:sp>
          <p:nvSpPr>
            <p:cNvPr id="4799" name="Google Shape;4799;p730"/>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800" name="Google Shape;4800;p730"/>
            <p:cNvSpPr txBox="1"/>
            <p:nvPr/>
          </p:nvSpPr>
          <p:spPr>
            <a:xfrm>
              <a:off x="8941844" y="1254851"/>
              <a:ext cx="2866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Jira Software</a:t>
              </a:r>
              <a:endParaRPr sz="500"/>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Project and issue tracking</a:t>
              </a:r>
              <a:endParaRPr sz="500"/>
            </a:p>
          </p:txBody>
        </p:sp>
        <p:sp>
          <p:nvSpPr>
            <p:cNvPr id="4801" name="Google Shape;4801;p730"/>
            <p:cNvSpPr txBox="1"/>
            <p:nvPr/>
          </p:nvSpPr>
          <p:spPr>
            <a:xfrm>
              <a:off x="13866908" y="1254851"/>
              <a:ext cx="4213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Jira Service Management</a:t>
              </a:r>
              <a:endParaRPr sz="500"/>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Collaborative IT Service Management</a:t>
              </a:r>
              <a:endParaRPr sz="500"/>
            </a:p>
          </p:txBody>
        </p:sp>
        <p:sp>
          <p:nvSpPr>
            <p:cNvPr id="4802" name="Google Shape;4802;p730"/>
            <p:cNvSpPr txBox="1"/>
            <p:nvPr/>
          </p:nvSpPr>
          <p:spPr>
            <a:xfrm>
              <a:off x="8941844" y="2332194"/>
              <a:ext cx="27624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Confluence</a:t>
              </a:r>
              <a:endParaRPr sz="500"/>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Document collaboration</a:t>
              </a:r>
              <a:endParaRPr sz="500"/>
            </a:p>
          </p:txBody>
        </p:sp>
        <p:sp>
          <p:nvSpPr>
            <p:cNvPr id="4803" name="Google Shape;4803;p730"/>
            <p:cNvSpPr txBox="1"/>
            <p:nvPr/>
          </p:nvSpPr>
          <p:spPr>
            <a:xfrm>
              <a:off x="13866908" y="2339078"/>
              <a:ext cx="25515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Bitbucket</a:t>
              </a:r>
              <a:endParaRPr sz="500"/>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Git code management</a:t>
              </a:r>
              <a:endParaRPr sz="500"/>
            </a:p>
          </p:txBody>
        </p:sp>
        <p:sp>
          <p:nvSpPr>
            <p:cNvPr id="4804" name="Google Shape;4804;p730"/>
            <p:cNvSpPr txBox="1"/>
            <p:nvPr/>
          </p:nvSpPr>
          <p:spPr>
            <a:xfrm>
              <a:off x="8941500" y="3398942"/>
              <a:ext cx="3257400" cy="11985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b="0" i="0" u="none" strike="noStrike" cap="none">
                  <a:solidFill>
                    <a:srgbClr val="14171A"/>
                  </a:solidFill>
                  <a:latin typeface="Play"/>
                  <a:ea typeface="Play"/>
                  <a:cs typeface="Play"/>
                  <a:sym typeface="Play"/>
                </a:rPr>
                <a:t>Atlassian Access</a:t>
              </a:r>
              <a:endParaRPr sz="500"/>
            </a:p>
            <a:p>
              <a:pPr marL="0" marR="0" lvl="0" indent="0" algn="l" rtl="0">
                <a:lnSpc>
                  <a:spcPct val="110000"/>
                </a:lnSpc>
                <a:spcBef>
                  <a:spcPts val="0"/>
                </a:spcBef>
                <a:spcAft>
                  <a:spcPts val="0"/>
                </a:spcAft>
                <a:buClr>
                  <a:srgbClr val="14171A"/>
                </a:buClr>
                <a:buSzPts val="800"/>
                <a:buFont typeface="Play"/>
                <a:buNone/>
              </a:pPr>
              <a:r>
                <a:rPr lang="en" sz="800" b="0" i="0" u="none" strike="noStrike" cap="none">
                  <a:solidFill>
                    <a:srgbClr val="14171A"/>
                  </a:solidFill>
                  <a:latin typeface="Play"/>
                  <a:ea typeface="Play"/>
                  <a:cs typeface="Play"/>
                  <a:sym typeface="Play"/>
                </a:rPr>
                <a:t>Security and control for cloud</a:t>
              </a:r>
              <a:endParaRPr sz="500"/>
            </a:p>
          </p:txBody>
        </p:sp>
        <p:pic>
          <p:nvPicPr>
            <p:cNvPr id="4805" name="Google Shape;4805;p730" descr="Brand=Bitbucket, Type=mark, Appearance=brand.svg"/>
            <p:cNvPicPr preferRelativeResize="0"/>
            <p:nvPr/>
          </p:nvPicPr>
          <p:blipFill rotWithShape="1">
            <a:blip r:embed="rId2">
              <a:alphaModFix/>
            </a:blip>
            <a:srcRect/>
            <a:stretch/>
          </p:blipFill>
          <p:spPr>
            <a:xfrm>
              <a:off x="12972569" y="2433159"/>
              <a:ext cx="609601" cy="609601"/>
            </a:xfrm>
            <a:prstGeom prst="rect">
              <a:avLst/>
            </a:prstGeom>
            <a:noFill/>
            <a:ln>
              <a:noFill/>
            </a:ln>
          </p:spPr>
        </p:pic>
        <p:pic>
          <p:nvPicPr>
            <p:cNvPr id="4806" name="Google Shape;4806;p730" descr="Brand=Confluence, Type=mark, Appearance=brand.svg"/>
            <p:cNvPicPr preferRelativeResize="0"/>
            <p:nvPr/>
          </p:nvPicPr>
          <p:blipFill rotWithShape="1">
            <a:blip r:embed="rId3">
              <a:alphaModFix/>
            </a:blip>
            <a:srcRect/>
            <a:stretch/>
          </p:blipFill>
          <p:spPr>
            <a:xfrm>
              <a:off x="8054685" y="2418513"/>
              <a:ext cx="609601" cy="609601"/>
            </a:xfrm>
            <a:prstGeom prst="rect">
              <a:avLst/>
            </a:prstGeom>
            <a:noFill/>
            <a:ln>
              <a:noFill/>
            </a:ln>
          </p:spPr>
        </p:pic>
        <p:pic>
          <p:nvPicPr>
            <p:cNvPr id="4807" name="Google Shape;4807;p730" descr="Brand=Atlassian, Type=mark, Appearance=brand.svg"/>
            <p:cNvPicPr preferRelativeResize="0"/>
            <p:nvPr/>
          </p:nvPicPr>
          <p:blipFill rotWithShape="1">
            <a:blip r:embed="rId4">
              <a:alphaModFix/>
            </a:blip>
            <a:srcRect/>
            <a:stretch/>
          </p:blipFill>
          <p:spPr>
            <a:xfrm>
              <a:off x="8054685" y="3499907"/>
              <a:ext cx="609601" cy="609601"/>
            </a:xfrm>
            <a:prstGeom prst="rect">
              <a:avLst/>
            </a:prstGeom>
            <a:noFill/>
            <a:ln>
              <a:noFill/>
            </a:ln>
          </p:spPr>
        </p:pic>
        <p:pic>
          <p:nvPicPr>
            <p:cNvPr id="4808" name="Google Shape;4808;p730" descr="Brand=Jira Software, Type=mark, Appearance=brand.svg"/>
            <p:cNvPicPr preferRelativeResize="0"/>
            <p:nvPr/>
          </p:nvPicPr>
          <p:blipFill rotWithShape="1">
            <a:blip r:embed="rId5">
              <a:alphaModFix/>
            </a:blip>
            <a:srcRect/>
            <a:stretch/>
          </p:blipFill>
          <p:spPr>
            <a:xfrm>
              <a:off x="8054685" y="1355816"/>
              <a:ext cx="609601" cy="609601"/>
            </a:xfrm>
            <a:prstGeom prst="rect">
              <a:avLst/>
            </a:prstGeom>
            <a:noFill/>
            <a:ln>
              <a:noFill/>
            </a:ln>
          </p:spPr>
        </p:pic>
        <p:pic>
          <p:nvPicPr>
            <p:cNvPr id="4809" name="Google Shape;4809;p730" descr="Brand=Jira Service Management, Type=mark, Appearance=brand.svg"/>
            <p:cNvPicPr preferRelativeResize="0"/>
            <p:nvPr/>
          </p:nvPicPr>
          <p:blipFill rotWithShape="1">
            <a:blip r:embed="rId6">
              <a:alphaModFix/>
            </a:blip>
            <a:srcRect/>
            <a:stretch/>
          </p:blipFill>
          <p:spPr>
            <a:xfrm>
              <a:off x="12972569" y="1323684"/>
              <a:ext cx="609601" cy="609601"/>
            </a:xfrm>
            <a:prstGeom prst="rect">
              <a:avLst/>
            </a:prstGeom>
            <a:noFill/>
            <a:ln>
              <a:noFill/>
            </a:ln>
          </p:spPr>
        </p:pic>
      </p:grpSp>
      <p:sp>
        <p:nvSpPr>
          <p:cNvPr id="4810" name="Google Shape;4810;p730"/>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811" name="Google Shape;4811;p730"/>
          <p:cNvSpPr>
            <a:spLocks noGrp="1"/>
          </p:cNvSpPr>
          <p:nvPr>
            <p:ph type="body" idx="1"/>
          </p:nvPr>
        </p:nvSpPr>
        <p:spPr>
          <a:xfrm>
            <a:off x="1215362" y="3024610"/>
            <a:ext cx="925200" cy="180300"/>
          </a:xfrm>
          <a:prstGeom prst="roundRect">
            <a:avLst>
              <a:gd name="adj" fmla="val 15857"/>
            </a:avLst>
          </a:prstGeom>
          <a:noFill/>
          <a:ln w="38100" cap="flat" cmpd="sng">
            <a:solidFill>
              <a:srgbClr val="1767DA"/>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1767DA"/>
              </a:buClr>
              <a:buSzPts val="700"/>
              <a:buFont typeface="Play"/>
              <a:buNone/>
              <a:defRPr sz="700" cap="none">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12" name="Google Shape;4812;p730"/>
          <p:cNvSpPr>
            <a:spLocks noGrp="1"/>
          </p:cNvSpPr>
          <p:nvPr>
            <p:ph type="pic" idx="2"/>
          </p:nvPr>
        </p:nvSpPr>
        <p:spPr>
          <a:xfrm>
            <a:off x="5413695" y="1199216"/>
            <a:ext cx="2981400" cy="985800"/>
          </a:xfrm>
          <a:prstGeom prst="rect">
            <a:avLst/>
          </a:prstGeom>
          <a:noFill/>
          <a:ln>
            <a:noFill/>
          </a:ln>
        </p:spPr>
      </p:sp>
      <p:sp>
        <p:nvSpPr>
          <p:cNvPr id="4813" name="Google Shape;4813;p730"/>
          <p:cNvSpPr txBox="1">
            <a:spLocks noGrp="1"/>
          </p:cNvSpPr>
          <p:nvPr>
            <p:ph type="body" idx="3"/>
          </p:nvPr>
        </p:nvSpPr>
        <p:spPr>
          <a:xfrm>
            <a:off x="1208218" y="3238500"/>
            <a:ext cx="2060100" cy="7239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14" name="Google Shape;4814;p730"/>
          <p:cNvSpPr txBox="1">
            <a:spLocks noGrp="1"/>
          </p:cNvSpPr>
          <p:nvPr>
            <p:ph type="body" idx="4"/>
          </p:nvPr>
        </p:nvSpPr>
        <p:spPr>
          <a:xfrm>
            <a:off x="1208218" y="3880752"/>
            <a:ext cx="1105500" cy="281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15" name="Google Shape;4815;p730"/>
          <p:cNvSpPr txBox="1">
            <a:spLocks noGrp="1"/>
          </p:cNvSpPr>
          <p:nvPr>
            <p:ph type="body" idx="5"/>
          </p:nvPr>
        </p:nvSpPr>
        <p:spPr>
          <a:xfrm>
            <a:off x="917979" y="856900"/>
            <a:ext cx="3422400" cy="1009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16" name="Google Shape;4816;p730"/>
          <p:cNvSpPr txBox="1">
            <a:spLocks noGrp="1"/>
          </p:cNvSpPr>
          <p:nvPr>
            <p:ph type="body" idx="6"/>
          </p:nvPr>
        </p:nvSpPr>
        <p:spPr>
          <a:xfrm>
            <a:off x="931993" y="1967411"/>
            <a:ext cx="1509600" cy="2097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100"/>
              <a:buFont typeface="Play"/>
              <a:buNone/>
              <a:defRPr sz="1100" cap="none">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17" name="Google Shape;4817;p73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Customer Study 02 copy">
  <p:cSld name="Customer Study 02 copy">
    <p:spTree>
      <p:nvGrpSpPr>
        <p:cNvPr id="1" name="Shape 4818"/>
        <p:cNvGrpSpPr/>
        <p:nvPr/>
      </p:nvGrpSpPr>
      <p:grpSpPr>
        <a:xfrm>
          <a:off x="0" y="0"/>
          <a:ext cx="0" cy="0"/>
          <a:chOff x="0" y="0"/>
          <a:chExt cx="0" cy="0"/>
        </a:xfrm>
      </p:grpSpPr>
      <p:sp>
        <p:nvSpPr>
          <p:cNvPr id="4819" name="Google Shape;4819;p731"/>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820" name="Google Shape;4820;p731"/>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821" name="Google Shape;4821;p731"/>
          <p:cNvSpPr txBox="1">
            <a:spLocks noGrp="1"/>
          </p:cNvSpPr>
          <p:nvPr>
            <p:ph type="body" idx="1"/>
          </p:nvPr>
        </p:nvSpPr>
        <p:spPr>
          <a:xfrm>
            <a:off x="1216808" y="3470030"/>
            <a:ext cx="1849500" cy="7239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2" name="Google Shape;4822;p731"/>
          <p:cNvSpPr txBox="1">
            <a:spLocks noGrp="1"/>
          </p:cNvSpPr>
          <p:nvPr>
            <p:ph type="body" idx="2"/>
          </p:nvPr>
        </p:nvSpPr>
        <p:spPr>
          <a:xfrm>
            <a:off x="1270539" y="4210897"/>
            <a:ext cx="17418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3" name="Google Shape;4823;p731"/>
          <p:cNvSpPr txBox="1">
            <a:spLocks noGrp="1"/>
          </p:cNvSpPr>
          <p:nvPr>
            <p:ph type="body" idx="3"/>
          </p:nvPr>
        </p:nvSpPr>
        <p:spPr>
          <a:xfrm>
            <a:off x="3640148" y="4210897"/>
            <a:ext cx="16497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4" name="Google Shape;4824;p731"/>
          <p:cNvSpPr txBox="1">
            <a:spLocks noGrp="1"/>
          </p:cNvSpPr>
          <p:nvPr>
            <p:ph type="body" idx="4"/>
          </p:nvPr>
        </p:nvSpPr>
        <p:spPr>
          <a:xfrm>
            <a:off x="3747715" y="3470030"/>
            <a:ext cx="1434600" cy="7239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5" name="Google Shape;4825;p731"/>
          <p:cNvSpPr txBox="1">
            <a:spLocks noGrp="1"/>
          </p:cNvSpPr>
          <p:nvPr>
            <p:ph type="body" idx="5"/>
          </p:nvPr>
        </p:nvSpPr>
        <p:spPr>
          <a:xfrm>
            <a:off x="5830959" y="4210897"/>
            <a:ext cx="19152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6" name="Google Shape;4826;p731"/>
          <p:cNvSpPr txBox="1">
            <a:spLocks noGrp="1"/>
          </p:cNvSpPr>
          <p:nvPr>
            <p:ph type="body" idx="6"/>
          </p:nvPr>
        </p:nvSpPr>
        <p:spPr>
          <a:xfrm>
            <a:off x="5649953" y="3470030"/>
            <a:ext cx="2277300" cy="7239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1767DA"/>
              </a:buClr>
              <a:buSzPts val="4500"/>
              <a:buFont typeface="Play"/>
              <a:buNone/>
              <a:defRPr sz="4500">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7" name="Google Shape;4827;p731"/>
          <p:cNvSpPr/>
          <p:nvPr/>
        </p:nvSpPr>
        <p:spPr>
          <a:xfrm>
            <a:off x="4984403" y="1001464"/>
            <a:ext cx="680130" cy="1030914"/>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Play"/>
              <a:buNone/>
            </a:pPr>
            <a:endParaRPr sz="1200" b="0" i="0" u="none" strike="noStrike" cap="none">
              <a:solidFill>
                <a:srgbClr val="FDFEFE"/>
              </a:solidFill>
              <a:latin typeface="Play"/>
              <a:ea typeface="Play"/>
              <a:cs typeface="Play"/>
              <a:sym typeface="Play"/>
            </a:endParaRPr>
          </a:p>
        </p:txBody>
      </p:sp>
      <p:sp>
        <p:nvSpPr>
          <p:cNvPr id="4828" name="Google Shape;4828;p731"/>
          <p:cNvSpPr txBox="1">
            <a:spLocks noGrp="1"/>
          </p:cNvSpPr>
          <p:nvPr>
            <p:ph type="body" idx="7"/>
          </p:nvPr>
        </p:nvSpPr>
        <p:spPr>
          <a:xfrm>
            <a:off x="917979" y="856900"/>
            <a:ext cx="3422400" cy="1009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29" name="Google Shape;4829;p731"/>
          <p:cNvSpPr>
            <a:spLocks noGrp="1"/>
          </p:cNvSpPr>
          <p:nvPr>
            <p:ph type="pic" idx="8"/>
          </p:nvPr>
        </p:nvSpPr>
        <p:spPr>
          <a:xfrm>
            <a:off x="5106107" y="1284987"/>
            <a:ext cx="2981400" cy="985800"/>
          </a:xfrm>
          <a:prstGeom prst="rect">
            <a:avLst/>
          </a:prstGeom>
          <a:noFill/>
          <a:ln>
            <a:noFill/>
          </a:ln>
        </p:spPr>
      </p:sp>
      <p:sp>
        <p:nvSpPr>
          <p:cNvPr id="4830" name="Google Shape;4830;p731"/>
          <p:cNvSpPr txBox="1">
            <a:spLocks noGrp="1"/>
          </p:cNvSpPr>
          <p:nvPr>
            <p:ph type="body" idx="9"/>
          </p:nvPr>
        </p:nvSpPr>
        <p:spPr>
          <a:xfrm>
            <a:off x="931993" y="1967411"/>
            <a:ext cx="1509600" cy="2097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100"/>
              <a:buFont typeface="Play"/>
              <a:buNone/>
              <a:defRPr sz="1100" cap="none">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31" name="Google Shape;4831;p73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Customer Study 03">
  <p:cSld name="Customer Study 03">
    <p:spTree>
      <p:nvGrpSpPr>
        <p:cNvPr id="1" name="Shape 4832"/>
        <p:cNvGrpSpPr/>
        <p:nvPr/>
      </p:nvGrpSpPr>
      <p:grpSpPr>
        <a:xfrm>
          <a:off x="0" y="0"/>
          <a:ext cx="0" cy="0"/>
          <a:chOff x="0" y="0"/>
          <a:chExt cx="0" cy="0"/>
        </a:xfrm>
      </p:grpSpPr>
      <p:pic>
        <p:nvPicPr>
          <p:cNvPr id="4833" name="Google Shape;4833;p732" descr="HV_Customer_BG1.png"/>
          <p:cNvPicPr preferRelativeResize="0"/>
          <p:nvPr/>
        </p:nvPicPr>
        <p:blipFill rotWithShape="1">
          <a:blip r:embed="rId2">
            <a:alphaModFix/>
          </a:blip>
          <a:srcRect l="29" r="29"/>
          <a:stretch/>
        </p:blipFill>
        <p:spPr>
          <a:xfrm>
            <a:off x="-23812" y="0"/>
            <a:ext cx="3560196" cy="5143500"/>
          </a:xfrm>
          <a:prstGeom prst="rect">
            <a:avLst/>
          </a:prstGeom>
          <a:noFill/>
          <a:ln>
            <a:noFill/>
          </a:ln>
        </p:spPr>
      </p:pic>
      <p:sp>
        <p:nvSpPr>
          <p:cNvPr id="4834" name="Google Shape;4834;p732"/>
          <p:cNvSpPr>
            <a:spLocks noGrp="1"/>
          </p:cNvSpPr>
          <p:nvPr>
            <p:ph type="pic" idx="2"/>
          </p:nvPr>
        </p:nvSpPr>
        <p:spPr>
          <a:xfrm>
            <a:off x="-1323975" y="-3013090"/>
            <a:ext cx="9144000" cy="10287000"/>
          </a:xfrm>
          <a:prstGeom prst="rect">
            <a:avLst/>
          </a:prstGeom>
          <a:noFill/>
          <a:ln>
            <a:noFill/>
          </a:ln>
        </p:spPr>
      </p:sp>
      <p:sp>
        <p:nvSpPr>
          <p:cNvPr id="4835" name="Google Shape;4835;p732"/>
          <p:cNvSpPr txBox="1">
            <a:spLocks noGrp="1"/>
          </p:cNvSpPr>
          <p:nvPr>
            <p:ph type="body" idx="1"/>
          </p:nvPr>
        </p:nvSpPr>
        <p:spPr>
          <a:xfrm>
            <a:off x="5043473" y="1215943"/>
            <a:ext cx="3124200" cy="1478400"/>
          </a:xfrm>
          <a:prstGeom prst="rect">
            <a:avLst/>
          </a:prstGeom>
          <a:noFill/>
          <a:ln>
            <a:noFill/>
          </a:ln>
        </p:spPr>
        <p:txBody>
          <a:bodyPr spcFirstLastPara="1" wrap="square" lIns="19050" tIns="19050" rIns="19050" bIns="19050" anchor="b" anchorCtr="0">
            <a:spAutoFit/>
          </a:bodyPr>
          <a:lstStyle>
            <a:lvl1pPr marL="457200" lvl="0" indent="-260350" algn="ctr" rtl="0">
              <a:lnSpc>
                <a:spcPct val="100000"/>
              </a:lnSpc>
              <a:spcBef>
                <a:spcPts val="2000"/>
              </a:spcBef>
              <a:spcAft>
                <a:spcPts val="0"/>
              </a:spcAft>
              <a:buClr>
                <a:srgbClr val="FDFEFE"/>
              </a:buClr>
              <a:buSzPts val="500"/>
              <a:buChar char="•"/>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36" name="Google Shape;4836;p732"/>
          <p:cNvSpPr/>
          <p:nvPr/>
        </p:nvSpPr>
        <p:spPr>
          <a:xfrm>
            <a:off x="1545333" y="1251878"/>
            <a:ext cx="2904876"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837" name="Google Shape;4837;p732"/>
          <p:cNvSpPr>
            <a:spLocks noGrp="1"/>
          </p:cNvSpPr>
          <p:nvPr>
            <p:ph type="pic" idx="3"/>
          </p:nvPr>
        </p:nvSpPr>
        <p:spPr>
          <a:xfrm>
            <a:off x="1507110" y="2078831"/>
            <a:ext cx="2981400" cy="985800"/>
          </a:xfrm>
          <a:prstGeom prst="rect">
            <a:avLst/>
          </a:prstGeom>
          <a:noFill/>
          <a:ln>
            <a:noFill/>
          </a:ln>
        </p:spPr>
      </p:sp>
      <p:sp>
        <p:nvSpPr>
          <p:cNvPr id="4838" name="Google Shape;4838;p732"/>
          <p:cNvSpPr txBox="1">
            <a:spLocks noGrp="1"/>
          </p:cNvSpPr>
          <p:nvPr>
            <p:ph type="body" idx="4"/>
          </p:nvPr>
        </p:nvSpPr>
        <p:spPr>
          <a:xfrm>
            <a:off x="5043473" y="2792177"/>
            <a:ext cx="3188100" cy="76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39" name="Google Shape;4839;p73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Customer Study 04">
  <p:cSld name="Customer Study 04">
    <p:spTree>
      <p:nvGrpSpPr>
        <p:cNvPr id="1" name="Shape 4840"/>
        <p:cNvGrpSpPr/>
        <p:nvPr/>
      </p:nvGrpSpPr>
      <p:grpSpPr>
        <a:xfrm>
          <a:off x="0" y="0"/>
          <a:ext cx="0" cy="0"/>
          <a:chOff x="0" y="0"/>
          <a:chExt cx="0" cy="0"/>
        </a:xfrm>
      </p:grpSpPr>
      <p:sp>
        <p:nvSpPr>
          <p:cNvPr id="4841" name="Google Shape;4841;p733"/>
          <p:cNvSpPr>
            <a:spLocks noGrp="1"/>
          </p:cNvSpPr>
          <p:nvPr>
            <p:ph type="pic" idx="2"/>
          </p:nvPr>
        </p:nvSpPr>
        <p:spPr>
          <a:xfrm>
            <a:off x="0" y="-4718065"/>
            <a:ext cx="9144000" cy="10287000"/>
          </a:xfrm>
          <a:prstGeom prst="rect">
            <a:avLst/>
          </a:prstGeom>
          <a:noFill/>
          <a:ln>
            <a:noFill/>
          </a:ln>
        </p:spPr>
      </p:sp>
      <p:sp>
        <p:nvSpPr>
          <p:cNvPr id="4842" name="Google Shape;4842;p733"/>
          <p:cNvSpPr/>
          <p:nvPr/>
        </p:nvSpPr>
        <p:spPr>
          <a:xfrm>
            <a:off x="259055" y="299101"/>
            <a:ext cx="8625900" cy="4545300"/>
          </a:xfrm>
          <a:prstGeom prst="rect">
            <a:avLst/>
          </a:prstGeom>
          <a:solidFill>
            <a:srgbClr val="007FFF">
              <a:alpha val="90590"/>
            </a:srgbClr>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
        <p:nvSpPr>
          <p:cNvPr id="4843" name="Google Shape;4843;p733"/>
          <p:cNvSpPr txBox="1">
            <a:spLocks noGrp="1"/>
          </p:cNvSpPr>
          <p:nvPr>
            <p:ph type="body" idx="1"/>
          </p:nvPr>
        </p:nvSpPr>
        <p:spPr>
          <a:xfrm>
            <a:off x="3636016" y="1177323"/>
            <a:ext cx="1872000" cy="223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1200"/>
              <a:buFont typeface="Play"/>
              <a:buNone/>
              <a:defRPr sz="1200" cap="none">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44" name="Google Shape;4844;p733"/>
          <p:cNvSpPr>
            <a:spLocks noGrp="1"/>
          </p:cNvSpPr>
          <p:nvPr>
            <p:ph type="pic" idx="3"/>
          </p:nvPr>
        </p:nvSpPr>
        <p:spPr>
          <a:xfrm>
            <a:off x="3081327" y="1934868"/>
            <a:ext cx="2981400" cy="985800"/>
          </a:xfrm>
          <a:prstGeom prst="rect">
            <a:avLst/>
          </a:prstGeom>
          <a:noFill/>
          <a:ln>
            <a:noFill/>
          </a:ln>
        </p:spPr>
      </p:sp>
      <p:sp>
        <p:nvSpPr>
          <p:cNvPr id="4845" name="Google Shape;4845;p733"/>
          <p:cNvSpPr txBox="1">
            <a:spLocks noGrp="1"/>
          </p:cNvSpPr>
          <p:nvPr>
            <p:ph type="body" idx="4"/>
          </p:nvPr>
        </p:nvSpPr>
        <p:spPr>
          <a:xfrm>
            <a:off x="2879291" y="3199414"/>
            <a:ext cx="3385500" cy="7668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46" name="Google Shape;4846;p73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Charts 01">
  <p:cSld name="Charts 01">
    <p:spTree>
      <p:nvGrpSpPr>
        <p:cNvPr id="1" name="Shape 4847"/>
        <p:cNvGrpSpPr/>
        <p:nvPr/>
      </p:nvGrpSpPr>
      <p:grpSpPr>
        <a:xfrm>
          <a:off x="0" y="0"/>
          <a:ext cx="0" cy="0"/>
          <a:chOff x="0" y="0"/>
          <a:chExt cx="0" cy="0"/>
        </a:xfrm>
      </p:grpSpPr>
      <p:sp>
        <p:nvSpPr>
          <p:cNvPr id="4848" name="Google Shape;4848;p734"/>
          <p:cNvSpPr txBox="1">
            <a:spLocks noGrp="1"/>
          </p:cNvSpPr>
          <p:nvPr>
            <p:ph type="body" idx="1"/>
          </p:nvPr>
        </p:nvSpPr>
        <p:spPr>
          <a:xfrm>
            <a:off x="632108"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49" name="Google Shape;4849;p734"/>
          <p:cNvSpPr txBox="1">
            <a:spLocks noGrp="1"/>
          </p:cNvSpPr>
          <p:nvPr>
            <p:ph type="body" idx="2"/>
          </p:nvPr>
        </p:nvSpPr>
        <p:spPr>
          <a:xfrm>
            <a:off x="69294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0" name="Google Shape;4850;p734"/>
          <p:cNvSpPr txBox="1">
            <a:spLocks noGrp="1"/>
          </p:cNvSpPr>
          <p:nvPr>
            <p:ph type="body" idx="3"/>
          </p:nvPr>
        </p:nvSpPr>
        <p:spPr>
          <a:xfrm>
            <a:off x="693469" y="1613765"/>
            <a:ext cx="2381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1" name="Google Shape;4851;p734"/>
          <p:cNvSpPr txBox="1">
            <a:spLocks noGrp="1"/>
          </p:cNvSpPr>
          <p:nvPr>
            <p:ph type="body" idx="4"/>
          </p:nvPr>
        </p:nvSpPr>
        <p:spPr>
          <a:xfrm>
            <a:off x="692944" y="2463871"/>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2" name="Google Shape;4852;p734"/>
          <p:cNvSpPr txBox="1">
            <a:spLocks noGrp="1"/>
          </p:cNvSpPr>
          <p:nvPr>
            <p:ph type="body" idx="5"/>
          </p:nvPr>
        </p:nvSpPr>
        <p:spPr>
          <a:xfrm>
            <a:off x="693469" y="2794865"/>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3" name="Google Shape;4853;p734"/>
          <p:cNvSpPr txBox="1">
            <a:spLocks noGrp="1"/>
          </p:cNvSpPr>
          <p:nvPr>
            <p:ph type="body" idx="6"/>
          </p:nvPr>
        </p:nvSpPr>
        <p:spPr>
          <a:xfrm>
            <a:off x="692944" y="3578296"/>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4" name="Google Shape;4854;p734"/>
          <p:cNvSpPr txBox="1">
            <a:spLocks noGrp="1"/>
          </p:cNvSpPr>
          <p:nvPr>
            <p:ph type="body" idx="7"/>
          </p:nvPr>
        </p:nvSpPr>
        <p:spPr>
          <a:xfrm>
            <a:off x="693469" y="3909290"/>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55" name="Google Shape;4855;p73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Charts 02">
  <p:cSld name="Charts 02">
    <p:spTree>
      <p:nvGrpSpPr>
        <p:cNvPr id="1" name="Shape 4856"/>
        <p:cNvGrpSpPr/>
        <p:nvPr/>
      </p:nvGrpSpPr>
      <p:grpSpPr>
        <a:xfrm>
          <a:off x="0" y="0"/>
          <a:ext cx="0" cy="0"/>
          <a:chOff x="0" y="0"/>
          <a:chExt cx="0" cy="0"/>
        </a:xfrm>
      </p:grpSpPr>
      <p:cxnSp>
        <p:nvCxnSpPr>
          <p:cNvPr id="4857" name="Google Shape;4857;p735"/>
          <p:cNvCxnSpPr/>
          <p:nvPr/>
        </p:nvCxnSpPr>
        <p:spPr>
          <a:xfrm>
            <a:off x="5447924" y="1663964"/>
            <a:ext cx="810900" cy="0"/>
          </a:xfrm>
          <a:prstGeom prst="straightConnector1">
            <a:avLst/>
          </a:prstGeom>
          <a:noFill/>
          <a:ln w="25400" cap="flat" cmpd="sng">
            <a:solidFill>
              <a:srgbClr val="0E1113"/>
            </a:solidFill>
            <a:prstDash val="solid"/>
            <a:miter lim="400000"/>
            <a:headEnd type="none" w="sm" len="sm"/>
            <a:tailEnd type="none" w="sm" len="sm"/>
          </a:ln>
        </p:spPr>
      </p:cxnSp>
      <p:cxnSp>
        <p:nvCxnSpPr>
          <p:cNvPr id="4858" name="Google Shape;4858;p735"/>
          <p:cNvCxnSpPr/>
          <p:nvPr/>
        </p:nvCxnSpPr>
        <p:spPr>
          <a:xfrm>
            <a:off x="2876479" y="1663964"/>
            <a:ext cx="810900" cy="0"/>
          </a:xfrm>
          <a:prstGeom prst="straightConnector1">
            <a:avLst/>
          </a:prstGeom>
          <a:noFill/>
          <a:ln w="25400" cap="flat" cmpd="sng">
            <a:solidFill>
              <a:srgbClr val="0E1113"/>
            </a:solidFill>
            <a:prstDash val="solid"/>
            <a:miter lim="400000"/>
            <a:headEnd type="none" w="sm" len="sm"/>
            <a:tailEnd type="none" w="sm" len="sm"/>
          </a:ln>
        </p:spPr>
      </p:cxnSp>
      <p:cxnSp>
        <p:nvCxnSpPr>
          <p:cNvPr id="4859" name="Google Shape;4859;p735"/>
          <p:cNvCxnSpPr/>
          <p:nvPr/>
        </p:nvCxnSpPr>
        <p:spPr>
          <a:xfrm>
            <a:off x="2876479" y="3719845"/>
            <a:ext cx="810900" cy="0"/>
          </a:xfrm>
          <a:prstGeom prst="straightConnector1">
            <a:avLst/>
          </a:prstGeom>
          <a:noFill/>
          <a:ln w="25400" cap="flat" cmpd="sng">
            <a:solidFill>
              <a:srgbClr val="0E1113"/>
            </a:solidFill>
            <a:prstDash val="solid"/>
            <a:miter lim="400000"/>
            <a:headEnd type="none" w="sm" len="sm"/>
            <a:tailEnd type="none" w="sm" len="sm"/>
          </a:ln>
        </p:spPr>
      </p:cxnSp>
      <p:sp>
        <p:nvSpPr>
          <p:cNvPr id="4860" name="Google Shape;4860;p735"/>
          <p:cNvSpPr txBox="1">
            <a:spLocks noGrp="1"/>
          </p:cNvSpPr>
          <p:nvPr>
            <p:ph type="body" idx="1"/>
          </p:nvPr>
        </p:nvSpPr>
        <p:spPr>
          <a:xfrm>
            <a:off x="632108"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1" name="Google Shape;4861;p735"/>
          <p:cNvSpPr txBox="1">
            <a:spLocks noGrp="1"/>
          </p:cNvSpPr>
          <p:nvPr>
            <p:ph type="body" idx="2"/>
          </p:nvPr>
        </p:nvSpPr>
        <p:spPr>
          <a:xfrm>
            <a:off x="564881" y="3583059"/>
            <a:ext cx="2233500" cy="281100"/>
          </a:xfrm>
          <a:prstGeom prst="rect">
            <a:avLst/>
          </a:prstGeom>
          <a:noFill/>
          <a:ln>
            <a:noFill/>
          </a:ln>
        </p:spPr>
        <p:txBody>
          <a:bodyPr spcFirstLastPara="1" wrap="square" lIns="19050" tIns="19050" rIns="19050" bIns="19050" anchor="ctr" anchorCtr="0">
            <a:spAutoFit/>
          </a:bodyPr>
          <a:lstStyle>
            <a:lvl1pPr marL="457200" lvl="0" indent="-228600" algn="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2" name="Google Shape;4862;p735"/>
          <p:cNvSpPr txBox="1">
            <a:spLocks noGrp="1"/>
          </p:cNvSpPr>
          <p:nvPr>
            <p:ph type="body" idx="3"/>
          </p:nvPr>
        </p:nvSpPr>
        <p:spPr>
          <a:xfrm>
            <a:off x="417244" y="3914052"/>
            <a:ext cx="2381400" cy="419100"/>
          </a:xfrm>
          <a:prstGeom prst="rect">
            <a:avLst/>
          </a:prstGeom>
          <a:noFill/>
          <a:ln>
            <a:noFill/>
          </a:ln>
        </p:spPr>
        <p:txBody>
          <a:bodyPr spcFirstLastPara="1" wrap="square" lIns="19050" tIns="19050" rIns="19050" bIns="19050" anchor="t" anchorCtr="0">
            <a:spAutoFit/>
          </a:bodyPr>
          <a:lstStyle>
            <a:lvl1pPr marL="457200" lvl="0" indent="-228600" algn="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3" name="Google Shape;4863;p735"/>
          <p:cNvSpPr txBox="1">
            <a:spLocks noGrp="1"/>
          </p:cNvSpPr>
          <p:nvPr>
            <p:ph type="body" idx="4"/>
          </p:nvPr>
        </p:nvSpPr>
        <p:spPr>
          <a:xfrm>
            <a:off x="564881" y="1516134"/>
            <a:ext cx="2233500" cy="281100"/>
          </a:xfrm>
          <a:prstGeom prst="rect">
            <a:avLst/>
          </a:prstGeom>
          <a:noFill/>
          <a:ln>
            <a:noFill/>
          </a:ln>
        </p:spPr>
        <p:txBody>
          <a:bodyPr spcFirstLastPara="1" wrap="square" lIns="19050" tIns="19050" rIns="19050" bIns="19050" anchor="ctr" anchorCtr="0">
            <a:spAutoFit/>
          </a:bodyPr>
          <a:lstStyle>
            <a:lvl1pPr marL="457200" lvl="0" indent="-228600" algn="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4" name="Google Shape;4864;p735"/>
          <p:cNvSpPr txBox="1">
            <a:spLocks noGrp="1"/>
          </p:cNvSpPr>
          <p:nvPr>
            <p:ph type="body" idx="5"/>
          </p:nvPr>
        </p:nvSpPr>
        <p:spPr>
          <a:xfrm>
            <a:off x="417244" y="1847127"/>
            <a:ext cx="2381400" cy="419100"/>
          </a:xfrm>
          <a:prstGeom prst="rect">
            <a:avLst/>
          </a:prstGeom>
          <a:noFill/>
          <a:ln>
            <a:noFill/>
          </a:ln>
        </p:spPr>
        <p:txBody>
          <a:bodyPr spcFirstLastPara="1" wrap="square" lIns="19050" tIns="19050" rIns="19050" bIns="19050" anchor="t" anchorCtr="0">
            <a:spAutoFit/>
          </a:bodyPr>
          <a:lstStyle>
            <a:lvl1pPr marL="457200" lvl="0" indent="-228600" algn="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5" name="Google Shape;4865;p735"/>
          <p:cNvSpPr txBox="1">
            <a:spLocks noGrp="1"/>
          </p:cNvSpPr>
          <p:nvPr>
            <p:ph type="body" idx="6"/>
          </p:nvPr>
        </p:nvSpPr>
        <p:spPr>
          <a:xfrm>
            <a:off x="6351319" y="1516134"/>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6" name="Google Shape;4866;p735"/>
          <p:cNvSpPr txBox="1">
            <a:spLocks noGrp="1"/>
          </p:cNvSpPr>
          <p:nvPr>
            <p:ph type="body" idx="7"/>
          </p:nvPr>
        </p:nvSpPr>
        <p:spPr>
          <a:xfrm>
            <a:off x="6351319" y="1847127"/>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67" name="Google Shape;4867;p73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Charts 03">
  <p:cSld name="Charts 03">
    <p:spTree>
      <p:nvGrpSpPr>
        <p:cNvPr id="1" name="Shape 4868"/>
        <p:cNvGrpSpPr/>
        <p:nvPr/>
      </p:nvGrpSpPr>
      <p:grpSpPr>
        <a:xfrm>
          <a:off x="0" y="0"/>
          <a:ext cx="0" cy="0"/>
          <a:chOff x="0" y="0"/>
          <a:chExt cx="0" cy="0"/>
        </a:xfrm>
      </p:grpSpPr>
      <p:sp>
        <p:nvSpPr>
          <p:cNvPr id="4869" name="Google Shape;4869;p736"/>
          <p:cNvSpPr txBox="1">
            <a:spLocks noGrp="1"/>
          </p:cNvSpPr>
          <p:nvPr>
            <p:ph type="body" idx="1"/>
          </p:nvPr>
        </p:nvSpPr>
        <p:spPr>
          <a:xfrm>
            <a:off x="909294" y="3652231"/>
            <a:ext cx="2645100" cy="7668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600"/>
              <a:buFont typeface="Play"/>
              <a:buNone/>
              <a:defRPr sz="16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0" name="Google Shape;4870;p736"/>
          <p:cNvSpPr txBox="1">
            <a:spLocks noGrp="1"/>
          </p:cNvSpPr>
          <p:nvPr>
            <p:ph type="body" idx="2"/>
          </p:nvPr>
        </p:nvSpPr>
        <p:spPr>
          <a:xfrm>
            <a:off x="909294" y="1206341"/>
            <a:ext cx="2645100" cy="23640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1" name="Google Shape;4871;p736"/>
          <p:cNvSpPr>
            <a:spLocks noGrp="1"/>
          </p:cNvSpPr>
          <p:nvPr>
            <p:ph type="body" idx="3"/>
          </p:nvPr>
        </p:nvSpPr>
        <p:spPr>
          <a:xfrm>
            <a:off x="926847" y="937203"/>
            <a:ext cx="925200" cy="180300"/>
          </a:xfrm>
          <a:prstGeom prst="roundRect">
            <a:avLst>
              <a:gd name="adj" fmla="val 15857"/>
            </a:avLst>
          </a:prstGeom>
          <a:noFill/>
          <a:ln w="38100" cap="flat" cmpd="sng">
            <a:solidFill>
              <a:srgbClr val="1767DA"/>
            </a:solidFill>
            <a:prstDash val="solid"/>
            <a:round/>
            <a:headEnd type="none" w="sm" len="sm"/>
            <a:tailEnd type="none" w="sm" len="sm"/>
          </a:ln>
        </p:spPr>
        <p:txBody>
          <a:bodyPr spcFirstLastPara="1" wrap="square" lIns="0" tIns="0" rIns="0" bIns="0" anchor="ctr" anchorCtr="0">
            <a:normAutofit/>
          </a:bodyPr>
          <a:lstStyle>
            <a:lvl1pPr marL="457200" lvl="0" indent="-228600" algn="ctr" rtl="0">
              <a:lnSpc>
                <a:spcPct val="100000"/>
              </a:lnSpc>
              <a:spcBef>
                <a:spcPts val="0"/>
              </a:spcBef>
              <a:spcAft>
                <a:spcPts val="0"/>
              </a:spcAft>
              <a:buClr>
                <a:srgbClr val="1767DA"/>
              </a:buClr>
              <a:buSzPts val="700"/>
              <a:buFont typeface="Play"/>
              <a:buNone/>
              <a:defRPr sz="700" cap="none">
                <a:solidFill>
                  <a:srgbClr val="1767DA"/>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2" name="Google Shape;4872;p73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Charts 04">
  <p:cSld name="Charts 04">
    <p:spTree>
      <p:nvGrpSpPr>
        <p:cNvPr id="1" name="Shape 4873"/>
        <p:cNvGrpSpPr/>
        <p:nvPr/>
      </p:nvGrpSpPr>
      <p:grpSpPr>
        <a:xfrm>
          <a:off x="0" y="0"/>
          <a:ext cx="0" cy="0"/>
          <a:chOff x="0" y="0"/>
          <a:chExt cx="0" cy="0"/>
        </a:xfrm>
      </p:grpSpPr>
      <p:sp>
        <p:nvSpPr>
          <p:cNvPr id="4874" name="Google Shape;4874;p737"/>
          <p:cNvSpPr txBox="1">
            <a:spLocks noGrp="1"/>
          </p:cNvSpPr>
          <p:nvPr>
            <p:ph type="body" idx="1"/>
          </p:nvPr>
        </p:nvSpPr>
        <p:spPr>
          <a:xfrm>
            <a:off x="632108" y="459730"/>
            <a:ext cx="7810500" cy="6669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4100"/>
              <a:buFont typeface="Play"/>
              <a:buNone/>
              <a:defRPr sz="41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5" name="Google Shape;4875;p737"/>
          <p:cNvSpPr txBox="1">
            <a:spLocks noGrp="1"/>
          </p:cNvSpPr>
          <p:nvPr>
            <p:ph type="body" idx="2"/>
          </p:nvPr>
        </p:nvSpPr>
        <p:spPr>
          <a:xfrm>
            <a:off x="609600"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6" name="Google Shape;4876;p737"/>
          <p:cNvSpPr txBox="1">
            <a:spLocks noGrp="1"/>
          </p:cNvSpPr>
          <p:nvPr>
            <p:ph type="body" idx="3"/>
          </p:nvPr>
        </p:nvSpPr>
        <p:spPr>
          <a:xfrm>
            <a:off x="533400"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7" name="Google Shape;4877;p737"/>
          <p:cNvSpPr txBox="1">
            <a:spLocks noGrp="1"/>
          </p:cNvSpPr>
          <p:nvPr>
            <p:ph type="body" idx="4"/>
          </p:nvPr>
        </p:nvSpPr>
        <p:spPr>
          <a:xfrm>
            <a:off x="345519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8" name="Google Shape;4878;p737"/>
          <p:cNvSpPr txBox="1">
            <a:spLocks noGrp="1"/>
          </p:cNvSpPr>
          <p:nvPr>
            <p:ph type="body" idx="5"/>
          </p:nvPr>
        </p:nvSpPr>
        <p:spPr>
          <a:xfrm>
            <a:off x="3381375"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79" name="Google Shape;4879;p737"/>
          <p:cNvSpPr txBox="1">
            <a:spLocks noGrp="1"/>
          </p:cNvSpPr>
          <p:nvPr>
            <p:ph type="body" idx="6"/>
          </p:nvPr>
        </p:nvSpPr>
        <p:spPr>
          <a:xfrm>
            <a:off x="6303114" y="1282771"/>
            <a:ext cx="2233500" cy="281100"/>
          </a:xfrm>
          <a:prstGeom prst="rect">
            <a:avLst/>
          </a:prstGeom>
          <a:noFill/>
          <a:ln>
            <a:noFill/>
          </a:ln>
        </p:spPr>
        <p:txBody>
          <a:bodyPr spcFirstLastPara="1" wrap="square" lIns="19050" tIns="19050" rIns="19050" bIns="19050" anchor="ctr" anchorCtr="0">
            <a:spAutoFit/>
          </a:bodyPr>
          <a:lstStyle>
            <a:lvl1pPr marL="457200" lvl="0" indent="-228600" algn="ctr"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80" name="Google Shape;4880;p737"/>
          <p:cNvSpPr txBox="1">
            <a:spLocks noGrp="1"/>
          </p:cNvSpPr>
          <p:nvPr>
            <p:ph type="body" idx="7"/>
          </p:nvPr>
        </p:nvSpPr>
        <p:spPr>
          <a:xfrm>
            <a:off x="6229296" y="1613765"/>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81" name="Google Shape;4881;p73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519"/>
        <p:cNvGrpSpPr/>
        <p:nvPr/>
      </p:nvGrpSpPr>
      <p:grpSpPr>
        <a:xfrm>
          <a:off x="0" y="0"/>
          <a:ext cx="0" cy="0"/>
          <a:chOff x="0" y="0"/>
          <a:chExt cx="0" cy="0"/>
        </a:xfrm>
      </p:grpSpPr>
      <p:sp>
        <p:nvSpPr>
          <p:cNvPr id="520" name="Google Shape;520;p7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1" name="Google Shape;521;p7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2" name="Google Shape;522;p75"/>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523" name="Google Shape;523;p75"/>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Screenshot instructions">
  <p:cSld name="Screenshot instructions">
    <p:spTree>
      <p:nvGrpSpPr>
        <p:cNvPr id="1" name="Shape 4882"/>
        <p:cNvGrpSpPr/>
        <p:nvPr/>
      </p:nvGrpSpPr>
      <p:grpSpPr>
        <a:xfrm>
          <a:off x="0" y="0"/>
          <a:ext cx="0" cy="0"/>
          <a:chOff x="0" y="0"/>
          <a:chExt cx="0" cy="0"/>
        </a:xfrm>
      </p:grpSpPr>
      <p:sp>
        <p:nvSpPr>
          <p:cNvPr id="4883" name="Google Shape;4883;p738"/>
          <p:cNvSpPr txBox="1"/>
          <p:nvPr/>
        </p:nvSpPr>
        <p:spPr>
          <a:xfrm>
            <a:off x="1469415" y="1515479"/>
            <a:ext cx="3232200" cy="2206800"/>
          </a:xfrm>
          <a:prstGeom prst="rect">
            <a:avLst/>
          </a:prstGeom>
          <a:noFill/>
          <a:ln>
            <a:noFill/>
          </a:ln>
        </p:spPr>
        <p:txBody>
          <a:bodyPr spcFirstLastPara="1" wrap="square" lIns="19050" tIns="19050" rIns="19050" bIns="19050" anchor="t" anchorCtr="0">
            <a:normAutofit/>
          </a:bodyPr>
          <a:lstStyle/>
          <a:p>
            <a:pPr marL="0" marR="0" lvl="0" indent="0" algn="l" rtl="0">
              <a:lnSpc>
                <a:spcPct val="100000"/>
              </a:lnSpc>
              <a:spcBef>
                <a:spcPts val="0"/>
              </a:spcBef>
              <a:spcAft>
                <a:spcPts val="0"/>
              </a:spcAft>
              <a:buClr>
                <a:srgbClr val="292A2E"/>
              </a:buClr>
              <a:buSzPts val="1200"/>
              <a:buFont typeface="Play"/>
              <a:buNone/>
            </a:pPr>
            <a:r>
              <a:rPr lang="en" sz="1200" b="0" i="0" u="none" strike="noStrike" cap="none">
                <a:solidFill>
                  <a:srgbClr val="292A2E"/>
                </a:solidFill>
                <a:latin typeface="Play"/>
                <a:ea typeface="Play"/>
                <a:cs typeface="Play"/>
                <a:sym typeface="Play"/>
              </a:rPr>
              <a:t>Screenshots should have a corner radius of 19. The mask in Keynote will take care of it. When replacing a screenshot, select the existing item in one of the slides below, click</a:t>
            </a:r>
            <a:r>
              <a:rPr lang="en" sz="1200" b="1" i="0" u="none" strike="noStrike" cap="none">
                <a:solidFill>
                  <a:srgbClr val="292A2E"/>
                </a:solidFill>
                <a:latin typeface="Play"/>
                <a:ea typeface="Play"/>
                <a:cs typeface="Play"/>
                <a:sym typeface="Play"/>
              </a:rPr>
              <a:t> format &gt; image &gt; replace </a:t>
            </a:r>
            <a:r>
              <a:rPr lang="en" sz="1200" b="0" i="0" u="none" strike="noStrike" cap="none">
                <a:solidFill>
                  <a:srgbClr val="292A2E"/>
                </a:solidFill>
                <a:latin typeface="Play"/>
                <a:ea typeface="Play"/>
                <a:cs typeface="Play"/>
                <a:sym typeface="Play"/>
              </a:rPr>
              <a:t>to keep radii.</a:t>
            </a:r>
            <a:endParaRPr sz="500"/>
          </a:p>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a:p>
            <a:pPr marL="0" marR="0" lvl="0" indent="0" algn="l" rtl="0">
              <a:lnSpc>
                <a:spcPct val="100000"/>
              </a:lnSpc>
              <a:spcBef>
                <a:spcPts val="0"/>
              </a:spcBef>
              <a:spcAft>
                <a:spcPts val="0"/>
              </a:spcAft>
              <a:buClr>
                <a:srgbClr val="292A2E"/>
              </a:buClr>
              <a:buSzPts val="1200"/>
              <a:buFont typeface="Play"/>
              <a:buNone/>
            </a:pPr>
            <a:r>
              <a:rPr lang="en" sz="1200" b="0" i="0" u="none" strike="noStrike" cap="none">
                <a:solidFill>
                  <a:srgbClr val="292A2E"/>
                </a:solidFill>
                <a:latin typeface="Play"/>
                <a:ea typeface="Play"/>
                <a:cs typeface="Play"/>
                <a:sym typeface="Play"/>
              </a:rPr>
              <a:t>Try to keep screenshots the same size, and in the same position, so that there are no distracting jumps.  You can always check this under the </a:t>
            </a:r>
            <a:r>
              <a:rPr lang="en" sz="1200" b="1" i="0" u="none" strike="noStrike" cap="none">
                <a:solidFill>
                  <a:srgbClr val="292A2E"/>
                </a:solidFill>
                <a:latin typeface="Play"/>
                <a:ea typeface="Play"/>
                <a:cs typeface="Play"/>
                <a:sym typeface="Play"/>
              </a:rPr>
              <a:t>format &gt; arrange</a:t>
            </a:r>
            <a:r>
              <a:rPr lang="en" sz="1200" b="0" i="0" u="none" strike="noStrike" cap="none">
                <a:solidFill>
                  <a:srgbClr val="292A2E"/>
                </a:solidFill>
                <a:latin typeface="Play"/>
                <a:ea typeface="Play"/>
                <a:cs typeface="Play"/>
                <a:sym typeface="Play"/>
              </a:rPr>
              <a:t> tab on the right when you have the screen selected.</a:t>
            </a:r>
            <a:endParaRPr sz="500"/>
          </a:p>
        </p:txBody>
      </p:sp>
      <p:sp>
        <p:nvSpPr>
          <p:cNvPr id="4884" name="Google Shape;4884;p738"/>
          <p:cNvSpPr/>
          <p:nvPr/>
        </p:nvSpPr>
        <p:spPr>
          <a:xfrm>
            <a:off x="1469415" y="792806"/>
            <a:ext cx="3764400" cy="585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E1113"/>
              </a:buClr>
              <a:buSzPts val="2800"/>
              <a:buFont typeface="Play"/>
              <a:buNone/>
            </a:pPr>
            <a:r>
              <a:rPr lang="en" sz="2800" b="1" i="0" u="none" strike="noStrike" cap="none">
                <a:solidFill>
                  <a:srgbClr val="0E1113"/>
                </a:solidFill>
                <a:latin typeface="Play"/>
                <a:ea typeface="Play"/>
                <a:cs typeface="Play"/>
                <a:sym typeface="Play"/>
              </a:rPr>
              <a:t>Screenshot notes</a:t>
            </a:r>
            <a:endParaRPr sz="500"/>
          </a:p>
        </p:txBody>
      </p:sp>
      <p:pic>
        <p:nvPicPr>
          <p:cNvPr id="4885" name="Google Shape;4885;p738" descr="Format menu"/>
          <p:cNvPicPr preferRelativeResize="0"/>
          <p:nvPr/>
        </p:nvPicPr>
        <p:blipFill rotWithShape="1">
          <a:blip r:embed="rId2">
            <a:alphaModFix/>
          </a:blip>
          <a:srcRect/>
          <a:stretch/>
        </p:blipFill>
        <p:spPr>
          <a:xfrm>
            <a:off x="5645165" y="762396"/>
            <a:ext cx="1319213" cy="2314575"/>
          </a:xfrm>
          <a:prstGeom prst="rect">
            <a:avLst/>
          </a:prstGeom>
          <a:noFill/>
          <a:ln>
            <a:noFill/>
          </a:ln>
          <a:effectLst>
            <a:outerShdw blurRad="215900" dist="76548" dir="5400000" rotWithShape="0">
              <a:srgbClr val="000000">
                <a:alpha val="9800"/>
              </a:srgbClr>
            </a:outerShdw>
          </a:effectLst>
        </p:spPr>
      </p:pic>
      <p:cxnSp>
        <p:nvCxnSpPr>
          <p:cNvPr id="4886" name="Google Shape;4886;p738"/>
          <p:cNvCxnSpPr/>
          <p:nvPr/>
        </p:nvCxnSpPr>
        <p:spPr>
          <a:xfrm rot="10800000" flipH="1">
            <a:off x="5119509" y="1727265"/>
            <a:ext cx="1056000" cy="395700"/>
          </a:xfrm>
          <a:prstGeom prst="straightConnector1">
            <a:avLst/>
          </a:prstGeom>
          <a:noFill/>
          <a:ln w="88900" cap="flat" cmpd="sng">
            <a:solidFill>
              <a:srgbClr val="0E1113"/>
            </a:solidFill>
            <a:prstDash val="solid"/>
            <a:miter lim="400000"/>
            <a:headEnd type="none" w="sm" len="sm"/>
            <a:tailEnd type="triangle" w="med" len="med"/>
          </a:ln>
        </p:spPr>
      </p:cxnSp>
      <p:pic>
        <p:nvPicPr>
          <p:cNvPr id="4887" name="Google Shape;4887;p738" descr="Arrange menu"/>
          <p:cNvPicPr preferRelativeResize="0"/>
          <p:nvPr/>
        </p:nvPicPr>
        <p:blipFill rotWithShape="1">
          <a:blip r:embed="rId3">
            <a:alphaModFix/>
          </a:blip>
          <a:srcRect/>
          <a:stretch/>
        </p:blipFill>
        <p:spPr>
          <a:xfrm>
            <a:off x="5645165" y="3416047"/>
            <a:ext cx="1723605" cy="1236940"/>
          </a:xfrm>
          <a:prstGeom prst="rect">
            <a:avLst/>
          </a:prstGeom>
          <a:noFill/>
          <a:ln>
            <a:noFill/>
          </a:ln>
          <a:effectLst>
            <a:outerShdw blurRad="215900" dist="76548" dir="5400000" rotWithShape="0">
              <a:srgbClr val="000000">
                <a:alpha val="9800"/>
              </a:srgbClr>
            </a:outerShdw>
          </a:effectLst>
        </p:spPr>
      </p:pic>
      <p:cxnSp>
        <p:nvCxnSpPr>
          <p:cNvPr id="4888" name="Google Shape;4888;p738"/>
          <p:cNvCxnSpPr/>
          <p:nvPr/>
        </p:nvCxnSpPr>
        <p:spPr>
          <a:xfrm>
            <a:off x="5124352" y="3325166"/>
            <a:ext cx="651300" cy="572700"/>
          </a:xfrm>
          <a:prstGeom prst="straightConnector1">
            <a:avLst/>
          </a:prstGeom>
          <a:noFill/>
          <a:ln w="88900" cap="flat" cmpd="sng">
            <a:solidFill>
              <a:srgbClr val="0E1113"/>
            </a:solidFill>
            <a:prstDash val="solid"/>
            <a:miter lim="400000"/>
            <a:headEnd type="none" w="sm" len="sm"/>
            <a:tailEnd type="triangle" w="med" len="med"/>
          </a:ln>
        </p:spPr>
      </p:cxnSp>
      <p:sp>
        <p:nvSpPr>
          <p:cNvPr id="4889" name="Google Shape;4889;p73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Screenshot media placeholder">
  <p:cSld name="Screenshot media placeholder">
    <p:spTree>
      <p:nvGrpSpPr>
        <p:cNvPr id="1" name="Shape 4890"/>
        <p:cNvGrpSpPr/>
        <p:nvPr/>
      </p:nvGrpSpPr>
      <p:grpSpPr>
        <a:xfrm>
          <a:off x="0" y="0"/>
          <a:ext cx="0" cy="0"/>
          <a:chOff x="0" y="0"/>
          <a:chExt cx="0" cy="0"/>
        </a:xfrm>
      </p:grpSpPr>
      <p:sp>
        <p:nvSpPr>
          <p:cNvPr id="4891" name="Google Shape;4891;p739"/>
          <p:cNvSpPr>
            <a:spLocks noGrp="1"/>
          </p:cNvSpPr>
          <p:nvPr>
            <p:ph type="pic" idx="2"/>
          </p:nvPr>
        </p:nvSpPr>
        <p:spPr>
          <a:xfrm>
            <a:off x="387151" y="248400"/>
            <a:ext cx="8364000" cy="4646700"/>
          </a:xfrm>
          <a:prstGeom prst="rect">
            <a:avLst/>
          </a:prstGeom>
          <a:noFill/>
          <a:ln>
            <a:noFill/>
          </a:ln>
        </p:spPr>
      </p:sp>
      <p:sp>
        <p:nvSpPr>
          <p:cNvPr id="4892" name="Google Shape;4892;p73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Screenshot with title">
  <p:cSld name="Screenshot with title">
    <p:spTree>
      <p:nvGrpSpPr>
        <p:cNvPr id="1" name="Shape 4893"/>
        <p:cNvGrpSpPr/>
        <p:nvPr/>
      </p:nvGrpSpPr>
      <p:grpSpPr>
        <a:xfrm>
          <a:off x="0" y="0"/>
          <a:ext cx="0" cy="0"/>
          <a:chOff x="0" y="0"/>
          <a:chExt cx="0" cy="0"/>
        </a:xfrm>
      </p:grpSpPr>
      <p:sp>
        <p:nvSpPr>
          <p:cNvPr id="4894" name="Google Shape;4894;p740"/>
          <p:cNvSpPr>
            <a:spLocks noGrp="1"/>
          </p:cNvSpPr>
          <p:nvPr>
            <p:ph type="pic" idx="2"/>
          </p:nvPr>
        </p:nvSpPr>
        <p:spPr>
          <a:xfrm>
            <a:off x="953026" y="1122418"/>
            <a:ext cx="7237800" cy="4021200"/>
          </a:xfrm>
          <a:prstGeom prst="rect">
            <a:avLst/>
          </a:prstGeom>
          <a:noFill/>
          <a:ln>
            <a:noFill/>
          </a:ln>
        </p:spPr>
      </p:sp>
      <p:sp>
        <p:nvSpPr>
          <p:cNvPr id="4895" name="Google Shape;4895;p740"/>
          <p:cNvSpPr txBox="1">
            <a:spLocks noGrp="1"/>
          </p:cNvSpPr>
          <p:nvPr>
            <p:ph type="body" idx="1"/>
          </p:nvPr>
        </p:nvSpPr>
        <p:spPr>
          <a:xfrm>
            <a:off x="666750" y="324607"/>
            <a:ext cx="7810500" cy="552600"/>
          </a:xfrm>
          <a:prstGeom prst="rect">
            <a:avLst/>
          </a:prstGeom>
          <a:noFill/>
          <a:ln>
            <a:noFill/>
          </a:ln>
        </p:spPr>
        <p:txBody>
          <a:bodyPr spcFirstLastPara="1" wrap="square" lIns="19050" tIns="19050" rIns="19050" bIns="19050" anchor="ctr"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896" name="Google Shape;4896;p74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Screenshot with title blue">
  <p:cSld name="Screenshot with title blue">
    <p:bg>
      <p:bgPr>
        <a:solidFill>
          <a:srgbClr val="1767DA"/>
        </a:solidFill>
        <a:effectLst/>
      </p:bgPr>
    </p:bg>
    <p:spTree>
      <p:nvGrpSpPr>
        <p:cNvPr id="1" name="Shape 4897"/>
        <p:cNvGrpSpPr/>
        <p:nvPr/>
      </p:nvGrpSpPr>
      <p:grpSpPr>
        <a:xfrm>
          <a:off x="0" y="0"/>
          <a:ext cx="0" cy="0"/>
          <a:chOff x="0" y="0"/>
          <a:chExt cx="0" cy="0"/>
        </a:xfrm>
      </p:grpSpPr>
      <p:sp>
        <p:nvSpPr>
          <p:cNvPr id="4898" name="Google Shape;4898;p741"/>
          <p:cNvSpPr>
            <a:spLocks noGrp="1"/>
          </p:cNvSpPr>
          <p:nvPr>
            <p:ph type="pic" idx="2"/>
          </p:nvPr>
        </p:nvSpPr>
        <p:spPr>
          <a:xfrm>
            <a:off x="953026" y="1122418"/>
            <a:ext cx="7237800" cy="4021200"/>
          </a:xfrm>
          <a:prstGeom prst="rect">
            <a:avLst/>
          </a:prstGeom>
          <a:noFill/>
          <a:ln>
            <a:noFill/>
          </a:ln>
        </p:spPr>
      </p:sp>
      <p:sp>
        <p:nvSpPr>
          <p:cNvPr id="4899" name="Google Shape;4899;p741"/>
          <p:cNvSpPr txBox="1">
            <a:spLocks noGrp="1"/>
          </p:cNvSpPr>
          <p:nvPr>
            <p:ph type="body" idx="1"/>
          </p:nvPr>
        </p:nvSpPr>
        <p:spPr>
          <a:xfrm>
            <a:off x="666750" y="326231"/>
            <a:ext cx="7810500" cy="552600"/>
          </a:xfrm>
          <a:prstGeom prst="rect">
            <a:avLst/>
          </a:prstGeom>
          <a:noFill/>
          <a:ln>
            <a:noFill/>
          </a:ln>
        </p:spPr>
        <p:txBody>
          <a:bodyPr spcFirstLastPara="1" wrap="square" lIns="19050" tIns="19050" rIns="19050" bIns="19050" anchor="ctr" anchorCtr="0">
            <a:spAutoFit/>
          </a:bodyPr>
          <a:lstStyle>
            <a:lvl1pPr marL="457200" lvl="0" indent="-228600" algn="ctr"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0" name="Google Shape;4900;p74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Peek In_White">
  <p:cSld name="Peek In_White">
    <p:spTree>
      <p:nvGrpSpPr>
        <p:cNvPr id="1" name="Shape 4901"/>
        <p:cNvGrpSpPr/>
        <p:nvPr/>
      </p:nvGrpSpPr>
      <p:grpSpPr>
        <a:xfrm>
          <a:off x="0" y="0"/>
          <a:ext cx="0" cy="0"/>
          <a:chOff x="0" y="0"/>
          <a:chExt cx="0" cy="0"/>
        </a:xfrm>
      </p:grpSpPr>
      <p:sp>
        <p:nvSpPr>
          <p:cNvPr id="4902" name="Google Shape;4902;p742"/>
          <p:cNvSpPr>
            <a:spLocks noGrp="1"/>
          </p:cNvSpPr>
          <p:nvPr>
            <p:ph type="pic" idx="2"/>
          </p:nvPr>
        </p:nvSpPr>
        <p:spPr>
          <a:xfrm>
            <a:off x="2748756" y="1378949"/>
            <a:ext cx="6924600" cy="3846900"/>
          </a:xfrm>
          <a:prstGeom prst="rect">
            <a:avLst/>
          </a:prstGeom>
          <a:noFill/>
          <a:ln>
            <a:noFill/>
          </a:ln>
        </p:spPr>
      </p:sp>
      <p:sp>
        <p:nvSpPr>
          <p:cNvPr id="4903" name="Google Shape;4903;p742"/>
          <p:cNvSpPr txBox="1">
            <a:spLocks noGrp="1"/>
          </p:cNvSpPr>
          <p:nvPr>
            <p:ph type="body" idx="1"/>
          </p:nvPr>
        </p:nvSpPr>
        <p:spPr>
          <a:xfrm>
            <a:off x="636870"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4" name="Google Shape;4904;p742"/>
          <p:cNvSpPr txBox="1">
            <a:spLocks noGrp="1"/>
          </p:cNvSpPr>
          <p:nvPr>
            <p:ph type="body" idx="3"/>
          </p:nvPr>
        </p:nvSpPr>
        <p:spPr>
          <a:xfrm>
            <a:off x="636870" y="1378021"/>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5" name="Google Shape;4905;p742"/>
          <p:cNvSpPr txBox="1">
            <a:spLocks noGrp="1"/>
          </p:cNvSpPr>
          <p:nvPr>
            <p:ph type="body" idx="4"/>
          </p:nvPr>
        </p:nvSpPr>
        <p:spPr>
          <a:xfrm>
            <a:off x="636870" y="1709015"/>
            <a:ext cx="2381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6" name="Google Shape;4906;p742"/>
          <p:cNvSpPr txBox="1">
            <a:spLocks noGrp="1"/>
          </p:cNvSpPr>
          <p:nvPr>
            <p:ph type="body" idx="5"/>
          </p:nvPr>
        </p:nvSpPr>
        <p:spPr>
          <a:xfrm>
            <a:off x="636870" y="2549596"/>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7" name="Google Shape;4907;p742"/>
          <p:cNvSpPr txBox="1">
            <a:spLocks noGrp="1"/>
          </p:cNvSpPr>
          <p:nvPr>
            <p:ph type="body" idx="6"/>
          </p:nvPr>
        </p:nvSpPr>
        <p:spPr>
          <a:xfrm>
            <a:off x="636870" y="288058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8" name="Google Shape;4908;p742"/>
          <p:cNvSpPr txBox="1">
            <a:spLocks noGrp="1"/>
          </p:cNvSpPr>
          <p:nvPr>
            <p:ph type="body" idx="7"/>
          </p:nvPr>
        </p:nvSpPr>
        <p:spPr>
          <a:xfrm>
            <a:off x="636870" y="3597346"/>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0E1113"/>
              </a:buClr>
              <a:buSzPts val="1600"/>
              <a:buFont typeface="Play"/>
              <a:buNone/>
              <a:defRPr sz="1600" b="1">
                <a:solidFill>
                  <a:srgbClr val="0E1113"/>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09" name="Google Shape;4909;p742"/>
          <p:cNvSpPr txBox="1">
            <a:spLocks noGrp="1"/>
          </p:cNvSpPr>
          <p:nvPr>
            <p:ph type="body" idx="8"/>
          </p:nvPr>
        </p:nvSpPr>
        <p:spPr>
          <a:xfrm>
            <a:off x="636870" y="3928340"/>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0" name="Google Shape;4910;p74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Peek In_Blue">
  <p:cSld name="Peek In_Blue">
    <p:bg>
      <p:bgPr>
        <a:solidFill>
          <a:srgbClr val="1767DA"/>
        </a:solidFill>
        <a:effectLst/>
      </p:bgPr>
    </p:bg>
    <p:spTree>
      <p:nvGrpSpPr>
        <p:cNvPr id="1" name="Shape 4911"/>
        <p:cNvGrpSpPr/>
        <p:nvPr/>
      </p:nvGrpSpPr>
      <p:grpSpPr>
        <a:xfrm>
          <a:off x="0" y="0"/>
          <a:ext cx="0" cy="0"/>
          <a:chOff x="0" y="0"/>
          <a:chExt cx="0" cy="0"/>
        </a:xfrm>
      </p:grpSpPr>
      <p:sp>
        <p:nvSpPr>
          <p:cNvPr id="4912" name="Google Shape;4912;p743"/>
          <p:cNvSpPr>
            <a:spLocks noGrp="1"/>
          </p:cNvSpPr>
          <p:nvPr>
            <p:ph type="pic" idx="2"/>
          </p:nvPr>
        </p:nvSpPr>
        <p:spPr>
          <a:xfrm>
            <a:off x="2748756" y="1378949"/>
            <a:ext cx="6924600" cy="3846900"/>
          </a:xfrm>
          <a:prstGeom prst="rect">
            <a:avLst/>
          </a:prstGeom>
          <a:noFill/>
          <a:ln>
            <a:noFill/>
          </a:ln>
        </p:spPr>
      </p:sp>
      <p:sp>
        <p:nvSpPr>
          <p:cNvPr id="4913" name="Google Shape;4913;p743"/>
          <p:cNvSpPr txBox="1">
            <a:spLocks noGrp="1"/>
          </p:cNvSpPr>
          <p:nvPr>
            <p:ph type="body" idx="1"/>
          </p:nvPr>
        </p:nvSpPr>
        <p:spPr>
          <a:xfrm>
            <a:off x="636870" y="459730"/>
            <a:ext cx="7810500" cy="552600"/>
          </a:xfrm>
          <a:prstGeom prst="rect">
            <a:avLst/>
          </a:prstGeom>
          <a:noFill/>
          <a:ln>
            <a:noFill/>
          </a:ln>
        </p:spPr>
        <p:txBody>
          <a:bodyPr spcFirstLastPara="1" wrap="square" lIns="19050" tIns="19050" rIns="19050" bIns="19050" anchor="t" anchorCtr="0">
            <a:spAutoFit/>
          </a:bodyPr>
          <a:lstStyle>
            <a:lvl1pPr marL="457200" lvl="0" indent="-228600" algn="l" rtl="0">
              <a:lnSpc>
                <a:spcPct val="90000"/>
              </a:lnSpc>
              <a:spcBef>
                <a:spcPts val="0"/>
              </a:spcBef>
              <a:spcAft>
                <a:spcPts val="0"/>
              </a:spcAft>
              <a:buClr>
                <a:srgbClr val="FDFEFE"/>
              </a:buClr>
              <a:buSzPts val="3400"/>
              <a:buFont typeface="Play"/>
              <a:buNone/>
              <a:defRPr sz="34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4" name="Google Shape;4914;p743"/>
          <p:cNvSpPr txBox="1">
            <a:spLocks noGrp="1"/>
          </p:cNvSpPr>
          <p:nvPr>
            <p:ph type="body" idx="3"/>
          </p:nvPr>
        </p:nvSpPr>
        <p:spPr>
          <a:xfrm>
            <a:off x="636870" y="1378021"/>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5" name="Google Shape;4915;p743"/>
          <p:cNvSpPr txBox="1">
            <a:spLocks noGrp="1"/>
          </p:cNvSpPr>
          <p:nvPr>
            <p:ph type="body" idx="4"/>
          </p:nvPr>
        </p:nvSpPr>
        <p:spPr>
          <a:xfrm>
            <a:off x="636870" y="1709015"/>
            <a:ext cx="2381400" cy="6096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6" name="Google Shape;4916;p743"/>
          <p:cNvSpPr txBox="1">
            <a:spLocks noGrp="1"/>
          </p:cNvSpPr>
          <p:nvPr>
            <p:ph type="body" idx="5"/>
          </p:nvPr>
        </p:nvSpPr>
        <p:spPr>
          <a:xfrm>
            <a:off x="636870" y="2549596"/>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7" name="Google Shape;4917;p743"/>
          <p:cNvSpPr txBox="1">
            <a:spLocks noGrp="1"/>
          </p:cNvSpPr>
          <p:nvPr>
            <p:ph type="body" idx="6"/>
          </p:nvPr>
        </p:nvSpPr>
        <p:spPr>
          <a:xfrm>
            <a:off x="636870" y="288058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8" name="Google Shape;4918;p743"/>
          <p:cNvSpPr txBox="1">
            <a:spLocks noGrp="1"/>
          </p:cNvSpPr>
          <p:nvPr>
            <p:ph type="body" idx="7"/>
          </p:nvPr>
        </p:nvSpPr>
        <p:spPr>
          <a:xfrm>
            <a:off x="636870" y="3597346"/>
            <a:ext cx="22335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F8F8F8"/>
              </a:buClr>
              <a:buSzPts val="1600"/>
              <a:buFont typeface="Play"/>
              <a:buNone/>
              <a:defRPr sz="1600" b="1">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19" name="Google Shape;4919;p743"/>
          <p:cNvSpPr txBox="1">
            <a:spLocks noGrp="1"/>
          </p:cNvSpPr>
          <p:nvPr>
            <p:ph type="body" idx="8"/>
          </p:nvPr>
        </p:nvSpPr>
        <p:spPr>
          <a:xfrm>
            <a:off x="636870" y="3928340"/>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F8F8F8"/>
              </a:buClr>
              <a:buSzPts val="1200"/>
              <a:buFont typeface="Play"/>
              <a:buNone/>
              <a:defRPr sz="1200">
                <a:solidFill>
                  <a:srgbClr val="F8F8F8"/>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20" name="Google Shape;4920;p74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Closing 01">
  <p:cSld name="Closing 01">
    <p:spTree>
      <p:nvGrpSpPr>
        <p:cNvPr id="1" name="Shape 4921"/>
        <p:cNvGrpSpPr/>
        <p:nvPr/>
      </p:nvGrpSpPr>
      <p:grpSpPr>
        <a:xfrm>
          <a:off x="0" y="0"/>
          <a:ext cx="0" cy="0"/>
          <a:chOff x="0" y="0"/>
          <a:chExt cx="0" cy="0"/>
        </a:xfrm>
      </p:grpSpPr>
      <p:pic>
        <p:nvPicPr>
          <p:cNvPr id="4922" name="Google Shape;4922;p744"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
        <p:nvSpPr>
          <p:cNvPr id="4923" name="Google Shape;4923;p74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Closing 02">
  <p:cSld name="Closing 02">
    <p:bg>
      <p:bgPr>
        <a:solidFill>
          <a:srgbClr val="1767DA"/>
        </a:solidFill>
        <a:effectLst/>
      </p:bgPr>
    </p:bg>
    <p:spTree>
      <p:nvGrpSpPr>
        <p:cNvPr id="1" name="Shape 4924"/>
        <p:cNvGrpSpPr/>
        <p:nvPr/>
      </p:nvGrpSpPr>
      <p:grpSpPr>
        <a:xfrm>
          <a:off x="0" y="0"/>
          <a:ext cx="0" cy="0"/>
          <a:chOff x="0" y="0"/>
          <a:chExt cx="0" cy="0"/>
        </a:xfrm>
      </p:grpSpPr>
      <p:pic>
        <p:nvPicPr>
          <p:cNvPr id="4925" name="Google Shape;4925;p745"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
        <p:nvSpPr>
          <p:cNvPr id="4926" name="Google Shape;4926;p745"/>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Closing 03">
  <p:cSld name="Closing 03">
    <p:spTree>
      <p:nvGrpSpPr>
        <p:cNvPr id="1" name="Shape 4927"/>
        <p:cNvGrpSpPr/>
        <p:nvPr/>
      </p:nvGrpSpPr>
      <p:grpSpPr>
        <a:xfrm>
          <a:off x="0" y="0"/>
          <a:ext cx="0" cy="0"/>
          <a:chOff x="0" y="0"/>
          <a:chExt cx="0" cy="0"/>
        </a:xfrm>
      </p:grpSpPr>
      <p:pic>
        <p:nvPicPr>
          <p:cNvPr id="4928" name="Google Shape;4928;p746" descr="horizontal-logo-gradient-blue-atlassian.svg"/>
          <p:cNvPicPr preferRelativeResize="0"/>
          <p:nvPr/>
        </p:nvPicPr>
        <p:blipFill rotWithShape="1">
          <a:blip r:embed="rId2">
            <a:alphaModFix/>
          </a:blip>
          <a:srcRect/>
          <a:stretch/>
        </p:blipFill>
        <p:spPr>
          <a:xfrm>
            <a:off x="3949587" y="2056558"/>
            <a:ext cx="1341336" cy="220117"/>
          </a:xfrm>
          <a:prstGeom prst="rect">
            <a:avLst/>
          </a:prstGeom>
          <a:noFill/>
          <a:ln>
            <a:noFill/>
          </a:ln>
        </p:spPr>
      </p:pic>
      <p:sp>
        <p:nvSpPr>
          <p:cNvPr id="4929" name="Google Shape;4929;p746"/>
          <p:cNvSpPr txBox="1">
            <a:spLocks noGrp="1"/>
          </p:cNvSpPr>
          <p:nvPr>
            <p:ph type="body" idx="1"/>
          </p:nvPr>
        </p:nvSpPr>
        <p:spPr>
          <a:xfrm>
            <a:off x="1106461" y="2329658"/>
            <a:ext cx="6931200" cy="768000"/>
          </a:xfrm>
          <a:prstGeom prst="rect">
            <a:avLst/>
          </a:prstGeom>
          <a:noFill/>
          <a:ln>
            <a:noFill/>
          </a:ln>
        </p:spPr>
        <p:txBody>
          <a:bodyPr spcFirstLastPara="1" wrap="square" lIns="19050" tIns="19050" rIns="19050" bIns="19050" anchor="ctr" anchorCtr="0">
            <a:normAutofit/>
          </a:bodyPr>
          <a:lstStyle>
            <a:lvl1pPr marL="457200" lvl="0" indent="-228600" algn="ctr" rtl="0">
              <a:lnSpc>
                <a:spcPct val="90000"/>
              </a:lnSpc>
              <a:spcBef>
                <a:spcPts val="0"/>
              </a:spcBef>
              <a:spcAft>
                <a:spcPts val="0"/>
              </a:spcAft>
              <a:buClr>
                <a:srgbClr val="0E1113"/>
              </a:buClr>
              <a:buSzPts val="4700"/>
              <a:buFont typeface="Play"/>
              <a:buNone/>
              <a:defRPr sz="47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30" name="Google Shape;4930;p74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Closing 04">
  <p:cSld name="Closing 04">
    <p:bg>
      <p:bgPr>
        <a:solidFill>
          <a:srgbClr val="1767DA"/>
        </a:solidFill>
        <a:effectLst/>
      </p:bgPr>
    </p:bg>
    <p:spTree>
      <p:nvGrpSpPr>
        <p:cNvPr id="1" name="Shape 4931"/>
        <p:cNvGrpSpPr/>
        <p:nvPr/>
      </p:nvGrpSpPr>
      <p:grpSpPr>
        <a:xfrm>
          <a:off x="0" y="0"/>
          <a:ext cx="0" cy="0"/>
          <a:chOff x="0" y="0"/>
          <a:chExt cx="0" cy="0"/>
        </a:xfrm>
      </p:grpSpPr>
      <p:pic>
        <p:nvPicPr>
          <p:cNvPr id="4932" name="Google Shape;4932;p747"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4933" name="Google Shape;4933;p747"/>
          <p:cNvSpPr txBox="1">
            <a:spLocks noGrp="1"/>
          </p:cNvSpPr>
          <p:nvPr>
            <p:ph type="body" idx="1"/>
          </p:nvPr>
        </p:nvSpPr>
        <p:spPr>
          <a:xfrm>
            <a:off x="1106461" y="2329658"/>
            <a:ext cx="6931200" cy="768000"/>
          </a:xfrm>
          <a:prstGeom prst="rect">
            <a:avLst/>
          </a:prstGeom>
          <a:noFill/>
          <a:ln>
            <a:noFill/>
          </a:ln>
        </p:spPr>
        <p:txBody>
          <a:bodyPr spcFirstLastPara="1" wrap="square" lIns="19050" tIns="19050" rIns="19050" bIns="19050" anchor="ctr" anchorCtr="0">
            <a:normAutofit/>
          </a:bodyPr>
          <a:lstStyle>
            <a:lvl1pPr marL="457200" lvl="0" indent="-228600" algn="ctr" rtl="0">
              <a:lnSpc>
                <a:spcPct val="100000"/>
              </a:lnSpc>
              <a:spcBef>
                <a:spcPts val="0"/>
              </a:spcBef>
              <a:spcAft>
                <a:spcPts val="0"/>
              </a:spcAft>
              <a:buClr>
                <a:srgbClr val="FDFEFE"/>
              </a:buClr>
              <a:buSzPts val="4700"/>
              <a:buFont typeface="Play"/>
              <a:buNone/>
              <a:defRPr sz="4700"/>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4934" name="Google Shape;4934;p747"/>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524"/>
        <p:cNvGrpSpPr/>
        <p:nvPr/>
      </p:nvGrpSpPr>
      <p:grpSpPr>
        <a:xfrm>
          <a:off x="0" y="0"/>
          <a:ext cx="0" cy="0"/>
          <a:chOff x="0" y="0"/>
          <a:chExt cx="0" cy="0"/>
        </a:xfrm>
      </p:grpSpPr>
      <p:sp>
        <p:nvSpPr>
          <p:cNvPr id="525" name="Google Shape;525;p7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6" name="Google Shape;526;p7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7" name="Google Shape;527;p76"/>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528" name="Google Shape;528;p76"/>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Closing 05">
  <p:cSld name="Closing 05">
    <p:spTree>
      <p:nvGrpSpPr>
        <p:cNvPr id="1" name="Shape 4935"/>
        <p:cNvGrpSpPr/>
        <p:nvPr/>
      </p:nvGrpSpPr>
      <p:grpSpPr>
        <a:xfrm>
          <a:off x="0" y="0"/>
          <a:ext cx="0" cy="0"/>
          <a:chOff x="0" y="0"/>
          <a:chExt cx="0" cy="0"/>
        </a:xfrm>
      </p:grpSpPr>
      <p:pic>
        <p:nvPicPr>
          <p:cNvPr id="4936" name="Google Shape;4936;p748" descr="horizontal-logo-gradient-blue-atlassian.svg"/>
          <p:cNvPicPr preferRelativeResize="0"/>
          <p:nvPr/>
        </p:nvPicPr>
        <p:blipFill rotWithShape="1">
          <a:blip r:embed="rId2">
            <a:alphaModFix/>
          </a:blip>
          <a:srcRect/>
          <a:stretch/>
        </p:blipFill>
        <p:spPr>
          <a:xfrm>
            <a:off x="3949587" y="2056558"/>
            <a:ext cx="1341336" cy="220117"/>
          </a:xfrm>
          <a:prstGeom prst="rect">
            <a:avLst/>
          </a:prstGeom>
          <a:noFill/>
          <a:ln>
            <a:noFill/>
          </a:ln>
        </p:spPr>
      </p:pic>
      <p:pic>
        <p:nvPicPr>
          <p:cNvPr id="4937" name="Google Shape;4937;p748"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4938" name="Google Shape;4938;p748"/>
          <p:cNvSpPr txBox="1"/>
          <p:nvPr/>
        </p:nvSpPr>
        <p:spPr>
          <a:xfrm>
            <a:off x="452436" y="2329658"/>
            <a:ext cx="8239200" cy="768000"/>
          </a:xfrm>
          <a:prstGeom prst="rect">
            <a:avLst/>
          </a:prstGeom>
          <a:noFill/>
          <a:ln>
            <a:noFill/>
          </a:ln>
        </p:spPr>
        <p:txBody>
          <a:bodyPr spcFirstLastPara="1" wrap="square" lIns="19050" tIns="19050" rIns="19050" bIns="19050" anchor="ctr" anchorCtr="0">
            <a:normAutofit/>
          </a:bodyPr>
          <a:lstStyle/>
          <a:p>
            <a:pPr marL="0" marR="0" lvl="0" indent="0" algn="ctr" rtl="0">
              <a:lnSpc>
                <a:spcPct val="90000"/>
              </a:lnSpc>
              <a:spcBef>
                <a:spcPts val="0"/>
              </a:spcBef>
              <a:spcAft>
                <a:spcPts val="0"/>
              </a:spcAft>
              <a:buClr>
                <a:srgbClr val="0E1113"/>
              </a:buClr>
              <a:buSzPts val="4700"/>
              <a:buFont typeface="Play"/>
              <a:buNone/>
            </a:pPr>
            <a:r>
              <a:rPr lang="en" sz="4700" b="0" i="0" u="none" strike="noStrike" cap="none">
                <a:solidFill>
                  <a:srgbClr val="0E1113"/>
                </a:solidFill>
                <a:latin typeface="Play"/>
                <a:ea typeface="Play"/>
                <a:cs typeface="Play"/>
                <a:sym typeface="Play"/>
              </a:rPr>
              <a:t>Thank you!</a:t>
            </a:r>
            <a:endParaRPr sz="500"/>
          </a:p>
        </p:txBody>
      </p:sp>
      <p:sp>
        <p:nvSpPr>
          <p:cNvPr id="4939" name="Google Shape;4939;p748"/>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Closing 06">
  <p:cSld name="Closing 06">
    <p:bg>
      <p:bgPr>
        <a:solidFill>
          <a:srgbClr val="1767DA"/>
        </a:solidFill>
        <a:effectLst/>
      </p:bgPr>
    </p:bg>
    <p:spTree>
      <p:nvGrpSpPr>
        <p:cNvPr id="1" name="Shape 4940"/>
        <p:cNvGrpSpPr/>
        <p:nvPr/>
      </p:nvGrpSpPr>
      <p:grpSpPr>
        <a:xfrm>
          <a:off x="0" y="0"/>
          <a:ext cx="0" cy="0"/>
          <a:chOff x="0" y="0"/>
          <a:chExt cx="0" cy="0"/>
        </a:xfrm>
      </p:grpSpPr>
      <p:pic>
        <p:nvPicPr>
          <p:cNvPr id="4941" name="Google Shape;4941;p749"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4942" name="Google Shape;4942;p749"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4943" name="Google Shape;4943;p749"/>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700" b="0" i="0" u="none" strike="noStrike" cap="none">
                <a:solidFill>
                  <a:srgbClr val="FDFEFE"/>
                </a:solidFill>
                <a:latin typeface="Play"/>
                <a:ea typeface="Play"/>
                <a:cs typeface="Play"/>
                <a:sym typeface="Play"/>
              </a:rPr>
              <a:t>Thank you!</a:t>
            </a:r>
            <a:endParaRPr sz="500"/>
          </a:p>
        </p:txBody>
      </p:sp>
      <p:sp>
        <p:nvSpPr>
          <p:cNvPr id="4944" name="Google Shape;4944;p749"/>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900"/>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Blank_White">
  <p:cSld name="Blank_White">
    <p:spTree>
      <p:nvGrpSpPr>
        <p:cNvPr id="1" name="Shape 4945"/>
        <p:cNvGrpSpPr/>
        <p:nvPr/>
      </p:nvGrpSpPr>
      <p:grpSpPr>
        <a:xfrm>
          <a:off x="0" y="0"/>
          <a:ext cx="0" cy="0"/>
          <a:chOff x="0" y="0"/>
          <a:chExt cx="0" cy="0"/>
        </a:xfrm>
      </p:grpSpPr>
      <p:sp>
        <p:nvSpPr>
          <p:cNvPr id="4946" name="Google Shape;4946;p75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Slide Nav Bottom_Black">
  <p:cSld name="Slide Nav Bottom_Black">
    <p:bg>
      <p:bgPr>
        <a:solidFill>
          <a:srgbClr val="14171A"/>
        </a:solidFill>
        <a:effectLst/>
      </p:bgPr>
    </p:bg>
    <p:spTree>
      <p:nvGrpSpPr>
        <p:cNvPr id="1" name="Shape 4947"/>
        <p:cNvGrpSpPr/>
        <p:nvPr/>
      </p:nvGrpSpPr>
      <p:grpSpPr>
        <a:xfrm>
          <a:off x="0" y="0"/>
          <a:ext cx="0" cy="0"/>
          <a:chOff x="0" y="0"/>
          <a:chExt cx="0" cy="0"/>
        </a:xfrm>
      </p:grpSpPr>
      <p:sp>
        <p:nvSpPr>
          <p:cNvPr id="4948" name="Google Shape;4948;p75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Cover 1">
  <p:cSld name="Cover 1">
    <p:bg>
      <p:bgPr>
        <a:solidFill>
          <a:srgbClr val="1767DA"/>
        </a:solidFill>
        <a:effectLst/>
      </p:bgPr>
    </p:bg>
    <p:spTree>
      <p:nvGrpSpPr>
        <p:cNvPr id="1" name="Shape 4949"/>
        <p:cNvGrpSpPr/>
        <p:nvPr/>
      </p:nvGrpSpPr>
      <p:grpSpPr>
        <a:xfrm>
          <a:off x="0" y="0"/>
          <a:ext cx="0" cy="0"/>
          <a:chOff x="0" y="0"/>
          <a:chExt cx="0" cy="0"/>
        </a:xfrm>
      </p:grpSpPr>
      <p:pic>
        <p:nvPicPr>
          <p:cNvPr id="4950" name="Google Shape;4950;p752" descr="Brand=Atlassian, Type=logo, Appearance=inverse.png"/>
          <p:cNvPicPr preferRelativeResize="0"/>
          <p:nvPr/>
        </p:nvPicPr>
        <p:blipFill rotWithShape="1">
          <a:blip r:embed="rId2">
            <a:alphaModFix/>
          </a:blip>
          <a:srcRect/>
          <a:stretch/>
        </p:blipFill>
        <p:spPr>
          <a:xfrm>
            <a:off x="2409591" y="-2140803"/>
            <a:ext cx="1343025" cy="228600"/>
          </a:xfrm>
          <a:prstGeom prst="rect">
            <a:avLst/>
          </a:prstGeom>
          <a:noFill/>
          <a:ln>
            <a:noFill/>
          </a:ln>
        </p:spPr>
      </p:pic>
      <p:pic>
        <p:nvPicPr>
          <p:cNvPr id="4951" name="Google Shape;4951;p752" descr="Atlassian Presentation Template FY24.001.jpeg"/>
          <p:cNvPicPr preferRelativeResize="0"/>
          <p:nvPr/>
        </p:nvPicPr>
        <p:blipFill rotWithShape="1">
          <a:blip r:embed="rId3">
            <a:alphaModFix/>
          </a:blip>
          <a:srcRect/>
          <a:stretch/>
        </p:blipFill>
        <p:spPr>
          <a:xfrm>
            <a:off x="0" y="0"/>
            <a:ext cx="9144000" cy="5143500"/>
          </a:xfrm>
          <a:prstGeom prst="rect">
            <a:avLst/>
          </a:prstGeom>
          <a:noFill/>
          <a:ln>
            <a:noFill/>
          </a:ln>
        </p:spPr>
      </p:pic>
      <p:sp>
        <p:nvSpPr>
          <p:cNvPr id="4952" name="Google Shape;4952;p75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Upfront-1">
  <p:cSld name="Upfront-1">
    <p:spTree>
      <p:nvGrpSpPr>
        <p:cNvPr id="1" name="Shape 4953"/>
        <p:cNvGrpSpPr/>
        <p:nvPr/>
      </p:nvGrpSpPr>
      <p:grpSpPr>
        <a:xfrm>
          <a:off x="0" y="0"/>
          <a:ext cx="0" cy="0"/>
          <a:chOff x="0" y="0"/>
          <a:chExt cx="0" cy="0"/>
        </a:xfrm>
      </p:grpSpPr>
      <p:sp>
        <p:nvSpPr>
          <p:cNvPr id="4954" name="Google Shape;4954;p753"/>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b="0" i="0" u="none" strike="noStrike" cap="none">
                <a:solidFill>
                  <a:srgbClr val="0E1113"/>
                </a:solidFill>
                <a:latin typeface="Play"/>
                <a:ea typeface="Play"/>
                <a:cs typeface="Play"/>
                <a:sym typeface="Play"/>
              </a:rPr>
              <a:t>Our new template </a:t>
            </a:r>
            <a:endParaRPr sz="500"/>
          </a:p>
        </p:txBody>
      </p:sp>
      <p:sp>
        <p:nvSpPr>
          <p:cNvPr id="4955" name="Google Shape;4955;p753"/>
          <p:cNvSpPr txBox="1"/>
          <p:nvPr/>
        </p:nvSpPr>
        <p:spPr>
          <a:xfrm>
            <a:off x="877439" y="1883331"/>
            <a:ext cx="22653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lay"/>
                <a:ea typeface="Play"/>
                <a:cs typeface="Play"/>
                <a:sym typeface="Play"/>
              </a:rPr>
              <a:t>Welcome to the refreshed Atlassian Presentation kit</a:t>
            </a:r>
            <a:endParaRPr sz="500"/>
          </a:p>
        </p:txBody>
      </p:sp>
      <p:sp>
        <p:nvSpPr>
          <p:cNvPr id="4956" name="Google Shape;4956;p753"/>
          <p:cNvSpPr txBox="1"/>
          <p:nvPr/>
        </p:nvSpPr>
        <p:spPr>
          <a:xfrm>
            <a:off x="877439" y="2502806"/>
            <a:ext cx="2597700" cy="2070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100" b="0" i="0" u="none" strike="noStrike" cap="none">
                <a:solidFill>
                  <a:srgbClr val="0E1113"/>
                </a:solidFill>
                <a:latin typeface="Play"/>
                <a:ea typeface="Play"/>
                <a:cs typeface="Play"/>
                <a:sym typeface="Play"/>
              </a:rPr>
              <a:t>Just as our company continually adapts and innovates, our brand has evolved to reflect our future vision and pave a path forward.</a:t>
            </a:r>
            <a:endParaRPr sz="500"/>
          </a:p>
          <a:p>
            <a:pPr marL="0" marR="0" lvl="0" indent="0" algn="l" rtl="0">
              <a:lnSpc>
                <a:spcPct val="100000"/>
              </a:lnSpc>
              <a:spcBef>
                <a:spcPts val="0"/>
              </a:spcBef>
              <a:spcAft>
                <a:spcPts val="0"/>
              </a:spcAft>
              <a:buClr>
                <a:srgbClr val="0E1113"/>
              </a:buClr>
              <a:buSzPts val="1100"/>
              <a:buFont typeface="Play"/>
              <a:buNone/>
            </a:pPr>
            <a:endParaRPr sz="1100" b="0" i="0" u="none" strike="noStrike" cap="none">
              <a:solidFill>
                <a:srgbClr val="0E1113"/>
              </a:solidFill>
              <a:latin typeface="Play"/>
              <a:ea typeface="Play"/>
              <a:cs typeface="Play"/>
              <a:sym typeface="Play"/>
            </a:endParaRPr>
          </a:p>
          <a:p>
            <a:pPr marL="0" marR="0" lvl="0" indent="0" algn="l" rtl="0">
              <a:lnSpc>
                <a:spcPct val="100000"/>
              </a:lnSpc>
              <a:spcBef>
                <a:spcPts val="0"/>
              </a:spcBef>
              <a:spcAft>
                <a:spcPts val="0"/>
              </a:spcAft>
              <a:buClr>
                <a:srgbClr val="0E1113"/>
              </a:buClr>
              <a:buSzPts val="1100"/>
              <a:buFont typeface="Play"/>
              <a:buNone/>
            </a:pPr>
            <a:r>
              <a:rPr lang="en" sz="1100" b="0" i="0" u="none" strike="noStrike" cap="none">
                <a:solidFill>
                  <a:srgbClr val="0E1113"/>
                </a:solidFill>
                <a:latin typeface="Play"/>
                <a:ea typeface="Play"/>
                <a:cs typeface="Play"/>
                <a:sym typeface="Play"/>
              </a:rPr>
              <a:t>Use this template to communicate Atlassian’s work today.</a:t>
            </a:r>
            <a:endParaRPr sz="500"/>
          </a:p>
          <a:p>
            <a:pPr marL="0" marR="0" lvl="0" indent="0" algn="l" rtl="0">
              <a:lnSpc>
                <a:spcPct val="100000"/>
              </a:lnSpc>
              <a:spcBef>
                <a:spcPts val="0"/>
              </a:spcBef>
              <a:spcAft>
                <a:spcPts val="0"/>
              </a:spcAft>
              <a:buClr>
                <a:srgbClr val="0E1113"/>
              </a:buClr>
              <a:buSzPts val="1100"/>
              <a:buFont typeface="Play"/>
              <a:buNone/>
            </a:pPr>
            <a:endParaRPr sz="1100" b="0" i="0" u="none" strike="noStrike" cap="none">
              <a:solidFill>
                <a:srgbClr val="0E1113"/>
              </a:solidFill>
              <a:latin typeface="Play"/>
              <a:ea typeface="Play"/>
              <a:cs typeface="Play"/>
              <a:sym typeface="Play"/>
            </a:endParaRPr>
          </a:p>
          <a:p>
            <a:pPr marL="0" marR="0" lvl="0" indent="0" algn="l" rtl="0">
              <a:lnSpc>
                <a:spcPct val="100000"/>
              </a:lnSpc>
              <a:spcBef>
                <a:spcPts val="0"/>
              </a:spcBef>
              <a:spcAft>
                <a:spcPts val="0"/>
              </a:spcAft>
              <a:buClr>
                <a:srgbClr val="0E1113"/>
              </a:buClr>
              <a:buSzPts val="1100"/>
              <a:buFont typeface="Play"/>
              <a:buNone/>
            </a:pPr>
            <a:r>
              <a:rPr lang="en" sz="1100" b="0" i="0" u="none" strike="noStrike" cap="none">
                <a:solidFill>
                  <a:srgbClr val="0E1113"/>
                </a:solidFill>
                <a:latin typeface="Play"/>
                <a:ea typeface="Play"/>
                <a:cs typeface="Play"/>
                <a:sym typeface="Play"/>
              </a:rPr>
              <a:t>Think of this template as an operating system for expressing why we exist, what we do (internally and externally), and how we show up in the world.</a:t>
            </a:r>
            <a:endParaRPr sz="500"/>
          </a:p>
        </p:txBody>
      </p:sp>
      <p:pic>
        <p:nvPicPr>
          <p:cNvPr id="4957" name="Google Shape;4957;p753"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
        <p:nvSpPr>
          <p:cNvPr id="4958" name="Google Shape;4958;p75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Upfront-2">
  <p:cSld name="Upfront-2">
    <p:spTree>
      <p:nvGrpSpPr>
        <p:cNvPr id="1" name="Shape 4959"/>
        <p:cNvGrpSpPr/>
        <p:nvPr/>
      </p:nvGrpSpPr>
      <p:grpSpPr>
        <a:xfrm>
          <a:off x="0" y="0"/>
          <a:ext cx="0" cy="0"/>
          <a:chOff x="0" y="0"/>
          <a:chExt cx="0" cy="0"/>
        </a:xfrm>
      </p:grpSpPr>
      <p:sp>
        <p:nvSpPr>
          <p:cNvPr id="4960" name="Google Shape;4960;p754"/>
          <p:cNvSpPr txBox="1"/>
          <p:nvPr/>
        </p:nvSpPr>
        <p:spPr>
          <a:xfrm>
            <a:off x="1527040" y="1592580"/>
            <a:ext cx="6090000" cy="25320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500" b="0" i="0" u="none" strike="noStrike" cap="none">
                <a:solidFill>
                  <a:srgbClr val="14171A"/>
                </a:solidFill>
                <a:latin typeface="Play"/>
                <a:ea typeface="Play"/>
                <a:cs typeface="Play"/>
                <a:sym typeface="Play"/>
              </a:rPr>
              <a:t>We’re putting </a:t>
            </a:r>
            <a:endParaRPr sz="500"/>
          </a:p>
          <a:p>
            <a:pPr marL="0" marR="0" lvl="0" indent="0" algn="ctr" rtl="0">
              <a:lnSpc>
                <a:spcPct val="90000"/>
              </a:lnSpc>
              <a:spcBef>
                <a:spcPts val="0"/>
              </a:spcBef>
              <a:spcAft>
                <a:spcPts val="0"/>
              </a:spcAft>
              <a:buClr>
                <a:srgbClr val="14171A"/>
              </a:buClr>
              <a:buSzPts val="4500"/>
              <a:buFont typeface="Play"/>
              <a:buNone/>
            </a:pPr>
            <a:r>
              <a:rPr lang="en" sz="4500" b="0" i="0" u="none" strike="noStrike" cap="none">
                <a:solidFill>
                  <a:srgbClr val="14171A"/>
                </a:solidFill>
                <a:latin typeface="Play"/>
                <a:ea typeface="Play"/>
                <a:cs typeface="Play"/>
                <a:sym typeface="Play"/>
              </a:rPr>
              <a:t>our brand in the capable hands of our team</a:t>
            </a:r>
            <a:endParaRPr sz="500"/>
          </a:p>
        </p:txBody>
      </p:sp>
      <p:pic>
        <p:nvPicPr>
          <p:cNvPr id="4961" name="Google Shape;4961;p754" descr="Combo 13.png"/>
          <p:cNvPicPr preferRelativeResize="0"/>
          <p:nvPr/>
        </p:nvPicPr>
        <p:blipFill rotWithShape="1">
          <a:blip r:embed="rId2">
            <a:alphaModFix/>
          </a:blip>
          <a:srcRect t="13457" r="18207"/>
          <a:stretch/>
        </p:blipFill>
        <p:spPr>
          <a:xfrm>
            <a:off x="6657646" y="2802153"/>
            <a:ext cx="2508604" cy="2341345"/>
          </a:xfrm>
          <a:prstGeom prst="rect">
            <a:avLst/>
          </a:prstGeom>
          <a:noFill/>
          <a:ln>
            <a:noFill/>
          </a:ln>
        </p:spPr>
      </p:pic>
      <p:pic>
        <p:nvPicPr>
          <p:cNvPr id="4962" name="Google Shape;4962;p754"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4963" name="Google Shape;4963;p754" descr="Group 634611.png"/>
          <p:cNvPicPr preferRelativeResize="0"/>
          <p:nvPr/>
        </p:nvPicPr>
        <p:blipFill rotWithShape="1">
          <a:blip r:embed="rId4">
            <a:alphaModFix/>
          </a:blip>
          <a:srcRect t="13322" r="25384"/>
          <a:stretch/>
        </p:blipFill>
        <p:spPr>
          <a:xfrm rot="10800000">
            <a:off x="7000937" y="-2"/>
            <a:ext cx="2147826" cy="1738125"/>
          </a:xfrm>
          <a:prstGeom prst="rect">
            <a:avLst/>
          </a:prstGeom>
          <a:noFill/>
          <a:ln>
            <a:noFill/>
          </a:ln>
        </p:spPr>
      </p:pic>
      <p:pic>
        <p:nvPicPr>
          <p:cNvPr id="4964" name="Google Shape;4964;p754" descr="Group 634610.png"/>
          <p:cNvPicPr preferRelativeResize="0"/>
          <p:nvPr/>
        </p:nvPicPr>
        <p:blipFill rotWithShape="1">
          <a:blip r:embed="rId5">
            <a:alphaModFix/>
          </a:blip>
          <a:srcRect l="10490" b="11071"/>
          <a:stretch/>
        </p:blipFill>
        <p:spPr>
          <a:xfrm>
            <a:off x="-35523" y="3057571"/>
            <a:ext cx="2508720" cy="2111281"/>
          </a:xfrm>
          <a:prstGeom prst="rect">
            <a:avLst/>
          </a:prstGeom>
          <a:noFill/>
          <a:ln>
            <a:noFill/>
          </a:ln>
        </p:spPr>
      </p:pic>
      <p:sp>
        <p:nvSpPr>
          <p:cNvPr id="4965" name="Google Shape;4965;p754"/>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4970"/>
        <p:cNvGrpSpPr/>
        <p:nvPr/>
      </p:nvGrpSpPr>
      <p:grpSpPr>
        <a:xfrm>
          <a:off x="0" y="0"/>
          <a:ext cx="0" cy="0"/>
          <a:chOff x="0" y="0"/>
          <a:chExt cx="0" cy="0"/>
        </a:xfrm>
      </p:grpSpPr>
      <p:sp>
        <p:nvSpPr>
          <p:cNvPr id="4971" name="Google Shape;4971;p75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4972"/>
        <p:cNvGrpSpPr/>
        <p:nvPr/>
      </p:nvGrpSpPr>
      <p:grpSpPr>
        <a:xfrm>
          <a:off x="0" y="0"/>
          <a:ext cx="0" cy="0"/>
          <a:chOff x="0" y="0"/>
          <a:chExt cx="0" cy="0"/>
        </a:xfrm>
      </p:grpSpPr>
      <p:sp>
        <p:nvSpPr>
          <p:cNvPr id="4973" name="Google Shape;4973;p75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4974"/>
        <p:cNvGrpSpPr/>
        <p:nvPr/>
      </p:nvGrpSpPr>
      <p:grpSpPr>
        <a:xfrm>
          <a:off x="0" y="0"/>
          <a:ext cx="0" cy="0"/>
          <a:chOff x="0" y="0"/>
          <a:chExt cx="0" cy="0"/>
        </a:xfrm>
      </p:grpSpPr>
      <p:sp>
        <p:nvSpPr>
          <p:cNvPr id="4975" name="Google Shape;4975;p758"/>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4976" name="Google Shape;4976;p758"/>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4977" name="Google Shape;4977;p758"/>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529"/>
        <p:cNvGrpSpPr/>
        <p:nvPr/>
      </p:nvGrpSpPr>
      <p:grpSpPr>
        <a:xfrm>
          <a:off x="0" y="0"/>
          <a:ext cx="0" cy="0"/>
          <a:chOff x="0" y="0"/>
          <a:chExt cx="0" cy="0"/>
        </a:xfrm>
      </p:grpSpPr>
      <p:sp>
        <p:nvSpPr>
          <p:cNvPr id="530" name="Google Shape;530;p7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1" name="Google Shape;531;p7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2" name="Google Shape;532;p77"/>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533" name="Google Shape;533;p77"/>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4978"/>
        <p:cNvGrpSpPr/>
        <p:nvPr/>
      </p:nvGrpSpPr>
      <p:grpSpPr>
        <a:xfrm>
          <a:off x="0" y="0"/>
          <a:ext cx="0" cy="0"/>
          <a:chOff x="0" y="0"/>
          <a:chExt cx="0" cy="0"/>
        </a:xfrm>
      </p:grpSpPr>
      <p:sp>
        <p:nvSpPr>
          <p:cNvPr id="4979" name="Google Shape;4979;p75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980" name="Google Shape;4980;p759"/>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4981" name="Google Shape;4981;p759"/>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4982" name="Google Shape;4982;p759"/>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4983"/>
        <p:cNvGrpSpPr/>
        <p:nvPr/>
      </p:nvGrpSpPr>
      <p:grpSpPr>
        <a:xfrm>
          <a:off x="0" y="0"/>
          <a:ext cx="0" cy="0"/>
          <a:chOff x="0" y="0"/>
          <a:chExt cx="0" cy="0"/>
        </a:xfrm>
      </p:grpSpPr>
      <p:sp>
        <p:nvSpPr>
          <p:cNvPr id="4984" name="Google Shape;4984;p76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985" name="Google Shape;4985;p760"/>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4986" name="Google Shape;4986;p760"/>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4987" name="Google Shape;4987;p760"/>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4988" name="Google Shape;4988;p760"/>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4989" name="Google Shape;4989;p760"/>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4990"/>
        <p:cNvGrpSpPr/>
        <p:nvPr/>
      </p:nvGrpSpPr>
      <p:grpSpPr>
        <a:xfrm>
          <a:off x="0" y="0"/>
          <a:ext cx="0" cy="0"/>
          <a:chOff x="0" y="0"/>
          <a:chExt cx="0" cy="0"/>
        </a:xfrm>
      </p:grpSpPr>
      <p:sp>
        <p:nvSpPr>
          <p:cNvPr id="4991" name="Google Shape;4991;p76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992" name="Google Shape;4992;p761"/>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4993" name="Google Shape;4993;p76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4994" name="Google Shape;4994;p761"/>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4995" name="Google Shape;4995;p761"/>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4996"/>
        <p:cNvGrpSpPr/>
        <p:nvPr/>
      </p:nvGrpSpPr>
      <p:grpSpPr>
        <a:xfrm>
          <a:off x="0" y="0"/>
          <a:ext cx="0" cy="0"/>
          <a:chOff x="0" y="0"/>
          <a:chExt cx="0" cy="0"/>
        </a:xfrm>
      </p:grpSpPr>
      <p:sp>
        <p:nvSpPr>
          <p:cNvPr id="4997" name="Google Shape;4997;p76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998" name="Google Shape;4998;p762"/>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4999" name="Google Shape;4999;p762"/>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5000" name="Google Shape;5000;p762"/>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5001" name="Google Shape;5001;p762"/>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5002"/>
        <p:cNvGrpSpPr/>
        <p:nvPr/>
      </p:nvGrpSpPr>
      <p:grpSpPr>
        <a:xfrm>
          <a:off x="0" y="0"/>
          <a:ext cx="0" cy="0"/>
          <a:chOff x="0" y="0"/>
          <a:chExt cx="0" cy="0"/>
        </a:xfrm>
      </p:grpSpPr>
      <p:sp>
        <p:nvSpPr>
          <p:cNvPr id="5003" name="Google Shape;5003;p76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004" name="Google Shape;5004;p76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5005" name="Google Shape;5005;p76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5006" name="Google Shape;5006;p763"/>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5007" name="Google Shape;5007;p763"/>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5008"/>
        <p:cNvGrpSpPr/>
        <p:nvPr/>
      </p:nvGrpSpPr>
      <p:grpSpPr>
        <a:xfrm>
          <a:off x="0" y="0"/>
          <a:ext cx="0" cy="0"/>
          <a:chOff x="0" y="0"/>
          <a:chExt cx="0" cy="0"/>
        </a:xfrm>
      </p:grpSpPr>
      <p:sp>
        <p:nvSpPr>
          <p:cNvPr id="5009" name="Google Shape;5009;p76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010" name="Google Shape;5010;p764"/>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5011" name="Google Shape;5011;p764"/>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5012" name="Google Shape;5012;p764"/>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5013" name="Google Shape;5013;p764"/>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5014" name="Google Shape;5014;p764"/>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5015"/>
        <p:cNvGrpSpPr/>
        <p:nvPr/>
      </p:nvGrpSpPr>
      <p:grpSpPr>
        <a:xfrm>
          <a:off x="0" y="0"/>
          <a:ext cx="0" cy="0"/>
          <a:chOff x="0" y="0"/>
          <a:chExt cx="0" cy="0"/>
        </a:xfrm>
      </p:grpSpPr>
      <p:sp>
        <p:nvSpPr>
          <p:cNvPr id="5016" name="Google Shape;5016;p76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017" name="Google Shape;5017;p765"/>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5018" name="Google Shape;5018;p765"/>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5019" name="Google Shape;5019;p765"/>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5020" name="Google Shape;5020;p765"/>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5021"/>
        <p:cNvGrpSpPr/>
        <p:nvPr/>
      </p:nvGrpSpPr>
      <p:grpSpPr>
        <a:xfrm>
          <a:off x="0" y="0"/>
          <a:ext cx="0" cy="0"/>
          <a:chOff x="0" y="0"/>
          <a:chExt cx="0" cy="0"/>
        </a:xfrm>
      </p:grpSpPr>
      <p:sp>
        <p:nvSpPr>
          <p:cNvPr id="5022" name="Google Shape;5022;p76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023" name="Google Shape;5023;p766"/>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5024"/>
        <p:cNvGrpSpPr/>
        <p:nvPr/>
      </p:nvGrpSpPr>
      <p:grpSpPr>
        <a:xfrm>
          <a:off x="0" y="0"/>
          <a:ext cx="0" cy="0"/>
          <a:chOff x="0" y="0"/>
          <a:chExt cx="0" cy="0"/>
        </a:xfrm>
      </p:grpSpPr>
      <p:sp>
        <p:nvSpPr>
          <p:cNvPr id="5025" name="Google Shape;5025;p767"/>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5026" name="Google Shape;5026;p767"/>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5027" name="Google Shape;5027;p767"/>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5028" name="Google Shape;5028;p767"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5029"/>
        <p:cNvGrpSpPr/>
        <p:nvPr/>
      </p:nvGrpSpPr>
      <p:grpSpPr>
        <a:xfrm>
          <a:off x="0" y="0"/>
          <a:ext cx="0" cy="0"/>
          <a:chOff x="0" y="0"/>
          <a:chExt cx="0" cy="0"/>
        </a:xfrm>
      </p:grpSpPr>
      <p:sp>
        <p:nvSpPr>
          <p:cNvPr id="5030" name="Google Shape;5030;p76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5031" name="Google Shape;5031;p768"/>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5032" name="Google Shape;5032;p768"/>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033" name="Google Shape;5033;p768"/>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034" name="Google Shape;5034;p768"/>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5035" name="Google Shape;5035;p768"/>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036" name="Google Shape;5036;p768"/>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5037" name="Google Shape;5037;p768"/>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534"/>
        <p:cNvGrpSpPr/>
        <p:nvPr/>
      </p:nvGrpSpPr>
      <p:grpSpPr>
        <a:xfrm>
          <a:off x="0" y="0"/>
          <a:ext cx="0" cy="0"/>
          <a:chOff x="0" y="0"/>
          <a:chExt cx="0" cy="0"/>
        </a:xfrm>
      </p:grpSpPr>
      <p:sp>
        <p:nvSpPr>
          <p:cNvPr id="535" name="Google Shape;535;p7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36" name="Google Shape;536;p78"/>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537" name="Google Shape;537;p78"/>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5038"/>
        <p:cNvGrpSpPr/>
        <p:nvPr/>
      </p:nvGrpSpPr>
      <p:grpSpPr>
        <a:xfrm>
          <a:off x="0" y="0"/>
          <a:ext cx="0" cy="0"/>
          <a:chOff x="0" y="0"/>
          <a:chExt cx="0" cy="0"/>
        </a:xfrm>
      </p:grpSpPr>
      <p:sp>
        <p:nvSpPr>
          <p:cNvPr id="5039" name="Google Shape;5039;p769"/>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5040" name="Google Shape;5040;p769"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5041" name="Google Shape;5041;p769"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5042" name="Google Shape;5042;p769"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5043" name="Google Shape;5043;p769"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5044" name="Google Shape;5044;p76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5045"/>
        <p:cNvGrpSpPr/>
        <p:nvPr/>
      </p:nvGrpSpPr>
      <p:grpSpPr>
        <a:xfrm>
          <a:off x="0" y="0"/>
          <a:ext cx="0" cy="0"/>
          <a:chOff x="0" y="0"/>
          <a:chExt cx="0" cy="0"/>
        </a:xfrm>
      </p:grpSpPr>
      <p:sp>
        <p:nvSpPr>
          <p:cNvPr id="5046" name="Google Shape;5046;p770"/>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047" name="Google Shape;5047;p770"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5048" name="Google Shape;5048;p770"/>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49" name="Google Shape;5049;p770"/>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50" name="Google Shape;5050;p770"/>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5051"/>
        <p:cNvGrpSpPr/>
        <p:nvPr/>
      </p:nvGrpSpPr>
      <p:grpSpPr>
        <a:xfrm>
          <a:off x="0" y="0"/>
          <a:ext cx="0" cy="0"/>
          <a:chOff x="0" y="0"/>
          <a:chExt cx="0" cy="0"/>
        </a:xfrm>
      </p:grpSpPr>
      <p:sp>
        <p:nvSpPr>
          <p:cNvPr id="5052" name="Google Shape;5052;p771"/>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053" name="Google Shape;5053;p771"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5054" name="Google Shape;5054;p771"/>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55" name="Google Shape;5055;p771"/>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56" name="Google Shape;5056;p771"/>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5057"/>
        <p:cNvGrpSpPr/>
        <p:nvPr/>
      </p:nvGrpSpPr>
      <p:grpSpPr>
        <a:xfrm>
          <a:off x="0" y="0"/>
          <a:ext cx="0" cy="0"/>
          <a:chOff x="0" y="0"/>
          <a:chExt cx="0" cy="0"/>
        </a:xfrm>
      </p:grpSpPr>
      <p:pic>
        <p:nvPicPr>
          <p:cNvPr id="5058" name="Google Shape;5058;p772"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5059" name="Google Shape;5059;p772"/>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5060" name="Google Shape;5060;p772"/>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061" name="Google Shape;5061;p772"/>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5062" name="Google Shape;5062;p772"/>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5063"/>
        <p:cNvGrpSpPr/>
        <p:nvPr/>
      </p:nvGrpSpPr>
      <p:grpSpPr>
        <a:xfrm>
          <a:off x="0" y="0"/>
          <a:ext cx="0" cy="0"/>
          <a:chOff x="0" y="0"/>
          <a:chExt cx="0" cy="0"/>
        </a:xfrm>
      </p:grpSpPr>
      <p:pic>
        <p:nvPicPr>
          <p:cNvPr id="5064" name="Google Shape;5064;p773"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5065" name="Google Shape;5065;p773"/>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5066" name="Google Shape;5066;p773"/>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67" name="Google Shape;5067;p773"/>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5068"/>
        <p:cNvGrpSpPr/>
        <p:nvPr/>
      </p:nvGrpSpPr>
      <p:grpSpPr>
        <a:xfrm>
          <a:off x="0" y="0"/>
          <a:ext cx="0" cy="0"/>
          <a:chOff x="0" y="0"/>
          <a:chExt cx="0" cy="0"/>
        </a:xfrm>
      </p:grpSpPr>
      <p:sp>
        <p:nvSpPr>
          <p:cNvPr id="5069" name="Google Shape;5069;p774"/>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070" name="Google Shape;5070;p774"/>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71" name="Google Shape;5071;p774"/>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72" name="Google Shape;5072;p774"/>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73" name="Google Shape;5073;p774"/>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5074"/>
        <p:cNvGrpSpPr/>
        <p:nvPr/>
      </p:nvGrpSpPr>
      <p:grpSpPr>
        <a:xfrm>
          <a:off x="0" y="0"/>
          <a:ext cx="0" cy="0"/>
          <a:chOff x="0" y="0"/>
          <a:chExt cx="0" cy="0"/>
        </a:xfrm>
      </p:grpSpPr>
      <p:sp>
        <p:nvSpPr>
          <p:cNvPr id="5075" name="Google Shape;5075;p775"/>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076" name="Google Shape;5076;p775"/>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77" name="Google Shape;5077;p775"/>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78" name="Google Shape;5078;p775"/>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79" name="Google Shape;5079;p775"/>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5080"/>
        <p:cNvGrpSpPr/>
        <p:nvPr/>
      </p:nvGrpSpPr>
      <p:grpSpPr>
        <a:xfrm>
          <a:off x="0" y="0"/>
          <a:ext cx="0" cy="0"/>
          <a:chOff x="0" y="0"/>
          <a:chExt cx="0" cy="0"/>
        </a:xfrm>
      </p:grpSpPr>
      <p:sp>
        <p:nvSpPr>
          <p:cNvPr id="5081" name="Google Shape;5081;p776"/>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82" name="Google Shape;5082;p776"/>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83" name="Google Shape;5083;p776"/>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5084" name="Google Shape;5084;p776"/>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85" name="Google Shape;5085;p776"/>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86" name="Google Shape;5086;p776"/>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87" name="Google Shape;5087;p776"/>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88" name="Google Shape;5088;p776"/>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89" name="Google Shape;5089;p776"/>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090" name="Google Shape;5090;p776"/>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91" name="Google Shape;5091;p776"/>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5092"/>
        <p:cNvGrpSpPr/>
        <p:nvPr/>
      </p:nvGrpSpPr>
      <p:grpSpPr>
        <a:xfrm>
          <a:off x="0" y="0"/>
          <a:ext cx="0" cy="0"/>
          <a:chOff x="0" y="0"/>
          <a:chExt cx="0" cy="0"/>
        </a:xfrm>
      </p:grpSpPr>
      <p:sp>
        <p:nvSpPr>
          <p:cNvPr id="5093" name="Google Shape;5093;p777"/>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094" name="Google Shape;5094;p777"/>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095" name="Google Shape;5095;p777"/>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5096" name="Google Shape;5096;p777"/>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097" name="Google Shape;5097;p777"/>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098" name="Google Shape;5098;p777"/>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099" name="Google Shape;5099;p777"/>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100" name="Google Shape;5100;p777"/>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101" name="Google Shape;5101;p777"/>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102" name="Google Shape;5102;p777"/>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103" name="Google Shape;5103;p777"/>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5104"/>
        <p:cNvGrpSpPr/>
        <p:nvPr/>
      </p:nvGrpSpPr>
      <p:grpSpPr>
        <a:xfrm>
          <a:off x="0" y="0"/>
          <a:ext cx="0" cy="0"/>
          <a:chOff x="0" y="0"/>
          <a:chExt cx="0" cy="0"/>
        </a:xfrm>
      </p:grpSpPr>
      <p:sp>
        <p:nvSpPr>
          <p:cNvPr id="5105" name="Google Shape;5105;p778"/>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106" name="Google Shape;5106;p778"/>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107" name="Google Shape;5107;p778"/>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08" name="Google Shape;5108;p778"/>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109" name="Google Shape;5109;p778"/>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538"/>
        <p:cNvGrpSpPr/>
        <p:nvPr/>
      </p:nvGrpSpPr>
      <p:grpSpPr>
        <a:xfrm>
          <a:off x="0" y="0"/>
          <a:ext cx="0" cy="0"/>
          <a:chOff x="0" y="0"/>
          <a:chExt cx="0" cy="0"/>
        </a:xfrm>
      </p:grpSpPr>
      <p:sp>
        <p:nvSpPr>
          <p:cNvPr id="539" name="Google Shape;539;p7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540" name="Google Shape;540;p79"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541" name="Google Shape;541;p79"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542" name="Google Shape;542;p79"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543" name="Google Shape;543;p79"/>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44" name="Google Shape;544;p79"/>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5110"/>
        <p:cNvGrpSpPr/>
        <p:nvPr/>
      </p:nvGrpSpPr>
      <p:grpSpPr>
        <a:xfrm>
          <a:off x="0" y="0"/>
          <a:ext cx="0" cy="0"/>
          <a:chOff x="0" y="0"/>
          <a:chExt cx="0" cy="0"/>
        </a:xfrm>
      </p:grpSpPr>
      <p:sp>
        <p:nvSpPr>
          <p:cNvPr id="5111" name="Google Shape;5111;p779"/>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112" name="Google Shape;5112;p779"/>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113" name="Google Shape;5113;p779"/>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5114" name="Google Shape;5114;p779"/>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115" name="Google Shape;5115;p779"/>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5116"/>
        <p:cNvGrpSpPr/>
        <p:nvPr/>
      </p:nvGrpSpPr>
      <p:grpSpPr>
        <a:xfrm>
          <a:off x="0" y="0"/>
          <a:ext cx="0" cy="0"/>
          <a:chOff x="0" y="0"/>
          <a:chExt cx="0" cy="0"/>
        </a:xfrm>
      </p:grpSpPr>
      <p:sp>
        <p:nvSpPr>
          <p:cNvPr id="5117" name="Google Shape;5117;p78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118" name="Google Shape;5118;p78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5119" name="Google Shape;5119;p780"/>
          <p:cNvGrpSpPr/>
          <p:nvPr/>
        </p:nvGrpSpPr>
        <p:grpSpPr>
          <a:xfrm>
            <a:off x="1254600" y="1274487"/>
            <a:ext cx="301625" cy="236533"/>
            <a:chOff x="-2" y="0"/>
            <a:chExt cx="799641" cy="634989"/>
          </a:xfrm>
        </p:grpSpPr>
        <p:pic>
          <p:nvPicPr>
            <p:cNvPr id="5120" name="Google Shape;5120;p780"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5121" name="Google Shape;5121;p780"/>
            <p:cNvGrpSpPr/>
            <p:nvPr/>
          </p:nvGrpSpPr>
          <p:grpSpPr>
            <a:xfrm>
              <a:off x="-2" y="7641"/>
              <a:ext cx="515485" cy="627348"/>
              <a:chOff x="-1" y="0"/>
              <a:chExt cx="515485" cy="627348"/>
            </a:xfrm>
          </p:grpSpPr>
          <p:sp>
            <p:nvSpPr>
              <p:cNvPr id="5122" name="Google Shape;5122;p780"/>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23" name="Google Shape;5123;p780"/>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24" name="Google Shape;5124;p780"/>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5125"/>
        <p:cNvGrpSpPr/>
        <p:nvPr/>
      </p:nvGrpSpPr>
      <p:grpSpPr>
        <a:xfrm>
          <a:off x="0" y="0"/>
          <a:ext cx="0" cy="0"/>
          <a:chOff x="0" y="0"/>
          <a:chExt cx="0" cy="0"/>
        </a:xfrm>
      </p:grpSpPr>
      <p:grpSp>
        <p:nvGrpSpPr>
          <p:cNvPr id="5126" name="Google Shape;5126;p781"/>
          <p:cNvGrpSpPr/>
          <p:nvPr/>
        </p:nvGrpSpPr>
        <p:grpSpPr>
          <a:xfrm>
            <a:off x="1252949" y="1244208"/>
            <a:ext cx="370336" cy="337375"/>
            <a:chOff x="-2" y="0"/>
            <a:chExt cx="975853" cy="889000"/>
          </a:xfrm>
        </p:grpSpPr>
        <p:pic>
          <p:nvPicPr>
            <p:cNvPr id="5127" name="Google Shape;5127;p781"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5128" name="Google Shape;5128;p781"/>
            <p:cNvGrpSpPr/>
            <p:nvPr/>
          </p:nvGrpSpPr>
          <p:grpSpPr>
            <a:xfrm>
              <a:off x="-2" y="80324"/>
              <a:ext cx="519307" cy="632020"/>
              <a:chOff x="-1" y="0"/>
              <a:chExt cx="519307" cy="632020"/>
            </a:xfrm>
          </p:grpSpPr>
          <p:sp>
            <p:nvSpPr>
              <p:cNvPr id="5129" name="Google Shape;5129;p781"/>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30" name="Google Shape;5130;p781"/>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31" name="Google Shape;5131;p781"/>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32" name="Google Shape;5132;p781"/>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33" name="Google Shape;5133;p781"/>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5134"/>
        <p:cNvGrpSpPr/>
        <p:nvPr/>
      </p:nvGrpSpPr>
      <p:grpSpPr>
        <a:xfrm>
          <a:off x="0" y="0"/>
          <a:ext cx="0" cy="0"/>
          <a:chOff x="0" y="0"/>
          <a:chExt cx="0" cy="0"/>
        </a:xfrm>
      </p:grpSpPr>
      <p:grpSp>
        <p:nvGrpSpPr>
          <p:cNvPr id="5135" name="Google Shape;5135;p782"/>
          <p:cNvGrpSpPr/>
          <p:nvPr/>
        </p:nvGrpSpPr>
        <p:grpSpPr>
          <a:xfrm>
            <a:off x="1253738" y="1273127"/>
            <a:ext cx="378455" cy="240983"/>
            <a:chOff x="-1" y="0"/>
            <a:chExt cx="997247" cy="635001"/>
          </a:xfrm>
        </p:grpSpPr>
        <p:pic>
          <p:nvPicPr>
            <p:cNvPr id="5136" name="Google Shape;5136;p782"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5137" name="Google Shape;5137;p782"/>
            <p:cNvGrpSpPr/>
            <p:nvPr/>
          </p:nvGrpSpPr>
          <p:grpSpPr>
            <a:xfrm>
              <a:off x="-1" y="1080"/>
              <a:ext cx="519987" cy="632825"/>
              <a:chOff x="-1" y="0"/>
              <a:chExt cx="519987" cy="632825"/>
            </a:xfrm>
          </p:grpSpPr>
          <p:sp>
            <p:nvSpPr>
              <p:cNvPr id="5138" name="Google Shape;5138;p782"/>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39" name="Google Shape;5139;p782"/>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40" name="Google Shape;5140;p782"/>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41" name="Google Shape;5141;p78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42" name="Google Shape;5142;p78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5143"/>
        <p:cNvGrpSpPr/>
        <p:nvPr/>
      </p:nvGrpSpPr>
      <p:grpSpPr>
        <a:xfrm>
          <a:off x="0" y="0"/>
          <a:ext cx="0" cy="0"/>
          <a:chOff x="0" y="0"/>
          <a:chExt cx="0" cy="0"/>
        </a:xfrm>
      </p:grpSpPr>
      <p:grpSp>
        <p:nvGrpSpPr>
          <p:cNvPr id="5144" name="Google Shape;5144;p783"/>
          <p:cNvGrpSpPr/>
          <p:nvPr/>
        </p:nvGrpSpPr>
        <p:grpSpPr>
          <a:xfrm>
            <a:off x="1248184" y="1268309"/>
            <a:ext cx="395168" cy="240974"/>
            <a:chOff x="-1" y="0"/>
            <a:chExt cx="1041286" cy="634978"/>
          </a:xfrm>
        </p:grpSpPr>
        <p:pic>
          <p:nvPicPr>
            <p:cNvPr id="5145" name="Google Shape;5145;p783"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5146" name="Google Shape;5146;p783"/>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47" name="Google Shape;5147;p783"/>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48" name="Google Shape;5148;p783"/>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5149" name="Google Shape;5149;p78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50" name="Google Shape;5150;p78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5151"/>
        <p:cNvGrpSpPr/>
        <p:nvPr/>
      </p:nvGrpSpPr>
      <p:grpSpPr>
        <a:xfrm>
          <a:off x="0" y="0"/>
          <a:ext cx="0" cy="0"/>
          <a:chOff x="0" y="0"/>
          <a:chExt cx="0" cy="0"/>
        </a:xfrm>
      </p:grpSpPr>
      <p:grpSp>
        <p:nvGrpSpPr>
          <p:cNvPr id="5152" name="Google Shape;5152;p784"/>
          <p:cNvGrpSpPr/>
          <p:nvPr/>
        </p:nvGrpSpPr>
        <p:grpSpPr>
          <a:xfrm>
            <a:off x="1245989" y="1268304"/>
            <a:ext cx="379795" cy="240982"/>
            <a:chOff x="-1" y="0"/>
            <a:chExt cx="1000777" cy="634999"/>
          </a:xfrm>
        </p:grpSpPr>
        <p:pic>
          <p:nvPicPr>
            <p:cNvPr id="5153" name="Google Shape;5153;p784"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5154" name="Google Shape;5154;p784"/>
            <p:cNvGrpSpPr/>
            <p:nvPr/>
          </p:nvGrpSpPr>
          <p:grpSpPr>
            <a:xfrm>
              <a:off x="-1" y="4913"/>
              <a:ext cx="517726" cy="630086"/>
              <a:chOff x="-1" y="0"/>
              <a:chExt cx="517726" cy="630086"/>
            </a:xfrm>
          </p:grpSpPr>
          <p:sp>
            <p:nvSpPr>
              <p:cNvPr id="5155" name="Google Shape;5155;p784"/>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56" name="Google Shape;5156;p784"/>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57" name="Google Shape;5157;p784"/>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58" name="Google Shape;5158;p78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59" name="Google Shape;5159;p78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5160"/>
        <p:cNvGrpSpPr/>
        <p:nvPr/>
      </p:nvGrpSpPr>
      <p:grpSpPr>
        <a:xfrm>
          <a:off x="0" y="0"/>
          <a:ext cx="0" cy="0"/>
          <a:chOff x="0" y="0"/>
          <a:chExt cx="0" cy="0"/>
        </a:xfrm>
      </p:grpSpPr>
      <p:grpSp>
        <p:nvGrpSpPr>
          <p:cNvPr id="5161" name="Google Shape;5161;p785"/>
          <p:cNvGrpSpPr/>
          <p:nvPr/>
        </p:nvGrpSpPr>
        <p:grpSpPr>
          <a:xfrm>
            <a:off x="1244274" y="1278885"/>
            <a:ext cx="393097" cy="241046"/>
            <a:chOff x="-2" y="0"/>
            <a:chExt cx="1035555" cy="635001"/>
          </a:xfrm>
        </p:grpSpPr>
        <p:pic>
          <p:nvPicPr>
            <p:cNvPr id="5162" name="Google Shape;5162;p785"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5163" name="Google Shape;5163;p785"/>
            <p:cNvGrpSpPr/>
            <p:nvPr/>
          </p:nvGrpSpPr>
          <p:grpSpPr>
            <a:xfrm>
              <a:off x="-2" y="1080"/>
              <a:ext cx="519987" cy="632825"/>
              <a:chOff x="-1" y="0"/>
              <a:chExt cx="519987" cy="632825"/>
            </a:xfrm>
          </p:grpSpPr>
          <p:sp>
            <p:nvSpPr>
              <p:cNvPr id="5164" name="Google Shape;5164;p785"/>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65" name="Google Shape;5165;p785"/>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66" name="Google Shape;5166;p785"/>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67" name="Google Shape;5167;p78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68" name="Google Shape;5168;p78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5169"/>
        <p:cNvGrpSpPr/>
        <p:nvPr/>
      </p:nvGrpSpPr>
      <p:grpSpPr>
        <a:xfrm>
          <a:off x="0" y="0"/>
          <a:ext cx="0" cy="0"/>
          <a:chOff x="0" y="0"/>
          <a:chExt cx="0" cy="0"/>
        </a:xfrm>
      </p:grpSpPr>
      <p:grpSp>
        <p:nvGrpSpPr>
          <p:cNvPr id="5170" name="Google Shape;5170;p786"/>
          <p:cNvGrpSpPr/>
          <p:nvPr/>
        </p:nvGrpSpPr>
        <p:grpSpPr>
          <a:xfrm>
            <a:off x="1245484" y="1268286"/>
            <a:ext cx="371120" cy="240982"/>
            <a:chOff x="-1" y="0"/>
            <a:chExt cx="977918" cy="634999"/>
          </a:xfrm>
        </p:grpSpPr>
        <p:pic>
          <p:nvPicPr>
            <p:cNvPr id="5171" name="Google Shape;5171;p786"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5172" name="Google Shape;5172;p786"/>
            <p:cNvGrpSpPr/>
            <p:nvPr/>
          </p:nvGrpSpPr>
          <p:grpSpPr>
            <a:xfrm>
              <a:off x="-1" y="4913"/>
              <a:ext cx="517726" cy="630086"/>
              <a:chOff x="-1" y="0"/>
              <a:chExt cx="517726" cy="630086"/>
            </a:xfrm>
          </p:grpSpPr>
          <p:sp>
            <p:nvSpPr>
              <p:cNvPr id="5173" name="Google Shape;5173;p78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74" name="Google Shape;5174;p78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75" name="Google Shape;5175;p78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76" name="Google Shape;5176;p78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77" name="Google Shape;5177;p78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5178"/>
        <p:cNvGrpSpPr/>
        <p:nvPr/>
      </p:nvGrpSpPr>
      <p:grpSpPr>
        <a:xfrm>
          <a:off x="0" y="0"/>
          <a:ext cx="0" cy="0"/>
          <a:chOff x="0" y="0"/>
          <a:chExt cx="0" cy="0"/>
        </a:xfrm>
      </p:grpSpPr>
      <p:grpSp>
        <p:nvGrpSpPr>
          <p:cNvPr id="5179" name="Google Shape;5179;p787"/>
          <p:cNvGrpSpPr/>
          <p:nvPr/>
        </p:nvGrpSpPr>
        <p:grpSpPr>
          <a:xfrm>
            <a:off x="1246354" y="1268290"/>
            <a:ext cx="388602" cy="240982"/>
            <a:chOff x="-1" y="0"/>
            <a:chExt cx="1023984" cy="634999"/>
          </a:xfrm>
        </p:grpSpPr>
        <p:pic>
          <p:nvPicPr>
            <p:cNvPr id="5180" name="Google Shape;5180;p787"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5181" name="Google Shape;5181;p787"/>
            <p:cNvGrpSpPr/>
            <p:nvPr/>
          </p:nvGrpSpPr>
          <p:grpSpPr>
            <a:xfrm>
              <a:off x="-1" y="4913"/>
              <a:ext cx="517726" cy="630086"/>
              <a:chOff x="-1" y="0"/>
              <a:chExt cx="517726" cy="630086"/>
            </a:xfrm>
          </p:grpSpPr>
          <p:sp>
            <p:nvSpPr>
              <p:cNvPr id="5182" name="Google Shape;5182;p787"/>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83" name="Google Shape;5183;p787"/>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84" name="Google Shape;5184;p787"/>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85" name="Google Shape;5185;p78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86" name="Google Shape;5186;p78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5187"/>
        <p:cNvGrpSpPr/>
        <p:nvPr/>
      </p:nvGrpSpPr>
      <p:grpSpPr>
        <a:xfrm>
          <a:off x="0" y="0"/>
          <a:ext cx="0" cy="0"/>
          <a:chOff x="0" y="0"/>
          <a:chExt cx="0" cy="0"/>
        </a:xfrm>
      </p:grpSpPr>
      <p:grpSp>
        <p:nvGrpSpPr>
          <p:cNvPr id="5188" name="Google Shape;5188;p788"/>
          <p:cNvGrpSpPr/>
          <p:nvPr/>
        </p:nvGrpSpPr>
        <p:grpSpPr>
          <a:xfrm>
            <a:off x="1246016" y="1265275"/>
            <a:ext cx="389276" cy="240919"/>
            <a:chOff x="-1" y="0"/>
            <a:chExt cx="1026029" cy="634999"/>
          </a:xfrm>
        </p:grpSpPr>
        <p:pic>
          <p:nvPicPr>
            <p:cNvPr id="5189" name="Google Shape;5189;p788"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5190" name="Google Shape;5190;p788"/>
            <p:cNvGrpSpPr/>
            <p:nvPr/>
          </p:nvGrpSpPr>
          <p:grpSpPr>
            <a:xfrm>
              <a:off x="-1" y="4913"/>
              <a:ext cx="517726" cy="630086"/>
              <a:chOff x="-1" y="0"/>
              <a:chExt cx="517726" cy="630086"/>
            </a:xfrm>
          </p:grpSpPr>
          <p:sp>
            <p:nvSpPr>
              <p:cNvPr id="5191" name="Google Shape;5191;p788"/>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92" name="Google Shape;5192;p788"/>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193" name="Google Shape;5193;p788"/>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194" name="Google Shape;5194;p78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195" name="Google Shape;5195;p78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545"/>
        <p:cNvGrpSpPr/>
        <p:nvPr/>
      </p:nvGrpSpPr>
      <p:grpSpPr>
        <a:xfrm>
          <a:off x="0" y="0"/>
          <a:ext cx="0" cy="0"/>
          <a:chOff x="0" y="0"/>
          <a:chExt cx="0" cy="0"/>
        </a:xfrm>
      </p:grpSpPr>
      <p:sp>
        <p:nvSpPr>
          <p:cNvPr id="546" name="Google Shape;546;p8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47" name="Google Shape;547;p80"/>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548" name="Google Shape;548;p80"/>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549" name="Google Shape;549;p80"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550" name="Google Shape;550;p80"/>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51" name="Google Shape;551;p80"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552" name="Google Shape;552;p80"/>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53" name="Google Shape;553;p80"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5196"/>
        <p:cNvGrpSpPr/>
        <p:nvPr/>
      </p:nvGrpSpPr>
      <p:grpSpPr>
        <a:xfrm>
          <a:off x="0" y="0"/>
          <a:ext cx="0" cy="0"/>
          <a:chOff x="0" y="0"/>
          <a:chExt cx="0" cy="0"/>
        </a:xfrm>
      </p:grpSpPr>
      <p:sp>
        <p:nvSpPr>
          <p:cNvPr id="5197" name="Google Shape;5197;p789"/>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5198" name="Google Shape;5198;p789"/>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5199" name="Google Shape;5199;p789"/>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5200" name="Google Shape;5200;p789"/>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5201" name="Google Shape;5201;p789"/>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5202"/>
        <p:cNvGrpSpPr/>
        <p:nvPr/>
      </p:nvGrpSpPr>
      <p:grpSpPr>
        <a:xfrm>
          <a:off x="0" y="0"/>
          <a:ext cx="0" cy="0"/>
          <a:chOff x="0" y="0"/>
          <a:chExt cx="0" cy="0"/>
        </a:xfrm>
      </p:grpSpPr>
      <p:sp>
        <p:nvSpPr>
          <p:cNvPr id="5203" name="Google Shape;5203;p790"/>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5204" name="Google Shape;5204;p790"/>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5205" name="Google Shape;5205;p790"/>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5206" name="Google Shape;5206;p790"/>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5207" name="Google Shape;5207;p790"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5208" name="Google Shape;5208;p790"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5209" name="Google Shape;5209;p790"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5210" name="Google Shape;5210;p790"/>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5211" name="Google Shape;5211;p790"/>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5212" name="Google Shape;5212;p790"/>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5213"/>
        <p:cNvGrpSpPr/>
        <p:nvPr/>
      </p:nvGrpSpPr>
      <p:grpSpPr>
        <a:xfrm>
          <a:off x="0" y="0"/>
          <a:ext cx="0" cy="0"/>
          <a:chOff x="0" y="0"/>
          <a:chExt cx="0" cy="0"/>
        </a:xfrm>
      </p:grpSpPr>
      <p:pic>
        <p:nvPicPr>
          <p:cNvPr id="5214" name="Google Shape;5214;p791"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5215" name="Google Shape;5215;p791"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5216" name="Google Shape;5216;p791"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5217" name="Google Shape;5217;p791"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5218" name="Google Shape;5218;p791"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5219" name="Google Shape;5219;p791"/>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5220" name="Google Shape;5220;p791"/>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5221" name="Google Shape;5221;p791"/>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5222" name="Google Shape;5222;p791"/>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5223" name="Google Shape;5223;p791"/>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5224" name="Google Shape;5224;p791"/>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5225" name="Google Shape;5225;p791"/>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5226"/>
        <p:cNvGrpSpPr/>
        <p:nvPr/>
      </p:nvGrpSpPr>
      <p:grpSpPr>
        <a:xfrm>
          <a:off x="0" y="0"/>
          <a:ext cx="0" cy="0"/>
          <a:chOff x="0" y="0"/>
          <a:chExt cx="0" cy="0"/>
        </a:xfrm>
      </p:grpSpPr>
      <p:sp>
        <p:nvSpPr>
          <p:cNvPr id="5227" name="Google Shape;5227;p792"/>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228" name="Google Shape;5228;p792"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5229" name="Google Shape;5229;p792"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5230" name="Google Shape;5230;p792"/>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5231" name="Google Shape;5231;p792"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5232" name="Google Shape;5232;p792"/>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5233" name="Google Shape;5233;p792"/>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5234" name="Google Shape;5234;p792"/>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5235" name="Google Shape;5235;p792"/>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5236" name="Google Shape;5236;p792"/>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5237" name="Google Shape;5237;p792"/>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5238" name="Google Shape;5238;p792"/>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5239" name="Google Shape;5239;p792"/>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5240" name="Google Shape;5240;p792"/>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5241" name="Google Shape;5241;p792"/>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5242" name="Google Shape;5242;p792"/>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5243" name="Google Shape;5243;p792"/>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5244"/>
        <p:cNvGrpSpPr/>
        <p:nvPr/>
      </p:nvGrpSpPr>
      <p:grpSpPr>
        <a:xfrm>
          <a:off x="0" y="0"/>
          <a:ext cx="0" cy="0"/>
          <a:chOff x="0" y="0"/>
          <a:chExt cx="0" cy="0"/>
        </a:xfrm>
      </p:grpSpPr>
      <p:sp>
        <p:nvSpPr>
          <p:cNvPr id="5245" name="Google Shape;5245;p793"/>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246" name="Google Shape;5246;p793"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5247" name="Google Shape;5247;p793"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5248" name="Google Shape;5248;p793"/>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249" name="Google Shape;5249;p793"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5250" name="Google Shape;5250;p793"/>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5251" name="Google Shape;5251;p793"/>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5252" name="Google Shape;5252;p793"/>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5253" name="Google Shape;5253;p793"/>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5254"/>
        <p:cNvGrpSpPr/>
        <p:nvPr/>
      </p:nvGrpSpPr>
      <p:grpSpPr>
        <a:xfrm>
          <a:off x="0" y="0"/>
          <a:ext cx="0" cy="0"/>
          <a:chOff x="0" y="0"/>
          <a:chExt cx="0" cy="0"/>
        </a:xfrm>
      </p:grpSpPr>
      <p:sp>
        <p:nvSpPr>
          <p:cNvPr id="5255" name="Google Shape;5255;p794"/>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256" name="Google Shape;5256;p794"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5257" name="Google Shape;5257;p794"/>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258" name="Google Shape;5258;p794"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5259" name="Google Shape;5259;p794"/>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5260" name="Google Shape;5260;p794"/>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5261" name="Google Shape;5261;p794"/>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5262" name="Google Shape;5262;p794"/>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5263" name="Google Shape;5263;p794"/>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5264" name="Google Shape;5264;p794"/>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5265"/>
        <p:cNvGrpSpPr/>
        <p:nvPr/>
      </p:nvGrpSpPr>
      <p:grpSpPr>
        <a:xfrm>
          <a:off x="0" y="0"/>
          <a:ext cx="0" cy="0"/>
          <a:chOff x="0" y="0"/>
          <a:chExt cx="0" cy="0"/>
        </a:xfrm>
      </p:grpSpPr>
      <p:sp>
        <p:nvSpPr>
          <p:cNvPr id="5266" name="Google Shape;5266;p795"/>
          <p:cNvSpPr/>
          <p:nvPr/>
        </p:nvSpPr>
        <p:spPr>
          <a:xfrm>
            <a:off x="-66325" y="-74600"/>
            <a:ext cx="9276600" cy="53058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5267"/>
        <p:cNvGrpSpPr/>
        <p:nvPr/>
      </p:nvGrpSpPr>
      <p:grpSpPr>
        <a:xfrm>
          <a:off x="0" y="0"/>
          <a:ext cx="0" cy="0"/>
          <a:chOff x="0" y="0"/>
          <a:chExt cx="0" cy="0"/>
        </a:xfrm>
      </p:grpSpPr>
      <p:pic>
        <p:nvPicPr>
          <p:cNvPr id="5268" name="Google Shape;5268;p796"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5269" name="Google Shape;5269;p796"/>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5270" name="Google Shape;5270;p796"/>
          <p:cNvGrpSpPr/>
          <p:nvPr/>
        </p:nvGrpSpPr>
        <p:grpSpPr>
          <a:xfrm>
            <a:off x="747481" y="2749896"/>
            <a:ext cx="7595066" cy="1986667"/>
            <a:chOff x="0" y="-1"/>
            <a:chExt cx="20253510" cy="5297778"/>
          </a:xfrm>
        </p:grpSpPr>
        <p:sp>
          <p:nvSpPr>
            <p:cNvPr id="5271" name="Google Shape;5271;p796"/>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272" name="Google Shape;5272;p796"/>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5273" name="Google Shape;5273;p796"/>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5274" name="Google Shape;5274;p796"/>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5275" name="Google Shape;5275;p796"/>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5276" name="Google Shape;5276;p796"/>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5277" name="Google Shape;5277;p796"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5278" name="Google Shape;5278;p796"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5279" name="Google Shape;5279;p796"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5280" name="Google Shape;5280;p796"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5281" name="Google Shape;5281;p796"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5282" name="Google Shape;5282;p796"/>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283" name="Google Shape;5283;p796"/>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5284"/>
        <p:cNvGrpSpPr/>
        <p:nvPr/>
      </p:nvGrpSpPr>
      <p:grpSpPr>
        <a:xfrm>
          <a:off x="0" y="0"/>
          <a:ext cx="0" cy="0"/>
          <a:chOff x="0" y="0"/>
          <a:chExt cx="0" cy="0"/>
        </a:xfrm>
      </p:grpSpPr>
      <p:sp>
        <p:nvSpPr>
          <p:cNvPr id="5285" name="Google Shape;5285;p79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5286" name="Google Shape;5286;p797"/>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87" name="Google Shape;5287;p797"/>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5288"/>
        <p:cNvGrpSpPr/>
        <p:nvPr/>
      </p:nvGrpSpPr>
      <p:grpSpPr>
        <a:xfrm>
          <a:off x="0" y="0"/>
          <a:ext cx="0" cy="0"/>
          <a:chOff x="0" y="0"/>
          <a:chExt cx="0" cy="0"/>
        </a:xfrm>
      </p:grpSpPr>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554"/>
        <p:cNvGrpSpPr/>
        <p:nvPr/>
      </p:nvGrpSpPr>
      <p:grpSpPr>
        <a:xfrm>
          <a:off x="0" y="0"/>
          <a:ext cx="0" cy="0"/>
          <a:chOff x="0" y="0"/>
          <a:chExt cx="0" cy="0"/>
        </a:xfrm>
      </p:grpSpPr>
      <p:sp>
        <p:nvSpPr>
          <p:cNvPr id="555" name="Google Shape;555;p81"/>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5289"/>
        <p:cNvGrpSpPr/>
        <p:nvPr/>
      </p:nvGrpSpPr>
      <p:grpSpPr>
        <a:xfrm>
          <a:off x="0" y="0"/>
          <a:ext cx="0" cy="0"/>
          <a:chOff x="0" y="0"/>
          <a:chExt cx="0" cy="0"/>
        </a:xfrm>
      </p:grpSpPr>
      <p:sp>
        <p:nvSpPr>
          <p:cNvPr id="5290" name="Google Shape;5290;p799"/>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291" name="Google Shape;5291;p799"/>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292" name="Google Shape;5292;p799"/>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5293" name="Google Shape;5293;p799"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5294" name="Google Shape;5294;p799"/>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5295"/>
        <p:cNvGrpSpPr/>
        <p:nvPr/>
      </p:nvGrpSpPr>
      <p:grpSpPr>
        <a:xfrm>
          <a:off x="0" y="0"/>
          <a:ext cx="0" cy="0"/>
          <a:chOff x="0" y="0"/>
          <a:chExt cx="0" cy="0"/>
        </a:xfrm>
      </p:grpSpPr>
      <p:sp>
        <p:nvSpPr>
          <p:cNvPr id="5296" name="Google Shape;5296;p800"/>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297" name="Google Shape;5297;p800"/>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298" name="Google Shape;5298;p800"/>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5299"/>
        <p:cNvGrpSpPr/>
        <p:nvPr/>
      </p:nvGrpSpPr>
      <p:grpSpPr>
        <a:xfrm>
          <a:off x="0" y="0"/>
          <a:ext cx="0" cy="0"/>
          <a:chOff x="0" y="0"/>
          <a:chExt cx="0" cy="0"/>
        </a:xfrm>
      </p:grpSpPr>
      <p:sp>
        <p:nvSpPr>
          <p:cNvPr id="5300" name="Google Shape;5300;p801"/>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01" name="Google Shape;5301;p801"/>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302" name="Google Shape;5302;p801"/>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5303"/>
        <p:cNvGrpSpPr/>
        <p:nvPr/>
      </p:nvGrpSpPr>
      <p:grpSpPr>
        <a:xfrm>
          <a:off x="0" y="0"/>
          <a:ext cx="0" cy="0"/>
          <a:chOff x="0" y="0"/>
          <a:chExt cx="0" cy="0"/>
        </a:xfrm>
      </p:grpSpPr>
      <p:sp>
        <p:nvSpPr>
          <p:cNvPr id="5304" name="Google Shape;5304;p802"/>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05" name="Google Shape;5305;p802"/>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5306" name="Google Shape;5306;p802"/>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5307"/>
        <p:cNvGrpSpPr/>
        <p:nvPr/>
      </p:nvGrpSpPr>
      <p:grpSpPr>
        <a:xfrm>
          <a:off x="0" y="0"/>
          <a:ext cx="0" cy="0"/>
          <a:chOff x="0" y="0"/>
          <a:chExt cx="0" cy="0"/>
        </a:xfrm>
      </p:grpSpPr>
      <p:sp>
        <p:nvSpPr>
          <p:cNvPr id="5308" name="Google Shape;5308;p803"/>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5309" name="Google Shape;5309;p803"/>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5310" name="Google Shape;5310;p803"/>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5311"/>
        <p:cNvGrpSpPr/>
        <p:nvPr/>
      </p:nvGrpSpPr>
      <p:grpSpPr>
        <a:xfrm>
          <a:off x="0" y="0"/>
          <a:ext cx="0" cy="0"/>
          <a:chOff x="0" y="0"/>
          <a:chExt cx="0" cy="0"/>
        </a:xfrm>
      </p:grpSpPr>
      <p:grpSp>
        <p:nvGrpSpPr>
          <p:cNvPr id="5312" name="Google Shape;5312;p804"/>
          <p:cNvGrpSpPr/>
          <p:nvPr/>
        </p:nvGrpSpPr>
        <p:grpSpPr>
          <a:xfrm>
            <a:off x="-8668" y="1889107"/>
            <a:ext cx="3256862" cy="3263057"/>
            <a:chOff x="0" y="-482600"/>
            <a:chExt cx="8684964" cy="8701485"/>
          </a:xfrm>
        </p:grpSpPr>
        <p:pic>
          <p:nvPicPr>
            <p:cNvPr id="5313" name="Google Shape;5313;p804"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5314" name="Google Shape;5314;p804"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5315" name="Google Shape;5315;p804"/>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16" name="Google Shape;5316;p804"/>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5317"/>
        <p:cNvGrpSpPr/>
        <p:nvPr/>
      </p:nvGrpSpPr>
      <p:grpSpPr>
        <a:xfrm>
          <a:off x="0" y="0"/>
          <a:ext cx="0" cy="0"/>
          <a:chOff x="0" y="0"/>
          <a:chExt cx="0" cy="0"/>
        </a:xfrm>
      </p:grpSpPr>
      <p:sp>
        <p:nvSpPr>
          <p:cNvPr id="5318" name="Google Shape;5318;p805"/>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19" name="Google Shape;5319;p805"/>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5320" name="Google Shape;5320;p805"/>
          <p:cNvGrpSpPr/>
          <p:nvPr/>
        </p:nvGrpSpPr>
        <p:grpSpPr>
          <a:xfrm>
            <a:off x="5569" y="691136"/>
            <a:ext cx="3149914" cy="4449334"/>
            <a:chOff x="0" y="0"/>
            <a:chExt cx="8399770" cy="11864891"/>
          </a:xfrm>
        </p:grpSpPr>
        <p:pic>
          <p:nvPicPr>
            <p:cNvPr id="5321" name="Google Shape;5321;p805"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5322" name="Google Shape;5322;p805"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5323"/>
        <p:cNvGrpSpPr/>
        <p:nvPr/>
      </p:nvGrpSpPr>
      <p:grpSpPr>
        <a:xfrm>
          <a:off x="0" y="0"/>
          <a:ext cx="0" cy="0"/>
          <a:chOff x="0" y="0"/>
          <a:chExt cx="0" cy="0"/>
        </a:xfrm>
      </p:grpSpPr>
      <p:sp>
        <p:nvSpPr>
          <p:cNvPr id="5324" name="Google Shape;5324;p806"/>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25" name="Google Shape;5325;p806"/>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5326" name="Google Shape;5326;p806"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5327"/>
        <p:cNvGrpSpPr/>
        <p:nvPr/>
      </p:nvGrpSpPr>
      <p:grpSpPr>
        <a:xfrm>
          <a:off x="0" y="0"/>
          <a:ext cx="0" cy="0"/>
          <a:chOff x="0" y="0"/>
          <a:chExt cx="0" cy="0"/>
        </a:xfrm>
      </p:grpSpPr>
      <p:sp>
        <p:nvSpPr>
          <p:cNvPr id="5328" name="Google Shape;5328;p807"/>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29" name="Google Shape;5329;p807"/>
          <p:cNvSpPr>
            <a:spLocks noGrp="1"/>
          </p:cNvSpPr>
          <p:nvPr>
            <p:ph type="pic" idx="2"/>
          </p:nvPr>
        </p:nvSpPr>
        <p:spPr>
          <a:xfrm>
            <a:off x="629625" y="1096175"/>
            <a:ext cx="2986800" cy="2951100"/>
          </a:xfrm>
          <a:prstGeom prst="roundRect">
            <a:avLst>
              <a:gd name="adj" fmla="val 1367"/>
            </a:avLst>
          </a:prstGeom>
          <a:noFill/>
          <a:ln>
            <a:noFill/>
          </a:ln>
        </p:spPr>
      </p:sp>
      <p:sp>
        <p:nvSpPr>
          <p:cNvPr id="5330" name="Google Shape;5330;p807"/>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5331"/>
        <p:cNvGrpSpPr/>
        <p:nvPr/>
      </p:nvGrpSpPr>
      <p:grpSpPr>
        <a:xfrm>
          <a:off x="0" y="0"/>
          <a:ext cx="0" cy="0"/>
          <a:chOff x="0" y="0"/>
          <a:chExt cx="0" cy="0"/>
        </a:xfrm>
      </p:grpSpPr>
      <p:sp>
        <p:nvSpPr>
          <p:cNvPr id="5332" name="Google Shape;5332;p808"/>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33" name="Google Shape;5333;p808"/>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5334" name="Google Shape;5334;p808"/>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41"/>
        <p:cNvGrpSpPr/>
        <p:nvPr/>
      </p:nvGrpSpPr>
      <p:grpSpPr>
        <a:xfrm>
          <a:off x="0" y="0"/>
          <a:ext cx="0" cy="0"/>
          <a:chOff x="0" y="0"/>
          <a:chExt cx="0" cy="0"/>
        </a:xfrm>
      </p:grpSpPr>
      <p:sp>
        <p:nvSpPr>
          <p:cNvPr id="42" name="Google Shape;42;p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3" name="Google Shape;43;p9"/>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44" name="Google Shape;44;p9"/>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45" name="Google Shape;45;p9"/>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46" name="Google Shape;46;p9"/>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556"/>
        <p:cNvGrpSpPr/>
        <p:nvPr/>
      </p:nvGrpSpPr>
      <p:grpSpPr>
        <a:xfrm>
          <a:off x="0" y="0"/>
          <a:ext cx="0" cy="0"/>
          <a:chOff x="0" y="0"/>
          <a:chExt cx="0" cy="0"/>
        </a:xfrm>
      </p:grpSpPr>
      <p:sp>
        <p:nvSpPr>
          <p:cNvPr id="557" name="Google Shape;557;p82"/>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5335"/>
        <p:cNvGrpSpPr/>
        <p:nvPr/>
      </p:nvGrpSpPr>
      <p:grpSpPr>
        <a:xfrm>
          <a:off x="0" y="0"/>
          <a:ext cx="0" cy="0"/>
          <a:chOff x="0" y="0"/>
          <a:chExt cx="0" cy="0"/>
        </a:xfrm>
      </p:grpSpPr>
      <p:sp>
        <p:nvSpPr>
          <p:cNvPr id="5336" name="Google Shape;5336;p809"/>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37" name="Google Shape;5337;p809"/>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338" name="Google Shape;5338;p809"/>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39" name="Google Shape;5339;p809"/>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40" name="Google Shape;5340;p809"/>
          <p:cNvSpPr>
            <a:spLocks noGrp="1"/>
          </p:cNvSpPr>
          <p:nvPr>
            <p:ph type="pic" idx="4"/>
          </p:nvPr>
        </p:nvSpPr>
        <p:spPr>
          <a:xfrm>
            <a:off x="4552860" y="745100"/>
            <a:ext cx="908100" cy="897300"/>
          </a:xfrm>
          <a:prstGeom prst="roundRect">
            <a:avLst>
              <a:gd name="adj" fmla="val 8544"/>
            </a:avLst>
          </a:prstGeom>
          <a:noFill/>
          <a:ln>
            <a:noFill/>
          </a:ln>
        </p:spPr>
      </p:sp>
      <p:sp>
        <p:nvSpPr>
          <p:cNvPr id="5341" name="Google Shape;5341;p809"/>
          <p:cNvSpPr>
            <a:spLocks noGrp="1"/>
          </p:cNvSpPr>
          <p:nvPr>
            <p:ph type="pic" idx="5"/>
          </p:nvPr>
        </p:nvSpPr>
        <p:spPr>
          <a:xfrm>
            <a:off x="4552860" y="2165450"/>
            <a:ext cx="908100" cy="897300"/>
          </a:xfrm>
          <a:prstGeom prst="roundRect">
            <a:avLst>
              <a:gd name="adj" fmla="val 8544"/>
            </a:avLst>
          </a:prstGeom>
          <a:noFill/>
          <a:ln>
            <a:noFill/>
          </a:ln>
        </p:spPr>
      </p:sp>
      <p:sp>
        <p:nvSpPr>
          <p:cNvPr id="5342" name="Google Shape;5342;p809"/>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5343"/>
        <p:cNvGrpSpPr/>
        <p:nvPr/>
      </p:nvGrpSpPr>
      <p:grpSpPr>
        <a:xfrm>
          <a:off x="0" y="0"/>
          <a:ext cx="0" cy="0"/>
          <a:chOff x="0" y="0"/>
          <a:chExt cx="0" cy="0"/>
        </a:xfrm>
      </p:grpSpPr>
      <p:sp>
        <p:nvSpPr>
          <p:cNvPr id="5344" name="Google Shape;5344;p810"/>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45" name="Google Shape;5345;p810"/>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346" name="Google Shape;5346;p810"/>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47" name="Google Shape;5347;p810"/>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48" name="Google Shape;5348;p810"/>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349" name="Google Shape;5349;p810"/>
          <p:cNvSpPr>
            <a:spLocks noGrp="1"/>
          </p:cNvSpPr>
          <p:nvPr>
            <p:ph type="pic" idx="5"/>
          </p:nvPr>
        </p:nvSpPr>
        <p:spPr>
          <a:xfrm>
            <a:off x="1441575" y="1433200"/>
            <a:ext cx="536100" cy="529800"/>
          </a:xfrm>
          <a:prstGeom prst="roundRect">
            <a:avLst>
              <a:gd name="adj" fmla="val 8244"/>
            </a:avLst>
          </a:prstGeom>
          <a:noFill/>
          <a:ln>
            <a:noFill/>
          </a:ln>
        </p:spPr>
      </p:sp>
      <p:sp>
        <p:nvSpPr>
          <p:cNvPr id="5350" name="Google Shape;5350;p810"/>
          <p:cNvSpPr>
            <a:spLocks noGrp="1"/>
          </p:cNvSpPr>
          <p:nvPr>
            <p:ph type="pic" idx="6"/>
          </p:nvPr>
        </p:nvSpPr>
        <p:spPr>
          <a:xfrm>
            <a:off x="5321175" y="1433200"/>
            <a:ext cx="536100" cy="529800"/>
          </a:xfrm>
          <a:prstGeom prst="roundRect">
            <a:avLst>
              <a:gd name="adj" fmla="val 8244"/>
            </a:avLst>
          </a:prstGeom>
          <a:noFill/>
          <a:ln>
            <a:noFill/>
          </a:ln>
        </p:spPr>
      </p:sp>
      <p:sp>
        <p:nvSpPr>
          <p:cNvPr id="5351" name="Google Shape;5351;p810"/>
          <p:cNvSpPr>
            <a:spLocks noGrp="1"/>
          </p:cNvSpPr>
          <p:nvPr>
            <p:ph type="pic" idx="7"/>
          </p:nvPr>
        </p:nvSpPr>
        <p:spPr>
          <a:xfrm>
            <a:off x="1441575" y="3236613"/>
            <a:ext cx="536100" cy="529800"/>
          </a:xfrm>
          <a:prstGeom prst="roundRect">
            <a:avLst>
              <a:gd name="adj" fmla="val 8244"/>
            </a:avLst>
          </a:prstGeom>
          <a:noFill/>
          <a:ln>
            <a:noFill/>
          </a:ln>
        </p:spPr>
      </p:sp>
      <p:sp>
        <p:nvSpPr>
          <p:cNvPr id="5352" name="Google Shape;5352;p810"/>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5353"/>
        <p:cNvGrpSpPr/>
        <p:nvPr/>
      </p:nvGrpSpPr>
      <p:grpSpPr>
        <a:xfrm>
          <a:off x="0" y="0"/>
          <a:ext cx="0" cy="0"/>
          <a:chOff x="0" y="0"/>
          <a:chExt cx="0" cy="0"/>
        </a:xfrm>
      </p:grpSpPr>
      <p:sp>
        <p:nvSpPr>
          <p:cNvPr id="5354" name="Google Shape;5354;p811"/>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5355" name="Google Shape;5355;p811"/>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5356" name="Google Shape;5356;p811"/>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5357" name="Google Shape;5357;p811"/>
          <p:cNvSpPr>
            <a:spLocks noGrp="1"/>
          </p:cNvSpPr>
          <p:nvPr>
            <p:ph type="pic" idx="4"/>
          </p:nvPr>
        </p:nvSpPr>
        <p:spPr>
          <a:xfrm>
            <a:off x="787747" y="1694837"/>
            <a:ext cx="536100" cy="529800"/>
          </a:xfrm>
          <a:prstGeom prst="roundRect">
            <a:avLst>
              <a:gd name="adj" fmla="val 8244"/>
            </a:avLst>
          </a:prstGeom>
          <a:noFill/>
          <a:ln>
            <a:noFill/>
          </a:ln>
        </p:spPr>
      </p:sp>
      <p:sp>
        <p:nvSpPr>
          <p:cNvPr id="5358" name="Google Shape;5358;p811"/>
          <p:cNvSpPr>
            <a:spLocks noGrp="1"/>
          </p:cNvSpPr>
          <p:nvPr>
            <p:ph type="pic" idx="5"/>
          </p:nvPr>
        </p:nvSpPr>
        <p:spPr>
          <a:xfrm>
            <a:off x="3378872" y="1694837"/>
            <a:ext cx="536100" cy="529800"/>
          </a:xfrm>
          <a:prstGeom prst="roundRect">
            <a:avLst>
              <a:gd name="adj" fmla="val 8244"/>
            </a:avLst>
          </a:prstGeom>
          <a:noFill/>
          <a:ln>
            <a:noFill/>
          </a:ln>
        </p:spPr>
      </p:sp>
      <p:sp>
        <p:nvSpPr>
          <p:cNvPr id="5359" name="Google Shape;5359;p811"/>
          <p:cNvSpPr>
            <a:spLocks noGrp="1"/>
          </p:cNvSpPr>
          <p:nvPr>
            <p:ph type="pic" idx="6"/>
          </p:nvPr>
        </p:nvSpPr>
        <p:spPr>
          <a:xfrm>
            <a:off x="5969997" y="1694837"/>
            <a:ext cx="536100" cy="529800"/>
          </a:xfrm>
          <a:prstGeom prst="roundRect">
            <a:avLst>
              <a:gd name="adj" fmla="val 8244"/>
            </a:avLst>
          </a:prstGeom>
          <a:noFill/>
          <a:ln>
            <a:noFill/>
          </a:ln>
        </p:spPr>
      </p:sp>
      <p:sp>
        <p:nvSpPr>
          <p:cNvPr id="5360" name="Google Shape;5360;p811"/>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5361"/>
        <p:cNvGrpSpPr/>
        <p:nvPr/>
      </p:nvGrpSpPr>
      <p:grpSpPr>
        <a:xfrm>
          <a:off x="0" y="0"/>
          <a:ext cx="0" cy="0"/>
          <a:chOff x="0" y="0"/>
          <a:chExt cx="0" cy="0"/>
        </a:xfrm>
      </p:grpSpPr>
      <p:sp>
        <p:nvSpPr>
          <p:cNvPr id="5362" name="Google Shape;5362;p812"/>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5363" name="Google Shape;5363;p812"/>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364" name="Google Shape;5364;p812"/>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5365" name="Google Shape;5365;p812"/>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5366" name="Google Shape;5366;p812"/>
          <p:cNvSpPr>
            <a:spLocks noGrp="1"/>
          </p:cNvSpPr>
          <p:nvPr>
            <p:ph type="pic" idx="4"/>
          </p:nvPr>
        </p:nvSpPr>
        <p:spPr>
          <a:xfrm>
            <a:off x="1245775" y="1762900"/>
            <a:ext cx="1229100" cy="1214400"/>
          </a:xfrm>
          <a:prstGeom prst="roundRect">
            <a:avLst>
              <a:gd name="adj" fmla="val 4814"/>
            </a:avLst>
          </a:prstGeom>
          <a:noFill/>
          <a:ln>
            <a:noFill/>
          </a:ln>
        </p:spPr>
      </p:sp>
      <p:sp>
        <p:nvSpPr>
          <p:cNvPr id="5367" name="Google Shape;5367;p812"/>
          <p:cNvSpPr>
            <a:spLocks noGrp="1"/>
          </p:cNvSpPr>
          <p:nvPr>
            <p:ph type="pic" idx="5"/>
          </p:nvPr>
        </p:nvSpPr>
        <p:spPr>
          <a:xfrm>
            <a:off x="3957450" y="1762900"/>
            <a:ext cx="1229100" cy="1214400"/>
          </a:xfrm>
          <a:prstGeom prst="roundRect">
            <a:avLst>
              <a:gd name="adj" fmla="val 4814"/>
            </a:avLst>
          </a:prstGeom>
          <a:noFill/>
          <a:ln>
            <a:noFill/>
          </a:ln>
        </p:spPr>
      </p:sp>
      <p:sp>
        <p:nvSpPr>
          <p:cNvPr id="5368" name="Google Shape;5368;p812"/>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5369"/>
        <p:cNvGrpSpPr/>
        <p:nvPr/>
      </p:nvGrpSpPr>
      <p:grpSpPr>
        <a:xfrm>
          <a:off x="0" y="0"/>
          <a:ext cx="0" cy="0"/>
          <a:chOff x="0" y="0"/>
          <a:chExt cx="0" cy="0"/>
        </a:xfrm>
      </p:grpSpPr>
      <p:sp>
        <p:nvSpPr>
          <p:cNvPr id="5370" name="Google Shape;5370;p813"/>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5371" name="Google Shape;5371;p813"/>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5372" name="Google Shape;5372;p813"/>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5373" name="Google Shape;5373;p813"/>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5374" name="Google Shape;5374;p813"/>
          <p:cNvSpPr>
            <a:spLocks noGrp="1"/>
          </p:cNvSpPr>
          <p:nvPr>
            <p:ph type="pic" idx="4"/>
          </p:nvPr>
        </p:nvSpPr>
        <p:spPr>
          <a:xfrm>
            <a:off x="1245775" y="1762900"/>
            <a:ext cx="1229100" cy="1214400"/>
          </a:xfrm>
          <a:prstGeom prst="roundRect">
            <a:avLst>
              <a:gd name="adj" fmla="val 4814"/>
            </a:avLst>
          </a:prstGeom>
          <a:noFill/>
          <a:ln>
            <a:noFill/>
          </a:ln>
        </p:spPr>
      </p:sp>
      <p:sp>
        <p:nvSpPr>
          <p:cNvPr id="5375" name="Google Shape;5375;p813"/>
          <p:cNvSpPr>
            <a:spLocks noGrp="1"/>
          </p:cNvSpPr>
          <p:nvPr>
            <p:ph type="pic" idx="5"/>
          </p:nvPr>
        </p:nvSpPr>
        <p:spPr>
          <a:xfrm>
            <a:off x="3957450" y="1762900"/>
            <a:ext cx="1229100" cy="1214400"/>
          </a:xfrm>
          <a:prstGeom prst="roundRect">
            <a:avLst>
              <a:gd name="adj" fmla="val 4814"/>
            </a:avLst>
          </a:prstGeom>
          <a:noFill/>
          <a:ln>
            <a:noFill/>
          </a:ln>
        </p:spPr>
      </p:sp>
      <p:sp>
        <p:nvSpPr>
          <p:cNvPr id="5376" name="Google Shape;5376;p813"/>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5377"/>
        <p:cNvGrpSpPr/>
        <p:nvPr/>
      </p:nvGrpSpPr>
      <p:grpSpPr>
        <a:xfrm>
          <a:off x="0" y="0"/>
          <a:ext cx="0" cy="0"/>
          <a:chOff x="0" y="0"/>
          <a:chExt cx="0" cy="0"/>
        </a:xfrm>
      </p:grpSpPr>
      <p:sp>
        <p:nvSpPr>
          <p:cNvPr id="5378" name="Google Shape;5378;p814"/>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5379" name="Google Shape;5379;p814"/>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380" name="Google Shape;5380;p814"/>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5381"/>
        <p:cNvGrpSpPr/>
        <p:nvPr/>
      </p:nvGrpSpPr>
      <p:grpSpPr>
        <a:xfrm>
          <a:off x="0" y="0"/>
          <a:ext cx="0" cy="0"/>
          <a:chOff x="0" y="0"/>
          <a:chExt cx="0" cy="0"/>
        </a:xfrm>
      </p:grpSpPr>
      <p:sp>
        <p:nvSpPr>
          <p:cNvPr id="5382" name="Google Shape;5382;p815"/>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83" name="Google Shape;5383;p815"/>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5384" name="Google Shape;5384;p815"/>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85" name="Google Shape;5385;p815"/>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86" name="Google Shape;5386;p815"/>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5387"/>
        <p:cNvGrpSpPr/>
        <p:nvPr/>
      </p:nvGrpSpPr>
      <p:grpSpPr>
        <a:xfrm>
          <a:off x="0" y="0"/>
          <a:ext cx="0" cy="0"/>
          <a:chOff x="0" y="0"/>
          <a:chExt cx="0" cy="0"/>
        </a:xfrm>
      </p:grpSpPr>
      <p:sp>
        <p:nvSpPr>
          <p:cNvPr id="5388" name="Google Shape;5388;p816"/>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89" name="Google Shape;5389;p816"/>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5390" name="Google Shape;5390;p816"/>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91" name="Google Shape;5391;p816"/>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392" name="Google Shape;5392;p816"/>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5393"/>
        <p:cNvGrpSpPr/>
        <p:nvPr/>
      </p:nvGrpSpPr>
      <p:grpSpPr>
        <a:xfrm>
          <a:off x="0" y="0"/>
          <a:ext cx="0" cy="0"/>
          <a:chOff x="0" y="0"/>
          <a:chExt cx="0" cy="0"/>
        </a:xfrm>
      </p:grpSpPr>
      <p:sp>
        <p:nvSpPr>
          <p:cNvPr id="5394" name="Google Shape;5394;p81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95" name="Google Shape;5395;p817"/>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396" name="Google Shape;5396;p817"/>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97" name="Google Shape;5397;p817"/>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98" name="Google Shape;5398;p817"/>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399" name="Google Shape;5399;p817"/>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00" name="Google Shape;5400;p817"/>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5401" name="Google Shape;5401;p817"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5402"/>
        <p:cNvGrpSpPr/>
        <p:nvPr/>
      </p:nvGrpSpPr>
      <p:grpSpPr>
        <a:xfrm>
          <a:off x="0" y="0"/>
          <a:ext cx="0" cy="0"/>
          <a:chOff x="0" y="0"/>
          <a:chExt cx="0" cy="0"/>
        </a:xfrm>
      </p:grpSpPr>
      <p:sp>
        <p:nvSpPr>
          <p:cNvPr id="5403" name="Google Shape;5403;p81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04" name="Google Shape;5404;p818"/>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405" name="Google Shape;5405;p818"/>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06" name="Google Shape;5406;p818"/>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07" name="Google Shape;5407;p818"/>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08" name="Google Shape;5408;p818"/>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558"/>
        <p:cNvGrpSpPr/>
        <p:nvPr/>
      </p:nvGrpSpPr>
      <p:grpSpPr>
        <a:xfrm>
          <a:off x="0" y="0"/>
          <a:ext cx="0" cy="0"/>
          <a:chOff x="0" y="0"/>
          <a:chExt cx="0" cy="0"/>
        </a:xfrm>
      </p:grpSpPr>
      <p:sp>
        <p:nvSpPr>
          <p:cNvPr id="559" name="Google Shape;559;p83"/>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5409"/>
        <p:cNvGrpSpPr/>
        <p:nvPr/>
      </p:nvGrpSpPr>
      <p:grpSpPr>
        <a:xfrm>
          <a:off x="0" y="0"/>
          <a:ext cx="0" cy="0"/>
          <a:chOff x="0" y="0"/>
          <a:chExt cx="0" cy="0"/>
        </a:xfrm>
      </p:grpSpPr>
      <p:sp>
        <p:nvSpPr>
          <p:cNvPr id="5410" name="Google Shape;5410;p81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11" name="Google Shape;5411;p81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12" name="Google Shape;5412;p819"/>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5413" name="Google Shape;5413;p819"/>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414" name="Google Shape;5414;p819"/>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415" name="Google Shape;5415;p819"/>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5416"/>
        <p:cNvGrpSpPr/>
        <p:nvPr/>
      </p:nvGrpSpPr>
      <p:grpSpPr>
        <a:xfrm>
          <a:off x="0" y="0"/>
          <a:ext cx="0" cy="0"/>
          <a:chOff x="0" y="0"/>
          <a:chExt cx="0" cy="0"/>
        </a:xfrm>
      </p:grpSpPr>
      <p:sp>
        <p:nvSpPr>
          <p:cNvPr id="5417" name="Google Shape;5417;p82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18" name="Google Shape;5418;p82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19" name="Google Shape;5419;p820"/>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5420" name="Google Shape;5420;p820"/>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5421" name="Google Shape;5421;p820"/>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5422" name="Google Shape;5422;p820"/>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5423"/>
        <p:cNvGrpSpPr/>
        <p:nvPr/>
      </p:nvGrpSpPr>
      <p:grpSpPr>
        <a:xfrm>
          <a:off x="0" y="0"/>
          <a:ext cx="0" cy="0"/>
          <a:chOff x="0" y="0"/>
          <a:chExt cx="0" cy="0"/>
        </a:xfrm>
      </p:grpSpPr>
      <p:sp>
        <p:nvSpPr>
          <p:cNvPr id="5424" name="Google Shape;5424;p82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25" name="Google Shape;5425;p82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26" name="Google Shape;5426;p82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427" name="Google Shape;5427;p821"/>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5428" name="Google Shape;5428;p821"/>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429" name="Google Shape;5429;p821"/>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430" name="Google Shape;5430;p821"/>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5431"/>
        <p:cNvGrpSpPr/>
        <p:nvPr/>
      </p:nvGrpSpPr>
      <p:grpSpPr>
        <a:xfrm>
          <a:off x="0" y="0"/>
          <a:ext cx="0" cy="0"/>
          <a:chOff x="0" y="0"/>
          <a:chExt cx="0" cy="0"/>
        </a:xfrm>
      </p:grpSpPr>
      <p:sp>
        <p:nvSpPr>
          <p:cNvPr id="5432" name="Google Shape;5432;p82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33" name="Google Shape;5433;p822"/>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34" name="Google Shape;5434;p822"/>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35" name="Google Shape;5435;p822"/>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36" name="Google Shape;5436;p822"/>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37" name="Google Shape;5437;p822"/>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5438" name="Google Shape;5438;p822"/>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5439"/>
        <p:cNvGrpSpPr/>
        <p:nvPr/>
      </p:nvGrpSpPr>
      <p:grpSpPr>
        <a:xfrm>
          <a:off x="0" y="0"/>
          <a:ext cx="0" cy="0"/>
          <a:chOff x="0" y="0"/>
          <a:chExt cx="0" cy="0"/>
        </a:xfrm>
      </p:grpSpPr>
      <p:sp>
        <p:nvSpPr>
          <p:cNvPr id="5440" name="Google Shape;5440;p82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41" name="Google Shape;5441;p823"/>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5442" name="Google Shape;5442;p823"/>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43" name="Google Shape;5443;p823"/>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5444" name="Google Shape;5444;p823"/>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5445" name="Google Shape;5445;p823"/>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5446"/>
        <p:cNvGrpSpPr/>
        <p:nvPr/>
      </p:nvGrpSpPr>
      <p:grpSpPr>
        <a:xfrm>
          <a:off x="0" y="0"/>
          <a:ext cx="0" cy="0"/>
          <a:chOff x="0" y="0"/>
          <a:chExt cx="0" cy="0"/>
        </a:xfrm>
      </p:grpSpPr>
      <p:sp>
        <p:nvSpPr>
          <p:cNvPr id="5447" name="Google Shape;5447;p82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48" name="Google Shape;5448;p824"/>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449" name="Google Shape;5449;p824"/>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450" name="Google Shape;5450;p824"/>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51" name="Google Shape;5451;p824"/>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452" name="Google Shape;5452;p824"/>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453" name="Google Shape;5453;p824"/>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5454"/>
        <p:cNvGrpSpPr/>
        <p:nvPr/>
      </p:nvGrpSpPr>
      <p:grpSpPr>
        <a:xfrm>
          <a:off x="0" y="0"/>
          <a:ext cx="0" cy="0"/>
          <a:chOff x="0" y="0"/>
          <a:chExt cx="0" cy="0"/>
        </a:xfrm>
      </p:grpSpPr>
      <p:sp>
        <p:nvSpPr>
          <p:cNvPr id="5455" name="Google Shape;5455;p82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56" name="Google Shape;5456;p825"/>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57" name="Google Shape;5457;p825"/>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458" name="Google Shape;5458;p825"/>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5459" name="Google Shape;5459;p825"/>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5460" name="Google Shape;5460;p825"/>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5461" name="Google Shape;5461;p825"/>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5462"/>
        <p:cNvGrpSpPr/>
        <p:nvPr/>
      </p:nvGrpSpPr>
      <p:grpSpPr>
        <a:xfrm>
          <a:off x="0" y="0"/>
          <a:ext cx="0" cy="0"/>
          <a:chOff x="0" y="0"/>
          <a:chExt cx="0" cy="0"/>
        </a:xfrm>
      </p:grpSpPr>
      <p:sp>
        <p:nvSpPr>
          <p:cNvPr id="5463" name="Google Shape;5463;p82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64" name="Google Shape;5464;p826"/>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65" name="Google Shape;5465;p826"/>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466" name="Google Shape;5466;p826"/>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5467"/>
        <p:cNvGrpSpPr/>
        <p:nvPr/>
      </p:nvGrpSpPr>
      <p:grpSpPr>
        <a:xfrm>
          <a:off x="0" y="0"/>
          <a:ext cx="0" cy="0"/>
          <a:chOff x="0" y="0"/>
          <a:chExt cx="0" cy="0"/>
        </a:xfrm>
      </p:grpSpPr>
      <p:sp>
        <p:nvSpPr>
          <p:cNvPr id="5468" name="Google Shape;5468;p82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69" name="Google Shape;5469;p82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70" name="Google Shape;5470;p827"/>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5471" name="Google Shape;5471;p827"/>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5472" name="Google Shape;5472;p827"/>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5473" name="Google Shape;5473;p827"/>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5474" name="Google Shape;5474;p827"/>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5475"/>
        <p:cNvGrpSpPr/>
        <p:nvPr/>
      </p:nvGrpSpPr>
      <p:grpSpPr>
        <a:xfrm>
          <a:off x="0" y="0"/>
          <a:ext cx="0" cy="0"/>
          <a:chOff x="0" y="0"/>
          <a:chExt cx="0" cy="0"/>
        </a:xfrm>
      </p:grpSpPr>
      <p:sp>
        <p:nvSpPr>
          <p:cNvPr id="5476" name="Google Shape;5476;p82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77" name="Google Shape;5477;p82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78" name="Google Shape;5478;p828"/>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5479" name="Google Shape;5479;p828"/>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560"/>
        <p:cNvGrpSpPr/>
        <p:nvPr/>
      </p:nvGrpSpPr>
      <p:grpSpPr>
        <a:xfrm>
          <a:off x="0" y="0"/>
          <a:ext cx="0" cy="0"/>
          <a:chOff x="0" y="0"/>
          <a:chExt cx="0" cy="0"/>
        </a:xfrm>
      </p:grpSpPr>
      <p:sp>
        <p:nvSpPr>
          <p:cNvPr id="561" name="Google Shape;561;p84"/>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5480"/>
        <p:cNvGrpSpPr/>
        <p:nvPr/>
      </p:nvGrpSpPr>
      <p:grpSpPr>
        <a:xfrm>
          <a:off x="0" y="0"/>
          <a:ext cx="0" cy="0"/>
          <a:chOff x="0" y="0"/>
          <a:chExt cx="0" cy="0"/>
        </a:xfrm>
      </p:grpSpPr>
      <p:sp>
        <p:nvSpPr>
          <p:cNvPr id="5481" name="Google Shape;5481;p82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82" name="Google Shape;5482;p82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83" name="Google Shape;5483;p829"/>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5484" name="Google Shape;5484;p829"/>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5485"/>
        <p:cNvGrpSpPr/>
        <p:nvPr/>
      </p:nvGrpSpPr>
      <p:grpSpPr>
        <a:xfrm>
          <a:off x="0" y="0"/>
          <a:ext cx="0" cy="0"/>
          <a:chOff x="0" y="0"/>
          <a:chExt cx="0" cy="0"/>
        </a:xfrm>
      </p:grpSpPr>
      <p:sp>
        <p:nvSpPr>
          <p:cNvPr id="5486" name="Google Shape;5486;p83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87" name="Google Shape;5487;p83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88" name="Google Shape;5488;p830"/>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5489" name="Google Shape;5489;p830"/>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5490"/>
        <p:cNvGrpSpPr/>
        <p:nvPr/>
      </p:nvGrpSpPr>
      <p:grpSpPr>
        <a:xfrm>
          <a:off x="0" y="0"/>
          <a:ext cx="0" cy="0"/>
          <a:chOff x="0" y="0"/>
          <a:chExt cx="0" cy="0"/>
        </a:xfrm>
      </p:grpSpPr>
      <p:sp>
        <p:nvSpPr>
          <p:cNvPr id="5491" name="Google Shape;5491;p83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92" name="Google Shape;5492;p83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493" name="Google Shape;5493;p831"/>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5494" name="Google Shape;5494;p831"/>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5495"/>
        <p:cNvGrpSpPr/>
        <p:nvPr/>
      </p:nvGrpSpPr>
      <p:grpSpPr>
        <a:xfrm>
          <a:off x="0" y="0"/>
          <a:ext cx="0" cy="0"/>
          <a:chOff x="0" y="0"/>
          <a:chExt cx="0" cy="0"/>
        </a:xfrm>
      </p:grpSpPr>
      <p:sp>
        <p:nvSpPr>
          <p:cNvPr id="5496" name="Google Shape;5496;p83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497" name="Google Shape;5497;p832"/>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5498" name="Google Shape;5498;p832"/>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5499"/>
        <p:cNvGrpSpPr/>
        <p:nvPr/>
      </p:nvGrpSpPr>
      <p:grpSpPr>
        <a:xfrm>
          <a:off x="0" y="0"/>
          <a:ext cx="0" cy="0"/>
          <a:chOff x="0" y="0"/>
          <a:chExt cx="0" cy="0"/>
        </a:xfrm>
      </p:grpSpPr>
      <p:sp>
        <p:nvSpPr>
          <p:cNvPr id="5500" name="Google Shape;5500;p83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5501" name="Google Shape;5501;p833"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5502" name="Google Shape;5502;p833"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5503" name="Google Shape;5503;p833"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5504" name="Google Shape;5504;p833"/>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5505" name="Google Shape;5505;p833"/>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5506"/>
        <p:cNvGrpSpPr/>
        <p:nvPr/>
      </p:nvGrpSpPr>
      <p:grpSpPr>
        <a:xfrm>
          <a:off x="0" y="0"/>
          <a:ext cx="0" cy="0"/>
          <a:chOff x="0" y="0"/>
          <a:chExt cx="0" cy="0"/>
        </a:xfrm>
      </p:grpSpPr>
      <p:sp>
        <p:nvSpPr>
          <p:cNvPr id="5507" name="Google Shape;5507;p83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508" name="Google Shape;5508;p834"/>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5509" name="Google Shape;5509;p834"/>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5510" name="Google Shape;5510;p834"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5511" name="Google Shape;5511;p834"/>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512" name="Google Shape;5512;p834"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5513" name="Google Shape;5513;p834"/>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514" name="Google Shape;5514;p834"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5515"/>
        <p:cNvGrpSpPr/>
        <p:nvPr/>
      </p:nvGrpSpPr>
      <p:grpSpPr>
        <a:xfrm>
          <a:off x="0" y="0"/>
          <a:ext cx="0" cy="0"/>
          <a:chOff x="0" y="0"/>
          <a:chExt cx="0" cy="0"/>
        </a:xfrm>
      </p:grpSpPr>
      <p:sp>
        <p:nvSpPr>
          <p:cNvPr id="5516" name="Google Shape;5516;p835"/>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5517"/>
        <p:cNvGrpSpPr/>
        <p:nvPr/>
      </p:nvGrpSpPr>
      <p:grpSpPr>
        <a:xfrm>
          <a:off x="0" y="0"/>
          <a:ext cx="0" cy="0"/>
          <a:chOff x="0" y="0"/>
          <a:chExt cx="0" cy="0"/>
        </a:xfrm>
      </p:grpSpPr>
      <p:sp>
        <p:nvSpPr>
          <p:cNvPr id="5518" name="Google Shape;5518;p836"/>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5519"/>
        <p:cNvGrpSpPr/>
        <p:nvPr/>
      </p:nvGrpSpPr>
      <p:grpSpPr>
        <a:xfrm>
          <a:off x="0" y="0"/>
          <a:ext cx="0" cy="0"/>
          <a:chOff x="0" y="0"/>
          <a:chExt cx="0" cy="0"/>
        </a:xfrm>
      </p:grpSpPr>
      <p:sp>
        <p:nvSpPr>
          <p:cNvPr id="5520" name="Google Shape;5520;p837"/>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5521"/>
        <p:cNvGrpSpPr/>
        <p:nvPr/>
      </p:nvGrpSpPr>
      <p:grpSpPr>
        <a:xfrm>
          <a:off x="0" y="0"/>
          <a:ext cx="0" cy="0"/>
          <a:chOff x="0" y="0"/>
          <a:chExt cx="0" cy="0"/>
        </a:xfrm>
      </p:grpSpPr>
      <p:sp>
        <p:nvSpPr>
          <p:cNvPr id="5522" name="Google Shape;5522;p838"/>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562"/>
        <p:cNvGrpSpPr/>
        <p:nvPr/>
      </p:nvGrpSpPr>
      <p:grpSpPr>
        <a:xfrm>
          <a:off x="0" y="0"/>
          <a:ext cx="0" cy="0"/>
          <a:chOff x="0" y="0"/>
          <a:chExt cx="0" cy="0"/>
        </a:xfrm>
      </p:grpSpPr>
      <p:sp>
        <p:nvSpPr>
          <p:cNvPr id="563" name="Google Shape;563;p85"/>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5523"/>
        <p:cNvGrpSpPr/>
        <p:nvPr/>
      </p:nvGrpSpPr>
      <p:grpSpPr>
        <a:xfrm>
          <a:off x="0" y="0"/>
          <a:ext cx="0" cy="0"/>
          <a:chOff x="0" y="0"/>
          <a:chExt cx="0" cy="0"/>
        </a:xfrm>
      </p:grpSpPr>
      <p:sp>
        <p:nvSpPr>
          <p:cNvPr id="5524" name="Google Shape;5524;p839"/>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5525"/>
        <p:cNvGrpSpPr/>
        <p:nvPr/>
      </p:nvGrpSpPr>
      <p:grpSpPr>
        <a:xfrm>
          <a:off x="0" y="0"/>
          <a:ext cx="0" cy="0"/>
          <a:chOff x="0" y="0"/>
          <a:chExt cx="0" cy="0"/>
        </a:xfrm>
      </p:grpSpPr>
      <p:pic>
        <p:nvPicPr>
          <p:cNvPr id="5526" name="Google Shape;5526;p840"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5527"/>
        <p:cNvGrpSpPr/>
        <p:nvPr/>
      </p:nvGrpSpPr>
      <p:grpSpPr>
        <a:xfrm>
          <a:off x="0" y="0"/>
          <a:ext cx="0" cy="0"/>
          <a:chOff x="0" y="0"/>
          <a:chExt cx="0" cy="0"/>
        </a:xfrm>
      </p:grpSpPr>
      <p:pic>
        <p:nvPicPr>
          <p:cNvPr id="5528" name="Google Shape;5528;p841"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5529"/>
        <p:cNvGrpSpPr/>
        <p:nvPr/>
      </p:nvGrpSpPr>
      <p:grpSpPr>
        <a:xfrm>
          <a:off x="0" y="0"/>
          <a:ext cx="0" cy="0"/>
          <a:chOff x="0" y="0"/>
          <a:chExt cx="0" cy="0"/>
        </a:xfrm>
      </p:grpSpPr>
      <p:pic>
        <p:nvPicPr>
          <p:cNvPr id="5530" name="Google Shape;5530;p842"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531" name="Google Shape;5531;p842"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5532" name="Google Shape;5532;p842"/>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5533"/>
        <p:cNvGrpSpPr/>
        <p:nvPr/>
      </p:nvGrpSpPr>
      <p:grpSpPr>
        <a:xfrm>
          <a:off x="0" y="0"/>
          <a:ext cx="0" cy="0"/>
          <a:chOff x="0" y="0"/>
          <a:chExt cx="0" cy="0"/>
        </a:xfrm>
      </p:grpSpPr>
      <p:pic>
        <p:nvPicPr>
          <p:cNvPr id="5534" name="Google Shape;5534;p843"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535" name="Google Shape;5535;p843"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5536" name="Google Shape;5536;p843"/>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5537" name="Google Shape;5537;p843"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5538"/>
        <p:cNvGrpSpPr/>
        <p:nvPr/>
      </p:nvGrpSpPr>
      <p:grpSpPr>
        <a:xfrm>
          <a:off x="0" y="0"/>
          <a:ext cx="0" cy="0"/>
          <a:chOff x="0" y="0"/>
          <a:chExt cx="0" cy="0"/>
        </a:xfrm>
      </p:grpSpPr>
      <p:pic>
        <p:nvPicPr>
          <p:cNvPr id="5539" name="Google Shape;5539;p844"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540" name="Google Shape;5540;p844"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5541" name="Google Shape;5541;p844"/>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5542"/>
        <p:cNvGrpSpPr/>
        <p:nvPr/>
      </p:nvGrpSpPr>
      <p:grpSpPr>
        <a:xfrm>
          <a:off x="0" y="0"/>
          <a:ext cx="0" cy="0"/>
          <a:chOff x="0" y="0"/>
          <a:chExt cx="0" cy="0"/>
        </a:xfrm>
      </p:grpSpPr>
      <p:pic>
        <p:nvPicPr>
          <p:cNvPr id="5543" name="Google Shape;5543;p845"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5544" name="Google Shape;5544;p845"/>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5545"/>
        <p:cNvGrpSpPr/>
        <p:nvPr/>
      </p:nvGrpSpPr>
      <p:grpSpPr>
        <a:xfrm>
          <a:off x="0" y="0"/>
          <a:ext cx="0" cy="0"/>
          <a:chOff x="0" y="0"/>
          <a:chExt cx="0" cy="0"/>
        </a:xfrm>
      </p:grpSpPr>
      <p:sp>
        <p:nvSpPr>
          <p:cNvPr id="5546" name="Google Shape;5546;p84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5547" name="Google Shape;5547;p846"/>
          <p:cNvGrpSpPr/>
          <p:nvPr/>
        </p:nvGrpSpPr>
        <p:grpSpPr>
          <a:xfrm>
            <a:off x="-3515" y="3633"/>
            <a:ext cx="8609105" cy="5184608"/>
            <a:chOff x="0" y="0"/>
            <a:chExt cx="22957614" cy="13825620"/>
          </a:xfrm>
        </p:grpSpPr>
        <p:sp>
          <p:nvSpPr>
            <p:cNvPr id="5548" name="Google Shape;5548;p846"/>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5549" name="Google Shape;5549;p846"/>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5550" name="Google Shape;5550;p846"/>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5551" name="Google Shape;5551;p846"/>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5552" name="Google Shape;5552;p846"/>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5553"/>
        <p:cNvGrpSpPr/>
        <p:nvPr/>
      </p:nvGrpSpPr>
      <p:grpSpPr>
        <a:xfrm>
          <a:off x="0" y="0"/>
          <a:ext cx="0" cy="0"/>
          <a:chOff x="0" y="0"/>
          <a:chExt cx="0" cy="0"/>
        </a:xfrm>
      </p:grpSpPr>
      <p:sp>
        <p:nvSpPr>
          <p:cNvPr id="5554" name="Google Shape;5554;p84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555" name="Google Shape;5555;p847"/>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5556" name="Google Shape;5556;p847"/>
          <p:cNvGrpSpPr/>
          <p:nvPr/>
        </p:nvGrpSpPr>
        <p:grpSpPr>
          <a:xfrm>
            <a:off x="190134" y="356815"/>
            <a:ext cx="8763775" cy="4429913"/>
            <a:chOff x="0" y="0"/>
            <a:chExt cx="23370067" cy="11813100"/>
          </a:xfrm>
        </p:grpSpPr>
        <p:sp>
          <p:nvSpPr>
            <p:cNvPr id="5557" name="Google Shape;5557;p847"/>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558" name="Google Shape;5558;p847"/>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559" name="Google Shape;5559;p847"/>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5560" name="Google Shape;5560;p847"/>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5561"/>
        <p:cNvGrpSpPr/>
        <p:nvPr/>
      </p:nvGrpSpPr>
      <p:grpSpPr>
        <a:xfrm>
          <a:off x="0" y="0"/>
          <a:ext cx="0" cy="0"/>
          <a:chOff x="0" y="0"/>
          <a:chExt cx="0" cy="0"/>
        </a:xfrm>
      </p:grpSpPr>
      <p:sp>
        <p:nvSpPr>
          <p:cNvPr id="5562" name="Google Shape;5562;p84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563" name="Google Shape;5563;p848"/>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5564" name="Google Shape;5564;p848"/>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5565" name="Google Shape;5565;p848"/>
          <p:cNvGrpSpPr/>
          <p:nvPr/>
        </p:nvGrpSpPr>
        <p:grpSpPr>
          <a:xfrm>
            <a:off x="-11816" y="-9767"/>
            <a:ext cx="9155814" cy="5166543"/>
            <a:chOff x="0" y="0"/>
            <a:chExt cx="24415505" cy="13777448"/>
          </a:xfrm>
        </p:grpSpPr>
        <p:sp>
          <p:nvSpPr>
            <p:cNvPr id="5566" name="Google Shape;5566;p848"/>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67" name="Google Shape;5567;p848"/>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68" name="Google Shape;5568;p848"/>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69" name="Google Shape;5569;p848"/>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70" name="Google Shape;5570;p848"/>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71" name="Google Shape;5571;p848"/>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564"/>
        <p:cNvGrpSpPr/>
        <p:nvPr/>
      </p:nvGrpSpPr>
      <p:grpSpPr>
        <a:xfrm>
          <a:off x="0" y="0"/>
          <a:ext cx="0" cy="0"/>
          <a:chOff x="0" y="0"/>
          <a:chExt cx="0" cy="0"/>
        </a:xfrm>
      </p:grpSpPr>
      <p:pic>
        <p:nvPicPr>
          <p:cNvPr id="565" name="Google Shape;565;p86"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5572"/>
        <p:cNvGrpSpPr/>
        <p:nvPr/>
      </p:nvGrpSpPr>
      <p:grpSpPr>
        <a:xfrm>
          <a:off x="0" y="0"/>
          <a:ext cx="0" cy="0"/>
          <a:chOff x="0" y="0"/>
          <a:chExt cx="0" cy="0"/>
        </a:xfrm>
      </p:grpSpPr>
      <p:sp>
        <p:nvSpPr>
          <p:cNvPr id="5573" name="Google Shape;5573;p849"/>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5574" name="Google Shape;5574;p849"/>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5575"/>
        <p:cNvGrpSpPr/>
        <p:nvPr/>
      </p:nvGrpSpPr>
      <p:grpSpPr>
        <a:xfrm>
          <a:off x="0" y="0"/>
          <a:ext cx="0" cy="0"/>
          <a:chOff x="0" y="0"/>
          <a:chExt cx="0" cy="0"/>
        </a:xfrm>
      </p:grpSpPr>
      <p:sp>
        <p:nvSpPr>
          <p:cNvPr id="5576" name="Google Shape;5576;p850"/>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577" name="Google Shape;5577;p850"/>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5578" name="Google Shape;5578;p850"/>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5579"/>
        <p:cNvGrpSpPr/>
        <p:nvPr/>
      </p:nvGrpSpPr>
      <p:grpSpPr>
        <a:xfrm>
          <a:off x="0" y="0"/>
          <a:ext cx="0" cy="0"/>
          <a:chOff x="0" y="0"/>
          <a:chExt cx="0" cy="0"/>
        </a:xfrm>
      </p:grpSpPr>
      <p:sp>
        <p:nvSpPr>
          <p:cNvPr id="5580" name="Google Shape;5580;p851"/>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5581" name="Google Shape;5581;p851"/>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5582"/>
        <p:cNvGrpSpPr/>
        <p:nvPr/>
      </p:nvGrpSpPr>
      <p:grpSpPr>
        <a:xfrm>
          <a:off x="0" y="0"/>
          <a:ext cx="0" cy="0"/>
          <a:chOff x="0" y="0"/>
          <a:chExt cx="0" cy="0"/>
        </a:xfrm>
      </p:grpSpPr>
      <p:sp>
        <p:nvSpPr>
          <p:cNvPr id="5583" name="Google Shape;5583;p852"/>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5584" name="Google Shape;5584;p852"/>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5585"/>
        <p:cNvGrpSpPr/>
        <p:nvPr/>
      </p:nvGrpSpPr>
      <p:grpSpPr>
        <a:xfrm>
          <a:off x="0" y="0"/>
          <a:ext cx="0" cy="0"/>
          <a:chOff x="0" y="0"/>
          <a:chExt cx="0" cy="0"/>
        </a:xfrm>
      </p:grpSpPr>
      <p:sp>
        <p:nvSpPr>
          <p:cNvPr id="5586" name="Google Shape;5586;p853"/>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5587" name="Google Shape;5587;p853"/>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5588"/>
        <p:cNvGrpSpPr/>
        <p:nvPr/>
      </p:nvGrpSpPr>
      <p:grpSpPr>
        <a:xfrm>
          <a:off x="0" y="0"/>
          <a:ext cx="0" cy="0"/>
          <a:chOff x="0" y="0"/>
          <a:chExt cx="0" cy="0"/>
        </a:xfrm>
      </p:grpSpPr>
      <p:pic>
        <p:nvPicPr>
          <p:cNvPr id="5589" name="Google Shape;5589;p854"/>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ENT Solutions Cover 03 [Centered]">
  <p:cSld name="TITLE_3_1_1_1">
    <p:bg>
      <p:bgPr>
        <a:blipFill>
          <a:blip r:embed="rId2">
            <a:alphaModFix/>
          </a:blip>
          <a:stretch>
            <a:fillRect/>
          </a:stretch>
        </a:blipFill>
        <a:effectLst/>
      </p:bgPr>
    </p:bg>
    <p:spTree>
      <p:nvGrpSpPr>
        <p:cNvPr id="1" name="Shape 5590"/>
        <p:cNvGrpSpPr/>
        <p:nvPr/>
      </p:nvGrpSpPr>
      <p:grpSpPr>
        <a:xfrm>
          <a:off x="0" y="0"/>
          <a:ext cx="0" cy="0"/>
          <a:chOff x="0" y="0"/>
          <a:chExt cx="0" cy="0"/>
        </a:xfrm>
      </p:grpSpPr>
      <p:pic>
        <p:nvPicPr>
          <p:cNvPr id="5591" name="Google Shape;5591;p855" descr="Atlassian logo brand.svg"/>
          <p:cNvPicPr preferRelativeResize="0"/>
          <p:nvPr/>
        </p:nvPicPr>
        <p:blipFill rotWithShape="1">
          <a:blip r:embed="rId3">
            <a:alphaModFix/>
          </a:blip>
          <a:srcRect/>
          <a:stretch/>
        </p:blipFill>
        <p:spPr>
          <a:xfrm>
            <a:off x="3146390" y="3789974"/>
            <a:ext cx="1416147" cy="228873"/>
          </a:xfrm>
          <a:prstGeom prst="rect">
            <a:avLst/>
          </a:prstGeom>
          <a:noFill/>
          <a:ln>
            <a:noFill/>
          </a:ln>
        </p:spPr>
      </p:pic>
      <p:sp>
        <p:nvSpPr>
          <p:cNvPr id="5592" name="Google Shape;5592;p855"/>
          <p:cNvSpPr txBox="1"/>
          <p:nvPr/>
        </p:nvSpPr>
        <p:spPr>
          <a:xfrm>
            <a:off x="4601125" y="37335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i="1" u="none" strike="noStrike" cap="none">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5593" name="Google Shape;5593;p855"/>
          <p:cNvSpPr txBox="1"/>
          <p:nvPr/>
        </p:nvSpPr>
        <p:spPr>
          <a:xfrm>
            <a:off x="2247773" y="4113000"/>
            <a:ext cx="4585500" cy="348900"/>
          </a:xfrm>
          <a:prstGeom prst="rect">
            <a:avLst/>
          </a:prstGeom>
          <a:noFill/>
          <a:ln>
            <a:noFill/>
          </a:ln>
        </p:spPr>
        <p:txBody>
          <a:bodyPr spcFirstLastPara="1" wrap="square" lIns="50800" tIns="50800" rIns="50800" bIns="50800" anchor="t" anchorCtr="0">
            <a:spAutoFit/>
          </a:bodyPr>
          <a:lstStyle/>
          <a:p>
            <a:pPr marL="0" marR="0" lvl="0" indent="0" algn="ctr" rtl="0">
              <a:lnSpc>
                <a:spcPct val="100000"/>
              </a:lnSpc>
              <a:spcBef>
                <a:spcPts val="0"/>
              </a:spcBef>
              <a:spcAft>
                <a:spcPts val="0"/>
              </a:spcAft>
              <a:buClr>
                <a:srgbClr val="B6B8BD"/>
              </a:buClr>
              <a:buSzPts val="2000"/>
              <a:buFont typeface="Helvetica Neue"/>
              <a:buNone/>
            </a:pPr>
            <a:r>
              <a:rPr lang="en" sz="800" i="0" u="none" strike="noStrike" cap="none">
                <a:solidFill>
                  <a:srgbClr val="B6B8BD"/>
                </a:solidFill>
                <a:latin typeface="Poppins"/>
                <a:ea typeface="Poppins"/>
                <a:cs typeface="Poppins"/>
                <a:sym typeface="Poppins"/>
              </a:rPr>
              <a:t>All content herein is confidential and cannot be shared or duplicated </a:t>
            </a:r>
            <a:br>
              <a:rPr lang="en" sz="800" i="0" u="none" strike="noStrike" cap="none">
                <a:solidFill>
                  <a:srgbClr val="B6B8BD"/>
                </a:solidFill>
                <a:latin typeface="Poppins"/>
                <a:ea typeface="Poppins"/>
                <a:cs typeface="Poppins"/>
                <a:sym typeface="Poppins"/>
              </a:rPr>
            </a:br>
            <a:r>
              <a:rPr lang="en" sz="800" i="0" u="none" strike="noStrike" cap="none">
                <a:solidFill>
                  <a:srgbClr val="B6B8BD"/>
                </a:solidFill>
                <a:latin typeface="Poppins"/>
                <a:ea typeface="Poppins"/>
                <a:cs typeface="Poppins"/>
                <a:sym typeface="Poppins"/>
              </a:rPr>
              <a:t>in any form without the express written consent of Atlassian</a:t>
            </a:r>
            <a:endParaRPr sz="200">
              <a:latin typeface="Poppins"/>
              <a:ea typeface="Poppins"/>
              <a:cs typeface="Poppins"/>
              <a:sym typeface="Poppins"/>
            </a:endParaRPr>
          </a:p>
        </p:txBody>
      </p:sp>
      <p:sp>
        <p:nvSpPr>
          <p:cNvPr id="5594" name="Google Shape;5594;p855"/>
          <p:cNvSpPr/>
          <p:nvPr/>
        </p:nvSpPr>
        <p:spPr>
          <a:xfrm>
            <a:off x="375912" y="270367"/>
            <a:ext cx="1025100" cy="1025100"/>
          </a:xfrm>
          <a:prstGeom prst="ellipse">
            <a:avLst/>
          </a:prstGeom>
          <a:solidFill>
            <a:schemeClr val="accent4"/>
          </a:solidFill>
          <a:ln>
            <a:noFill/>
          </a:ln>
        </p:spPr>
        <p:txBody>
          <a:bodyPr spcFirstLastPara="1" wrap="square" lIns="50800" tIns="50800" rIns="50800" bIns="50800" anchor="ctr" anchorCtr="0">
            <a:noAutofit/>
          </a:bodyPr>
          <a:lstStyle/>
          <a:p>
            <a:pPr marL="0" marR="0" lvl="0" indent="0" algn="l" rtl="0">
              <a:lnSpc>
                <a:spcPct val="100000"/>
              </a:lnSpc>
              <a:spcBef>
                <a:spcPts val="0"/>
              </a:spcBef>
              <a:spcAft>
                <a:spcPts val="0"/>
              </a:spcAft>
              <a:buClr>
                <a:srgbClr val="F8F8F8"/>
              </a:buClr>
              <a:buSzPts val="5000"/>
              <a:buFont typeface="Play"/>
              <a:buNone/>
            </a:pPr>
            <a:endParaRPr sz="5000" b="0" i="0" u="sng" strike="noStrike" cap="none">
              <a:solidFill>
                <a:srgbClr val="F8F8F8"/>
              </a:solidFill>
              <a:latin typeface="Play"/>
              <a:ea typeface="Play"/>
              <a:cs typeface="Play"/>
              <a:sym typeface="Play"/>
            </a:endParaRPr>
          </a:p>
        </p:txBody>
      </p:sp>
      <p:sp>
        <p:nvSpPr>
          <p:cNvPr id="5595" name="Google Shape;5595;p855"/>
          <p:cNvSpPr txBox="1">
            <a:spLocks noGrp="1"/>
          </p:cNvSpPr>
          <p:nvPr>
            <p:ph type="title"/>
          </p:nvPr>
        </p:nvSpPr>
        <p:spPr>
          <a:xfrm>
            <a:off x="1445100" y="1026247"/>
            <a:ext cx="6253800" cy="1972500"/>
          </a:xfrm>
          <a:prstGeom prst="rect">
            <a:avLst/>
          </a:prstGeom>
        </p:spPr>
        <p:txBody>
          <a:bodyPr spcFirstLastPara="1" wrap="square" lIns="91425" tIns="91425" rIns="91425" bIns="91425" anchor="b" anchorCtr="0">
            <a:normAutofit/>
          </a:bodyPr>
          <a:lstStyle>
            <a:lvl1pPr lvl="0" algn="ctr" rtl="0">
              <a:lnSpc>
                <a:spcPct val="100000"/>
              </a:lnSpc>
              <a:spcBef>
                <a:spcPts val="0"/>
              </a:spcBef>
              <a:spcAft>
                <a:spcPts val="0"/>
              </a:spcAft>
              <a:buSzPts val="3600"/>
              <a:buNone/>
              <a:defRPr sz="3600"/>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pic>
        <p:nvPicPr>
          <p:cNvPr id="5596" name="Google Shape;5596;p855" descr="brand-icon_automation.svg"/>
          <p:cNvPicPr preferRelativeResize="0"/>
          <p:nvPr/>
        </p:nvPicPr>
        <p:blipFill rotWithShape="1">
          <a:blip r:embed="rId4">
            <a:alphaModFix/>
          </a:blip>
          <a:srcRect/>
          <a:stretch/>
        </p:blipFill>
        <p:spPr>
          <a:xfrm>
            <a:off x="506901" y="401376"/>
            <a:ext cx="763100" cy="763100"/>
          </a:xfrm>
          <a:prstGeom prst="rect">
            <a:avLst/>
          </a:prstGeom>
          <a:noFill/>
          <a:ln>
            <a:noFill/>
          </a:ln>
        </p:spPr>
      </p:pic>
      <p:sp>
        <p:nvSpPr>
          <p:cNvPr id="5597" name="Google Shape;5597;p855"/>
          <p:cNvSpPr>
            <a:spLocks noGrp="1"/>
          </p:cNvSpPr>
          <p:nvPr>
            <p:ph type="pic" idx="2"/>
          </p:nvPr>
        </p:nvSpPr>
        <p:spPr>
          <a:xfrm>
            <a:off x="4877150" y="3783550"/>
            <a:ext cx="1375800" cy="228900"/>
          </a:xfrm>
          <a:prstGeom prst="roundRect">
            <a:avLst>
              <a:gd name="adj" fmla="val 16667"/>
            </a:avLst>
          </a:prstGeom>
          <a:noFill/>
          <a:ln>
            <a:noFill/>
          </a:ln>
        </p:spPr>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matchingName="Blank_White">
  <p:cSld name="Blank_White">
    <p:bg>
      <p:bgPr>
        <a:solidFill>
          <a:srgbClr val="FDFEFE"/>
        </a:solidFill>
        <a:effectLst/>
      </p:bgPr>
    </p:bg>
    <p:spTree>
      <p:nvGrpSpPr>
        <p:cNvPr id="1" name="Shape 5598"/>
        <p:cNvGrpSpPr/>
        <p:nvPr/>
      </p:nvGrpSpPr>
      <p:grpSpPr>
        <a:xfrm>
          <a:off x="0" y="0"/>
          <a:ext cx="0" cy="0"/>
          <a:chOff x="0" y="0"/>
          <a:chExt cx="0" cy="0"/>
        </a:xfrm>
      </p:grpSpPr>
      <p:sp>
        <p:nvSpPr>
          <p:cNvPr id="5599" name="Google Shape;5599;p85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TITLE_4">
  <p:cSld name="TITLE_4">
    <p:spTree>
      <p:nvGrpSpPr>
        <p:cNvPr id="1" name="Shape 5600"/>
        <p:cNvGrpSpPr/>
        <p:nvPr/>
      </p:nvGrpSpPr>
      <p:grpSpPr>
        <a:xfrm>
          <a:off x="0" y="0"/>
          <a:ext cx="0" cy="0"/>
          <a:chOff x="0" y="0"/>
          <a:chExt cx="0" cy="0"/>
        </a:xfrm>
      </p:grpSpPr>
      <p:sp>
        <p:nvSpPr>
          <p:cNvPr id="5601" name="Google Shape;5601;p857"/>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602" name="Google Shape;5602;p857"/>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603" name="Google Shape;5603;p85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JSM">
  <p:cSld name="CUSTOM_5">
    <p:spTree>
      <p:nvGrpSpPr>
        <p:cNvPr id="1" name="Shape 5604"/>
        <p:cNvGrpSpPr/>
        <p:nvPr/>
      </p:nvGrpSpPr>
      <p:grpSpPr>
        <a:xfrm>
          <a:off x="0" y="0"/>
          <a:ext cx="0" cy="0"/>
          <a:chOff x="0" y="0"/>
          <a:chExt cx="0" cy="0"/>
        </a:xfrm>
      </p:grpSpPr>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566"/>
        <p:cNvGrpSpPr/>
        <p:nvPr/>
      </p:nvGrpSpPr>
      <p:grpSpPr>
        <a:xfrm>
          <a:off x="0" y="0"/>
          <a:ext cx="0" cy="0"/>
          <a:chOff x="0" y="0"/>
          <a:chExt cx="0" cy="0"/>
        </a:xfrm>
      </p:grpSpPr>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ENT Solutions Cover 01 [Left]">
  <p:cSld name="TITLE_3_1_2">
    <p:bg>
      <p:bgPr>
        <a:blipFill>
          <a:blip r:embed="rId2">
            <a:alphaModFix/>
          </a:blip>
          <a:stretch>
            <a:fillRect/>
          </a:stretch>
        </a:blipFill>
        <a:effectLst/>
      </p:bgPr>
    </p:bg>
    <p:spTree>
      <p:nvGrpSpPr>
        <p:cNvPr id="1" name="Shape 5605"/>
        <p:cNvGrpSpPr/>
        <p:nvPr/>
      </p:nvGrpSpPr>
      <p:grpSpPr>
        <a:xfrm>
          <a:off x="0" y="0"/>
          <a:ext cx="0" cy="0"/>
          <a:chOff x="0" y="0"/>
          <a:chExt cx="0" cy="0"/>
        </a:xfrm>
      </p:grpSpPr>
      <p:sp>
        <p:nvSpPr>
          <p:cNvPr id="5606" name="Google Shape;5606;p859"/>
          <p:cNvSpPr/>
          <p:nvPr/>
        </p:nvSpPr>
        <p:spPr>
          <a:xfrm>
            <a:off x="0" y="0"/>
            <a:ext cx="2229000" cy="17217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pic>
        <p:nvPicPr>
          <p:cNvPr id="5607" name="Google Shape;5607;p859" descr="Atlassian logo brand.svg"/>
          <p:cNvPicPr preferRelativeResize="0"/>
          <p:nvPr/>
        </p:nvPicPr>
        <p:blipFill rotWithShape="1">
          <a:blip r:embed="rId3">
            <a:alphaModFix/>
          </a:blip>
          <a:srcRect/>
          <a:stretch/>
        </p:blipFill>
        <p:spPr>
          <a:xfrm>
            <a:off x="1062050" y="3942374"/>
            <a:ext cx="1416147" cy="228873"/>
          </a:xfrm>
          <a:prstGeom prst="rect">
            <a:avLst/>
          </a:prstGeom>
          <a:noFill/>
          <a:ln>
            <a:noFill/>
          </a:ln>
        </p:spPr>
      </p:pic>
      <p:sp>
        <p:nvSpPr>
          <p:cNvPr id="5608" name="Google Shape;5608;p859"/>
          <p:cNvSpPr txBox="1"/>
          <p:nvPr/>
        </p:nvSpPr>
        <p:spPr>
          <a:xfrm>
            <a:off x="2592975" y="38859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5609" name="Google Shape;5609;p859"/>
          <p:cNvSpPr txBox="1"/>
          <p:nvPr/>
        </p:nvSpPr>
        <p:spPr>
          <a:xfrm>
            <a:off x="985850" y="4265400"/>
            <a:ext cx="5190900" cy="426000"/>
          </a:xfrm>
          <a:prstGeom prst="rect">
            <a:avLst/>
          </a:prstGeom>
          <a:noFill/>
          <a:ln>
            <a:noFill/>
          </a:ln>
        </p:spPr>
        <p:txBody>
          <a:bodyPr spcFirstLastPara="1" wrap="square" lIns="50800" tIns="50800" rIns="50800" bIns="50800" anchor="t" anchorCtr="0">
            <a:spAutoFit/>
          </a:bodyPr>
          <a:lstStyle/>
          <a:p>
            <a:pPr marL="0" marR="0" lvl="0" indent="0" algn="l" rtl="0">
              <a:lnSpc>
                <a:spcPct val="100000"/>
              </a:lnSpc>
              <a:spcBef>
                <a:spcPts val="0"/>
              </a:spcBef>
              <a:spcAft>
                <a:spcPts val="0"/>
              </a:spcAft>
              <a:buClr>
                <a:srgbClr val="B6B8BD"/>
              </a:buClr>
              <a:buSzPts val="2000"/>
              <a:buFont typeface="Helvetica Neue"/>
              <a:buNone/>
            </a:pPr>
            <a:r>
              <a:rPr lang="en" sz="700">
                <a:solidFill>
                  <a:srgbClr val="B6B8BD"/>
                </a:solidFill>
                <a:latin typeface="Poppins"/>
                <a:ea typeface="Poppins"/>
                <a:cs typeface="Poppins"/>
                <a:sym typeface="Poppins"/>
              </a:rPr>
              <a:t>Confidential: This is a reminder that you are bound by the confidentiality clause in your customer agreement with Atlassian. This presentation and the information included in it constitute Atlassian’s confidential information and may not be disclosed without Atlassian’s written consent.</a:t>
            </a:r>
            <a:endParaRPr sz="700">
              <a:latin typeface="Poppins"/>
              <a:ea typeface="Poppins"/>
              <a:cs typeface="Poppins"/>
              <a:sym typeface="Poppins"/>
            </a:endParaRPr>
          </a:p>
        </p:txBody>
      </p:sp>
      <p:sp>
        <p:nvSpPr>
          <p:cNvPr id="5610" name="Google Shape;5610;p859"/>
          <p:cNvSpPr txBox="1">
            <a:spLocks noGrp="1"/>
          </p:cNvSpPr>
          <p:nvPr>
            <p:ph type="title"/>
          </p:nvPr>
        </p:nvSpPr>
        <p:spPr>
          <a:xfrm>
            <a:off x="985850" y="1542350"/>
            <a:ext cx="6253800" cy="1778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3600"/>
              <a:buNone/>
              <a:defRPr sz="36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5611" name="Google Shape;5611;p859"/>
          <p:cNvSpPr>
            <a:spLocks noGrp="1"/>
          </p:cNvSpPr>
          <p:nvPr>
            <p:ph type="pic" idx="2"/>
          </p:nvPr>
        </p:nvSpPr>
        <p:spPr>
          <a:xfrm>
            <a:off x="2869000" y="3935950"/>
            <a:ext cx="1375800" cy="228900"/>
          </a:xfrm>
          <a:prstGeom prst="roundRect">
            <a:avLst>
              <a:gd name="adj" fmla="val 16667"/>
            </a:avLst>
          </a:prstGeom>
          <a:noFill/>
          <a:ln>
            <a:noFill/>
          </a:ln>
        </p:spPr>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612"/>
        <p:cNvGrpSpPr/>
        <p:nvPr/>
      </p:nvGrpSpPr>
      <p:grpSpPr>
        <a:xfrm>
          <a:off x="0" y="0"/>
          <a:ext cx="0" cy="0"/>
          <a:chOff x="0" y="0"/>
          <a:chExt cx="0" cy="0"/>
        </a:xfrm>
      </p:grpSpPr>
      <p:sp>
        <p:nvSpPr>
          <p:cNvPr id="5613" name="Google Shape;5613;p860"/>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14" name="Google Shape;5614;p860"/>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5615" name="Google Shape;5615;p86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Divider 1">
  <p:cSld name="CUSTOM_5_1">
    <p:spTree>
      <p:nvGrpSpPr>
        <p:cNvPr id="1" name="Shape 5616"/>
        <p:cNvGrpSpPr/>
        <p:nvPr/>
      </p:nvGrpSpPr>
      <p:grpSpPr>
        <a:xfrm>
          <a:off x="0" y="0"/>
          <a:ext cx="0" cy="0"/>
          <a:chOff x="0" y="0"/>
          <a:chExt cx="0" cy="0"/>
        </a:xfrm>
      </p:grpSpPr>
      <p:pic>
        <p:nvPicPr>
          <p:cNvPr id="5617" name="Google Shape;5617;p861"/>
          <p:cNvPicPr preferRelativeResize="0"/>
          <p:nvPr/>
        </p:nvPicPr>
        <p:blipFill>
          <a:blip r:embed="rId2">
            <a:alphaModFix/>
          </a:blip>
          <a:stretch>
            <a:fillRect/>
          </a:stretch>
        </p:blipFill>
        <p:spPr>
          <a:xfrm>
            <a:off x="0" y="-2"/>
            <a:ext cx="9144000" cy="5143513"/>
          </a:xfrm>
          <a:prstGeom prst="rect">
            <a:avLst/>
          </a:prstGeom>
          <a:noFill/>
          <a:ln>
            <a:noFill/>
          </a:ln>
        </p:spPr>
      </p:pic>
      <p:sp>
        <p:nvSpPr>
          <p:cNvPr id="5618" name="Google Shape;5618;p861"/>
          <p:cNvSpPr txBox="1">
            <a:spLocks noGrp="1"/>
          </p:cNvSpPr>
          <p:nvPr>
            <p:ph type="subTitle" idx="1"/>
          </p:nvPr>
        </p:nvSpPr>
        <p:spPr>
          <a:xfrm>
            <a:off x="742950" y="2077800"/>
            <a:ext cx="987900" cy="9879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000"/>
              <a:buFont typeface="Poppins ExtraLight"/>
              <a:buNone/>
              <a:defRPr sz="4000">
                <a:solidFill>
                  <a:schemeClr val="lt1"/>
                </a:solidFill>
                <a:latin typeface="Poppins ExtraLight"/>
                <a:ea typeface="Poppins ExtraLight"/>
                <a:cs typeface="Poppins ExtraLight"/>
                <a:sym typeface="Poppins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619" name="Google Shape;5619;p861"/>
          <p:cNvSpPr txBox="1">
            <a:spLocks noGrp="1"/>
          </p:cNvSpPr>
          <p:nvPr>
            <p:ph type="title"/>
          </p:nvPr>
        </p:nvSpPr>
        <p:spPr>
          <a:xfrm>
            <a:off x="2751350" y="1906350"/>
            <a:ext cx="4955700" cy="13308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matchingName="Blank">
  <p:cSld name="TITLE_AND_BODY_1">
    <p:bg>
      <p:bgPr>
        <a:solidFill>
          <a:srgbClr val="FDFEFE"/>
        </a:solidFill>
        <a:effectLst/>
      </p:bgPr>
    </p:bg>
    <p:spTree>
      <p:nvGrpSpPr>
        <p:cNvPr id="1" name="Shape 5620"/>
        <p:cNvGrpSpPr/>
        <p:nvPr/>
      </p:nvGrpSpPr>
      <p:grpSpPr>
        <a:xfrm>
          <a:off x="0" y="0"/>
          <a:ext cx="0" cy="0"/>
          <a:chOff x="0" y="0"/>
          <a:chExt cx="0" cy="0"/>
        </a:xfrm>
      </p:grpSpPr>
      <p:sp>
        <p:nvSpPr>
          <p:cNvPr id="5621" name="Google Shape;5621;p862"/>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b="0" i="0" u="none" strike="noStrike" cap="none">
              <a:solidFill>
                <a:srgbClr val="000000"/>
              </a:solidFill>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matchingName="From &gt; To 06">
  <p:cSld name="From &gt; To 06">
    <p:bg>
      <p:bgPr>
        <a:solidFill>
          <a:srgbClr val="FDFEFE"/>
        </a:solidFill>
        <a:effectLst/>
      </p:bgPr>
    </p:bg>
    <p:spTree>
      <p:nvGrpSpPr>
        <p:cNvPr id="1" name="Shape 5622"/>
        <p:cNvGrpSpPr/>
        <p:nvPr/>
      </p:nvGrpSpPr>
      <p:grpSpPr>
        <a:xfrm>
          <a:off x="0" y="0"/>
          <a:ext cx="0" cy="0"/>
          <a:chOff x="0" y="0"/>
          <a:chExt cx="0" cy="0"/>
        </a:xfrm>
      </p:grpSpPr>
      <p:grpSp>
        <p:nvGrpSpPr>
          <p:cNvPr id="5623" name="Google Shape;5623;p863"/>
          <p:cNvGrpSpPr/>
          <p:nvPr/>
        </p:nvGrpSpPr>
        <p:grpSpPr>
          <a:xfrm>
            <a:off x="-1256" y="-16862"/>
            <a:ext cx="9147806" cy="5169477"/>
            <a:chOff x="0" y="0"/>
            <a:chExt cx="24394150" cy="13785272"/>
          </a:xfrm>
        </p:grpSpPr>
        <p:sp>
          <p:nvSpPr>
            <p:cNvPr id="5624" name="Google Shape;5624;p863"/>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5625" name="Google Shape;5625;p863"/>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5626" name="Google Shape;5626;p863"/>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5627" name="Google Shape;5627;p863"/>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grpSp>
      <p:sp>
        <p:nvSpPr>
          <p:cNvPr id="5628" name="Google Shape;5628;p863"/>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5629" name="Google Shape;5629;p863"/>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5630" name="Google Shape;5630;p863"/>
          <p:cNvSpPr txBox="1">
            <a:spLocks noGrp="1"/>
          </p:cNvSpPr>
          <p:nvPr>
            <p:ph type="body" idx="3"/>
          </p:nvPr>
        </p:nvSpPr>
        <p:spPr>
          <a:xfrm>
            <a:off x="711693" y="1868289"/>
            <a:ext cx="2976600" cy="1884000"/>
          </a:xfrm>
          <a:prstGeom prst="rect">
            <a:avLst/>
          </a:prstGeom>
          <a:noFill/>
          <a:ln>
            <a:noFill/>
          </a:ln>
        </p:spPr>
        <p:txBody>
          <a:bodyPr spcFirstLastPara="1" wrap="square" lIns="19050" tIns="19050" rIns="19050" bIns="19050" anchor="t" anchorCtr="0">
            <a:spAutoFit/>
          </a:bodyPr>
          <a:lstStyle>
            <a:lvl1pPr marL="457200" lvl="0" indent="-260350" algn="ctr" rtl="0">
              <a:lnSpc>
                <a:spcPct val="90000"/>
              </a:lnSpc>
              <a:spcBef>
                <a:spcPts val="2000"/>
              </a:spcBef>
              <a:spcAft>
                <a:spcPts val="0"/>
              </a:spcAft>
              <a:buClr>
                <a:srgbClr val="14171A"/>
              </a:buClr>
              <a:buSzPts val="500"/>
              <a:buChar char="●"/>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5631" name="Google Shape;5631;p863"/>
          <p:cNvSpPr txBox="1">
            <a:spLocks noGrp="1"/>
          </p:cNvSpPr>
          <p:nvPr>
            <p:ph type="body" idx="4"/>
          </p:nvPr>
        </p:nvSpPr>
        <p:spPr>
          <a:xfrm>
            <a:off x="554116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5632" name="Google Shape;5632;p86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Blank blue">
  <p:cSld name="Blank blue">
    <p:bg>
      <p:bgPr>
        <a:solidFill>
          <a:srgbClr val="1767DA"/>
        </a:solidFill>
        <a:effectLst/>
      </p:bgPr>
    </p:bg>
    <p:spTree>
      <p:nvGrpSpPr>
        <p:cNvPr id="1" name="Shape 5633"/>
        <p:cNvGrpSpPr/>
        <p:nvPr/>
      </p:nvGrpSpPr>
      <p:grpSpPr>
        <a:xfrm>
          <a:off x="0" y="0"/>
          <a:ext cx="0" cy="0"/>
          <a:chOff x="0" y="0"/>
          <a:chExt cx="0" cy="0"/>
        </a:xfrm>
      </p:grpSpPr>
      <p:sp>
        <p:nvSpPr>
          <p:cNvPr id="5634" name="Google Shape;5634;p86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Content/Graphic 06">
  <p:cSld name="Content/Graphic 06">
    <p:spTree>
      <p:nvGrpSpPr>
        <p:cNvPr id="1" name="Shape 5635"/>
        <p:cNvGrpSpPr/>
        <p:nvPr/>
      </p:nvGrpSpPr>
      <p:grpSpPr>
        <a:xfrm>
          <a:off x="0" y="0"/>
          <a:ext cx="0" cy="0"/>
          <a:chOff x="0" y="0"/>
          <a:chExt cx="0" cy="0"/>
        </a:xfrm>
      </p:grpSpPr>
      <p:sp>
        <p:nvSpPr>
          <p:cNvPr id="5636" name="Google Shape;5636;p865"/>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37" name="Google Shape;5637;p865"/>
          <p:cNvSpPr>
            <a:spLocks noGrp="1"/>
          </p:cNvSpPr>
          <p:nvPr>
            <p:ph type="pic" idx="2"/>
          </p:nvPr>
        </p:nvSpPr>
        <p:spPr>
          <a:xfrm>
            <a:off x="1441574" y="1534457"/>
            <a:ext cx="428700" cy="428700"/>
          </a:xfrm>
          <a:prstGeom prst="rect">
            <a:avLst/>
          </a:prstGeom>
          <a:noFill/>
          <a:ln>
            <a:noFill/>
          </a:ln>
        </p:spPr>
      </p:sp>
      <p:sp>
        <p:nvSpPr>
          <p:cNvPr id="5638" name="Google Shape;5638;p865"/>
          <p:cNvSpPr>
            <a:spLocks noGrp="1"/>
          </p:cNvSpPr>
          <p:nvPr>
            <p:ph type="pic" idx="3"/>
          </p:nvPr>
        </p:nvSpPr>
        <p:spPr>
          <a:xfrm>
            <a:off x="5321176" y="1534457"/>
            <a:ext cx="428700" cy="428700"/>
          </a:xfrm>
          <a:prstGeom prst="rect">
            <a:avLst/>
          </a:prstGeom>
          <a:noFill/>
          <a:ln>
            <a:noFill/>
          </a:ln>
        </p:spPr>
      </p:sp>
      <p:sp>
        <p:nvSpPr>
          <p:cNvPr id="5639" name="Google Shape;5639;p865"/>
          <p:cNvSpPr>
            <a:spLocks noGrp="1"/>
          </p:cNvSpPr>
          <p:nvPr>
            <p:ph type="pic" idx="4"/>
          </p:nvPr>
        </p:nvSpPr>
        <p:spPr>
          <a:xfrm>
            <a:off x="1441574" y="3287201"/>
            <a:ext cx="428700" cy="428700"/>
          </a:xfrm>
          <a:prstGeom prst="rect">
            <a:avLst/>
          </a:prstGeom>
          <a:noFill/>
          <a:ln>
            <a:noFill/>
          </a:ln>
        </p:spPr>
      </p:sp>
      <p:sp>
        <p:nvSpPr>
          <p:cNvPr id="5640" name="Google Shape;5640;p865"/>
          <p:cNvSpPr>
            <a:spLocks noGrp="1"/>
          </p:cNvSpPr>
          <p:nvPr>
            <p:ph type="pic" idx="5"/>
          </p:nvPr>
        </p:nvSpPr>
        <p:spPr>
          <a:xfrm>
            <a:off x="5321176" y="3287201"/>
            <a:ext cx="428700" cy="428700"/>
          </a:xfrm>
          <a:prstGeom prst="rect">
            <a:avLst/>
          </a:prstGeom>
          <a:noFill/>
          <a:ln>
            <a:noFill/>
          </a:ln>
        </p:spPr>
      </p:sp>
      <p:sp>
        <p:nvSpPr>
          <p:cNvPr id="5641" name="Google Shape;5641;p865"/>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2" name="Google Shape;5642;p865"/>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3" name="Google Shape;5643;p865"/>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4" name="Google Shape;5644;p865"/>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5" name="Google Shape;5645;p865"/>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6" name="Google Shape;5646;p865"/>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7" name="Google Shape;5647;p865"/>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8" name="Google Shape;5648;p865"/>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5649" name="Google Shape;5649;p86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Slide Nav Bottom_Black">
  <p:cSld name="Slide Nav Bottom_Black">
    <p:bg>
      <p:bgPr>
        <a:solidFill>
          <a:srgbClr val="14171A"/>
        </a:solidFill>
        <a:effectLst/>
      </p:bgPr>
    </p:bg>
    <p:spTree>
      <p:nvGrpSpPr>
        <p:cNvPr id="1" name="Shape 5650"/>
        <p:cNvGrpSpPr/>
        <p:nvPr/>
      </p:nvGrpSpPr>
      <p:grpSpPr>
        <a:xfrm>
          <a:off x="0" y="0"/>
          <a:ext cx="0" cy="0"/>
          <a:chOff x="0" y="0"/>
          <a:chExt cx="0" cy="0"/>
        </a:xfrm>
      </p:grpSpPr>
      <p:sp>
        <p:nvSpPr>
          <p:cNvPr id="5651" name="Google Shape;5651;p866"/>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5656"/>
        <p:cNvGrpSpPr/>
        <p:nvPr/>
      </p:nvGrpSpPr>
      <p:grpSpPr>
        <a:xfrm>
          <a:off x="0" y="0"/>
          <a:ext cx="0" cy="0"/>
          <a:chOff x="0" y="0"/>
          <a:chExt cx="0" cy="0"/>
        </a:xfrm>
      </p:grpSpPr>
      <p:sp>
        <p:nvSpPr>
          <p:cNvPr id="5657" name="Google Shape;5657;p86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5658"/>
        <p:cNvGrpSpPr/>
        <p:nvPr/>
      </p:nvGrpSpPr>
      <p:grpSpPr>
        <a:xfrm>
          <a:off x="0" y="0"/>
          <a:ext cx="0" cy="0"/>
          <a:chOff x="0" y="0"/>
          <a:chExt cx="0" cy="0"/>
        </a:xfrm>
      </p:grpSpPr>
      <p:sp>
        <p:nvSpPr>
          <p:cNvPr id="5659" name="Google Shape;5659;p86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567"/>
        <p:cNvGrpSpPr/>
        <p:nvPr/>
      </p:nvGrpSpPr>
      <p:grpSpPr>
        <a:xfrm>
          <a:off x="0" y="0"/>
          <a:ext cx="0" cy="0"/>
          <a:chOff x="0" y="0"/>
          <a:chExt cx="0" cy="0"/>
        </a:xfrm>
      </p:grpSpPr>
      <p:pic>
        <p:nvPicPr>
          <p:cNvPr id="568" name="Google Shape;568;p88"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69" name="Google Shape;569;p88"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570" name="Google Shape;570;p88"/>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5660"/>
        <p:cNvGrpSpPr/>
        <p:nvPr/>
      </p:nvGrpSpPr>
      <p:grpSpPr>
        <a:xfrm>
          <a:off x="0" y="0"/>
          <a:ext cx="0" cy="0"/>
          <a:chOff x="0" y="0"/>
          <a:chExt cx="0" cy="0"/>
        </a:xfrm>
      </p:grpSpPr>
      <p:sp>
        <p:nvSpPr>
          <p:cNvPr id="5661" name="Google Shape;5661;p870"/>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5662" name="Google Shape;5662;p870"/>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5663" name="Google Shape;5663;p870"/>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5664"/>
        <p:cNvGrpSpPr/>
        <p:nvPr/>
      </p:nvGrpSpPr>
      <p:grpSpPr>
        <a:xfrm>
          <a:off x="0" y="0"/>
          <a:ext cx="0" cy="0"/>
          <a:chOff x="0" y="0"/>
          <a:chExt cx="0" cy="0"/>
        </a:xfrm>
      </p:grpSpPr>
      <p:sp>
        <p:nvSpPr>
          <p:cNvPr id="5665" name="Google Shape;5665;p871"/>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66" name="Google Shape;5666;p871"/>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5667" name="Google Shape;5667;p871"/>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5668" name="Google Shape;5668;p871"/>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5669"/>
        <p:cNvGrpSpPr/>
        <p:nvPr/>
      </p:nvGrpSpPr>
      <p:grpSpPr>
        <a:xfrm>
          <a:off x="0" y="0"/>
          <a:ext cx="0" cy="0"/>
          <a:chOff x="0" y="0"/>
          <a:chExt cx="0" cy="0"/>
        </a:xfrm>
      </p:grpSpPr>
      <p:sp>
        <p:nvSpPr>
          <p:cNvPr id="5670" name="Google Shape;5670;p872"/>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71" name="Google Shape;5671;p872"/>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5672" name="Google Shape;5672;p872"/>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5673" name="Google Shape;5673;p872"/>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5674" name="Google Shape;5674;p872"/>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5675" name="Google Shape;5675;p872"/>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5676"/>
        <p:cNvGrpSpPr/>
        <p:nvPr/>
      </p:nvGrpSpPr>
      <p:grpSpPr>
        <a:xfrm>
          <a:off x="0" y="0"/>
          <a:ext cx="0" cy="0"/>
          <a:chOff x="0" y="0"/>
          <a:chExt cx="0" cy="0"/>
        </a:xfrm>
      </p:grpSpPr>
      <p:sp>
        <p:nvSpPr>
          <p:cNvPr id="5677" name="Google Shape;5677;p87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78" name="Google Shape;5678;p873"/>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5679" name="Google Shape;5679;p87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5680" name="Google Shape;5680;p873"/>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5681" name="Google Shape;5681;p873"/>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5682"/>
        <p:cNvGrpSpPr/>
        <p:nvPr/>
      </p:nvGrpSpPr>
      <p:grpSpPr>
        <a:xfrm>
          <a:off x="0" y="0"/>
          <a:ext cx="0" cy="0"/>
          <a:chOff x="0" y="0"/>
          <a:chExt cx="0" cy="0"/>
        </a:xfrm>
      </p:grpSpPr>
      <p:sp>
        <p:nvSpPr>
          <p:cNvPr id="5683" name="Google Shape;5683;p87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84" name="Google Shape;5684;p874"/>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5685" name="Google Shape;5685;p874"/>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5686" name="Google Shape;5686;p874"/>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5687" name="Google Shape;5687;p874"/>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5688"/>
        <p:cNvGrpSpPr/>
        <p:nvPr/>
      </p:nvGrpSpPr>
      <p:grpSpPr>
        <a:xfrm>
          <a:off x="0" y="0"/>
          <a:ext cx="0" cy="0"/>
          <a:chOff x="0" y="0"/>
          <a:chExt cx="0" cy="0"/>
        </a:xfrm>
      </p:grpSpPr>
      <p:sp>
        <p:nvSpPr>
          <p:cNvPr id="5689" name="Google Shape;5689;p87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90" name="Google Shape;5690;p875"/>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5691" name="Google Shape;5691;p875"/>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5692" name="Google Shape;5692;p875"/>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5693" name="Google Shape;5693;p875"/>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5694"/>
        <p:cNvGrpSpPr/>
        <p:nvPr/>
      </p:nvGrpSpPr>
      <p:grpSpPr>
        <a:xfrm>
          <a:off x="0" y="0"/>
          <a:ext cx="0" cy="0"/>
          <a:chOff x="0" y="0"/>
          <a:chExt cx="0" cy="0"/>
        </a:xfrm>
      </p:grpSpPr>
      <p:sp>
        <p:nvSpPr>
          <p:cNvPr id="5695" name="Google Shape;5695;p876"/>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696" name="Google Shape;5696;p876"/>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5697" name="Google Shape;5697;p876"/>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5698" name="Google Shape;5698;p876"/>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5699" name="Google Shape;5699;p876"/>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5700" name="Google Shape;5700;p876"/>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5701"/>
        <p:cNvGrpSpPr/>
        <p:nvPr/>
      </p:nvGrpSpPr>
      <p:grpSpPr>
        <a:xfrm>
          <a:off x="0" y="0"/>
          <a:ext cx="0" cy="0"/>
          <a:chOff x="0" y="0"/>
          <a:chExt cx="0" cy="0"/>
        </a:xfrm>
      </p:grpSpPr>
      <p:sp>
        <p:nvSpPr>
          <p:cNvPr id="5702" name="Google Shape;5702;p87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703" name="Google Shape;5703;p877"/>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5704" name="Google Shape;5704;p877"/>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5705" name="Google Shape;5705;p877"/>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5706" name="Google Shape;5706;p877"/>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5707"/>
        <p:cNvGrpSpPr/>
        <p:nvPr/>
      </p:nvGrpSpPr>
      <p:grpSpPr>
        <a:xfrm>
          <a:off x="0" y="0"/>
          <a:ext cx="0" cy="0"/>
          <a:chOff x="0" y="0"/>
          <a:chExt cx="0" cy="0"/>
        </a:xfrm>
      </p:grpSpPr>
      <p:sp>
        <p:nvSpPr>
          <p:cNvPr id="5708" name="Google Shape;5708;p87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709" name="Google Shape;5709;p878"/>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5710"/>
        <p:cNvGrpSpPr/>
        <p:nvPr/>
      </p:nvGrpSpPr>
      <p:grpSpPr>
        <a:xfrm>
          <a:off x="0" y="0"/>
          <a:ext cx="0" cy="0"/>
          <a:chOff x="0" y="0"/>
          <a:chExt cx="0" cy="0"/>
        </a:xfrm>
      </p:grpSpPr>
      <p:sp>
        <p:nvSpPr>
          <p:cNvPr id="5711" name="Google Shape;5711;p879"/>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5712" name="Google Shape;5712;p879"/>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5713" name="Google Shape;5713;p879"/>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5714" name="Google Shape;5714;p879"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571"/>
        <p:cNvGrpSpPr/>
        <p:nvPr/>
      </p:nvGrpSpPr>
      <p:grpSpPr>
        <a:xfrm>
          <a:off x="0" y="0"/>
          <a:ext cx="0" cy="0"/>
          <a:chOff x="0" y="0"/>
          <a:chExt cx="0" cy="0"/>
        </a:xfrm>
      </p:grpSpPr>
      <p:pic>
        <p:nvPicPr>
          <p:cNvPr id="572" name="Google Shape;572;p89"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73" name="Google Shape;573;p89"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574" name="Google Shape;574;p89"/>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575" name="Google Shape;575;p89"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5715"/>
        <p:cNvGrpSpPr/>
        <p:nvPr/>
      </p:nvGrpSpPr>
      <p:grpSpPr>
        <a:xfrm>
          <a:off x="0" y="0"/>
          <a:ext cx="0" cy="0"/>
          <a:chOff x="0" y="0"/>
          <a:chExt cx="0" cy="0"/>
        </a:xfrm>
      </p:grpSpPr>
      <p:sp>
        <p:nvSpPr>
          <p:cNvPr id="5716" name="Google Shape;5716;p880"/>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5717" name="Google Shape;5717;p880"/>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5718" name="Google Shape;5718;p880"/>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719" name="Google Shape;5719;p880"/>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720" name="Google Shape;5720;p880"/>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5721" name="Google Shape;5721;p880"/>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5722" name="Google Shape;5722;p880"/>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5723" name="Google Shape;5723;p880"/>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5724"/>
        <p:cNvGrpSpPr/>
        <p:nvPr/>
      </p:nvGrpSpPr>
      <p:grpSpPr>
        <a:xfrm>
          <a:off x="0" y="0"/>
          <a:ext cx="0" cy="0"/>
          <a:chOff x="0" y="0"/>
          <a:chExt cx="0" cy="0"/>
        </a:xfrm>
      </p:grpSpPr>
      <p:sp>
        <p:nvSpPr>
          <p:cNvPr id="5725" name="Google Shape;5725;p881"/>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5726" name="Google Shape;5726;p881"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5727" name="Google Shape;5727;p881"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5728" name="Google Shape;5728;p881"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5729" name="Google Shape;5729;p881"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5730" name="Google Shape;5730;p881"/>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5731"/>
        <p:cNvGrpSpPr/>
        <p:nvPr/>
      </p:nvGrpSpPr>
      <p:grpSpPr>
        <a:xfrm>
          <a:off x="0" y="0"/>
          <a:ext cx="0" cy="0"/>
          <a:chOff x="0" y="0"/>
          <a:chExt cx="0" cy="0"/>
        </a:xfrm>
      </p:grpSpPr>
      <p:sp>
        <p:nvSpPr>
          <p:cNvPr id="5732" name="Google Shape;5732;p882"/>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733" name="Google Shape;5733;p882"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5734" name="Google Shape;5734;p882"/>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35" name="Google Shape;5735;p882"/>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36" name="Google Shape;5736;p882"/>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5737"/>
        <p:cNvGrpSpPr/>
        <p:nvPr/>
      </p:nvGrpSpPr>
      <p:grpSpPr>
        <a:xfrm>
          <a:off x="0" y="0"/>
          <a:ext cx="0" cy="0"/>
          <a:chOff x="0" y="0"/>
          <a:chExt cx="0" cy="0"/>
        </a:xfrm>
      </p:grpSpPr>
      <p:sp>
        <p:nvSpPr>
          <p:cNvPr id="5738" name="Google Shape;5738;p883"/>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739" name="Google Shape;5739;p883"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5740" name="Google Shape;5740;p883"/>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41" name="Google Shape;5741;p883"/>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42" name="Google Shape;5742;p883"/>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5743"/>
        <p:cNvGrpSpPr/>
        <p:nvPr/>
      </p:nvGrpSpPr>
      <p:grpSpPr>
        <a:xfrm>
          <a:off x="0" y="0"/>
          <a:ext cx="0" cy="0"/>
          <a:chOff x="0" y="0"/>
          <a:chExt cx="0" cy="0"/>
        </a:xfrm>
      </p:grpSpPr>
      <p:pic>
        <p:nvPicPr>
          <p:cNvPr id="5744" name="Google Shape;5744;p884"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5745" name="Google Shape;5745;p884"/>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5746" name="Google Shape;5746;p884"/>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47" name="Google Shape;5747;p884"/>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5748" name="Google Shape;5748;p884"/>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5749"/>
        <p:cNvGrpSpPr/>
        <p:nvPr/>
      </p:nvGrpSpPr>
      <p:grpSpPr>
        <a:xfrm>
          <a:off x="0" y="0"/>
          <a:ext cx="0" cy="0"/>
          <a:chOff x="0" y="0"/>
          <a:chExt cx="0" cy="0"/>
        </a:xfrm>
      </p:grpSpPr>
      <p:pic>
        <p:nvPicPr>
          <p:cNvPr id="5750" name="Google Shape;5750;p885"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5751" name="Google Shape;5751;p885"/>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5752" name="Google Shape;5752;p885"/>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53" name="Google Shape;5753;p885"/>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5754"/>
        <p:cNvGrpSpPr/>
        <p:nvPr/>
      </p:nvGrpSpPr>
      <p:grpSpPr>
        <a:xfrm>
          <a:off x="0" y="0"/>
          <a:ext cx="0" cy="0"/>
          <a:chOff x="0" y="0"/>
          <a:chExt cx="0" cy="0"/>
        </a:xfrm>
      </p:grpSpPr>
      <p:sp>
        <p:nvSpPr>
          <p:cNvPr id="5755" name="Google Shape;5755;p886"/>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756" name="Google Shape;5756;p886"/>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57" name="Google Shape;5757;p886"/>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58" name="Google Shape;5758;p886"/>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59" name="Google Shape;5759;p886"/>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5760"/>
        <p:cNvGrpSpPr/>
        <p:nvPr/>
      </p:nvGrpSpPr>
      <p:grpSpPr>
        <a:xfrm>
          <a:off x="0" y="0"/>
          <a:ext cx="0" cy="0"/>
          <a:chOff x="0" y="0"/>
          <a:chExt cx="0" cy="0"/>
        </a:xfrm>
      </p:grpSpPr>
      <p:sp>
        <p:nvSpPr>
          <p:cNvPr id="5761" name="Google Shape;5761;p887"/>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762" name="Google Shape;5762;p887"/>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63" name="Google Shape;5763;p887"/>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64" name="Google Shape;5764;p887"/>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65" name="Google Shape;5765;p887"/>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5766"/>
        <p:cNvGrpSpPr/>
        <p:nvPr/>
      </p:nvGrpSpPr>
      <p:grpSpPr>
        <a:xfrm>
          <a:off x="0" y="0"/>
          <a:ext cx="0" cy="0"/>
          <a:chOff x="0" y="0"/>
          <a:chExt cx="0" cy="0"/>
        </a:xfrm>
      </p:grpSpPr>
      <p:sp>
        <p:nvSpPr>
          <p:cNvPr id="5767" name="Google Shape;5767;p888"/>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68" name="Google Shape;5768;p888"/>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69" name="Google Shape;5769;p888"/>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5770" name="Google Shape;5770;p888"/>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71" name="Google Shape;5771;p888"/>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72" name="Google Shape;5772;p888"/>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73" name="Google Shape;5773;p888"/>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74" name="Google Shape;5774;p888"/>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75" name="Google Shape;5775;p888"/>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776" name="Google Shape;5776;p888"/>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77" name="Google Shape;5777;p888"/>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5778"/>
        <p:cNvGrpSpPr/>
        <p:nvPr/>
      </p:nvGrpSpPr>
      <p:grpSpPr>
        <a:xfrm>
          <a:off x="0" y="0"/>
          <a:ext cx="0" cy="0"/>
          <a:chOff x="0" y="0"/>
          <a:chExt cx="0" cy="0"/>
        </a:xfrm>
      </p:grpSpPr>
      <p:sp>
        <p:nvSpPr>
          <p:cNvPr id="5779" name="Google Shape;5779;p889"/>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80" name="Google Shape;5780;p889"/>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781" name="Google Shape;5781;p889"/>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5782" name="Google Shape;5782;p889"/>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83" name="Google Shape;5783;p889"/>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784" name="Google Shape;5784;p889"/>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85" name="Google Shape;5785;p889"/>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786" name="Google Shape;5786;p889"/>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87" name="Google Shape;5787;p889"/>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788" name="Google Shape;5788;p889"/>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5789" name="Google Shape;5789;p889"/>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576"/>
        <p:cNvGrpSpPr/>
        <p:nvPr/>
      </p:nvGrpSpPr>
      <p:grpSpPr>
        <a:xfrm>
          <a:off x="0" y="0"/>
          <a:ext cx="0" cy="0"/>
          <a:chOff x="0" y="0"/>
          <a:chExt cx="0" cy="0"/>
        </a:xfrm>
      </p:grpSpPr>
      <p:pic>
        <p:nvPicPr>
          <p:cNvPr id="577" name="Google Shape;577;p90"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578" name="Google Shape;578;p90"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579" name="Google Shape;579;p90"/>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5790"/>
        <p:cNvGrpSpPr/>
        <p:nvPr/>
      </p:nvGrpSpPr>
      <p:grpSpPr>
        <a:xfrm>
          <a:off x="0" y="0"/>
          <a:ext cx="0" cy="0"/>
          <a:chOff x="0" y="0"/>
          <a:chExt cx="0" cy="0"/>
        </a:xfrm>
      </p:grpSpPr>
      <p:sp>
        <p:nvSpPr>
          <p:cNvPr id="5791" name="Google Shape;5791;p890"/>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792" name="Google Shape;5792;p890"/>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93" name="Google Shape;5793;p890"/>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794" name="Google Shape;5794;p890"/>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95" name="Google Shape;5795;p890"/>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5796"/>
        <p:cNvGrpSpPr/>
        <p:nvPr/>
      </p:nvGrpSpPr>
      <p:grpSpPr>
        <a:xfrm>
          <a:off x="0" y="0"/>
          <a:ext cx="0" cy="0"/>
          <a:chOff x="0" y="0"/>
          <a:chExt cx="0" cy="0"/>
        </a:xfrm>
      </p:grpSpPr>
      <p:sp>
        <p:nvSpPr>
          <p:cNvPr id="5797" name="Google Shape;5797;p891"/>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798" name="Google Shape;5798;p891"/>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99" name="Google Shape;5799;p891"/>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5800" name="Google Shape;5800;p891"/>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801" name="Google Shape;5801;p891"/>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5802"/>
        <p:cNvGrpSpPr/>
        <p:nvPr/>
      </p:nvGrpSpPr>
      <p:grpSpPr>
        <a:xfrm>
          <a:off x="0" y="0"/>
          <a:ext cx="0" cy="0"/>
          <a:chOff x="0" y="0"/>
          <a:chExt cx="0" cy="0"/>
        </a:xfrm>
      </p:grpSpPr>
      <p:sp>
        <p:nvSpPr>
          <p:cNvPr id="5803" name="Google Shape;5803;p892"/>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804" name="Google Shape;5804;p892"/>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5805" name="Google Shape;5805;p892"/>
          <p:cNvGrpSpPr/>
          <p:nvPr/>
        </p:nvGrpSpPr>
        <p:grpSpPr>
          <a:xfrm>
            <a:off x="1254600" y="1274487"/>
            <a:ext cx="301625" cy="236533"/>
            <a:chOff x="-2" y="0"/>
            <a:chExt cx="799641" cy="634989"/>
          </a:xfrm>
        </p:grpSpPr>
        <p:pic>
          <p:nvPicPr>
            <p:cNvPr id="5806" name="Google Shape;5806;p892"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5807" name="Google Shape;5807;p892"/>
            <p:cNvGrpSpPr/>
            <p:nvPr/>
          </p:nvGrpSpPr>
          <p:grpSpPr>
            <a:xfrm>
              <a:off x="-2" y="7641"/>
              <a:ext cx="515485" cy="627348"/>
              <a:chOff x="-1" y="0"/>
              <a:chExt cx="515485" cy="627348"/>
            </a:xfrm>
          </p:grpSpPr>
          <p:sp>
            <p:nvSpPr>
              <p:cNvPr id="5808" name="Google Shape;5808;p892"/>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09" name="Google Shape;5809;p892"/>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10" name="Google Shape;5810;p892"/>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5811"/>
        <p:cNvGrpSpPr/>
        <p:nvPr/>
      </p:nvGrpSpPr>
      <p:grpSpPr>
        <a:xfrm>
          <a:off x="0" y="0"/>
          <a:ext cx="0" cy="0"/>
          <a:chOff x="0" y="0"/>
          <a:chExt cx="0" cy="0"/>
        </a:xfrm>
      </p:grpSpPr>
      <p:grpSp>
        <p:nvGrpSpPr>
          <p:cNvPr id="5812" name="Google Shape;5812;p893"/>
          <p:cNvGrpSpPr/>
          <p:nvPr/>
        </p:nvGrpSpPr>
        <p:grpSpPr>
          <a:xfrm>
            <a:off x="1252949" y="1244208"/>
            <a:ext cx="370336" cy="337375"/>
            <a:chOff x="-2" y="0"/>
            <a:chExt cx="975853" cy="889000"/>
          </a:xfrm>
        </p:grpSpPr>
        <p:pic>
          <p:nvPicPr>
            <p:cNvPr id="5813" name="Google Shape;5813;p893"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5814" name="Google Shape;5814;p893"/>
            <p:cNvGrpSpPr/>
            <p:nvPr/>
          </p:nvGrpSpPr>
          <p:grpSpPr>
            <a:xfrm>
              <a:off x="-2" y="80324"/>
              <a:ext cx="519307" cy="632020"/>
              <a:chOff x="-1" y="0"/>
              <a:chExt cx="519307" cy="632020"/>
            </a:xfrm>
          </p:grpSpPr>
          <p:sp>
            <p:nvSpPr>
              <p:cNvPr id="5815" name="Google Shape;5815;p893"/>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16" name="Google Shape;5816;p893"/>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17" name="Google Shape;5817;p893"/>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18" name="Google Shape;5818;p893"/>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19" name="Google Shape;5819;p893"/>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5820"/>
        <p:cNvGrpSpPr/>
        <p:nvPr/>
      </p:nvGrpSpPr>
      <p:grpSpPr>
        <a:xfrm>
          <a:off x="0" y="0"/>
          <a:ext cx="0" cy="0"/>
          <a:chOff x="0" y="0"/>
          <a:chExt cx="0" cy="0"/>
        </a:xfrm>
      </p:grpSpPr>
      <p:grpSp>
        <p:nvGrpSpPr>
          <p:cNvPr id="5821" name="Google Shape;5821;p894"/>
          <p:cNvGrpSpPr/>
          <p:nvPr/>
        </p:nvGrpSpPr>
        <p:grpSpPr>
          <a:xfrm>
            <a:off x="1253738" y="1273127"/>
            <a:ext cx="378455" cy="240983"/>
            <a:chOff x="-1" y="0"/>
            <a:chExt cx="997247" cy="635001"/>
          </a:xfrm>
        </p:grpSpPr>
        <p:pic>
          <p:nvPicPr>
            <p:cNvPr id="5822" name="Google Shape;5822;p894"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5823" name="Google Shape;5823;p894"/>
            <p:cNvGrpSpPr/>
            <p:nvPr/>
          </p:nvGrpSpPr>
          <p:grpSpPr>
            <a:xfrm>
              <a:off x="-1" y="1080"/>
              <a:ext cx="519987" cy="632825"/>
              <a:chOff x="-1" y="0"/>
              <a:chExt cx="519987" cy="632825"/>
            </a:xfrm>
          </p:grpSpPr>
          <p:sp>
            <p:nvSpPr>
              <p:cNvPr id="5824" name="Google Shape;5824;p894"/>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25" name="Google Shape;5825;p894"/>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26" name="Google Shape;5826;p894"/>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27" name="Google Shape;5827;p89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28" name="Google Shape;5828;p89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5829"/>
        <p:cNvGrpSpPr/>
        <p:nvPr/>
      </p:nvGrpSpPr>
      <p:grpSpPr>
        <a:xfrm>
          <a:off x="0" y="0"/>
          <a:ext cx="0" cy="0"/>
          <a:chOff x="0" y="0"/>
          <a:chExt cx="0" cy="0"/>
        </a:xfrm>
      </p:grpSpPr>
      <p:grpSp>
        <p:nvGrpSpPr>
          <p:cNvPr id="5830" name="Google Shape;5830;p895"/>
          <p:cNvGrpSpPr/>
          <p:nvPr/>
        </p:nvGrpSpPr>
        <p:grpSpPr>
          <a:xfrm>
            <a:off x="1248184" y="1268309"/>
            <a:ext cx="395168" cy="240974"/>
            <a:chOff x="-1" y="0"/>
            <a:chExt cx="1041286" cy="634978"/>
          </a:xfrm>
        </p:grpSpPr>
        <p:pic>
          <p:nvPicPr>
            <p:cNvPr id="5831" name="Google Shape;5831;p895"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5832" name="Google Shape;5832;p895"/>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33" name="Google Shape;5833;p895"/>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34" name="Google Shape;5834;p895"/>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5835" name="Google Shape;5835;p89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36" name="Google Shape;5836;p89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5837"/>
        <p:cNvGrpSpPr/>
        <p:nvPr/>
      </p:nvGrpSpPr>
      <p:grpSpPr>
        <a:xfrm>
          <a:off x="0" y="0"/>
          <a:ext cx="0" cy="0"/>
          <a:chOff x="0" y="0"/>
          <a:chExt cx="0" cy="0"/>
        </a:xfrm>
      </p:grpSpPr>
      <p:grpSp>
        <p:nvGrpSpPr>
          <p:cNvPr id="5838" name="Google Shape;5838;p896"/>
          <p:cNvGrpSpPr/>
          <p:nvPr/>
        </p:nvGrpSpPr>
        <p:grpSpPr>
          <a:xfrm>
            <a:off x="1245989" y="1268304"/>
            <a:ext cx="379795" cy="240982"/>
            <a:chOff x="-1" y="0"/>
            <a:chExt cx="1000777" cy="634999"/>
          </a:xfrm>
        </p:grpSpPr>
        <p:pic>
          <p:nvPicPr>
            <p:cNvPr id="5839" name="Google Shape;5839;p896"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5840" name="Google Shape;5840;p896"/>
            <p:cNvGrpSpPr/>
            <p:nvPr/>
          </p:nvGrpSpPr>
          <p:grpSpPr>
            <a:xfrm>
              <a:off x="-1" y="4913"/>
              <a:ext cx="517726" cy="630086"/>
              <a:chOff x="-1" y="0"/>
              <a:chExt cx="517726" cy="630086"/>
            </a:xfrm>
          </p:grpSpPr>
          <p:sp>
            <p:nvSpPr>
              <p:cNvPr id="5841" name="Google Shape;5841;p896"/>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42" name="Google Shape;5842;p896"/>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43" name="Google Shape;5843;p896"/>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44" name="Google Shape;5844;p89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45" name="Google Shape;5845;p89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5846"/>
        <p:cNvGrpSpPr/>
        <p:nvPr/>
      </p:nvGrpSpPr>
      <p:grpSpPr>
        <a:xfrm>
          <a:off x="0" y="0"/>
          <a:ext cx="0" cy="0"/>
          <a:chOff x="0" y="0"/>
          <a:chExt cx="0" cy="0"/>
        </a:xfrm>
      </p:grpSpPr>
      <p:grpSp>
        <p:nvGrpSpPr>
          <p:cNvPr id="5847" name="Google Shape;5847;p897"/>
          <p:cNvGrpSpPr/>
          <p:nvPr/>
        </p:nvGrpSpPr>
        <p:grpSpPr>
          <a:xfrm>
            <a:off x="1244274" y="1278885"/>
            <a:ext cx="393097" cy="241046"/>
            <a:chOff x="-2" y="0"/>
            <a:chExt cx="1035555" cy="635001"/>
          </a:xfrm>
        </p:grpSpPr>
        <p:pic>
          <p:nvPicPr>
            <p:cNvPr id="5848" name="Google Shape;5848;p897"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5849" name="Google Shape;5849;p897"/>
            <p:cNvGrpSpPr/>
            <p:nvPr/>
          </p:nvGrpSpPr>
          <p:grpSpPr>
            <a:xfrm>
              <a:off x="-2" y="1080"/>
              <a:ext cx="519987" cy="632825"/>
              <a:chOff x="-1" y="0"/>
              <a:chExt cx="519987" cy="632825"/>
            </a:xfrm>
          </p:grpSpPr>
          <p:sp>
            <p:nvSpPr>
              <p:cNvPr id="5850" name="Google Shape;5850;p897"/>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51" name="Google Shape;5851;p897"/>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52" name="Google Shape;5852;p897"/>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53" name="Google Shape;5853;p89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54" name="Google Shape;5854;p89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5855"/>
        <p:cNvGrpSpPr/>
        <p:nvPr/>
      </p:nvGrpSpPr>
      <p:grpSpPr>
        <a:xfrm>
          <a:off x="0" y="0"/>
          <a:ext cx="0" cy="0"/>
          <a:chOff x="0" y="0"/>
          <a:chExt cx="0" cy="0"/>
        </a:xfrm>
      </p:grpSpPr>
      <p:grpSp>
        <p:nvGrpSpPr>
          <p:cNvPr id="5856" name="Google Shape;5856;p898"/>
          <p:cNvGrpSpPr/>
          <p:nvPr/>
        </p:nvGrpSpPr>
        <p:grpSpPr>
          <a:xfrm>
            <a:off x="1245484" y="1268286"/>
            <a:ext cx="371120" cy="240982"/>
            <a:chOff x="-1" y="0"/>
            <a:chExt cx="977918" cy="634999"/>
          </a:xfrm>
        </p:grpSpPr>
        <p:pic>
          <p:nvPicPr>
            <p:cNvPr id="5857" name="Google Shape;5857;p898"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5858" name="Google Shape;5858;p898"/>
            <p:cNvGrpSpPr/>
            <p:nvPr/>
          </p:nvGrpSpPr>
          <p:grpSpPr>
            <a:xfrm>
              <a:off x="-1" y="4913"/>
              <a:ext cx="517726" cy="630086"/>
              <a:chOff x="-1" y="0"/>
              <a:chExt cx="517726" cy="630086"/>
            </a:xfrm>
          </p:grpSpPr>
          <p:sp>
            <p:nvSpPr>
              <p:cNvPr id="5859" name="Google Shape;5859;p898"/>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60" name="Google Shape;5860;p898"/>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61" name="Google Shape;5861;p898"/>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62" name="Google Shape;5862;p89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63" name="Google Shape;5863;p89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Chapter 08">
  <p:cSld name="Title 01_1_1_1_2_1_1_1_1_1_1_1_1_1">
    <p:bg>
      <p:bgPr>
        <a:blipFill>
          <a:blip r:embed="rId2">
            <a:alphaModFix/>
          </a:blip>
          <a:stretch>
            <a:fillRect/>
          </a:stretch>
        </a:blipFill>
        <a:effectLst/>
      </p:bgPr>
    </p:bg>
    <p:spTree>
      <p:nvGrpSpPr>
        <p:cNvPr id="1" name="Shape 5864"/>
        <p:cNvGrpSpPr/>
        <p:nvPr/>
      </p:nvGrpSpPr>
      <p:grpSpPr>
        <a:xfrm>
          <a:off x="0" y="0"/>
          <a:ext cx="0" cy="0"/>
          <a:chOff x="0" y="0"/>
          <a:chExt cx="0" cy="0"/>
        </a:xfrm>
      </p:grpSpPr>
      <p:grpSp>
        <p:nvGrpSpPr>
          <p:cNvPr id="5865" name="Google Shape;5865;p899"/>
          <p:cNvGrpSpPr/>
          <p:nvPr/>
        </p:nvGrpSpPr>
        <p:grpSpPr>
          <a:xfrm>
            <a:off x="1246354" y="1268290"/>
            <a:ext cx="388602" cy="240982"/>
            <a:chOff x="-1" y="0"/>
            <a:chExt cx="1023984" cy="634999"/>
          </a:xfrm>
        </p:grpSpPr>
        <p:pic>
          <p:nvPicPr>
            <p:cNvPr id="5866" name="Google Shape;5866;p899" descr="Multi overlap number 8"/>
            <p:cNvPicPr preferRelativeResize="0"/>
            <p:nvPr/>
          </p:nvPicPr>
          <p:blipFill rotWithShape="1">
            <a:blip r:embed="rId3">
              <a:alphaModFix/>
            </a:blip>
            <a:srcRect t="7545" b="19194"/>
            <a:stretch/>
          </p:blipFill>
          <p:spPr>
            <a:xfrm>
              <a:off x="544094" y="0"/>
              <a:ext cx="479889" cy="632239"/>
            </a:xfrm>
            <a:prstGeom prst="rect">
              <a:avLst/>
            </a:prstGeom>
            <a:noFill/>
            <a:ln>
              <a:noFill/>
            </a:ln>
          </p:spPr>
        </p:pic>
        <p:grpSp>
          <p:nvGrpSpPr>
            <p:cNvPr id="5867" name="Google Shape;5867;p899"/>
            <p:cNvGrpSpPr/>
            <p:nvPr/>
          </p:nvGrpSpPr>
          <p:grpSpPr>
            <a:xfrm>
              <a:off x="-1" y="4913"/>
              <a:ext cx="517726" cy="630086"/>
              <a:chOff x="-1" y="0"/>
              <a:chExt cx="517726" cy="630086"/>
            </a:xfrm>
          </p:grpSpPr>
          <p:sp>
            <p:nvSpPr>
              <p:cNvPr id="5868" name="Google Shape;5868;p899"/>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69" name="Google Shape;5869;p899"/>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70" name="Google Shape;5870;p899"/>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71" name="Google Shape;5871;p89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72" name="Google Shape;5872;p89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580"/>
        <p:cNvGrpSpPr/>
        <p:nvPr/>
      </p:nvGrpSpPr>
      <p:grpSpPr>
        <a:xfrm>
          <a:off x="0" y="0"/>
          <a:ext cx="0" cy="0"/>
          <a:chOff x="0" y="0"/>
          <a:chExt cx="0" cy="0"/>
        </a:xfrm>
      </p:grpSpPr>
      <p:pic>
        <p:nvPicPr>
          <p:cNvPr id="581" name="Google Shape;581;p91"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582" name="Google Shape;582;p91"/>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Chapter 09">
  <p:cSld name="Title 01_1_1_1_2_1_1_1_1_1_1_1_1_1_1">
    <p:bg>
      <p:bgPr>
        <a:blipFill>
          <a:blip r:embed="rId2">
            <a:alphaModFix/>
          </a:blip>
          <a:stretch>
            <a:fillRect/>
          </a:stretch>
        </a:blipFill>
        <a:effectLst/>
      </p:bgPr>
    </p:bg>
    <p:spTree>
      <p:nvGrpSpPr>
        <p:cNvPr id="1" name="Shape 5873"/>
        <p:cNvGrpSpPr/>
        <p:nvPr/>
      </p:nvGrpSpPr>
      <p:grpSpPr>
        <a:xfrm>
          <a:off x="0" y="0"/>
          <a:ext cx="0" cy="0"/>
          <a:chOff x="0" y="0"/>
          <a:chExt cx="0" cy="0"/>
        </a:xfrm>
      </p:grpSpPr>
      <p:grpSp>
        <p:nvGrpSpPr>
          <p:cNvPr id="5874" name="Google Shape;5874;p900"/>
          <p:cNvGrpSpPr/>
          <p:nvPr/>
        </p:nvGrpSpPr>
        <p:grpSpPr>
          <a:xfrm>
            <a:off x="1246016" y="1265275"/>
            <a:ext cx="389276" cy="240919"/>
            <a:chOff x="-1" y="0"/>
            <a:chExt cx="1026029" cy="634999"/>
          </a:xfrm>
        </p:grpSpPr>
        <p:pic>
          <p:nvPicPr>
            <p:cNvPr id="5875" name="Google Shape;5875;p900" descr="Multi overlap number 9"/>
            <p:cNvPicPr preferRelativeResize="0"/>
            <p:nvPr/>
          </p:nvPicPr>
          <p:blipFill rotWithShape="1">
            <a:blip r:embed="rId3">
              <a:alphaModFix/>
            </a:blip>
            <a:srcRect t="7459" b="20748"/>
            <a:stretch/>
          </p:blipFill>
          <p:spPr>
            <a:xfrm>
              <a:off x="542432" y="0"/>
              <a:ext cx="483596" cy="632239"/>
            </a:xfrm>
            <a:prstGeom prst="rect">
              <a:avLst/>
            </a:prstGeom>
            <a:noFill/>
            <a:ln>
              <a:noFill/>
            </a:ln>
          </p:spPr>
        </p:pic>
        <p:grpSp>
          <p:nvGrpSpPr>
            <p:cNvPr id="5876" name="Google Shape;5876;p900"/>
            <p:cNvGrpSpPr/>
            <p:nvPr/>
          </p:nvGrpSpPr>
          <p:grpSpPr>
            <a:xfrm>
              <a:off x="-1" y="4913"/>
              <a:ext cx="517726" cy="630086"/>
              <a:chOff x="-1" y="0"/>
              <a:chExt cx="517726" cy="630086"/>
            </a:xfrm>
          </p:grpSpPr>
          <p:sp>
            <p:nvSpPr>
              <p:cNvPr id="5877" name="Google Shape;5877;p900"/>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78" name="Google Shape;5878;p900"/>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5879" name="Google Shape;5879;p900"/>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5880" name="Google Shape;5880;p90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5881" name="Google Shape;5881;p90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Boilerplate 01">
  <p:cSld name="Our mission">
    <p:bg>
      <p:bgPr>
        <a:blipFill>
          <a:blip r:embed="rId2">
            <a:alphaModFix/>
          </a:blip>
          <a:stretch>
            <a:fillRect/>
          </a:stretch>
        </a:blipFill>
        <a:effectLst/>
      </p:bgPr>
    </p:bg>
    <p:spTree>
      <p:nvGrpSpPr>
        <p:cNvPr id="1" name="Shape 5882"/>
        <p:cNvGrpSpPr/>
        <p:nvPr/>
      </p:nvGrpSpPr>
      <p:grpSpPr>
        <a:xfrm>
          <a:off x="0" y="0"/>
          <a:ext cx="0" cy="0"/>
          <a:chOff x="0" y="0"/>
          <a:chExt cx="0" cy="0"/>
        </a:xfrm>
      </p:grpSpPr>
      <p:sp>
        <p:nvSpPr>
          <p:cNvPr id="5883" name="Google Shape;5883;p901"/>
          <p:cNvSpPr txBox="1"/>
          <p:nvPr/>
        </p:nvSpPr>
        <p:spPr>
          <a:xfrm>
            <a:off x="723225" y="2157725"/>
            <a:ext cx="3168300" cy="1869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Our mission is the cornerstone of our company, defining why we exist and our unique value to the world.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It remains constant as our brand evolves, setting the tone for our storytelling and aligning our growth with our core purpose and values. </a:t>
            </a:r>
            <a:endParaRPr sz="1000">
              <a:solidFill>
                <a:srgbClr val="292A2E"/>
              </a:solidFill>
              <a:latin typeface="Poppins Light"/>
              <a:ea typeface="Poppins Light"/>
              <a:cs typeface="Poppins Light"/>
              <a:sym typeface="Poppins Light"/>
            </a:endParaRPr>
          </a:p>
        </p:txBody>
      </p:sp>
      <p:sp>
        <p:nvSpPr>
          <p:cNvPr id="5884" name="Google Shape;5884;p901"/>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Why we exist </a:t>
            </a:r>
            <a:endParaRPr sz="1700">
              <a:solidFill>
                <a:srgbClr val="101214"/>
              </a:solidFill>
              <a:latin typeface="Poppins SemiBold"/>
              <a:ea typeface="Poppins SemiBold"/>
              <a:cs typeface="Poppins SemiBold"/>
              <a:sym typeface="Poppins SemiBold"/>
            </a:endParaRPr>
          </a:p>
        </p:txBody>
      </p:sp>
      <p:sp>
        <p:nvSpPr>
          <p:cNvPr id="5885" name="Google Shape;5885;p901"/>
          <p:cNvSpPr txBox="1"/>
          <p:nvPr/>
        </p:nvSpPr>
        <p:spPr>
          <a:xfrm>
            <a:off x="667925" y="776100"/>
            <a:ext cx="4669500" cy="10434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mission </a:t>
            </a:r>
            <a:endParaRPr sz="4200">
              <a:solidFill>
                <a:srgbClr val="101214"/>
              </a:solidFill>
              <a:latin typeface="Poppins ExtraBold"/>
              <a:ea typeface="Poppins ExtraBold"/>
              <a:cs typeface="Poppins ExtraBold"/>
              <a:sym typeface="Poppins ExtraBold"/>
            </a:endParaRPr>
          </a:p>
        </p:txBody>
      </p:sp>
      <p:sp>
        <p:nvSpPr>
          <p:cNvPr id="5886" name="Google Shape;5886;p901"/>
          <p:cNvSpPr txBox="1"/>
          <p:nvPr/>
        </p:nvSpPr>
        <p:spPr>
          <a:xfrm>
            <a:off x="5593939" y="2815500"/>
            <a:ext cx="3168300" cy="1938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292A2E"/>
                </a:solidFill>
                <a:latin typeface="Poppins Light"/>
                <a:ea typeface="Poppins Light"/>
                <a:cs typeface="Poppins Light"/>
                <a:sym typeface="Poppins Light"/>
              </a:rPr>
              <a:t>Our mission is to unleash the potential of every team through collaboration software and thought leadership. From medicine to space travel, pizza deliveries to daily tasks, Atlassian enhances how teams work together so they are more connected, efficient, and effective.</a:t>
            </a:r>
            <a:endParaRPr sz="1000">
              <a:solidFill>
                <a:srgbClr val="292A2E"/>
              </a:solidFill>
              <a:latin typeface="Poppins Light"/>
              <a:ea typeface="Poppins Light"/>
              <a:cs typeface="Poppins Light"/>
              <a:sym typeface="Poppins Light"/>
            </a:endParaRPr>
          </a:p>
        </p:txBody>
      </p:sp>
      <p:sp>
        <p:nvSpPr>
          <p:cNvPr id="5887" name="Google Shape;5887;p901"/>
          <p:cNvSpPr txBox="1"/>
          <p:nvPr/>
        </p:nvSpPr>
        <p:spPr>
          <a:xfrm>
            <a:off x="5596225" y="617350"/>
            <a:ext cx="2854800" cy="21636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800">
                <a:solidFill>
                  <a:srgbClr val="101214"/>
                </a:solidFill>
                <a:latin typeface="Poppins ExtraBold"/>
                <a:ea typeface="Poppins ExtraBold"/>
                <a:cs typeface="Poppins ExtraBold"/>
                <a:sym typeface="Poppins ExtraBold"/>
              </a:rPr>
              <a:t>To unleash the potential of  every team </a:t>
            </a:r>
            <a:endParaRPr sz="28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Boilerplate 02">
  <p:cSld name="Our mission_1">
    <p:bg>
      <p:bgPr>
        <a:blipFill>
          <a:blip r:embed="rId2">
            <a:alphaModFix/>
          </a:blip>
          <a:stretch>
            <a:fillRect/>
          </a:stretch>
        </a:blipFill>
        <a:effectLst/>
      </p:bgPr>
    </p:bg>
    <p:spTree>
      <p:nvGrpSpPr>
        <p:cNvPr id="1" name="Shape 5888"/>
        <p:cNvGrpSpPr/>
        <p:nvPr/>
      </p:nvGrpSpPr>
      <p:grpSpPr>
        <a:xfrm>
          <a:off x="0" y="0"/>
          <a:ext cx="0" cy="0"/>
          <a:chOff x="0" y="0"/>
          <a:chExt cx="0" cy="0"/>
        </a:xfrm>
      </p:grpSpPr>
      <p:sp>
        <p:nvSpPr>
          <p:cNvPr id="5889" name="Google Shape;5889;p902"/>
          <p:cNvSpPr txBox="1"/>
          <p:nvPr/>
        </p:nvSpPr>
        <p:spPr>
          <a:xfrm>
            <a:off x="6039180" y="1928840"/>
            <a:ext cx="2604000" cy="1645500"/>
          </a:xfrm>
          <a:prstGeom prst="rect">
            <a:avLst/>
          </a:prstGeom>
          <a:noFill/>
          <a:ln>
            <a:noFill/>
          </a:ln>
        </p:spPr>
        <p:txBody>
          <a:bodyPr spcFirstLastPara="1" wrap="square" lIns="19050" tIns="19050" rIns="19050" bIns="19050" anchor="b" anchorCtr="0">
            <a:spAutoFit/>
          </a:bodyPr>
          <a:lstStyle/>
          <a:p>
            <a:pPr marL="0" marR="0" lvl="0" indent="0" algn="l" rtl="0">
              <a:lnSpc>
                <a:spcPct val="90000"/>
              </a:lnSpc>
              <a:spcBef>
                <a:spcPts val="0"/>
              </a:spcBef>
              <a:spcAft>
                <a:spcPts val="0"/>
              </a:spcAft>
              <a:buClr>
                <a:srgbClr val="E9F2FE"/>
              </a:buClr>
              <a:buSzPts val="3200"/>
              <a:buFont typeface="Play"/>
              <a:buNone/>
            </a:pPr>
            <a:r>
              <a:rPr lang="en" sz="2900" b="1" i="0" u="none" strike="noStrike" cap="none">
                <a:solidFill>
                  <a:srgbClr val="E9F2FE"/>
                </a:solidFill>
                <a:latin typeface="Poppins"/>
                <a:ea typeface="Poppins"/>
                <a:cs typeface="Poppins"/>
                <a:sym typeface="Poppins"/>
              </a:rPr>
              <a:t>Advance human collaboration.</a:t>
            </a:r>
            <a:endParaRPr sz="200">
              <a:latin typeface="Poppins"/>
              <a:ea typeface="Poppins"/>
              <a:cs typeface="Poppins"/>
              <a:sym typeface="Poppins"/>
            </a:endParaRPr>
          </a:p>
        </p:txBody>
      </p:sp>
      <p:sp>
        <p:nvSpPr>
          <p:cNvPr id="5890" name="Google Shape;5890;p902"/>
          <p:cNvSpPr txBox="1"/>
          <p:nvPr/>
        </p:nvSpPr>
        <p:spPr>
          <a:xfrm>
            <a:off x="7428221" y="1602637"/>
            <a:ext cx="16089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are a tech company</a:t>
            </a:r>
            <a:endParaRPr sz="200">
              <a:latin typeface="Poppins"/>
              <a:ea typeface="Poppins"/>
              <a:cs typeface="Poppins"/>
              <a:sym typeface="Poppins"/>
            </a:endParaRPr>
          </a:p>
        </p:txBody>
      </p:sp>
      <p:sp>
        <p:nvSpPr>
          <p:cNvPr id="5891" name="Google Shape;5891;p902"/>
          <p:cNvSpPr txBox="1"/>
          <p:nvPr/>
        </p:nvSpPr>
        <p:spPr>
          <a:xfrm>
            <a:off x="4939349" y="2014575"/>
            <a:ext cx="9069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We keep people at the center</a:t>
            </a:r>
            <a:endParaRPr sz="200">
              <a:latin typeface="Poppins"/>
              <a:ea typeface="Poppins"/>
              <a:cs typeface="Poppins"/>
              <a:sym typeface="Poppins"/>
            </a:endParaRPr>
          </a:p>
        </p:txBody>
      </p:sp>
      <p:sp>
        <p:nvSpPr>
          <p:cNvPr id="5892" name="Google Shape;5892;p902"/>
          <p:cNvSpPr txBox="1"/>
          <p:nvPr/>
        </p:nvSpPr>
        <p:spPr>
          <a:xfrm>
            <a:off x="5846349" y="3596233"/>
            <a:ext cx="2304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E9F2FE"/>
              </a:buClr>
              <a:buSzPts val="1100"/>
              <a:buFont typeface="Play"/>
              <a:buNone/>
            </a:pPr>
            <a:r>
              <a:rPr lang="en" sz="800" i="0" u="none" strike="noStrike" cap="none">
                <a:solidFill>
                  <a:srgbClr val="E9F2FE"/>
                </a:solidFill>
                <a:latin typeface="Poppins"/>
                <a:ea typeface="Poppins"/>
                <a:cs typeface="Poppins"/>
                <a:sym typeface="Poppins"/>
              </a:rPr>
              <a:t>Is what we do and what we empower</a:t>
            </a:r>
            <a:endParaRPr sz="200">
              <a:latin typeface="Poppins"/>
              <a:ea typeface="Poppins"/>
              <a:cs typeface="Poppins"/>
              <a:sym typeface="Poppins"/>
            </a:endParaRPr>
          </a:p>
        </p:txBody>
      </p:sp>
      <p:pic>
        <p:nvPicPr>
          <p:cNvPr id="5893" name="Google Shape;5893;p902" descr="pasted-movie.png"/>
          <p:cNvPicPr preferRelativeResize="0"/>
          <p:nvPr/>
        </p:nvPicPr>
        <p:blipFill rotWithShape="1">
          <a:blip r:embed="rId3">
            <a:alphaModFix/>
          </a:blip>
          <a:srcRect/>
          <a:stretch/>
        </p:blipFill>
        <p:spPr>
          <a:xfrm>
            <a:off x="7799248" y="1894383"/>
            <a:ext cx="383145" cy="324200"/>
          </a:xfrm>
          <a:prstGeom prst="rect">
            <a:avLst/>
          </a:prstGeom>
          <a:noFill/>
          <a:ln>
            <a:noFill/>
          </a:ln>
        </p:spPr>
      </p:pic>
      <p:pic>
        <p:nvPicPr>
          <p:cNvPr id="5894" name="Google Shape;5894;p902" descr="pasted-movie.png"/>
          <p:cNvPicPr preferRelativeResize="0"/>
          <p:nvPr/>
        </p:nvPicPr>
        <p:blipFill rotWithShape="1">
          <a:blip r:embed="rId4">
            <a:alphaModFix/>
          </a:blip>
          <a:srcRect/>
          <a:stretch/>
        </p:blipFill>
        <p:spPr>
          <a:xfrm>
            <a:off x="5909345" y="3313779"/>
            <a:ext cx="349138" cy="204042"/>
          </a:xfrm>
          <a:prstGeom prst="rect">
            <a:avLst/>
          </a:prstGeom>
          <a:noFill/>
          <a:ln>
            <a:noFill/>
          </a:ln>
        </p:spPr>
      </p:pic>
      <p:pic>
        <p:nvPicPr>
          <p:cNvPr id="5895" name="Google Shape;5895;p902" descr="Image"/>
          <p:cNvPicPr preferRelativeResize="0"/>
          <p:nvPr/>
        </p:nvPicPr>
        <p:blipFill rotWithShape="1">
          <a:blip r:embed="rId5">
            <a:alphaModFix/>
          </a:blip>
          <a:srcRect b="41850"/>
          <a:stretch/>
        </p:blipFill>
        <p:spPr>
          <a:xfrm rot="10800000" flipH="1">
            <a:off x="5453368" y="2456389"/>
            <a:ext cx="383145" cy="283776"/>
          </a:xfrm>
          <a:prstGeom prst="rect">
            <a:avLst/>
          </a:prstGeom>
          <a:noFill/>
          <a:ln>
            <a:noFill/>
          </a:ln>
        </p:spPr>
      </p:pic>
      <p:sp>
        <p:nvSpPr>
          <p:cNvPr id="5896" name="Google Shape;5896;p902"/>
          <p:cNvSpPr txBox="1"/>
          <p:nvPr/>
        </p:nvSpPr>
        <p:spPr>
          <a:xfrm>
            <a:off x="723225" y="2157725"/>
            <a:ext cx="28722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Alongside our mission, our purpose acts as our core brand philosophy, guiding our impact and expression.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0"/>
              </a:spcAft>
              <a:buNone/>
            </a:pPr>
            <a:r>
              <a:rPr lang="en" sz="1000">
                <a:solidFill>
                  <a:srgbClr val="292A2E"/>
                </a:solidFill>
                <a:latin typeface="Poppins Light"/>
                <a:ea typeface="Poppins Light"/>
                <a:cs typeface="Poppins Light"/>
                <a:sym typeface="Poppins Light"/>
              </a:rPr>
              <a:t>It can be used as a filter for everything we do as a brand.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If unleashing the potential of teams is our mission, then advancing how humans collaborate is what we do to get there. </a:t>
            </a:r>
            <a:endParaRPr sz="1000">
              <a:solidFill>
                <a:srgbClr val="292A2E"/>
              </a:solidFill>
              <a:latin typeface="Poppins Light"/>
              <a:ea typeface="Poppins Light"/>
              <a:cs typeface="Poppins Light"/>
              <a:sym typeface="Poppins Light"/>
            </a:endParaRPr>
          </a:p>
        </p:txBody>
      </p:sp>
      <p:sp>
        <p:nvSpPr>
          <p:cNvPr id="5897" name="Google Shape;5897;p902"/>
          <p:cNvSpPr txBox="1"/>
          <p:nvPr/>
        </p:nvSpPr>
        <p:spPr>
          <a:xfrm>
            <a:off x="695150" y="1613475"/>
            <a:ext cx="3805500" cy="614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1700">
                <a:solidFill>
                  <a:srgbClr val="101214"/>
                </a:solidFill>
                <a:latin typeface="Poppins SemiBold"/>
                <a:ea typeface="Poppins SemiBold"/>
                <a:cs typeface="Poppins SemiBold"/>
                <a:sym typeface="Poppins SemiBold"/>
              </a:rPr>
              <a:t>What we do</a:t>
            </a:r>
            <a:endParaRPr sz="1700">
              <a:solidFill>
                <a:srgbClr val="101214"/>
              </a:solidFill>
              <a:latin typeface="Poppins SemiBold"/>
              <a:ea typeface="Poppins SemiBold"/>
              <a:cs typeface="Poppins SemiBold"/>
              <a:sym typeface="Poppins SemiBold"/>
            </a:endParaRPr>
          </a:p>
        </p:txBody>
      </p:sp>
      <p:sp>
        <p:nvSpPr>
          <p:cNvPr id="5898" name="Google Shape;5898;p902"/>
          <p:cNvSpPr txBox="1"/>
          <p:nvPr/>
        </p:nvSpPr>
        <p:spPr>
          <a:xfrm>
            <a:off x="667925" y="-105825"/>
            <a:ext cx="4198200" cy="19251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200">
                <a:solidFill>
                  <a:srgbClr val="101214"/>
                </a:solidFill>
                <a:latin typeface="Poppins ExtraBold"/>
                <a:ea typeface="Poppins ExtraBold"/>
                <a:cs typeface="Poppins ExtraBold"/>
                <a:sym typeface="Poppins ExtraBold"/>
              </a:rPr>
              <a:t>Our purpose</a:t>
            </a:r>
            <a:endParaRPr sz="42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Boilerplate 03">
  <p:cSld name="Our core values">
    <p:spTree>
      <p:nvGrpSpPr>
        <p:cNvPr id="1" name="Shape 5899"/>
        <p:cNvGrpSpPr/>
        <p:nvPr/>
      </p:nvGrpSpPr>
      <p:grpSpPr>
        <a:xfrm>
          <a:off x="0" y="0"/>
          <a:ext cx="0" cy="0"/>
          <a:chOff x="0" y="0"/>
          <a:chExt cx="0" cy="0"/>
        </a:xfrm>
      </p:grpSpPr>
      <p:pic>
        <p:nvPicPr>
          <p:cNvPr id="5900" name="Google Shape;5900;p903" descr="Image"/>
          <p:cNvPicPr preferRelativeResize="0"/>
          <p:nvPr/>
        </p:nvPicPr>
        <p:blipFill rotWithShape="1">
          <a:blip r:embed="rId2">
            <a:alphaModFix/>
          </a:blip>
          <a:srcRect/>
          <a:stretch/>
        </p:blipFill>
        <p:spPr>
          <a:xfrm>
            <a:off x="1196840" y="2715042"/>
            <a:ext cx="539125" cy="557213"/>
          </a:xfrm>
          <a:prstGeom prst="rect">
            <a:avLst/>
          </a:prstGeom>
          <a:noFill/>
          <a:ln>
            <a:noFill/>
          </a:ln>
        </p:spPr>
      </p:pic>
      <p:pic>
        <p:nvPicPr>
          <p:cNvPr id="5901" name="Google Shape;5901;p903" descr="Image"/>
          <p:cNvPicPr preferRelativeResize="0"/>
          <p:nvPr/>
        </p:nvPicPr>
        <p:blipFill rotWithShape="1">
          <a:blip r:embed="rId3">
            <a:alphaModFix/>
          </a:blip>
          <a:srcRect/>
          <a:stretch/>
        </p:blipFill>
        <p:spPr>
          <a:xfrm>
            <a:off x="2708318" y="2715042"/>
            <a:ext cx="621766" cy="557213"/>
          </a:xfrm>
          <a:prstGeom prst="rect">
            <a:avLst/>
          </a:prstGeom>
          <a:noFill/>
          <a:ln>
            <a:noFill/>
          </a:ln>
        </p:spPr>
      </p:pic>
      <p:pic>
        <p:nvPicPr>
          <p:cNvPr id="5902" name="Google Shape;5902;p903" descr="Image"/>
          <p:cNvPicPr preferRelativeResize="0"/>
          <p:nvPr/>
        </p:nvPicPr>
        <p:blipFill rotWithShape="1">
          <a:blip r:embed="rId4">
            <a:alphaModFix/>
          </a:blip>
          <a:srcRect/>
          <a:stretch/>
        </p:blipFill>
        <p:spPr>
          <a:xfrm>
            <a:off x="7323380" y="2714163"/>
            <a:ext cx="708436" cy="558972"/>
          </a:xfrm>
          <a:prstGeom prst="rect">
            <a:avLst/>
          </a:prstGeom>
          <a:noFill/>
          <a:ln>
            <a:noFill/>
          </a:ln>
        </p:spPr>
      </p:pic>
      <p:pic>
        <p:nvPicPr>
          <p:cNvPr id="5903" name="Google Shape;5903;p903" descr="Image"/>
          <p:cNvPicPr preferRelativeResize="0"/>
          <p:nvPr/>
        </p:nvPicPr>
        <p:blipFill rotWithShape="1">
          <a:blip r:embed="rId5">
            <a:alphaModFix/>
          </a:blip>
          <a:srcRect/>
          <a:stretch/>
        </p:blipFill>
        <p:spPr>
          <a:xfrm>
            <a:off x="4254063" y="2730178"/>
            <a:ext cx="635875" cy="526943"/>
          </a:xfrm>
          <a:prstGeom prst="rect">
            <a:avLst/>
          </a:prstGeom>
          <a:noFill/>
          <a:ln>
            <a:noFill/>
          </a:ln>
        </p:spPr>
      </p:pic>
      <p:pic>
        <p:nvPicPr>
          <p:cNvPr id="5904" name="Google Shape;5904;p903" descr="Image"/>
          <p:cNvPicPr preferRelativeResize="0"/>
          <p:nvPr/>
        </p:nvPicPr>
        <p:blipFill rotWithShape="1">
          <a:blip r:embed="rId6">
            <a:alphaModFix/>
          </a:blip>
          <a:srcRect/>
          <a:stretch/>
        </p:blipFill>
        <p:spPr>
          <a:xfrm>
            <a:off x="5813916" y="2676522"/>
            <a:ext cx="508525" cy="634254"/>
          </a:xfrm>
          <a:prstGeom prst="rect">
            <a:avLst/>
          </a:prstGeom>
          <a:noFill/>
          <a:ln>
            <a:noFill/>
          </a:ln>
        </p:spPr>
      </p:pic>
      <p:sp>
        <p:nvSpPr>
          <p:cNvPr id="5905" name="Google Shape;5905;p903"/>
          <p:cNvSpPr txBox="1"/>
          <p:nvPr/>
        </p:nvSpPr>
        <p:spPr>
          <a:xfrm>
            <a:off x="2203525" y="1615675"/>
            <a:ext cx="47169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a:solidFill>
                  <a:srgbClr val="292A2E"/>
                </a:solidFill>
                <a:latin typeface="Poppins Light"/>
                <a:ea typeface="Poppins Light"/>
                <a:cs typeface="Poppins Light"/>
                <a:sym typeface="Poppins Light"/>
              </a:rPr>
              <a:t>Our culture is rooted in five core values, guiding us as individuals, as employees, and as a brand. </a:t>
            </a:r>
            <a:endParaRPr>
              <a:solidFill>
                <a:srgbClr val="292A2E"/>
              </a:solidFill>
              <a:latin typeface="Poppins Light"/>
              <a:ea typeface="Poppins Light"/>
              <a:cs typeface="Poppins Light"/>
              <a:sym typeface="Poppins Light"/>
            </a:endParaRPr>
          </a:p>
        </p:txBody>
      </p:sp>
      <p:sp>
        <p:nvSpPr>
          <p:cNvPr id="5906" name="Google Shape;5906;p903"/>
          <p:cNvSpPr txBox="1"/>
          <p:nvPr/>
        </p:nvSpPr>
        <p:spPr>
          <a:xfrm>
            <a:off x="1283750" y="1083175"/>
            <a:ext cx="6576300" cy="614100"/>
          </a:xfrm>
          <a:prstGeom prst="rect">
            <a:avLst/>
          </a:prstGeom>
          <a:noFill/>
          <a:ln>
            <a:noFill/>
          </a:ln>
        </p:spPr>
        <p:txBody>
          <a:bodyPr spcFirstLastPara="1" wrap="square" lIns="91425" tIns="91425" rIns="91425" bIns="91425" anchor="b" anchorCtr="0">
            <a:normAutofit fontScale="77500" lnSpcReduction="20000"/>
          </a:bodyPr>
          <a:lstStyle/>
          <a:p>
            <a:pPr marL="0" lvl="0" indent="0" algn="ctr" rtl="0">
              <a:spcBef>
                <a:spcPts val="0"/>
              </a:spcBef>
              <a:spcAft>
                <a:spcPts val="0"/>
              </a:spcAft>
              <a:buNone/>
            </a:pPr>
            <a:r>
              <a:rPr lang="en" sz="4400">
                <a:solidFill>
                  <a:srgbClr val="101214"/>
                </a:solidFill>
                <a:latin typeface="Poppins ExtraBold"/>
                <a:ea typeface="Poppins ExtraBold"/>
                <a:cs typeface="Poppins ExtraBold"/>
                <a:sym typeface="Poppins ExtraBold"/>
              </a:rPr>
              <a:t>Our core values </a:t>
            </a:r>
            <a:endParaRPr sz="4400">
              <a:solidFill>
                <a:srgbClr val="101214"/>
              </a:solidFill>
              <a:latin typeface="Poppins ExtraBold"/>
              <a:ea typeface="Poppins ExtraBold"/>
              <a:cs typeface="Poppins ExtraBold"/>
              <a:sym typeface="Poppins ExtraBold"/>
            </a:endParaRPr>
          </a:p>
        </p:txBody>
      </p:sp>
      <p:sp>
        <p:nvSpPr>
          <p:cNvPr id="5907" name="Google Shape;5907;p903"/>
          <p:cNvSpPr txBox="1"/>
          <p:nvPr/>
        </p:nvSpPr>
        <p:spPr>
          <a:xfrm>
            <a:off x="75628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Open company, no bullshit </a:t>
            </a:r>
            <a:endParaRPr sz="1200">
              <a:solidFill>
                <a:srgbClr val="292A2E"/>
              </a:solidFill>
              <a:latin typeface="Poppins Light"/>
              <a:ea typeface="Poppins Light"/>
              <a:cs typeface="Poppins Light"/>
              <a:sym typeface="Poppins Light"/>
            </a:endParaRPr>
          </a:p>
        </p:txBody>
      </p:sp>
      <p:sp>
        <p:nvSpPr>
          <p:cNvPr id="5908" name="Google Shape;5908;p903"/>
          <p:cNvSpPr txBox="1"/>
          <p:nvPr/>
        </p:nvSpPr>
        <p:spPr>
          <a:xfrm>
            <a:off x="229730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Play, as a team </a:t>
            </a:r>
            <a:endParaRPr sz="1200">
              <a:solidFill>
                <a:srgbClr val="292A2E"/>
              </a:solidFill>
              <a:latin typeface="Poppins Light"/>
              <a:ea typeface="Poppins Light"/>
              <a:cs typeface="Poppins Light"/>
              <a:sym typeface="Poppins Light"/>
            </a:endParaRPr>
          </a:p>
        </p:txBody>
      </p:sp>
      <p:sp>
        <p:nvSpPr>
          <p:cNvPr id="5909" name="Google Shape;5909;p903"/>
          <p:cNvSpPr txBox="1"/>
          <p:nvPr/>
        </p:nvSpPr>
        <p:spPr>
          <a:xfrm>
            <a:off x="383832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Be the change you seek </a:t>
            </a:r>
            <a:endParaRPr sz="1200">
              <a:solidFill>
                <a:srgbClr val="292A2E"/>
              </a:solidFill>
              <a:latin typeface="Poppins Light"/>
              <a:ea typeface="Poppins Light"/>
              <a:cs typeface="Poppins Light"/>
              <a:sym typeface="Poppins Light"/>
            </a:endParaRPr>
          </a:p>
        </p:txBody>
      </p:sp>
      <p:sp>
        <p:nvSpPr>
          <p:cNvPr id="5910" name="Google Shape;5910;p903"/>
          <p:cNvSpPr txBox="1"/>
          <p:nvPr/>
        </p:nvSpPr>
        <p:spPr>
          <a:xfrm>
            <a:off x="5379352"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Don’t #@!%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customer </a:t>
            </a:r>
            <a:endParaRPr sz="1200">
              <a:solidFill>
                <a:srgbClr val="292A2E"/>
              </a:solidFill>
              <a:latin typeface="Poppins Light"/>
              <a:ea typeface="Poppins Light"/>
              <a:cs typeface="Poppins Light"/>
              <a:sym typeface="Poppins Light"/>
            </a:endParaRPr>
          </a:p>
        </p:txBody>
      </p:sp>
      <p:sp>
        <p:nvSpPr>
          <p:cNvPr id="5911" name="Google Shape;5911;p903"/>
          <p:cNvSpPr txBox="1"/>
          <p:nvPr/>
        </p:nvSpPr>
        <p:spPr>
          <a:xfrm>
            <a:off x="6920377" y="3340250"/>
            <a:ext cx="1404300" cy="689700"/>
          </a:xfrm>
          <a:prstGeom prst="rect">
            <a:avLst/>
          </a:prstGeom>
          <a:noFill/>
          <a:ln>
            <a:noFill/>
          </a:ln>
        </p:spPr>
        <p:txBody>
          <a:bodyPr spcFirstLastPara="1" wrap="square" lIns="91425" tIns="91425" rIns="91425" bIns="91425" anchor="t" anchorCtr="0">
            <a:normAutofit/>
          </a:bodyPr>
          <a:lstStyle/>
          <a:p>
            <a:pPr marL="0" lvl="0" indent="0" algn="ctr"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Build with heart and balance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Boilerplate 04">
  <p:cSld name="Our core values_1">
    <p:spTree>
      <p:nvGrpSpPr>
        <p:cNvPr id="1" name="Shape 5912"/>
        <p:cNvGrpSpPr/>
        <p:nvPr/>
      </p:nvGrpSpPr>
      <p:grpSpPr>
        <a:xfrm>
          <a:off x="0" y="0"/>
          <a:ext cx="0" cy="0"/>
          <a:chOff x="0" y="0"/>
          <a:chExt cx="0" cy="0"/>
        </a:xfrm>
      </p:grpSpPr>
      <p:sp>
        <p:nvSpPr>
          <p:cNvPr id="5913" name="Google Shape;5913;p904"/>
          <p:cNvSpPr/>
          <p:nvPr/>
        </p:nvSpPr>
        <p:spPr>
          <a:xfrm>
            <a:off x="4208798" y="2084187"/>
            <a:ext cx="4608576" cy="2652372"/>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914" name="Google Shape;5914;p904" descr="Mask group.png"/>
          <p:cNvPicPr preferRelativeResize="0"/>
          <p:nvPr/>
        </p:nvPicPr>
        <p:blipFill rotWithShape="1">
          <a:blip r:embed="rId2">
            <a:alphaModFix/>
          </a:blip>
          <a:srcRect t="8867" r="2458"/>
          <a:stretch/>
        </p:blipFill>
        <p:spPr>
          <a:xfrm>
            <a:off x="5687675" y="0"/>
            <a:ext cx="3456326" cy="2396177"/>
          </a:xfrm>
          <a:prstGeom prst="rect">
            <a:avLst/>
          </a:prstGeom>
          <a:noFill/>
          <a:ln>
            <a:noFill/>
          </a:ln>
        </p:spPr>
      </p:pic>
      <p:pic>
        <p:nvPicPr>
          <p:cNvPr id="5915" name="Google Shape;5915;p904" descr="pasted-movie.png"/>
          <p:cNvPicPr preferRelativeResize="0"/>
          <p:nvPr/>
        </p:nvPicPr>
        <p:blipFill rotWithShape="1">
          <a:blip r:embed="rId3">
            <a:alphaModFix/>
          </a:blip>
          <a:srcRect/>
          <a:stretch/>
        </p:blipFill>
        <p:spPr>
          <a:xfrm>
            <a:off x="4454687" y="860769"/>
            <a:ext cx="1063753" cy="1063753"/>
          </a:xfrm>
          <a:prstGeom prst="rect">
            <a:avLst/>
          </a:prstGeom>
          <a:noFill/>
          <a:ln>
            <a:noFill/>
          </a:ln>
        </p:spPr>
      </p:pic>
      <p:sp>
        <p:nvSpPr>
          <p:cNvPr id="5916" name="Google Shape;5916;p904"/>
          <p:cNvSpPr/>
          <p:nvPr/>
        </p:nvSpPr>
        <p:spPr>
          <a:xfrm>
            <a:off x="5687684" y="2096145"/>
            <a:ext cx="3140694" cy="286038"/>
          </a:xfrm>
          <a:custGeom>
            <a:avLst/>
            <a:gdLst/>
            <a:ahLst/>
            <a:cxnLst/>
            <a:rect l="l" t="t" r="r" b="b"/>
            <a:pathLst>
              <a:path w="21600" h="21600" extrusionOk="0">
                <a:moveTo>
                  <a:pt x="31" y="0"/>
                </a:moveTo>
                <a:lnTo>
                  <a:pt x="21600" y="376"/>
                </a:lnTo>
                <a:lnTo>
                  <a:pt x="21459" y="21600"/>
                </a:lnTo>
                <a:lnTo>
                  <a:pt x="0" y="10276"/>
                </a:lnTo>
                <a:lnTo>
                  <a:pt x="31" y="0"/>
                </a:lnTo>
                <a:close/>
              </a:path>
            </a:pathLst>
          </a:cu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pic>
        <p:nvPicPr>
          <p:cNvPr id="5917" name="Google Shape;5917;p904" descr="Image"/>
          <p:cNvPicPr preferRelativeResize="0"/>
          <p:nvPr/>
        </p:nvPicPr>
        <p:blipFill rotWithShape="1">
          <a:blip r:embed="rId4">
            <a:alphaModFix/>
          </a:blip>
          <a:srcRect t="24362" r="37953"/>
          <a:stretch/>
        </p:blipFill>
        <p:spPr>
          <a:xfrm>
            <a:off x="8492376" y="4001809"/>
            <a:ext cx="572228" cy="829592"/>
          </a:xfrm>
          <a:prstGeom prst="rect">
            <a:avLst/>
          </a:prstGeom>
          <a:noFill/>
          <a:ln>
            <a:noFill/>
          </a:ln>
        </p:spPr>
      </p:pic>
      <p:sp>
        <p:nvSpPr>
          <p:cNvPr id="5918" name="Google Shape;5918;p904"/>
          <p:cNvSpPr txBox="1"/>
          <p:nvPr/>
        </p:nvSpPr>
        <p:spPr>
          <a:xfrm>
            <a:off x="601800" y="2112500"/>
            <a:ext cx="3251400" cy="2532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000">
                <a:solidFill>
                  <a:srgbClr val="292A2E"/>
                </a:solidFill>
                <a:latin typeface="Poppins Light"/>
                <a:ea typeface="Poppins Light"/>
                <a:cs typeface="Poppins Light"/>
                <a:sym typeface="Poppins Light"/>
              </a:rPr>
              <a:t>We know the world’s problems can’t be solved without human collaboration. Atlassian contributes 1% of its equity, profit, employee time and product to the Atlassian Foundation. We use these resources to unleash the potential of social impact teams. </a:t>
            </a:r>
            <a:endParaRPr sz="10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000">
                <a:solidFill>
                  <a:srgbClr val="292A2E"/>
                </a:solidFill>
                <a:latin typeface="Poppins Light"/>
                <a:ea typeface="Poppins Light"/>
                <a:cs typeface="Poppins Light"/>
                <a:sym typeface="Poppins Light"/>
              </a:rPr>
              <a:t>We’re particularly passionate about teams that are changing the world through education. All permanent Atlassian employees get 5 days of paid leave to volunteer and have up to US $1,000 in donations matched every financial year.</a:t>
            </a:r>
            <a:endParaRPr sz="1000">
              <a:solidFill>
                <a:srgbClr val="292A2E"/>
              </a:solidFill>
              <a:latin typeface="Poppins Light"/>
              <a:ea typeface="Poppins Light"/>
              <a:cs typeface="Poppins Light"/>
              <a:sym typeface="Poppins Light"/>
            </a:endParaRPr>
          </a:p>
        </p:txBody>
      </p:sp>
      <p:sp>
        <p:nvSpPr>
          <p:cNvPr id="5919" name="Google Shape;5919;p904"/>
          <p:cNvSpPr txBox="1"/>
          <p:nvPr/>
        </p:nvSpPr>
        <p:spPr>
          <a:xfrm>
            <a:off x="607225" y="-866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Atlassian Foundation </a:t>
            </a:r>
            <a:endParaRPr sz="4000">
              <a:solidFill>
                <a:srgbClr val="101214"/>
              </a:solidFill>
              <a:latin typeface="Poppins ExtraBold"/>
              <a:ea typeface="Poppins ExtraBold"/>
              <a:cs typeface="Poppins ExtraBold"/>
              <a:sym typeface="Poppins ExtraBold"/>
            </a:endParaRPr>
          </a:p>
        </p:txBody>
      </p:sp>
      <p:sp>
        <p:nvSpPr>
          <p:cNvPr id="5920" name="Google Shape;5920;p904"/>
          <p:cNvSpPr txBox="1"/>
          <p:nvPr/>
        </p:nvSpPr>
        <p:spPr>
          <a:xfrm>
            <a:off x="4652016" y="3299506"/>
            <a:ext cx="1071600" cy="260100"/>
          </a:xfrm>
          <a:prstGeom prst="rect">
            <a:avLst/>
          </a:prstGeom>
          <a:noFill/>
          <a:ln>
            <a:noFill/>
          </a:ln>
        </p:spPr>
        <p:txBody>
          <a:bodyPr spcFirstLastPara="1" wrap="square" lIns="19050" tIns="19050" rIns="19050" bIns="19050" anchor="t" anchorCtr="0">
            <a:spAutoFit/>
          </a:bodyPr>
          <a:lstStyle/>
          <a:p>
            <a:pPr marL="0" marR="0" lvl="0" indent="0" algn="l" rtl="0">
              <a:lnSpc>
                <a:spcPct val="8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$54M+</a:t>
            </a:r>
            <a:endParaRPr sz="500">
              <a:latin typeface="Poppins ExtraBold"/>
              <a:ea typeface="Poppins ExtraBold"/>
              <a:cs typeface="Poppins ExtraBold"/>
              <a:sym typeface="Poppins ExtraBold"/>
            </a:endParaRPr>
          </a:p>
        </p:txBody>
      </p:sp>
      <p:sp>
        <p:nvSpPr>
          <p:cNvPr id="5921" name="Google Shape;5921;p904"/>
          <p:cNvSpPr txBox="1"/>
          <p:nvPr/>
        </p:nvSpPr>
        <p:spPr>
          <a:xfrm>
            <a:off x="4641975" y="3575727"/>
            <a:ext cx="10716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US dollars donated</a:t>
            </a:r>
            <a:endParaRPr sz="200">
              <a:latin typeface="Poppins Light"/>
              <a:ea typeface="Poppins Light"/>
              <a:cs typeface="Poppins Light"/>
              <a:sym typeface="Poppins Light"/>
            </a:endParaRPr>
          </a:p>
        </p:txBody>
      </p:sp>
      <p:sp>
        <p:nvSpPr>
          <p:cNvPr id="5922" name="Google Shape;5922;p904"/>
          <p:cNvSpPr txBox="1"/>
          <p:nvPr/>
        </p:nvSpPr>
        <p:spPr>
          <a:xfrm>
            <a:off x="6051197" y="3575174"/>
            <a:ext cx="1071600" cy="284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i="0" u="none" strike="noStrike" cap="none">
                <a:solidFill>
                  <a:srgbClr val="292A2E"/>
                </a:solidFill>
                <a:latin typeface="Poppins Light"/>
                <a:ea typeface="Poppins Light"/>
                <a:cs typeface="Poppins Light"/>
                <a:sym typeface="Poppins Light"/>
              </a:rPr>
              <a:t>hours </a:t>
            </a:r>
            <a:br>
              <a:rPr lang="en" sz="800">
                <a:solidFill>
                  <a:srgbClr val="292A2E"/>
                </a:solidFill>
                <a:latin typeface="Poppins Light"/>
                <a:ea typeface="Poppins Light"/>
                <a:cs typeface="Poppins Light"/>
                <a:sym typeface="Poppins Light"/>
              </a:rPr>
            </a:br>
            <a:r>
              <a:rPr lang="en" sz="800" i="0" u="none" strike="noStrike" cap="none">
                <a:solidFill>
                  <a:srgbClr val="292A2E"/>
                </a:solidFill>
                <a:latin typeface="Poppins Light"/>
                <a:ea typeface="Poppins Light"/>
                <a:cs typeface="Poppins Light"/>
                <a:sym typeface="Poppins Light"/>
              </a:rPr>
              <a:t>volunteered</a:t>
            </a:r>
            <a:endParaRPr sz="200">
              <a:latin typeface="Poppins Light"/>
              <a:ea typeface="Poppins Light"/>
              <a:cs typeface="Poppins Light"/>
              <a:sym typeface="Poppins Light"/>
            </a:endParaRPr>
          </a:p>
        </p:txBody>
      </p:sp>
      <p:sp>
        <p:nvSpPr>
          <p:cNvPr id="5923" name="Google Shape;5923;p904"/>
          <p:cNvSpPr txBox="1"/>
          <p:nvPr/>
        </p:nvSpPr>
        <p:spPr>
          <a:xfrm>
            <a:off x="7450375" y="3575175"/>
            <a:ext cx="1162200" cy="654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100"/>
              <a:buFont typeface="Play"/>
              <a:buNone/>
            </a:pPr>
            <a:r>
              <a:rPr lang="en" sz="800">
                <a:solidFill>
                  <a:srgbClr val="292A2E"/>
                </a:solidFill>
                <a:latin typeface="Poppins Light"/>
                <a:ea typeface="Poppins Light"/>
                <a:cs typeface="Poppins Light"/>
                <a:sym typeface="Poppins Light"/>
              </a:rPr>
              <a:t>free or deeply-discounted product licenses provided </a:t>
            </a:r>
            <a:br>
              <a:rPr lang="en" sz="800">
                <a:solidFill>
                  <a:srgbClr val="292A2E"/>
                </a:solidFill>
                <a:latin typeface="Poppins Light"/>
                <a:ea typeface="Poppins Light"/>
                <a:cs typeface="Poppins Light"/>
                <a:sym typeface="Poppins Light"/>
              </a:rPr>
            </a:br>
            <a:r>
              <a:rPr lang="en" sz="800">
                <a:solidFill>
                  <a:srgbClr val="292A2E"/>
                </a:solidFill>
                <a:latin typeface="Poppins Light"/>
                <a:ea typeface="Poppins Light"/>
                <a:cs typeface="Poppins Light"/>
                <a:sym typeface="Poppins Light"/>
              </a:rPr>
              <a:t>to nonprofits</a:t>
            </a:r>
            <a:endParaRPr sz="200">
              <a:latin typeface="Poppins Light"/>
              <a:ea typeface="Poppins Light"/>
              <a:cs typeface="Poppins Light"/>
              <a:sym typeface="Poppins Light"/>
            </a:endParaRPr>
          </a:p>
        </p:txBody>
      </p:sp>
      <p:sp>
        <p:nvSpPr>
          <p:cNvPr id="5924" name="Google Shape;5924;p904"/>
          <p:cNvSpPr txBox="1"/>
          <p:nvPr/>
        </p:nvSpPr>
        <p:spPr>
          <a:xfrm>
            <a:off x="6051197"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200K+</a:t>
            </a:r>
            <a:endParaRPr sz="500">
              <a:latin typeface="Poppins ExtraBold"/>
              <a:ea typeface="Poppins ExtraBold"/>
              <a:cs typeface="Poppins ExtraBold"/>
              <a:sym typeface="Poppins ExtraBold"/>
            </a:endParaRPr>
          </a:p>
        </p:txBody>
      </p:sp>
      <p:sp>
        <p:nvSpPr>
          <p:cNvPr id="5925" name="Google Shape;5925;p904"/>
          <p:cNvSpPr txBox="1"/>
          <p:nvPr/>
        </p:nvSpPr>
        <p:spPr>
          <a:xfrm>
            <a:off x="7450376" y="3255594"/>
            <a:ext cx="10716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1800"/>
              <a:buFont typeface="Play"/>
              <a:buNone/>
            </a:pPr>
            <a:r>
              <a:rPr lang="en" sz="1800" i="0" u="none" strike="noStrike" cap="none">
                <a:solidFill>
                  <a:srgbClr val="14171A"/>
                </a:solidFill>
                <a:latin typeface="Poppins ExtraBold"/>
                <a:ea typeface="Poppins ExtraBold"/>
                <a:cs typeface="Poppins ExtraBold"/>
                <a:sym typeface="Poppins ExtraBold"/>
              </a:rPr>
              <a:t>133K+</a:t>
            </a:r>
            <a:endParaRPr sz="500">
              <a:latin typeface="Poppins ExtraBold"/>
              <a:ea typeface="Poppins ExtraBold"/>
              <a:cs typeface="Poppins ExtraBold"/>
              <a:sym typeface="Poppins ExtraBold"/>
            </a:endParaRPr>
          </a:p>
        </p:txBody>
      </p:sp>
      <p:sp>
        <p:nvSpPr>
          <p:cNvPr id="5926" name="Google Shape;5926;p904"/>
          <p:cNvSpPr txBox="1"/>
          <p:nvPr/>
        </p:nvSpPr>
        <p:spPr>
          <a:xfrm>
            <a:off x="4641848" y="2443163"/>
            <a:ext cx="1870200" cy="408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400" b="1" i="0" u="none" strike="noStrike" cap="none">
                <a:solidFill>
                  <a:srgbClr val="1767DA"/>
                </a:solidFill>
                <a:latin typeface="Poppins"/>
                <a:ea typeface="Poppins"/>
                <a:cs typeface="Poppins"/>
                <a:sym typeface="Poppins"/>
              </a:rPr>
              <a:t>Our impact</a:t>
            </a:r>
            <a:endParaRPr sz="500">
              <a:latin typeface="Poppins"/>
              <a:ea typeface="Poppins"/>
              <a:cs typeface="Poppins"/>
              <a:sym typeface="Poppins"/>
            </a:endParaRPr>
          </a:p>
        </p:txBody>
      </p:sp>
      <p:sp>
        <p:nvSpPr>
          <p:cNvPr id="5927" name="Google Shape;5927;p904"/>
          <p:cNvSpPr/>
          <p:nvPr/>
        </p:nvSpPr>
        <p:spPr>
          <a:xfrm>
            <a:off x="6045419" y="3010385"/>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i="0" u="none" strike="noStrike" cap="none">
                <a:solidFill>
                  <a:srgbClr val="1767DA"/>
                </a:solidFill>
                <a:latin typeface="Poppins Medium"/>
                <a:ea typeface="Poppins Medium"/>
                <a:cs typeface="Poppins Medium"/>
                <a:sym typeface="Poppins Medium"/>
              </a:rPr>
              <a:t>EMPLOYEE TIME</a:t>
            </a:r>
            <a:endParaRPr sz="500">
              <a:latin typeface="Poppins Medium"/>
              <a:ea typeface="Poppins Medium"/>
              <a:cs typeface="Poppins Medium"/>
              <a:sym typeface="Poppins Medium"/>
            </a:endParaRPr>
          </a:p>
        </p:txBody>
      </p:sp>
      <p:sp>
        <p:nvSpPr>
          <p:cNvPr id="5928" name="Google Shape;5928;p904"/>
          <p:cNvSpPr/>
          <p:nvPr/>
        </p:nvSpPr>
        <p:spPr>
          <a:xfrm>
            <a:off x="4641977" y="3010932"/>
            <a:ext cx="9252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DONATIONS</a:t>
            </a:r>
            <a:endParaRPr sz="500">
              <a:latin typeface="Poppins Medium"/>
              <a:ea typeface="Poppins Medium"/>
              <a:cs typeface="Poppins Medium"/>
              <a:sym typeface="Poppins Medium"/>
            </a:endParaRPr>
          </a:p>
        </p:txBody>
      </p:sp>
      <p:sp>
        <p:nvSpPr>
          <p:cNvPr id="5929" name="Google Shape;5929;p904"/>
          <p:cNvSpPr/>
          <p:nvPr/>
        </p:nvSpPr>
        <p:spPr>
          <a:xfrm>
            <a:off x="7450375" y="3010375"/>
            <a:ext cx="1041900" cy="180300"/>
          </a:xfrm>
          <a:prstGeom prst="roundRect">
            <a:avLst>
              <a:gd name="adj" fmla="val 21089"/>
            </a:avLst>
          </a:prstGeom>
          <a:noFill/>
          <a:ln w="9525" cap="flat" cmpd="sng">
            <a:solidFill>
              <a:srgbClr val="1767DA"/>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767DA"/>
              </a:buClr>
              <a:buSzPts val="700"/>
              <a:buFont typeface="Play"/>
              <a:buNone/>
            </a:pPr>
            <a:r>
              <a:rPr lang="en" sz="700">
                <a:solidFill>
                  <a:srgbClr val="1767DA"/>
                </a:solidFill>
                <a:latin typeface="Poppins Medium"/>
                <a:ea typeface="Poppins Medium"/>
                <a:cs typeface="Poppins Medium"/>
                <a:sym typeface="Poppins Medium"/>
              </a:rPr>
              <a:t>PRODUCT LICENSES</a:t>
            </a:r>
            <a:endParaRPr sz="500">
              <a:latin typeface="Poppins Medium"/>
              <a:ea typeface="Poppins Medium"/>
              <a:cs typeface="Poppins Medium"/>
              <a:sym typeface="Poppins Medium"/>
            </a:endParaRPr>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Boilerplate 05">
  <p:cSld name="Ship It">
    <p:spTree>
      <p:nvGrpSpPr>
        <p:cNvPr id="1" name="Shape 5930"/>
        <p:cNvGrpSpPr/>
        <p:nvPr/>
      </p:nvGrpSpPr>
      <p:grpSpPr>
        <a:xfrm>
          <a:off x="0" y="0"/>
          <a:ext cx="0" cy="0"/>
          <a:chOff x="0" y="0"/>
          <a:chExt cx="0" cy="0"/>
        </a:xfrm>
      </p:grpSpPr>
      <p:sp>
        <p:nvSpPr>
          <p:cNvPr id="5931" name="Google Shape;5931;p905"/>
          <p:cNvSpPr/>
          <p:nvPr/>
        </p:nvSpPr>
        <p:spPr>
          <a:xfrm>
            <a:off x="3556355" y="1916094"/>
            <a:ext cx="5261058" cy="3040254"/>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932" name="Google Shape;5932;p905" descr="191211_JR_Atlassian_Retro_PostIt_02312.jpg"/>
          <p:cNvPicPr preferRelativeResize="0"/>
          <p:nvPr/>
        </p:nvPicPr>
        <p:blipFill rotWithShape="1">
          <a:blip r:embed="rId2">
            <a:alphaModFix/>
          </a:blip>
          <a:srcRect l="395" t="378" r="7676"/>
          <a:stretch/>
        </p:blipFill>
        <p:spPr>
          <a:xfrm rot="360003">
            <a:off x="5279371" y="-164199"/>
            <a:ext cx="3543298" cy="2560029"/>
          </a:xfrm>
          <a:prstGeom prst="rect">
            <a:avLst/>
          </a:prstGeom>
          <a:noFill/>
          <a:ln>
            <a:noFill/>
          </a:ln>
        </p:spPr>
      </p:pic>
      <p:pic>
        <p:nvPicPr>
          <p:cNvPr id="5933" name="Google Shape;5933;p905" descr="pasted-movie.png"/>
          <p:cNvPicPr preferRelativeResize="0"/>
          <p:nvPr/>
        </p:nvPicPr>
        <p:blipFill rotWithShape="1">
          <a:blip r:embed="rId3">
            <a:alphaModFix/>
          </a:blip>
          <a:srcRect/>
          <a:stretch/>
        </p:blipFill>
        <p:spPr>
          <a:xfrm>
            <a:off x="3937558" y="591593"/>
            <a:ext cx="1024376" cy="1062037"/>
          </a:xfrm>
          <a:prstGeom prst="rect">
            <a:avLst/>
          </a:prstGeom>
          <a:noFill/>
          <a:ln>
            <a:noFill/>
          </a:ln>
        </p:spPr>
      </p:pic>
      <p:sp>
        <p:nvSpPr>
          <p:cNvPr id="5934" name="Google Shape;5934;p905"/>
          <p:cNvSpPr/>
          <p:nvPr/>
        </p:nvSpPr>
        <p:spPr>
          <a:xfrm>
            <a:off x="5153174" y="1925687"/>
            <a:ext cx="3595266" cy="677916"/>
          </a:xfrm>
          <a:custGeom>
            <a:avLst/>
            <a:gdLst/>
            <a:ahLst/>
            <a:cxnLst/>
            <a:rect l="l" t="t" r="r" b="b"/>
            <a:pathLst>
              <a:path w="21600" h="21600" extrusionOk="0">
                <a:moveTo>
                  <a:pt x="194" y="0"/>
                </a:moveTo>
                <a:lnTo>
                  <a:pt x="0" y="9797"/>
                </a:lnTo>
                <a:lnTo>
                  <a:pt x="21172" y="21600"/>
                </a:lnTo>
                <a:lnTo>
                  <a:pt x="21600" y="0"/>
                </a:lnTo>
                <a:lnTo>
                  <a:pt x="19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935" name="Google Shape;5935;p905" descr="Image"/>
          <p:cNvPicPr preferRelativeResize="0"/>
          <p:nvPr/>
        </p:nvPicPr>
        <p:blipFill rotWithShape="1">
          <a:blip r:embed="rId4">
            <a:alphaModFix/>
          </a:blip>
          <a:srcRect/>
          <a:stretch/>
        </p:blipFill>
        <p:spPr>
          <a:xfrm>
            <a:off x="7327321" y="2040181"/>
            <a:ext cx="737759" cy="777388"/>
          </a:xfrm>
          <a:prstGeom prst="rect">
            <a:avLst/>
          </a:prstGeom>
          <a:noFill/>
          <a:ln>
            <a:noFill/>
          </a:ln>
        </p:spPr>
      </p:pic>
      <p:sp>
        <p:nvSpPr>
          <p:cNvPr id="5936" name="Google Shape;5936;p905"/>
          <p:cNvSpPr txBox="1"/>
          <p:nvPr/>
        </p:nvSpPr>
        <p:spPr>
          <a:xfrm>
            <a:off x="3888075" y="2852525"/>
            <a:ext cx="4658100" cy="13314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1. Work on whatever you want</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Find what inspires you. Develop that dream feature or smash your nemesis bug.</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2. Assemble your crew</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This is your chance to combine ideas and skill sets from different teams.</a:t>
            </a:r>
            <a:endParaRPr sz="300">
              <a:latin typeface="Poppins Light"/>
              <a:ea typeface="Poppins Light"/>
              <a:cs typeface="Poppins Light"/>
              <a:sym typeface="Poppins Light"/>
            </a:endParaRPr>
          </a:p>
          <a:p>
            <a:pPr marL="0" marR="0" lvl="0" indent="0" algn="l" rtl="0">
              <a:lnSpc>
                <a:spcPct val="100000"/>
              </a:lnSpc>
              <a:spcBef>
                <a:spcPts val="0"/>
              </a:spcBef>
              <a:spcAft>
                <a:spcPts val="0"/>
              </a:spcAft>
              <a:buClr>
                <a:srgbClr val="292A2E"/>
              </a:buClr>
              <a:buSzPts val="1100"/>
              <a:buFont typeface="Play"/>
              <a:buNone/>
            </a:pPr>
            <a:endParaRPr sz="900" i="0" u="none" strike="noStrike" cap="none">
              <a:solidFill>
                <a:srgbClr val="292A2E"/>
              </a:solidFill>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200"/>
              <a:buFont typeface="Play"/>
              <a:buNone/>
            </a:pPr>
            <a:r>
              <a:rPr lang="en" sz="1000" b="1" i="0" u="none" strike="noStrike" cap="none">
                <a:solidFill>
                  <a:srgbClr val="292A2E"/>
                </a:solidFill>
                <a:latin typeface="Poppins"/>
                <a:ea typeface="Poppins"/>
                <a:cs typeface="Poppins"/>
                <a:sym typeface="Poppins"/>
              </a:rPr>
              <a:t>3. You’ve got 24 hours... go</a:t>
            </a:r>
            <a:endParaRPr sz="300">
              <a:latin typeface="Poppins"/>
              <a:ea typeface="Poppins"/>
              <a:cs typeface="Poppins"/>
              <a:sym typeface="Poppins"/>
            </a:endParaRPr>
          </a:p>
          <a:p>
            <a:pPr marL="0" marR="0" lvl="0" indent="0" algn="l"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Embrace the constraint. Execution matters too, but the best idea wins. Why only 24 hours? Well, (how to put this?)... you kinda need to get home for a shower.</a:t>
            </a:r>
            <a:endParaRPr sz="300">
              <a:latin typeface="Poppins Light"/>
              <a:ea typeface="Poppins Light"/>
              <a:cs typeface="Poppins Light"/>
              <a:sym typeface="Poppins Light"/>
            </a:endParaRPr>
          </a:p>
        </p:txBody>
      </p:sp>
      <p:sp>
        <p:nvSpPr>
          <p:cNvPr id="5937" name="Google Shape;5937;p905"/>
          <p:cNvSpPr txBox="1"/>
          <p:nvPr/>
        </p:nvSpPr>
        <p:spPr>
          <a:xfrm>
            <a:off x="3889373" y="2414961"/>
            <a:ext cx="2100000" cy="377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1767DA"/>
              </a:buClr>
              <a:buSzPts val="2400"/>
              <a:buFont typeface="Play"/>
              <a:buNone/>
            </a:pPr>
            <a:r>
              <a:rPr lang="en" sz="2200" b="1" i="0" u="none" strike="noStrike" cap="none">
                <a:solidFill>
                  <a:srgbClr val="1767DA"/>
                </a:solidFill>
                <a:latin typeface="Poppins"/>
                <a:ea typeface="Poppins"/>
                <a:cs typeface="Poppins"/>
                <a:sym typeface="Poppins"/>
              </a:rPr>
              <a:t>How to Ship It</a:t>
            </a:r>
            <a:endParaRPr sz="300">
              <a:latin typeface="Poppins"/>
              <a:ea typeface="Poppins"/>
              <a:cs typeface="Poppins"/>
              <a:sym typeface="Poppins"/>
            </a:endParaRPr>
          </a:p>
        </p:txBody>
      </p:sp>
      <p:sp>
        <p:nvSpPr>
          <p:cNvPr id="5938" name="Google Shape;5938;p905"/>
          <p:cNvSpPr txBox="1"/>
          <p:nvPr/>
        </p:nvSpPr>
        <p:spPr>
          <a:xfrm>
            <a:off x="601800" y="2112500"/>
            <a:ext cx="2873100" cy="22719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Ship It is our company-wide innovation event, celebrated for fostering cross-team connections, hands-on learning, and the launch of passion-driven ideas.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Ship It embodies our values, bringing self-organized teams together to tackle meaningful projects within 24 hours. </a:t>
            </a:r>
            <a:endParaRPr sz="1200">
              <a:solidFill>
                <a:srgbClr val="292A2E"/>
              </a:solidFill>
              <a:latin typeface="Poppins Light"/>
              <a:ea typeface="Poppins Light"/>
              <a:cs typeface="Poppins Light"/>
              <a:sym typeface="Poppins Light"/>
            </a:endParaRPr>
          </a:p>
        </p:txBody>
      </p:sp>
      <p:sp>
        <p:nvSpPr>
          <p:cNvPr id="5939" name="Google Shape;5939;p905"/>
          <p:cNvSpPr txBox="1"/>
          <p:nvPr/>
        </p:nvSpPr>
        <p:spPr>
          <a:xfrm>
            <a:off x="607225" y="207825"/>
            <a:ext cx="3726000" cy="19317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700">
                <a:solidFill>
                  <a:srgbClr val="101214"/>
                </a:solidFill>
                <a:latin typeface="Poppins ExtraBold"/>
                <a:ea typeface="Poppins ExtraBold"/>
                <a:cs typeface="Poppins ExtraBold"/>
                <a:sym typeface="Poppins ExtraBold"/>
              </a:rPr>
              <a:t>Ship It</a:t>
            </a:r>
            <a:endParaRPr sz="47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Boilerplate 06">
  <p:cSld name="Team Anywhere">
    <p:spTree>
      <p:nvGrpSpPr>
        <p:cNvPr id="1" name="Shape 5940"/>
        <p:cNvGrpSpPr/>
        <p:nvPr/>
      </p:nvGrpSpPr>
      <p:grpSpPr>
        <a:xfrm>
          <a:off x="0" y="0"/>
          <a:ext cx="0" cy="0"/>
          <a:chOff x="0" y="0"/>
          <a:chExt cx="0" cy="0"/>
        </a:xfrm>
      </p:grpSpPr>
      <p:sp>
        <p:nvSpPr>
          <p:cNvPr id="5941" name="Google Shape;5941;p906"/>
          <p:cNvSpPr/>
          <p:nvPr/>
        </p:nvSpPr>
        <p:spPr>
          <a:xfrm>
            <a:off x="3940506" y="2586683"/>
            <a:ext cx="4915080" cy="1944594"/>
          </a:xfrm>
          <a:custGeom>
            <a:avLst/>
            <a:gdLst/>
            <a:ahLst/>
            <a:cxnLst/>
            <a:rect l="l" t="t" r="r" b="b"/>
            <a:pathLst>
              <a:path w="21600" h="21600" extrusionOk="0">
                <a:moveTo>
                  <a:pt x="0" y="1181"/>
                </a:moveTo>
                <a:lnTo>
                  <a:pt x="21395" y="0"/>
                </a:lnTo>
                <a:lnTo>
                  <a:pt x="21600" y="21041"/>
                </a:lnTo>
                <a:lnTo>
                  <a:pt x="503" y="21600"/>
                </a:lnTo>
                <a:lnTo>
                  <a:pt x="0" y="1181"/>
                </a:lnTo>
                <a:close/>
              </a:path>
            </a:pathLst>
          </a:custGeom>
          <a:solidFill>
            <a:srgbClr val="E9F2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942" name="Google Shape;5942;p906" descr="ATLASSIAN 29 of 40.jpg"/>
          <p:cNvPicPr preferRelativeResize="0"/>
          <p:nvPr/>
        </p:nvPicPr>
        <p:blipFill rotWithShape="1">
          <a:blip r:embed="rId2">
            <a:alphaModFix/>
          </a:blip>
          <a:srcRect l="9399" t="530" r="825" b="1276"/>
          <a:stretch/>
        </p:blipFill>
        <p:spPr>
          <a:xfrm rot="360003">
            <a:off x="4838636" y="183187"/>
            <a:ext cx="3543305" cy="2583642"/>
          </a:xfrm>
          <a:prstGeom prst="rect">
            <a:avLst/>
          </a:prstGeom>
          <a:noFill/>
          <a:ln>
            <a:noFill/>
          </a:ln>
        </p:spPr>
      </p:pic>
      <p:sp>
        <p:nvSpPr>
          <p:cNvPr id="5943" name="Google Shape;5943;p906"/>
          <p:cNvSpPr/>
          <p:nvPr/>
        </p:nvSpPr>
        <p:spPr>
          <a:xfrm>
            <a:off x="5331916" y="2579489"/>
            <a:ext cx="2941434" cy="369414"/>
          </a:xfrm>
          <a:custGeom>
            <a:avLst/>
            <a:gdLst/>
            <a:ahLst/>
            <a:cxnLst/>
            <a:rect l="l" t="t" r="r" b="b"/>
            <a:pathLst>
              <a:path w="21600" h="21600" extrusionOk="0">
                <a:moveTo>
                  <a:pt x="21600" y="0"/>
                </a:moveTo>
                <a:lnTo>
                  <a:pt x="0" y="3760"/>
                </a:lnTo>
                <a:lnTo>
                  <a:pt x="21315" y="21600"/>
                </a:lnTo>
                <a:lnTo>
                  <a:pt x="2160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5944" name="Google Shape;5944;p906" descr="Image"/>
          <p:cNvPicPr preferRelativeResize="0"/>
          <p:nvPr/>
        </p:nvPicPr>
        <p:blipFill rotWithShape="1">
          <a:blip r:embed="rId3">
            <a:alphaModFix/>
          </a:blip>
          <a:srcRect/>
          <a:stretch/>
        </p:blipFill>
        <p:spPr>
          <a:xfrm rot="-1019999">
            <a:off x="4053658" y="2365517"/>
            <a:ext cx="676313" cy="630175"/>
          </a:xfrm>
          <a:prstGeom prst="rect">
            <a:avLst/>
          </a:prstGeom>
          <a:noFill/>
          <a:ln>
            <a:noFill/>
          </a:ln>
        </p:spPr>
      </p:pic>
      <p:sp>
        <p:nvSpPr>
          <p:cNvPr id="5945" name="Google Shape;5945;p906"/>
          <p:cNvSpPr txBox="1"/>
          <p:nvPr/>
        </p:nvSpPr>
        <p:spPr>
          <a:xfrm>
            <a:off x="4727725" y="3119350"/>
            <a:ext cx="8310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92%</a:t>
            </a:r>
            <a:endParaRPr sz="300">
              <a:latin typeface="Poppins ExtraBold"/>
              <a:ea typeface="Poppins ExtraBold"/>
              <a:cs typeface="Poppins ExtraBold"/>
              <a:sym typeface="Poppins ExtraBold"/>
            </a:endParaRPr>
          </a:p>
        </p:txBody>
      </p:sp>
      <p:sp>
        <p:nvSpPr>
          <p:cNvPr id="5946" name="Google Shape;5946;p906"/>
          <p:cNvSpPr txBox="1"/>
          <p:nvPr/>
        </p:nvSpPr>
        <p:spPr>
          <a:xfrm>
            <a:off x="4340323" y="3603034"/>
            <a:ext cx="16056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Atlassians say distributed work allows them to do their best work</a:t>
            </a:r>
            <a:endParaRPr sz="300">
              <a:latin typeface="Poppins Light"/>
              <a:ea typeface="Poppins Light"/>
              <a:cs typeface="Poppins Light"/>
              <a:sym typeface="Poppins Light"/>
            </a:endParaRPr>
          </a:p>
        </p:txBody>
      </p:sp>
      <p:sp>
        <p:nvSpPr>
          <p:cNvPr id="5947" name="Google Shape;5947;p906"/>
          <p:cNvSpPr txBox="1"/>
          <p:nvPr/>
        </p:nvSpPr>
        <p:spPr>
          <a:xfrm>
            <a:off x="6995179" y="3612559"/>
            <a:ext cx="1386000" cy="454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of Atlassian new hires live over 2 hours </a:t>
            </a:r>
            <a:endParaRPr sz="300">
              <a:latin typeface="Poppins Light"/>
              <a:ea typeface="Poppins Light"/>
              <a:cs typeface="Poppins Light"/>
              <a:sym typeface="Poppins Light"/>
            </a:endParaRPr>
          </a:p>
          <a:p>
            <a:pPr marL="0" marR="0" lvl="0" indent="0" algn="ctr" rtl="0">
              <a:lnSpc>
                <a:spcPct val="100000"/>
              </a:lnSpc>
              <a:spcBef>
                <a:spcPts val="0"/>
              </a:spcBef>
              <a:spcAft>
                <a:spcPts val="0"/>
              </a:spcAft>
              <a:buClr>
                <a:srgbClr val="292A2E"/>
              </a:buClr>
              <a:buSzPts val="1100"/>
              <a:buFont typeface="Play"/>
              <a:buNone/>
            </a:pPr>
            <a:r>
              <a:rPr lang="en" sz="900" i="0" u="none" strike="noStrike" cap="none">
                <a:solidFill>
                  <a:srgbClr val="292A2E"/>
                </a:solidFill>
                <a:latin typeface="Poppins Light"/>
                <a:ea typeface="Poppins Light"/>
                <a:cs typeface="Poppins Light"/>
                <a:sym typeface="Poppins Light"/>
              </a:rPr>
              <a:t>from an office</a:t>
            </a:r>
            <a:endParaRPr sz="300">
              <a:latin typeface="Poppins Light"/>
              <a:ea typeface="Poppins Light"/>
              <a:cs typeface="Poppins Light"/>
              <a:sym typeface="Poppins Light"/>
            </a:endParaRPr>
          </a:p>
        </p:txBody>
      </p:sp>
      <p:sp>
        <p:nvSpPr>
          <p:cNvPr id="5948" name="Google Shape;5948;p906"/>
          <p:cNvSpPr txBox="1"/>
          <p:nvPr/>
        </p:nvSpPr>
        <p:spPr>
          <a:xfrm>
            <a:off x="6970818" y="3190779"/>
            <a:ext cx="14346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E1113"/>
              </a:buClr>
              <a:buSzPts val="2600"/>
              <a:buFont typeface="Play"/>
              <a:buNone/>
            </a:pPr>
            <a:r>
              <a:rPr lang="en" sz="2400" i="0" u="none" strike="noStrike" cap="none">
                <a:solidFill>
                  <a:srgbClr val="0E1113"/>
                </a:solidFill>
                <a:latin typeface="Poppins ExtraBold"/>
                <a:ea typeface="Poppins ExtraBold"/>
                <a:cs typeface="Poppins ExtraBold"/>
                <a:sym typeface="Poppins ExtraBold"/>
              </a:rPr>
              <a:t>57%</a:t>
            </a:r>
            <a:endParaRPr sz="300">
              <a:latin typeface="Poppins ExtraBold"/>
              <a:ea typeface="Poppins ExtraBold"/>
              <a:cs typeface="Poppins ExtraBold"/>
              <a:sym typeface="Poppins ExtraBold"/>
            </a:endParaRPr>
          </a:p>
        </p:txBody>
      </p:sp>
      <p:sp>
        <p:nvSpPr>
          <p:cNvPr id="5949" name="Google Shape;5949;p906"/>
          <p:cNvSpPr txBox="1"/>
          <p:nvPr/>
        </p:nvSpPr>
        <p:spPr>
          <a:xfrm>
            <a:off x="601800" y="1960100"/>
            <a:ext cx="3005100" cy="2755800"/>
          </a:xfrm>
          <a:prstGeom prst="rect">
            <a:avLst/>
          </a:prstGeom>
          <a:noFill/>
          <a:ln>
            <a:noFill/>
          </a:ln>
        </p:spPr>
        <p:txBody>
          <a:bodyPr spcFirstLastPara="1" wrap="square" lIns="91425" tIns="91425" rIns="91425" bIns="91425" anchor="t" anchorCtr="0">
            <a:normAutofit fontScale="92500"/>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Atlassian believes all modern work is distributed - and will likely be even more  so in five and ten years. </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Team Anywhere is our evidence-based approach to getting distributed work right. Our mission is to unleash the potential of every team, no matter where individual members sit. Team Anywhere is not just about location flexibility; it's a foundational shift in how teams operate, focusing on improving connection and collaboration. </a:t>
            </a:r>
            <a:endParaRPr sz="1200">
              <a:solidFill>
                <a:srgbClr val="292A2E"/>
              </a:solidFill>
              <a:latin typeface="Poppins Light"/>
              <a:ea typeface="Poppins Light"/>
              <a:cs typeface="Poppins Light"/>
              <a:sym typeface="Poppins Light"/>
            </a:endParaRPr>
          </a:p>
        </p:txBody>
      </p:sp>
      <p:sp>
        <p:nvSpPr>
          <p:cNvPr id="5950" name="Google Shape;5950;p906"/>
          <p:cNvSpPr txBox="1"/>
          <p:nvPr/>
        </p:nvSpPr>
        <p:spPr>
          <a:xfrm>
            <a:off x="607225" y="-239000"/>
            <a:ext cx="4146600" cy="22263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4000">
                <a:solidFill>
                  <a:srgbClr val="101214"/>
                </a:solidFill>
                <a:latin typeface="Poppins ExtraBold"/>
                <a:ea typeface="Poppins ExtraBold"/>
                <a:cs typeface="Poppins ExtraBold"/>
                <a:sym typeface="Poppins ExtraBold"/>
              </a:rPr>
              <a:t>Team</a:t>
            </a:r>
            <a:br>
              <a:rPr lang="en" sz="4000">
                <a:solidFill>
                  <a:srgbClr val="101214"/>
                </a:solidFill>
                <a:latin typeface="Poppins ExtraBold"/>
                <a:ea typeface="Poppins ExtraBold"/>
                <a:cs typeface="Poppins ExtraBold"/>
                <a:sym typeface="Poppins ExtraBold"/>
              </a:rPr>
            </a:br>
            <a:r>
              <a:rPr lang="en" sz="4000">
                <a:solidFill>
                  <a:srgbClr val="101214"/>
                </a:solidFill>
                <a:latin typeface="Poppins ExtraBold"/>
                <a:ea typeface="Poppins ExtraBold"/>
                <a:cs typeface="Poppins ExtraBold"/>
                <a:sym typeface="Poppins ExtraBold"/>
              </a:rPr>
              <a:t>Anywhere</a:t>
            </a:r>
            <a:endParaRPr sz="4000">
              <a:solidFill>
                <a:srgbClr val="101214"/>
              </a:solidFill>
              <a:latin typeface="Poppins ExtraBold"/>
              <a:ea typeface="Poppins ExtraBold"/>
              <a:cs typeface="Poppins ExtraBold"/>
              <a:sym typeface="Poppins ExtraBold"/>
            </a:endParaRPr>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Case Studies 01">
  <p:cSld name="Team Anywhere_1">
    <p:spTree>
      <p:nvGrpSpPr>
        <p:cNvPr id="1" name="Shape 5951"/>
        <p:cNvGrpSpPr/>
        <p:nvPr/>
      </p:nvGrpSpPr>
      <p:grpSpPr>
        <a:xfrm>
          <a:off x="0" y="0"/>
          <a:ext cx="0" cy="0"/>
          <a:chOff x="0" y="0"/>
          <a:chExt cx="0" cy="0"/>
        </a:xfrm>
      </p:grpSpPr>
      <p:sp>
        <p:nvSpPr>
          <p:cNvPr id="5952" name="Google Shape;5952;p907"/>
          <p:cNvSpPr/>
          <p:nvPr/>
        </p:nvSpPr>
        <p:spPr>
          <a:xfrm>
            <a:off x="-66325" y="-74600"/>
            <a:ext cx="9276600" cy="5305800"/>
          </a:xfrm>
          <a:prstGeom prst="rect">
            <a:avLst/>
          </a:prstGeom>
          <a:solidFill>
            <a:srgbClr val="DEEB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14171A"/>
              </a:buClr>
              <a:buSzPts val="1800"/>
              <a:buFont typeface="Play"/>
              <a:buNone/>
            </a:pPr>
            <a:endParaRPr sz="1800" b="1" i="0" u="none" strike="noStrike" cap="none">
              <a:solidFill>
                <a:srgbClr val="14171A"/>
              </a:solidFill>
              <a:latin typeface="Play"/>
              <a:ea typeface="Play"/>
              <a:cs typeface="Play"/>
              <a:sym typeface="Play"/>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Case Studies 02">
  <p:cSld name="Team Anywhere_1_1_2">
    <p:spTree>
      <p:nvGrpSpPr>
        <p:cNvPr id="1" name="Shape 5953"/>
        <p:cNvGrpSpPr/>
        <p:nvPr/>
      </p:nvGrpSpPr>
      <p:grpSpPr>
        <a:xfrm>
          <a:off x="0" y="0"/>
          <a:ext cx="0" cy="0"/>
          <a:chOff x="0" y="0"/>
          <a:chExt cx="0" cy="0"/>
        </a:xfrm>
      </p:grpSpPr>
      <p:pic>
        <p:nvPicPr>
          <p:cNvPr id="5954" name="Google Shape;5954;p908" descr="Image"/>
          <p:cNvPicPr preferRelativeResize="0"/>
          <p:nvPr/>
        </p:nvPicPr>
        <p:blipFill rotWithShape="1">
          <a:blip r:embed="rId2">
            <a:alphaModFix/>
          </a:blip>
          <a:srcRect l="9826" r="9826"/>
          <a:stretch/>
        </p:blipFill>
        <p:spPr>
          <a:xfrm>
            <a:off x="5706674" y="1199216"/>
            <a:ext cx="2395367" cy="985838"/>
          </a:xfrm>
          <a:prstGeom prst="rect">
            <a:avLst/>
          </a:prstGeom>
          <a:noFill/>
          <a:ln>
            <a:noFill/>
          </a:ln>
        </p:spPr>
      </p:pic>
      <p:sp>
        <p:nvSpPr>
          <p:cNvPr id="5955" name="Google Shape;5955;p908"/>
          <p:cNvSpPr/>
          <p:nvPr/>
        </p:nvSpPr>
        <p:spPr>
          <a:xfrm>
            <a:off x="5451908" y="290275"/>
            <a:ext cx="2904930" cy="2571396"/>
          </a:xfrm>
          <a:custGeom>
            <a:avLst/>
            <a:gdLst/>
            <a:ahLst/>
            <a:cxnLst/>
            <a:rect l="l" t="t" r="r" b="b"/>
            <a:pathLst>
              <a:path w="21600" h="21545" extrusionOk="0">
                <a:moveTo>
                  <a:pt x="1434" y="0"/>
                </a:moveTo>
                <a:cubicBezTo>
                  <a:pt x="4820" y="957"/>
                  <a:pt x="8272" y="1583"/>
                  <a:pt x="11753" y="1871"/>
                </a:cubicBezTo>
                <a:cubicBezTo>
                  <a:pt x="15032" y="2143"/>
                  <a:pt x="18325" y="2114"/>
                  <a:pt x="21600" y="1785"/>
                </a:cubicBezTo>
                <a:lnTo>
                  <a:pt x="20244" y="21511"/>
                </a:lnTo>
                <a:cubicBezTo>
                  <a:pt x="16854" y="21600"/>
                  <a:pt x="13461" y="21513"/>
                  <a:pt x="10078" y="21250"/>
                </a:cubicBezTo>
                <a:cubicBezTo>
                  <a:pt x="6702" y="20987"/>
                  <a:pt x="3340" y="20550"/>
                  <a:pt x="0" y="19939"/>
                </a:cubicBezTo>
                <a:lnTo>
                  <a:pt x="1434"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nvGrpSpPr>
          <p:cNvPr id="5956" name="Google Shape;5956;p908"/>
          <p:cNvGrpSpPr/>
          <p:nvPr/>
        </p:nvGrpSpPr>
        <p:grpSpPr>
          <a:xfrm>
            <a:off x="747481" y="2749896"/>
            <a:ext cx="7595066" cy="1986667"/>
            <a:chOff x="0" y="-1"/>
            <a:chExt cx="20253510" cy="5297778"/>
          </a:xfrm>
        </p:grpSpPr>
        <p:sp>
          <p:nvSpPr>
            <p:cNvPr id="5957" name="Google Shape;5957;p908"/>
            <p:cNvSpPr/>
            <p:nvPr/>
          </p:nvSpPr>
          <p:spPr>
            <a:xfrm>
              <a:off x="0" y="-1"/>
              <a:ext cx="20253510" cy="5297778"/>
            </a:xfrm>
            <a:custGeom>
              <a:avLst/>
              <a:gdLst/>
              <a:ahLst/>
              <a:cxnLst/>
              <a:rect l="l" t="t" r="r" b="b"/>
              <a:pathLst>
                <a:path w="21600" h="21600" extrusionOk="0">
                  <a:moveTo>
                    <a:pt x="272" y="0"/>
                  </a:moveTo>
                  <a:lnTo>
                    <a:pt x="21600" y="0"/>
                  </a:lnTo>
                  <a:lnTo>
                    <a:pt x="21228" y="21600"/>
                  </a:lnTo>
                  <a:lnTo>
                    <a:pt x="0" y="19451"/>
                  </a:lnTo>
                  <a:lnTo>
                    <a:pt x="272" y="0"/>
                  </a:lnTo>
                  <a:close/>
                </a:path>
              </a:pathLst>
            </a:custGeom>
            <a:solidFill>
              <a:srgbClr val="DCE9F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958" name="Google Shape;5958;p908"/>
            <p:cNvSpPr txBox="1"/>
            <p:nvPr/>
          </p:nvSpPr>
          <p:spPr>
            <a:xfrm>
              <a:off x="8941851" y="1254876"/>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Software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Project and issue tracking</a:t>
              </a:r>
              <a:endParaRPr sz="500">
                <a:latin typeface="Poppins"/>
                <a:ea typeface="Poppins"/>
                <a:cs typeface="Poppins"/>
                <a:sym typeface="Poppins"/>
              </a:endParaRPr>
            </a:p>
          </p:txBody>
        </p:sp>
        <p:sp>
          <p:nvSpPr>
            <p:cNvPr id="5959" name="Google Shape;5959;p908"/>
            <p:cNvSpPr txBox="1"/>
            <p:nvPr/>
          </p:nvSpPr>
          <p:spPr>
            <a:xfrm>
              <a:off x="13866918" y="1254876"/>
              <a:ext cx="57729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Jira Service Management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Collaborative IT Service Management</a:t>
              </a:r>
              <a:endParaRPr sz="500">
                <a:latin typeface="Poppins"/>
                <a:ea typeface="Poppins"/>
                <a:cs typeface="Poppins"/>
                <a:sym typeface="Poppins"/>
              </a:endParaRPr>
            </a:p>
          </p:txBody>
        </p:sp>
        <p:sp>
          <p:nvSpPr>
            <p:cNvPr id="5960" name="Google Shape;5960;p908"/>
            <p:cNvSpPr txBox="1"/>
            <p:nvPr/>
          </p:nvSpPr>
          <p:spPr>
            <a:xfrm>
              <a:off x="8941854" y="2332210"/>
              <a:ext cx="3603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Confluence</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Document collaboration</a:t>
              </a:r>
              <a:endParaRPr sz="500">
                <a:latin typeface="Poppins"/>
                <a:ea typeface="Poppins"/>
                <a:cs typeface="Poppins"/>
                <a:sym typeface="Poppins"/>
              </a:endParaRPr>
            </a:p>
          </p:txBody>
        </p:sp>
        <p:sp>
          <p:nvSpPr>
            <p:cNvPr id="5961" name="Google Shape;5961;p908"/>
            <p:cNvSpPr txBox="1"/>
            <p:nvPr/>
          </p:nvSpPr>
          <p:spPr>
            <a:xfrm>
              <a:off x="13866925" y="2339076"/>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Bitbucket</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Git code management</a:t>
              </a:r>
              <a:endParaRPr sz="500">
                <a:latin typeface="Poppins"/>
                <a:ea typeface="Poppins"/>
                <a:cs typeface="Poppins"/>
                <a:sym typeface="Poppins"/>
              </a:endParaRPr>
            </a:p>
          </p:txBody>
        </p:sp>
        <p:sp>
          <p:nvSpPr>
            <p:cNvPr id="5962" name="Google Shape;5962;p908"/>
            <p:cNvSpPr txBox="1"/>
            <p:nvPr/>
          </p:nvSpPr>
          <p:spPr>
            <a:xfrm>
              <a:off x="8941524" y="3398943"/>
              <a:ext cx="4380300" cy="8373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4171A"/>
                </a:buClr>
                <a:buSzPts val="900"/>
                <a:buFont typeface="Play"/>
                <a:buNone/>
              </a:pPr>
              <a:r>
                <a:rPr lang="en" sz="900" i="0" u="none" strike="noStrike" cap="none">
                  <a:solidFill>
                    <a:srgbClr val="14171A"/>
                  </a:solidFill>
                  <a:latin typeface="Poppins"/>
                  <a:ea typeface="Poppins"/>
                  <a:cs typeface="Poppins"/>
                  <a:sym typeface="Poppins"/>
                </a:rPr>
                <a:t>Atlassian Access</a:t>
              </a:r>
              <a:endParaRPr sz="500">
                <a:latin typeface="Poppins"/>
                <a:ea typeface="Poppins"/>
                <a:cs typeface="Poppins"/>
                <a:sym typeface="Poppins"/>
              </a:endParaRPr>
            </a:p>
            <a:p>
              <a:pPr marL="0" marR="0" lvl="0" indent="0" algn="l" rtl="0">
                <a:lnSpc>
                  <a:spcPct val="11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Security and control for cloud</a:t>
              </a:r>
              <a:endParaRPr sz="500">
                <a:latin typeface="Poppins"/>
                <a:ea typeface="Poppins"/>
                <a:cs typeface="Poppins"/>
                <a:sym typeface="Poppins"/>
              </a:endParaRPr>
            </a:p>
          </p:txBody>
        </p:sp>
        <p:pic>
          <p:nvPicPr>
            <p:cNvPr id="5963" name="Google Shape;5963;p908" descr="Brand=Bitbucket, Type=mark, Appearance=brand.svg"/>
            <p:cNvPicPr preferRelativeResize="0"/>
            <p:nvPr/>
          </p:nvPicPr>
          <p:blipFill rotWithShape="1">
            <a:blip r:embed="rId3">
              <a:alphaModFix/>
            </a:blip>
            <a:srcRect/>
            <a:stretch/>
          </p:blipFill>
          <p:spPr>
            <a:xfrm>
              <a:off x="12972569" y="2433159"/>
              <a:ext cx="609601" cy="609601"/>
            </a:xfrm>
            <a:prstGeom prst="rect">
              <a:avLst/>
            </a:prstGeom>
            <a:noFill/>
            <a:ln>
              <a:noFill/>
            </a:ln>
          </p:spPr>
        </p:pic>
        <p:pic>
          <p:nvPicPr>
            <p:cNvPr id="5964" name="Google Shape;5964;p908" descr="Brand=Confluence, Type=mark, Appearance=brand.svg"/>
            <p:cNvPicPr preferRelativeResize="0"/>
            <p:nvPr/>
          </p:nvPicPr>
          <p:blipFill rotWithShape="1">
            <a:blip r:embed="rId4">
              <a:alphaModFix/>
            </a:blip>
            <a:srcRect/>
            <a:stretch/>
          </p:blipFill>
          <p:spPr>
            <a:xfrm>
              <a:off x="8054685" y="2418513"/>
              <a:ext cx="609601" cy="609601"/>
            </a:xfrm>
            <a:prstGeom prst="rect">
              <a:avLst/>
            </a:prstGeom>
            <a:noFill/>
            <a:ln>
              <a:noFill/>
            </a:ln>
          </p:spPr>
        </p:pic>
        <p:pic>
          <p:nvPicPr>
            <p:cNvPr id="5965" name="Google Shape;5965;p908" descr="Brand=Atlassian, Type=mark, Appearance=brand.svg"/>
            <p:cNvPicPr preferRelativeResize="0"/>
            <p:nvPr/>
          </p:nvPicPr>
          <p:blipFill rotWithShape="1">
            <a:blip r:embed="rId5">
              <a:alphaModFix/>
            </a:blip>
            <a:srcRect/>
            <a:stretch/>
          </p:blipFill>
          <p:spPr>
            <a:xfrm>
              <a:off x="8054685" y="3499907"/>
              <a:ext cx="609601" cy="609601"/>
            </a:xfrm>
            <a:prstGeom prst="rect">
              <a:avLst/>
            </a:prstGeom>
            <a:noFill/>
            <a:ln>
              <a:noFill/>
            </a:ln>
          </p:spPr>
        </p:pic>
        <p:pic>
          <p:nvPicPr>
            <p:cNvPr id="5966" name="Google Shape;5966;p908" descr="Brand=Jira Software, Type=mark, Appearance=brand.svg"/>
            <p:cNvPicPr preferRelativeResize="0"/>
            <p:nvPr/>
          </p:nvPicPr>
          <p:blipFill rotWithShape="1">
            <a:blip r:embed="rId6">
              <a:alphaModFix/>
            </a:blip>
            <a:srcRect/>
            <a:stretch/>
          </p:blipFill>
          <p:spPr>
            <a:xfrm>
              <a:off x="8054685" y="1355816"/>
              <a:ext cx="609601" cy="609601"/>
            </a:xfrm>
            <a:prstGeom prst="rect">
              <a:avLst/>
            </a:prstGeom>
            <a:noFill/>
            <a:ln>
              <a:noFill/>
            </a:ln>
          </p:spPr>
        </p:pic>
        <p:pic>
          <p:nvPicPr>
            <p:cNvPr id="5967" name="Google Shape;5967;p908" descr="Brand=Jira Service Management, Type=mark, Appearance=brand.svg"/>
            <p:cNvPicPr preferRelativeResize="0"/>
            <p:nvPr/>
          </p:nvPicPr>
          <p:blipFill rotWithShape="1">
            <a:blip r:embed="rId7">
              <a:alphaModFix/>
            </a:blip>
            <a:srcRect/>
            <a:stretch/>
          </p:blipFill>
          <p:spPr>
            <a:xfrm>
              <a:off x="12972569" y="1323684"/>
              <a:ext cx="609601" cy="609601"/>
            </a:xfrm>
            <a:prstGeom prst="rect">
              <a:avLst/>
            </a:prstGeom>
            <a:noFill/>
            <a:ln>
              <a:noFill/>
            </a:ln>
          </p:spPr>
        </p:pic>
      </p:grpSp>
      <p:sp>
        <p:nvSpPr>
          <p:cNvPr id="5968" name="Google Shape;5968;p908"/>
          <p:cNvSpPr/>
          <p:nvPr/>
        </p:nvSpPr>
        <p:spPr>
          <a:xfrm>
            <a:off x="6018014" y="2749897"/>
            <a:ext cx="2164860" cy="111794"/>
          </a:xfrm>
          <a:custGeom>
            <a:avLst/>
            <a:gdLst/>
            <a:ahLst/>
            <a:cxnLst/>
            <a:rect l="l" t="t" r="r" b="b"/>
            <a:pathLst>
              <a:path w="21600" h="20391" extrusionOk="0">
                <a:moveTo>
                  <a:pt x="0" y="0"/>
                </a:moveTo>
                <a:cubicBezTo>
                  <a:pt x="2617" y="5887"/>
                  <a:pt x="5243" y="10633"/>
                  <a:pt x="7875" y="13954"/>
                </a:cubicBezTo>
                <a:cubicBezTo>
                  <a:pt x="12415" y="19683"/>
                  <a:pt x="16967" y="21600"/>
                  <a:pt x="21517" y="19655"/>
                </a:cubicBezTo>
                <a:lnTo>
                  <a:pt x="21600" y="0"/>
                </a:lnTo>
                <a:lnTo>
                  <a:pt x="0" y="0"/>
                </a:lnTo>
                <a:close/>
              </a:path>
            </a:pathLst>
          </a:custGeom>
          <a:solidFill>
            <a:srgbClr val="09326C"/>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5969" name="Google Shape;5969;p908"/>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Case Studies 03">
  <p:cSld name="Blank_White_1_2_2">
    <p:spTree>
      <p:nvGrpSpPr>
        <p:cNvPr id="1" name="Shape 5970"/>
        <p:cNvGrpSpPr/>
        <p:nvPr/>
      </p:nvGrpSpPr>
      <p:grpSpPr>
        <a:xfrm>
          <a:off x="0" y="0"/>
          <a:ext cx="0" cy="0"/>
          <a:chOff x="0" y="0"/>
          <a:chExt cx="0" cy="0"/>
        </a:xfrm>
      </p:grpSpPr>
      <p:sp>
        <p:nvSpPr>
          <p:cNvPr id="5971" name="Google Shape;5971;p909"/>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5972" name="Google Shape;5972;p909"/>
          <p:cNvSpPr txBox="1">
            <a:spLocks noGrp="1"/>
          </p:cNvSpPr>
          <p:nvPr>
            <p:ph type="subTitle" idx="1"/>
          </p:nvPr>
        </p:nvSpPr>
        <p:spPr>
          <a:xfrm>
            <a:off x="48380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973" name="Google Shape;5973;p909"/>
          <p:cNvSpPr txBox="1">
            <a:spLocks noGrp="1"/>
          </p:cNvSpPr>
          <p:nvPr>
            <p:ph type="title"/>
          </p:nvPr>
        </p:nvSpPr>
        <p:spPr>
          <a:xfrm>
            <a:off x="4839409" y="805300"/>
            <a:ext cx="3355500" cy="1879500"/>
          </a:xfrm>
          <a:prstGeom prst="rect">
            <a:avLst/>
          </a:prstGeom>
        </p:spPr>
        <p:txBody>
          <a:bodyPr spcFirstLastPara="1" wrap="square" lIns="91425" tIns="91425" rIns="91425" bIns="91425" anchor="b"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47"/>
        <p:cNvGrpSpPr/>
        <p:nvPr/>
      </p:nvGrpSpPr>
      <p:grpSpPr>
        <a:xfrm>
          <a:off x="0" y="0"/>
          <a:ext cx="0" cy="0"/>
          <a:chOff x="0" y="0"/>
          <a:chExt cx="0" cy="0"/>
        </a:xfrm>
      </p:grpSpPr>
      <p:sp>
        <p:nvSpPr>
          <p:cNvPr id="48" name="Google Shape;48;p10"/>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49" name="Google Shape;49;p10"/>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50" name="Google Shape;50;p10"/>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51" name="Google Shape;51;p10"/>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52" name="Google Shape;52;p10"/>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53" name="Google Shape;53;p10"/>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583"/>
        <p:cNvGrpSpPr/>
        <p:nvPr/>
      </p:nvGrpSpPr>
      <p:grpSpPr>
        <a:xfrm>
          <a:off x="0" y="0"/>
          <a:ext cx="0" cy="0"/>
          <a:chOff x="0" y="0"/>
          <a:chExt cx="0" cy="0"/>
        </a:xfrm>
      </p:grpSpPr>
      <p:sp>
        <p:nvSpPr>
          <p:cNvPr id="584" name="Google Shape;584;p9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585" name="Google Shape;585;p92"/>
          <p:cNvGrpSpPr/>
          <p:nvPr/>
        </p:nvGrpSpPr>
        <p:grpSpPr>
          <a:xfrm>
            <a:off x="-3515" y="3633"/>
            <a:ext cx="8609105" cy="5184608"/>
            <a:chOff x="0" y="0"/>
            <a:chExt cx="22957614" cy="13825620"/>
          </a:xfrm>
        </p:grpSpPr>
        <p:sp>
          <p:nvSpPr>
            <p:cNvPr id="586" name="Google Shape;586;p92"/>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587" name="Google Shape;587;p92"/>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588" name="Google Shape;588;p92"/>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589" name="Google Shape;589;p92"/>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590" name="Google Shape;590;p92"/>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Case Studies 04">
  <p:cSld name="Team Anywhere_1_2">
    <p:spTree>
      <p:nvGrpSpPr>
        <p:cNvPr id="1" name="Shape 5974"/>
        <p:cNvGrpSpPr/>
        <p:nvPr/>
      </p:nvGrpSpPr>
      <p:grpSpPr>
        <a:xfrm>
          <a:off x="0" y="0"/>
          <a:ext cx="0" cy="0"/>
          <a:chOff x="0" y="0"/>
          <a:chExt cx="0" cy="0"/>
        </a:xfrm>
      </p:grpSpPr>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Case Studies 05">
  <p:cSld name="Team Anywhere_1_1_1">
    <p:spTree>
      <p:nvGrpSpPr>
        <p:cNvPr id="1" name="Shape 5975"/>
        <p:cNvGrpSpPr/>
        <p:nvPr/>
      </p:nvGrpSpPr>
      <p:grpSpPr>
        <a:xfrm>
          <a:off x="0" y="0"/>
          <a:ext cx="0" cy="0"/>
          <a:chOff x="0" y="0"/>
          <a:chExt cx="0" cy="0"/>
        </a:xfrm>
      </p:grpSpPr>
      <p:sp>
        <p:nvSpPr>
          <p:cNvPr id="5976" name="Google Shape;5976;p911"/>
          <p:cNvSpPr/>
          <p:nvPr/>
        </p:nvSpPr>
        <p:spPr>
          <a:xfrm>
            <a:off x="893" y="-9525"/>
            <a:ext cx="5713599" cy="3351991"/>
          </a:xfrm>
          <a:custGeom>
            <a:avLst/>
            <a:gdLst/>
            <a:ahLst/>
            <a:cxnLst/>
            <a:rect l="l" t="t" r="r" b="b"/>
            <a:pathLst>
              <a:path w="20413" h="19856" extrusionOk="0">
                <a:moveTo>
                  <a:pt x="47" y="0"/>
                </a:moveTo>
                <a:cubicBezTo>
                  <a:pt x="32" y="24"/>
                  <a:pt x="15" y="47"/>
                  <a:pt x="0" y="71"/>
                </a:cubicBezTo>
                <a:lnTo>
                  <a:pt x="0" y="16736"/>
                </a:lnTo>
                <a:cubicBezTo>
                  <a:pt x="291" y="17201"/>
                  <a:pt x="614" y="17611"/>
                  <a:pt x="969" y="17950"/>
                </a:cubicBezTo>
                <a:cubicBezTo>
                  <a:pt x="4797" y="21600"/>
                  <a:pt x="12004" y="19510"/>
                  <a:pt x="15831" y="15860"/>
                </a:cubicBezTo>
                <a:cubicBezTo>
                  <a:pt x="19116" y="12727"/>
                  <a:pt x="21600" y="4560"/>
                  <a:pt x="19818" y="0"/>
                </a:cubicBezTo>
                <a:lnTo>
                  <a:pt x="47"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977" name="Google Shape;5977;p911"/>
          <p:cNvSpPr/>
          <p:nvPr/>
        </p:nvSpPr>
        <p:spPr>
          <a:xfrm>
            <a:off x="4984332" y="209989"/>
            <a:ext cx="3224880" cy="3135834"/>
          </a:xfrm>
          <a:custGeom>
            <a:avLst/>
            <a:gdLst/>
            <a:ahLst/>
            <a:cxnLst/>
            <a:rect l="l" t="t" r="r" b="b"/>
            <a:pathLst>
              <a:path w="21600" h="21600" extrusionOk="0">
                <a:moveTo>
                  <a:pt x="0" y="7820"/>
                </a:moveTo>
                <a:lnTo>
                  <a:pt x="15040" y="0"/>
                </a:lnTo>
                <a:lnTo>
                  <a:pt x="21600" y="10847"/>
                </a:lnTo>
                <a:cubicBezTo>
                  <a:pt x="19305" y="14431"/>
                  <a:pt x="17009" y="18016"/>
                  <a:pt x="14714" y="21600"/>
                </a:cubicBezTo>
                <a:cubicBezTo>
                  <a:pt x="10318" y="19194"/>
                  <a:pt x="5922" y="16789"/>
                  <a:pt x="1526" y="14383"/>
                </a:cubicBezTo>
                <a:lnTo>
                  <a:pt x="0" y="782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978" name="Google Shape;5978;p911"/>
          <p:cNvSpPr/>
          <p:nvPr/>
        </p:nvSpPr>
        <p:spPr>
          <a:xfrm>
            <a:off x="4984325" y="1002100"/>
            <a:ext cx="676620" cy="1025568"/>
          </a:xfrm>
          <a:custGeom>
            <a:avLst/>
            <a:gdLst/>
            <a:ahLst/>
            <a:cxnLst/>
            <a:rect l="l" t="t" r="r" b="b"/>
            <a:pathLst>
              <a:path w="21600" h="21600" extrusionOk="0">
                <a:moveTo>
                  <a:pt x="21600" y="0"/>
                </a:moveTo>
                <a:lnTo>
                  <a:pt x="0" y="7203"/>
                </a:lnTo>
                <a:lnTo>
                  <a:pt x="5218" y="21600"/>
                </a:lnTo>
                <a:cubicBezTo>
                  <a:pt x="13053" y="15056"/>
                  <a:pt x="18935" y="7432"/>
                  <a:pt x="21600" y="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FDFEFE"/>
              </a:buClr>
              <a:buSzPts val="3200"/>
              <a:buFont typeface="Helvetica Neue"/>
              <a:buNone/>
            </a:pPr>
            <a:endParaRPr sz="3200" b="0" i="0" u="none" strike="noStrike" cap="none">
              <a:solidFill>
                <a:srgbClr val="FDFEFE"/>
              </a:solidFill>
              <a:latin typeface="Helvetica Neue"/>
              <a:ea typeface="Helvetica Neue"/>
              <a:cs typeface="Helvetica Neue"/>
              <a:sym typeface="Helvetica Neue"/>
            </a:endParaRPr>
          </a:p>
        </p:txBody>
      </p:sp>
      <p:pic>
        <p:nvPicPr>
          <p:cNvPr id="5979" name="Google Shape;5979;p911" descr="Image"/>
          <p:cNvPicPr preferRelativeResize="0"/>
          <p:nvPr/>
        </p:nvPicPr>
        <p:blipFill rotWithShape="1">
          <a:blip r:embed="rId2">
            <a:alphaModFix/>
          </a:blip>
          <a:srcRect l="9826" r="9826"/>
          <a:stretch/>
        </p:blipFill>
        <p:spPr>
          <a:xfrm>
            <a:off x="5399086" y="1284987"/>
            <a:ext cx="2395367" cy="985838"/>
          </a:xfrm>
          <a:prstGeom prst="rect">
            <a:avLst/>
          </a:prstGeom>
          <a:noFill/>
          <a:ln>
            <a:noFill/>
          </a:ln>
        </p:spPr>
      </p:pic>
      <p:sp>
        <p:nvSpPr>
          <p:cNvPr id="5980" name="Google Shape;5980;p911"/>
          <p:cNvSpPr txBox="1">
            <a:spLocks noGrp="1"/>
          </p:cNvSpPr>
          <p:nvPr>
            <p:ph type="subTitle" idx="1"/>
          </p:nvPr>
        </p:nvSpPr>
        <p:spPr>
          <a:xfrm>
            <a:off x="759950" y="700425"/>
            <a:ext cx="4405200" cy="1754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Content Slides 01">
  <p:cSld name="Team Anywhere_1_1_1_1">
    <p:spTree>
      <p:nvGrpSpPr>
        <p:cNvPr id="1" name="Shape 5981"/>
        <p:cNvGrpSpPr/>
        <p:nvPr/>
      </p:nvGrpSpPr>
      <p:grpSpPr>
        <a:xfrm>
          <a:off x="0" y="0"/>
          <a:ext cx="0" cy="0"/>
          <a:chOff x="0" y="0"/>
          <a:chExt cx="0" cy="0"/>
        </a:xfrm>
      </p:grpSpPr>
      <p:sp>
        <p:nvSpPr>
          <p:cNvPr id="5982" name="Google Shape;5982;p912"/>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5983" name="Google Shape;5983;p912"/>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Font typeface="Poppins ExtraBold"/>
              <a:buNone/>
              <a:defRPr sz="1600" b="0">
                <a:solidFill>
                  <a:schemeClr val="accen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5984" name="Google Shape;5984;p912"/>
          <p:cNvSpPr txBox="1">
            <a:spLocks noGrp="1"/>
          </p:cNvSpPr>
          <p:nvPr>
            <p:ph type="title" idx="2"/>
          </p:nvPr>
        </p:nvSpPr>
        <p:spPr>
          <a:xfrm>
            <a:off x="1048925" y="1281450"/>
            <a:ext cx="3499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Content Slides 02">
  <p:cSld name="Team Anywhere_1_1_1_1_1">
    <p:bg>
      <p:bgPr>
        <a:solidFill>
          <a:schemeClr val="accent1"/>
        </a:solidFill>
        <a:effectLst/>
      </p:bgPr>
    </p:bg>
    <p:spTree>
      <p:nvGrpSpPr>
        <p:cNvPr id="1" name="Shape 5985"/>
        <p:cNvGrpSpPr/>
        <p:nvPr/>
      </p:nvGrpSpPr>
      <p:grpSpPr>
        <a:xfrm>
          <a:off x="0" y="0"/>
          <a:ext cx="0" cy="0"/>
          <a:chOff x="0" y="0"/>
          <a:chExt cx="0" cy="0"/>
        </a:xfrm>
      </p:grpSpPr>
      <p:sp>
        <p:nvSpPr>
          <p:cNvPr id="5986" name="Google Shape;5986;p913"/>
          <p:cNvSpPr txBox="1">
            <a:spLocks noGrp="1"/>
          </p:cNvSpPr>
          <p:nvPr>
            <p:ph type="subTitle" idx="1"/>
          </p:nvPr>
        </p:nvSpPr>
        <p:spPr>
          <a:xfrm>
            <a:off x="4781075" y="1730125"/>
            <a:ext cx="36048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5987" name="Google Shape;5987;p913"/>
          <p:cNvSpPr txBox="1">
            <a:spLocks noGrp="1"/>
          </p:cNvSpPr>
          <p:nvPr>
            <p:ph type="title"/>
          </p:nvPr>
        </p:nvSpPr>
        <p:spPr>
          <a:xfrm>
            <a:off x="4782450" y="1185875"/>
            <a:ext cx="36048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Font typeface="Poppins ExtraBold"/>
              <a:buNone/>
              <a:defRPr sz="16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5988" name="Google Shape;5988;p913"/>
          <p:cNvSpPr txBox="1">
            <a:spLocks noGrp="1"/>
          </p:cNvSpPr>
          <p:nvPr>
            <p:ph type="title" idx="2"/>
          </p:nvPr>
        </p:nvSpPr>
        <p:spPr>
          <a:xfrm>
            <a:off x="1048925" y="1281450"/>
            <a:ext cx="3499200" cy="2184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500"/>
              <a:buNone/>
              <a:defRPr sz="4500">
                <a:solidFill>
                  <a:schemeClr val="lt1"/>
                </a:solidFill>
              </a:defRPr>
            </a:lvl2pPr>
            <a:lvl3pPr lvl="2" rtl="0">
              <a:spcBef>
                <a:spcPts val="0"/>
              </a:spcBef>
              <a:spcAft>
                <a:spcPts val="0"/>
              </a:spcAft>
              <a:buClr>
                <a:schemeClr val="lt1"/>
              </a:buClr>
              <a:buSzPts val="4500"/>
              <a:buNone/>
              <a:defRPr sz="4500">
                <a:solidFill>
                  <a:schemeClr val="lt1"/>
                </a:solidFill>
              </a:defRPr>
            </a:lvl3pPr>
            <a:lvl4pPr lvl="3" rtl="0">
              <a:spcBef>
                <a:spcPts val="0"/>
              </a:spcBef>
              <a:spcAft>
                <a:spcPts val="0"/>
              </a:spcAft>
              <a:buClr>
                <a:schemeClr val="lt1"/>
              </a:buClr>
              <a:buSzPts val="4500"/>
              <a:buNone/>
              <a:defRPr sz="4500">
                <a:solidFill>
                  <a:schemeClr val="lt1"/>
                </a:solidFill>
              </a:defRPr>
            </a:lvl4pPr>
            <a:lvl5pPr lvl="4" rtl="0">
              <a:spcBef>
                <a:spcPts val="0"/>
              </a:spcBef>
              <a:spcAft>
                <a:spcPts val="0"/>
              </a:spcAft>
              <a:buClr>
                <a:schemeClr val="lt1"/>
              </a:buClr>
              <a:buSzPts val="4500"/>
              <a:buNone/>
              <a:defRPr sz="4500">
                <a:solidFill>
                  <a:schemeClr val="lt1"/>
                </a:solidFill>
              </a:defRPr>
            </a:lvl5pPr>
            <a:lvl6pPr lvl="5" rtl="0">
              <a:spcBef>
                <a:spcPts val="0"/>
              </a:spcBef>
              <a:spcAft>
                <a:spcPts val="0"/>
              </a:spcAft>
              <a:buClr>
                <a:schemeClr val="lt1"/>
              </a:buClr>
              <a:buSzPts val="4500"/>
              <a:buNone/>
              <a:defRPr sz="4500">
                <a:solidFill>
                  <a:schemeClr val="lt1"/>
                </a:solidFill>
              </a:defRPr>
            </a:lvl6pPr>
            <a:lvl7pPr lvl="6" rtl="0">
              <a:spcBef>
                <a:spcPts val="0"/>
              </a:spcBef>
              <a:spcAft>
                <a:spcPts val="0"/>
              </a:spcAft>
              <a:buClr>
                <a:schemeClr val="lt1"/>
              </a:buClr>
              <a:buSzPts val="4500"/>
              <a:buNone/>
              <a:defRPr sz="4500">
                <a:solidFill>
                  <a:schemeClr val="lt1"/>
                </a:solidFill>
              </a:defRPr>
            </a:lvl7pPr>
            <a:lvl8pPr lvl="7" rtl="0">
              <a:spcBef>
                <a:spcPts val="0"/>
              </a:spcBef>
              <a:spcAft>
                <a:spcPts val="0"/>
              </a:spcAft>
              <a:buClr>
                <a:schemeClr val="lt1"/>
              </a:buClr>
              <a:buSzPts val="4500"/>
              <a:buNone/>
              <a:defRPr sz="4500">
                <a:solidFill>
                  <a:schemeClr val="lt1"/>
                </a:solidFill>
              </a:defRPr>
            </a:lvl8pPr>
            <a:lvl9pPr lvl="8" rtl="0">
              <a:spcBef>
                <a:spcPts val="0"/>
              </a:spcBef>
              <a:spcAft>
                <a:spcPts val="0"/>
              </a:spcAft>
              <a:buClr>
                <a:schemeClr val="lt1"/>
              </a:buClr>
              <a:buSzPts val="4500"/>
              <a:buNone/>
              <a:defRPr sz="4500">
                <a:solidFill>
                  <a:schemeClr val="lt1"/>
                </a:solidFill>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Content Slides 03">
  <p:cSld name="Team Anywhere_1_1_1_1_2">
    <p:spTree>
      <p:nvGrpSpPr>
        <p:cNvPr id="1" name="Shape 5989"/>
        <p:cNvGrpSpPr/>
        <p:nvPr/>
      </p:nvGrpSpPr>
      <p:grpSpPr>
        <a:xfrm>
          <a:off x="0" y="0"/>
          <a:ext cx="0" cy="0"/>
          <a:chOff x="0" y="0"/>
          <a:chExt cx="0" cy="0"/>
        </a:xfrm>
      </p:grpSpPr>
      <p:sp>
        <p:nvSpPr>
          <p:cNvPr id="5990" name="Google Shape;5990;p914"/>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5991" name="Google Shape;5991;p914"/>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5992" name="Google Shape;5992;p914"/>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Content Slides 04">
  <p:cSld name="Team Anywhere_1_1_1_1_2_1">
    <p:bg>
      <p:bgPr>
        <a:solidFill>
          <a:schemeClr val="accent1"/>
        </a:solidFill>
        <a:effectLst/>
      </p:bgPr>
    </p:bg>
    <p:spTree>
      <p:nvGrpSpPr>
        <p:cNvPr id="1" name="Shape 5993"/>
        <p:cNvGrpSpPr/>
        <p:nvPr/>
      </p:nvGrpSpPr>
      <p:grpSpPr>
        <a:xfrm>
          <a:off x="0" y="0"/>
          <a:ext cx="0" cy="0"/>
          <a:chOff x="0" y="0"/>
          <a:chExt cx="0" cy="0"/>
        </a:xfrm>
      </p:grpSpPr>
      <p:sp>
        <p:nvSpPr>
          <p:cNvPr id="5994" name="Google Shape;5994;p915"/>
          <p:cNvSpPr txBox="1">
            <a:spLocks noGrp="1"/>
          </p:cNvSpPr>
          <p:nvPr>
            <p:ph type="subTitle" idx="1"/>
          </p:nvPr>
        </p:nvSpPr>
        <p:spPr>
          <a:xfrm>
            <a:off x="1157650"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
        <p:nvSpPr>
          <p:cNvPr id="5995" name="Google Shape;5995;p915"/>
          <p:cNvSpPr txBox="1">
            <a:spLocks noGrp="1"/>
          </p:cNvSpPr>
          <p:nvPr>
            <p:ph type="title"/>
          </p:nvPr>
        </p:nvSpPr>
        <p:spPr>
          <a:xfrm>
            <a:off x="1154584" y="976650"/>
            <a:ext cx="3499200" cy="8493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SzPts val="4700"/>
              <a:buNone/>
              <a:defRPr sz="4700"/>
            </a:lvl2pPr>
            <a:lvl3pPr lvl="2" rtl="0">
              <a:spcBef>
                <a:spcPts val="0"/>
              </a:spcBef>
              <a:spcAft>
                <a:spcPts val="0"/>
              </a:spcAft>
              <a:buSzPts val="4700"/>
              <a:buNone/>
              <a:defRPr sz="4700"/>
            </a:lvl3pPr>
            <a:lvl4pPr lvl="3" rtl="0">
              <a:spcBef>
                <a:spcPts val="0"/>
              </a:spcBef>
              <a:spcAft>
                <a:spcPts val="0"/>
              </a:spcAft>
              <a:buSzPts val="4700"/>
              <a:buNone/>
              <a:defRPr sz="4700"/>
            </a:lvl4pPr>
            <a:lvl5pPr lvl="4" rtl="0">
              <a:spcBef>
                <a:spcPts val="0"/>
              </a:spcBef>
              <a:spcAft>
                <a:spcPts val="0"/>
              </a:spcAft>
              <a:buSzPts val="4700"/>
              <a:buNone/>
              <a:defRPr sz="4700"/>
            </a:lvl5pPr>
            <a:lvl6pPr lvl="5" rtl="0">
              <a:spcBef>
                <a:spcPts val="0"/>
              </a:spcBef>
              <a:spcAft>
                <a:spcPts val="0"/>
              </a:spcAft>
              <a:buSzPts val="4700"/>
              <a:buNone/>
              <a:defRPr sz="4700"/>
            </a:lvl6pPr>
            <a:lvl7pPr lvl="6" rtl="0">
              <a:spcBef>
                <a:spcPts val="0"/>
              </a:spcBef>
              <a:spcAft>
                <a:spcPts val="0"/>
              </a:spcAft>
              <a:buSzPts val="4700"/>
              <a:buNone/>
              <a:defRPr sz="4700"/>
            </a:lvl7pPr>
            <a:lvl8pPr lvl="7" rtl="0">
              <a:spcBef>
                <a:spcPts val="0"/>
              </a:spcBef>
              <a:spcAft>
                <a:spcPts val="0"/>
              </a:spcAft>
              <a:buSzPts val="4700"/>
              <a:buNone/>
              <a:defRPr sz="4700"/>
            </a:lvl8pPr>
            <a:lvl9pPr lvl="8" rtl="0">
              <a:spcBef>
                <a:spcPts val="0"/>
              </a:spcBef>
              <a:spcAft>
                <a:spcPts val="0"/>
              </a:spcAft>
              <a:buSzPts val="4700"/>
              <a:buNone/>
              <a:defRPr sz="4700"/>
            </a:lvl9pPr>
          </a:lstStyle>
          <a:p>
            <a:endParaRPr/>
          </a:p>
        </p:txBody>
      </p:sp>
      <p:sp>
        <p:nvSpPr>
          <p:cNvPr id="5996" name="Google Shape;5996;p915"/>
          <p:cNvSpPr txBox="1">
            <a:spLocks noGrp="1"/>
          </p:cNvSpPr>
          <p:nvPr>
            <p:ph type="subTitle" idx="2"/>
          </p:nvPr>
        </p:nvSpPr>
        <p:spPr>
          <a:xfrm>
            <a:off x="4938175" y="1749750"/>
            <a:ext cx="3310200" cy="2453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900"/>
              <a:buNone/>
              <a:defRPr sz="900">
                <a:solidFill>
                  <a:schemeClr val="lt2"/>
                </a:solidFill>
              </a:defRPr>
            </a:lvl2pPr>
            <a:lvl3pPr lvl="2" rtl="0">
              <a:spcBef>
                <a:spcPts val="0"/>
              </a:spcBef>
              <a:spcAft>
                <a:spcPts val="0"/>
              </a:spcAft>
              <a:buClr>
                <a:schemeClr val="lt2"/>
              </a:buClr>
              <a:buSzPts val="900"/>
              <a:buNone/>
              <a:defRPr sz="900">
                <a:solidFill>
                  <a:schemeClr val="lt2"/>
                </a:solidFill>
              </a:defRPr>
            </a:lvl3pPr>
            <a:lvl4pPr lvl="3" rtl="0">
              <a:spcBef>
                <a:spcPts val="0"/>
              </a:spcBef>
              <a:spcAft>
                <a:spcPts val="0"/>
              </a:spcAft>
              <a:buClr>
                <a:schemeClr val="lt2"/>
              </a:buClr>
              <a:buSzPts val="900"/>
              <a:buNone/>
              <a:defRPr sz="900">
                <a:solidFill>
                  <a:schemeClr val="lt2"/>
                </a:solidFill>
              </a:defRPr>
            </a:lvl4pPr>
            <a:lvl5pPr lvl="4" rtl="0">
              <a:spcBef>
                <a:spcPts val="0"/>
              </a:spcBef>
              <a:spcAft>
                <a:spcPts val="0"/>
              </a:spcAft>
              <a:buClr>
                <a:schemeClr val="lt2"/>
              </a:buClr>
              <a:buSzPts val="900"/>
              <a:buNone/>
              <a:defRPr sz="900">
                <a:solidFill>
                  <a:schemeClr val="lt2"/>
                </a:solidFill>
              </a:defRPr>
            </a:lvl5pPr>
            <a:lvl6pPr lvl="5" rtl="0">
              <a:spcBef>
                <a:spcPts val="0"/>
              </a:spcBef>
              <a:spcAft>
                <a:spcPts val="0"/>
              </a:spcAft>
              <a:buClr>
                <a:schemeClr val="lt2"/>
              </a:buClr>
              <a:buSzPts val="900"/>
              <a:buNone/>
              <a:defRPr sz="900">
                <a:solidFill>
                  <a:schemeClr val="lt2"/>
                </a:solidFill>
              </a:defRPr>
            </a:lvl6pPr>
            <a:lvl7pPr lvl="6" rtl="0">
              <a:spcBef>
                <a:spcPts val="0"/>
              </a:spcBef>
              <a:spcAft>
                <a:spcPts val="0"/>
              </a:spcAft>
              <a:buClr>
                <a:schemeClr val="lt2"/>
              </a:buClr>
              <a:buSzPts val="900"/>
              <a:buNone/>
              <a:defRPr sz="900">
                <a:solidFill>
                  <a:schemeClr val="lt2"/>
                </a:solidFill>
              </a:defRPr>
            </a:lvl7pPr>
            <a:lvl8pPr lvl="7" rtl="0">
              <a:spcBef>
                <a:spcPts val="0"/>
              </a:spcBef>
              <a:spcAft>
                <a:spcPts val="0"/>
              </a:spcAft>
              <a:buClr>
                <a:schemeClr val="lt2"/>
              </a:buClr>
              <a:buSzPts val="900"/>
              <a:buNone/>
              <a:defRPr sz="900">
                <a:solidFill>
                  <a:schemeClr val="lt2"/>
                </a:solidFill>
              </a:defRPr>
            </a:lvl8pPr>
            <a:lvl9pPr lvl="8" rtl="0">
              <a:spcBef>
                <a:spcPts val="0"/>
              </a:spcBef>
              <a:spcAft>
                <a:spcPts val="0"/>
              </a:spcAft>
              <a:buClr>
                <a:schemeClr val="lt2"/>
              </a:buClr>
              <a:buSzPts val="900"/>
              <a:buNone/>
              <a:defRPr sz="900">
                <a:solidFill>
                  <a:schemeClr val="lt2"/>
                </a:solidFill>
              </a:defRPr>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Content Slides 05">
  <p:cSld name="Team Anywhere_1_1_1_1_2_2">
    <p:spTree>
      <p:nvGrpSpPr>
        <p:cNvPr id="1" name="Shape 5997"/>
        <p:cNvGrpSpPr/>
        <p:nvPr/>
      </p:nvGrpSpPr>
      <p:grpSpPr>
        <a:xfrm>
          <a:off x="0" y="0"/>
          <a:ext cx="0" cy="0"/>
          <a:chOff x="0" y="0"/>
          <a:chExt cx="0" cy="0"/>
        </a:xfrm>
      </p:grpSpPr>
      <p:grpSp>
        <p:nvGrpSpPr>
          <p:cNvPr id="5998" name="Google Shape;5998;p916"/>
          <p:cNvGrpSpPr/>
          <p:nvPr/>
        </p:nvGrpSpPr>
        <p:grpSpPr>
          <a:xfrm>
            <a:off x="-8668" y="1889107"/>
            <a:ext cx="3256862" cy="3263057"/>
            <a:chOff x="0" y="-482600"/>
            <a:chExt cx="8684964" cy="8701485"/>
          </a:xfrm>
        </p:grpSpPr>
        <p:pic>
          <p:nvPicPr>
            <p:cNvPr id="5999" name="Google Shape;5999;p916" descr="pasted-movie.png"/>
            <p:cNvPicPr preferRelativeResize="0"/>
            <p:nvPr/>
          </p:nvPicPr>
          <p:blipFill rotWithShape="1">
            <a:blip r:embed="rId2">
              <a:alphaModFix/>
            </a:blip>
            <a:srcRect l="19287" r="39376"/>
            <a:stretch/>
          </p:blipFill>
          <p:spPr>
            <a:xfrm>
              <a:off x="0" y="1295503"/>
              <a:ext cx="8684964" cy="6923382"/>
            </a:xfrm>
            <a:prstGeom prst="rect">
              <a:avLst/>
            </a:prstGeom>
            <a:noFill/>
            <a:ln>
              <a:noFill/>
            </a:ln>
          </p:spPr>
        </p:pic>
        <p:pic>
          <p:nvPicPr>
            <p:cNvPr id="6000" name="Google Shape;6000;p916" descr="pasted-movie.png"/>
            <p:cNvPicPr preferRelativeResize="0"/>
            <p:nvPr/>
          </p:nvPicPr>
          <p:blipFill rotWithShape="1">
            <a:blip r:embed="rId3">
              <a:alphaModFix/>
            </a:blip>
            <a:srcRect/>
            <a:stretch/>
          </p:blipFill>
          <p:spPr>
            <a:xfrm>
              <a:off x="4199237" y="-482600"/>
              <a:ext cx="4136430" cy="3307216"/>
            </a:xfrm>
            <a:prstGeom prst="rect">
              <a:avLst/>
            </a:prstGeom>
            <a:noFill/>
            <a:ln>
              <a:noFill/>
            </a:ln>
          </p:spPr>
        </p:pic>
      </p:grpSp>
      <p:sp>
        <p:nvSpPr>
          <p:cNvPr id="6001" name="Google Shape;6001;p916"/>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02" name="Google Shape;6002;p916"/>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Content Slides 06">
  <p:cSld name="Team Anywhere_1_1_1_1_2_2_1">
    <p:bg>
      <p:bgPr>
        <a:solidFill>
          <a:schemeClr val="accent1"/>
        </a:solidFill>
        <a:effectLst/>
      </p:bgPr>
    </p:bg>
    <p:spTree>
      <p:nvGrpSpPr>
        <p:cNvPr id="1" name="Shape 6003"/>
        <p:cNvGrpSpPr/>
        <p:nvPr/>
      </p:nvGrpSpPr>
      <p:grpSpPr>
        <a:xfrm>
          <a:off x="0" y="0"/>
          <a:ext cx="0" cy="0"/>
          <a:chOff x="0" y="0"/>
          <a:chExt cx="0" cy="0"/>
        </a:xfrm>
      </p:grpSpPr>
      <p:sp>
        <p:nvSpPr>
          <p:cNvPr id="6004" name="Google Shape;6004;p917"/>
          <p:cNvSpPr txBox="1">
            <a:spLocks noGrp="1"/>
          </p:cNvSpPr>
          <p:nvPr>
            <p:ph type="subTitle" idx="1"/>
          </p:nvPr>
        </p:nvSpPr>
        <p:spPr>
          <a:xfrm>
            <a:off x="36950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05" name="Google Shape;6005;p917"/>
          <p:cNvSpPr txBox="1">
            <a:spLocks noGrp="1"/>
          </p:cNvSpPr>
          <p:nvPr>
            <p:ph type="title"/>
          </p:nvPr>
        </p:nvSpPr>
        <p:spPr>
          <a:xfrm>
            <a:off x="36945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grpSp>
        <p:nvGrpSpPr>
          <p:cNvPr id="6006" name="Google Shape;6006;p917"/>
          <p:cNvGrpSpPr/>
          <p:nvPr/>
        </p:nvGrpSpPr>
        <p:grpSpPr>
          <a:xfrm>
            <a:off x="5569" y="691136"/>
            <a:ext cx="3149914" cy="4449334"/>
            <a:chOff x="0" y="0"/>
            <a:chExt cx="8399770" cy="11864891"/>
          </a:xfrm>
        </p:grpSpPr>
        <p:pic>
          <p:nvPicPr>
            <p:cNvPr id="6007" name="Google Shape;6007;p917" descr="3006.png"/>
            <p:cNvPicPr preferRelativeResize="0"/>
            <p:nvPr/>
          </p:nvPicPr>
          <p:blipFill rotWithShape="1">
            <a:blip r:embed="rId2">
              <a:alphaModFix/>
            </a:blip>
            <a:srcRect l="17098" r="48478"/>
            <a:stretch/>
          </p:blipFill>
          <p:spPr>
            <a:xfrm>
              <a:off x="0" y="0"/>
              <a:ext cx="7260974" cy="11864891"/>
            </a:xfrm>
            <a:prstGeom prst="rect">
              <a:avLst/>
            </a:prstGeom>
            <a:noFill/>
            <a:ln>
              <a:noFill/>
            </a:ln>
          </p:spPr>
        </p:pic>
        <p:pic>
          <p:nvPicPr>
            <p:cNvPr id="6008" name="Google Shape;6008;p917" descr="pasted-movie.png"/>
            <p:cNvPicPr preferRelativeResize="0"/>
            <p:nvPr/>
          </p:nvPicPr>
          <p:blipFill rotWithShape="1">
            <a:blip r:embed="rId3">
              <a:alphaModFix/>
            </a:blip>
            <a:srcRect/>
            <a:stretch/>
          </p:blipFill>
          <p:spPr>
            <a:xfrm>
              <a:off x="4263340" y="3256517"/>
              <a:ext cx="4136430" cy="3307216"/>
            </a:xfrm>
            <a:prstGeom prst="rect">
              <a:avLst/>
            </a:prstGeom>
            <a:noFill/>
            <a:ln>
              <a:noFill/>
            </a:ln>
          </p:spPr>
        </p:pic>
      </p:gr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Content Slides 07">
  <p:cSld name="Team Anywhere_1_1_1_1_2_2_1_1">
    <p:bg>
      <p:bgPr>
        <a:solidFill>
          <a:schemeClr val="accent1"/>
        </a:solidFill>
        <a:effectLst/>
      </p:bgPr>
    </p:bg>
    <p:spTree>
      <p:nvGrpSpPr>
        <p:cNvPr id="1" name="Shape 6009"/>
        <p:cNvGrpSpPr/>
        <p:nvPr/>
      </p:nvGrpSpPr>
      <p:grpSpPr>
        <a:xfrm>
          <a:off x="0" y="0"/>
          <a:ext cx="0" cy="0"/>
          <a:chOff x="0" y="0"/>
          <a:chExt cx="0" cy="0"/>
        </a:xfrm>
      </p:grpSpPr>
      <p:sp>
        <p:nvSpPr>
          <p:cNvPr id="6010" name="Google Shape;6010;p918"/>
          <p:cNvSpPr txBox="1">
            <a:spLocks noGrp="1"/>
          </p:cNvSpPr>
          <p:nvPr>
            <p:ph type="subTitle" idx="1"/>
          </p:nvPr>
        </p:nvSpPr>
        <p:spPr>
          <a:xfrm>
            <a:off x="2628225" y="212827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11" name="Google Shape;6011;p918"/>
          <p:cNvSpPr txBox="1">
            <a:spLocks noGrp="1"/>
          </p:cNvSpPr>
          <p:nvPr>
            <p:ph type="title"/>
          </p:nvPr>
        </p:nvSpPr>
        <p:spPr>
          <a:xfrm>
            <a:off x="2627730" y="864125"/>
            <a:ext cx="39249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2400"/>
              <a:buFont typeface="Poppins ExtraBold"/>
              <a:buNone/>
              <a:defRPr sz="2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pic>
        <p:nvPicPr>
          <p:cNvPr id="6012" name="Google Shape;6012;p918" descr="pasted-movie.png"/>
          <p:cNvPicPr preferRelativeResize="0"/>
          <p:nvPr/>
        </p:nvPicPr>
        <p:blipFill rotWithShape="1">
          <a:blip r:embed="rId2">
            <a:alphaModFix/>
          </a:blip>
          <a:srcRect/>
          <a:stretch/>
        </p:blipFill>
        <p:spPr>
          <a:xfrm flipH="1">
            <a:off x="8491920" y="1094357"/>
            <a:ext cx="652080" cy="4049143"/>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Content + Graphic 01">
  <p:cSld name="Team Anywhere_1_1_1_1_2_2_1_1_1_4">
    <p:bg>
      <p:bgPr>
        <a:solidFill>
          <a:schemeClr val="lt1"/>
        </a:solidFill>
        <a:effectLst/>
      </p:bgPr>
    </p:bg>
    <p:spTree>
      <p:nvGrpSpPr>
        <p:cNvPr id="1" name="Shape 6013"/>
        <p:cNvGrpSpPr/>
        <p:nvPr/>
      </p:nvGrpSpPr>
      <p:grpSpPr>
        <a:xfrm>
          <a:off x="0" y="0"/>
          <a:ext cx="0" cy="0"/>
          <a:chOff x="0" y="0"/>
          <a:chExt cx="0" cy="0"/>
        </a:xfrm>
      </p:grpSpPr>
      <p:sp>
        <p:nvSpPr>
          <p:cNvPr id="6014" name="Google Shape;6014;p919"/>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15" name="Google Shape;6015;p919"/>
          <p:cNvSpPr>
            <a:spLocks noGrp="1"/>
          </p:cNvSpPr>
          <p:nvPr>
            <p:ph type="pic" idx="2"/>
          </p:nvPr>
        </p:nvSpPr>
        <p:spPr>
          <a:xfrm>
            <a:off x="629625" y="1096175"/>
            <a:ext cx="2986800" cy="2951100"/>
          </a:xfrm>
          <a:prstGeom prst="roundRect">
            <a:avLst>
              <a:gd name="adj" fmla="val 1367"/>
            </a:avLst>
          </a:prstGeom>
          <a:noFill/>
          <a:ln>
            <a:noFill/>
          </a:ln>
        </p:spPr>
      </p:sp>
      <p:sp>
        <p:nvSpPr>
          <p:cNvPr id="6016" name="Google Shape;6016;p919"/>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591"/>
        <p:cNvGrpSpPr/>
        <p:nvPr/>
      </p:nvGrpSpPr>
      <p:grpSpPr>
        <a:xfrm>
          <a:off x="0" y="0"/>
          <a:ext cx="0" cy="0"/>
          <a:chOff x="0" y="0"/>
          <a:chExt cx="0" cy="0"/>
        </a:xfrm>
      </p:grpSpPr>
      <p:sp>
        <p:nvSpPr>
          <p:cNvPr id="592" name="Google Shape;592;p9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93" name="Google Shape;593;p93"/>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594" name="Google Shape;594;p93"/>
          <p:cNvGrpSpPr/>
          <p:nvPr/>
        </p:nvGrpSpPr>
        <p:grpSpPr>
          <a:xfrm>
            <a:off x="190134" y="356815"/>
            <a:ext cx="8763775" cy="4429913"/>
            <a:chOff x="0" y="0"/>
            <a:chExt cx="23370067" cy="11813100"/>
          </a:xfrm>
        </p:grpSpPr>
        <p:sp>
          <p:nvSpPr>
            <p:cNvPr id="595" name="Google Shape;595;p93"/>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96" name="Google Shape;596;p93"/>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597" name="Google Shape;597;p93"/>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598" name="Google Shape;598;p93"/>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Content + Graphic 02">
  <p:cSld name="Team Anywhere_1_1_1_1_2_2_1_1_1_2">
    <p:bg>
      <p:bgPr>
        <a:solidFill>
          <a:schemeClr val="accent1"/>
        </a:solidFill>
        <a:effectLst/>
      </p:bgPr>
    </p:bg>
    <p:spTree>
      <p:nvGrpSpPr>
        <p:cNvPr id="1" name="Shape 6017"/>
        <p:cNvGrpSpPr/>
        <p:nvPr/>
      </p:nvGrpSpPr>
      <p:grpSpPr>
        <a:xfrm>
          <a:off x="0" y="0"/>
          <a:ext cx="0" cy="0"/>
          <a:chOff x="0" y="0"/>
          <a:chExt cx="0" cy="0"/>
        </a:xfrm>
      </p:grpSpPr>
      <p:sp>
        <p:nvSpPr>
          <p:cNvPr id="6018" name="Google Shape;6018;p920"/>
          <p:cNvSpPr txBox="1">
            <a:spLocks noGrp="1"/>
          </p:cNvSpPr>
          <p:nvPr>
            <p:ph type="subTitle" idx="1"/>
          </p:nvPr>
        </p:nvSpPr>
        <p:spPr>
          <a:xfrm>
            <a:off x="3960547" y="2118455"/>
            <a:ext cx="3924900" cy="2290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19" name="Google Shape;6019;p920"/>
          <p:cNvSpPr txBox="1">
            <a:spLocks noGrp="1"/>
          </p:cNvSpPr>
          <p:nvPr>
            <p:ph type="title"/>
          </p:nvPr>
        </p:nvSpPr>
        <p:spPr>
          <a:xfrm>
            <a:off x="3950225" y="854300"/>
            <a:ext cx="46830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020" name="Google Shape;6020;p920"/>
          <p:cNvSpPr>
            <a:spLocks noGrp="1"/>
          </p:cNvSpPr>
          <p:nvPr>
            <p:ph type="pic" idx="2"/>
          </p:nvPr>
        </p:nvSpPr>
        <p:spPr>
          <a:xfrm>
            <a:off x="629625" y="1096175"/>
            <a:ext cx="2986800" cy="2951100"/>
          </a:xfrm>
          <a:prstGeom prst="roundRect">
            <a:avLst>
              <a:gd name="adj" fmla="val 1367"/>
            </a:avLst>
          </a:prstGeom>
          <a:noFill/>
          <a:ln>
            <a:noFill/>
          </a:ln>
        </p:spPr>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Content + Graphic 03">
  <p:cSld name="Team Anywhere_1_1_1_1_2_2_1_1_1_3">
    <p:bg>
      <p:bgPr>
        <a:solidFill>
          <a:schemeClr val="lt1"/>
        </a:solidFill>
        <a:effectLst/>
      </p:bgPr>
    </p:bg>
    <p:spTree>
      <p:nvGrpSpPr>
        <p:cNvPr id="1" name="Shape 6021"/>
        <p:cNvGrpSpPr/>
        <p:nvPr/>
      </p:nvGrpSpPr>
      <p:grpSpPr>
        <a:xfrm>
          <a:off x="0" y="0"/>
          <a:ext cx="0" cy="0"/>
          <a:chOff x="0" y="0"/>
          <a:chExt cx="0" cy="0"/>
        </a:xfrm>
      </p:grpSpPr>
      <p:sp>
        <p:nvSpPr>
          <p:cNvPr id="6022" name="Google Shape;6022;p921"/>
          <p:cNvSpPr txBox="1">
            <a:spLocks noGrp="1"/>
          </p:cNvSpPr>
          <p:nvPr>
            <p:ph type="subTitle" idx="1"/>
          </p:nvPr>
        </p:nvSpPr>
        <p:spPr>
          <a:xfrm>
            <a:off x="5641725" y="631177"/>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23" name="Google Shape;6023;p921"/>
          <p:cNvSpPr txBox="1">
            <a:spLocks noGrp="1"/>
          </p:cNvSpPr>
          <p:nvPr>
            <p:ph type="title"/>
          </p:nvPr>
        </p:nvSpPr>
        <p:spPr>
          <a:xfrm>
            <a:off x="793000" y="1429150"/>
            <a:ext cx="3736800" cy="1991100"/>
          </a:xfrm>
          <a:prstGeom prst="rect">
            <a:avLst/>
          </a:prstGeom>
        </p:spPr>
        <p:txBody>
          <a:bodyPr spcFirstLastPara="1" wrap="square" lIns="91425" tIns="91425" rIns="91425" bIns="91425" anchor="t" anchorCtr="0">
            <a:normAutofit/>
          </a:bodyPr>
          <a:lstStyle>
            <a:lvl1pPr lvl="0"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024" name="Google Shape;6024;p921"/>
          <p:cNvSpPr txBox="1">
            <a:spLocks noGrp="1"/>
          </p:cNvSpPr>
          <p:nvPr>
            <p:ph type="subTitle" idx="2"/>
          </p:nvPr>
        </p:nvSpPr>
        <p:spPr>
          <a:xfrm>
            <a:off x="5641725" y="2058290"/>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25" name="Google Shape;6025;p921"/>
          <p:cNvSpPr txBox="1">
            <a:spLocks noGrp="1"/>
          </p:cNvSpPr>
          <p:nvPr>
            <p:ph type="subTitle" idx="3"/>
          </p:nvPr>
        </p:nvSpPr>
        <p:spPr>
          <a:xfrm>
            <a:off x="5641725" y="3485401"/>
            <a:ext cx="2753700" cy="10647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26" name="Google Shape;6026;p921"/>
          <p:cNvSpPr>
            <a:spLocks noGrp="1"/>
          </p:cNvSpPr>
          <p:nvPr>
            <p:ph type="pic" idx="4"/>
          </p:nvPr>
        </p:nvSpPr>
        <p:spPr>
          <a:xfrm>
            <a:off x="4552860" y="745100"/>
            <a:ext cx="908100" cy="897300"/>
          </a:xfrm>
          <a:prstGeom prst="roundRect">
            <a:avLst>
              <a:gd name="adj" fmla="val 8544"/>
            </a:avLst>
          </a:prstGeom>
          <a:noFill/>
          <a:ln>
            <a:noFill/>
          </a:ln>
        </p:spPr>
      </p:sp>
      <p:sp>
        <p:nvSpPr>
          <p:cNvPr id="6027" name="Google Shape;6027;p921"/>
          <p:cNvSpPr>
            <a:spLocks noGrp="1"/>
          </p:cNvSpPr>
          <p:nvPr>
            <p:ph type="pic" idx="5"/>
          </p:nvPr>
        </p:nvSpPr>
        <p:spPr>
          <a:xfrm>
            <a:off x="4552860" y="2165450"/>
            <a:ext cx="908100" cy="897300"/>
          </a:xfrm>
          <a:prstGeom prst="roundRect">
            <a:avLst>
              <a:gd name="adj" fmla="val 8544"/>
            </a:avLst>
          </a:prstGeom>
          <a:noFill/>
          <a:ln>
            <a:noFill/>
          </a:ln>
        </p:spPr>
      </p:sp>
      <p:sp>
        <p:nvSpPr>
          <p:cNvPr id="6028" name="Google Shape;6028;p921"/>
          <p:cNvSpPr>
            <a:spLocks noGrp="1"/>
          </p:cNvSpPr>
          <p:nvPr>
            <p:ph type="pic" idx="6"/>
          </p:nvPr>
        </p:nvSpPr>
        <p:spPr>
          <a:xfrm>
            <a:off x="4552860" y="3585800"/>
            <a:ext cx="908100" cy="897300"/>
          </a:xfrm>
          <a:prstGeom prst="roundRect">
            <a:avLst>
              <a:gd name="adj" fmla="val 8544"/>
            </a:avLst>
          </a:prstGeom>
          <a:noFill/>
          <a:ln>
            <a:noFill/>
          </a:ln>
        </p:spPr>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Content + Graphic 04">
  <p:cSld name="Team Anywhere_1_1_1_1_2_2_1_1_1_3_3">
    <p:bg>
      <p:bgPr>
        <a:solidFill>
          <a:schemeClr val="lt1"/>
        </a:solidFill>
        <a:effectLst/>
      </p:bgPr>
    </p:bg>
    <p:spTree>
      <p:nvGrpSpPr>
        <p:cNvPr id="1" name="Shape 6029"/>
        <p:cNvGrpSpPr/>
        <p:nvPr/>
      </p:nvGrpSpPr>
      <p:grpSpPr>
        <a:xfrm>
          <a:off x="0" y="0"/>
          <a:ext cx="0" cy="0"/>
          <a:chOff x="0" y="0"/>
          <a:chExt cx="0" cy="0"/>
        </a:xfrm>
      </p:grpSpPr>
      <p:sp>
        <p:nvSpPr>
          <p:cNvPr id="6030" name="Google Shape;6030;p922"/>
          <p:cNvSpPr txBox="1">
            <a:spLocks noGrp="1"/>
          </p:cNvSpPr>
          <p:nvPr>
            <p:ph type="subTitle" idx="1"/>
          </p:nvPr>
        </p:nvSpPr>
        <p:spPr>
          <a:xfrm>
            <a:off x="1365375"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31" name="Google Shape;6031;p922"/>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032" name="Google Shape;6032;p922"/>
          <p:cNvSpPr txBox="1">
            <a:spLocks noGrp="1"/>
          </p:cNvSpPr>
          <p:nvPr>
            <p:ph type="subTitle" idx="2"/>
          </p:nvPr>
        </p:nvSpPr>
        <p:spPr>
          <a:xfrm>
            <a:off x="5217597" y="2046876"/>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33" name="Google Shape;6033;p922"/>
          <p:cNvSpPr txBox="1">
            <a:spLocks noGrp="1"/>
          </p:cNvSpPr>
          <p:nvPr>
            <p:ph type="subTitle" idx="3"/>
          </p:nvPr>
        </p:nvSpPr>
        <p:spPr>
          <a:xfrm>
            <a:off x="1365375"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34" name="Google Shape;6034;p922"/>
          <p:cNvSpPr txBox="1">
            <a:spLocks noGrp="1"/>
          </p:cNvSpPr>
          <p:nvPr>
            <p:ph type="subTitle" idx="4"/>
          </p:nvPr>
        </p:nvSpPr>
        <p:spPr>
          <a:xfrm>
            <a:off x="5217597" y="3802065"/>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900"/>
              <a:buNone/>
              <a:defRPr sz="900"/>
            </a:lvl2pPr>
            <a:lvl3pPr lvl="2" rtl="0">
              <a:spcBef>
                <a:spcPts val="0"/>
              </a:spcBef>
              <a:spcAft>
                <a:spcPts val="0"/>
              </a:spcAft>
              <a:buSzPts val="900"/>
              <a:buNone/>
              <a:defRPr sz="900"/>
            </a:lvl3pPr>
            <a:lvl4pPr lvl="3" rtl="0">
              <a:spcBef>
                <a:spcPts val="0"/>
              </a:spcBef>
              <a:spcAft>
                <a:spcPts val="0"/>
              </a:spcAft>
              <a:buSzPts val="900"/>
              <a:buNone/>
              <a:defRPr sz="900"/>
            </a:lvl4pPr>
            <a:lvl5pPr lvl="4" rtl="0">
              <a:spcBef>
                <a:spcPts val="0"/>
              </a:spcBef>
              <a:spcAft>
                <a:spcPts val="0"/>
              </a:spcAft>
              <a:buSzPts val="900"/>
              <a:buNone/>
              <a:defRPr sz="900"/>
            </a:lvl5pPr>
            <a:lvl6pPr lvl="5" rtl="0">
              <a:spcBef>
                <a:spcPts val="0"/>
              </a:spcBef>
              <a:spcAft>
                <a:spcPts val="0"/>
              </a:spcAft>
              <a:buSzPts val="900"/>
              <a:buNone/>
              <a:defRPr sz="900"/>
            </a:lvl6pPr>
            <a:lvl7pPr lvl="6" rtl="0">
              <a:spcBef>
                <a:spcPts val="0"/>
              </a:spcBef>
              <a:spcAft>
                <a:spcPts val="0"/>
              </a:spcAft>
              <a:buSzPts val="900"/>
              <a:buNone/>
              <a:defRPr sz="900"/>
            </a:lvl7pPr>
            <a:lvl8pPr lvl="7" rtl="0">
              <a:spcBef>
                <a:spcPts val="0"/>
              </a:spcBef>
              <a:spcAft>
                <a:spcPts val="0"/>
              </a:spcAft>
              <a:buSzPts val="900"/>
              <a:buNone/>
              <a:defRPr sz="900"/>
            </a:lvl8pPr>
            <a:lvl9pPr lvl="8" rtl="0">
              <a:spcBef>
                <a:spcPts val="0"/>
              </a:spcBef>
              <a:spcAft>
                <a:spcPts val="0"/>
              </a:spcAft>
              <a:buSzPts val="900"/>
              <a:buNone/>
              <a:defRPr sz="900"/>
            </a:lvl9pPr>
          </a:lstStyle>
          <a:p>
            <a:endParaRPr/>
          </a:p>
        </p:txBody>
      </p:sp>
      <p:sp>
        <p:nvSpPr>
          <p:cNvPr id="6035" name="Google Shape;6035;p922"/>
          <p:cNvSpPr>
            <a:spLocks noGrp="1"/>
          </p:cNvSpPr>
          <p:nvPr>
            <p:ph type="pic" idx="5"/>
          </p:nvPr>
        </p:nvSpPr>
        <p:spPr>
          <a:xfrm>
            <a:off x="1441575" y="1433200"/>
            <a:ext cx="536100" cy="529800"/>
          </a:xfrm>
          <a:prstGeom prst="roundRect">
            <a:avLst>
              <a:gd name="adj" fmla="val 8244"/>
            </a:avLst>
          </a:prstGeom>
          <a:noFill/>
          <a:ln>
            <a:noFill/>
          </a:ln>
        </p:spPr>
      </p:sp>
      <p:sp>
        <p:nvSpPr>
          <p:cNvPr id="6036" name="Google Shape;6036;p922"/>
          <p:cNvSpPr>
            <a:spLocks noGrp="1"/>
          </p:cNvSpPr>
          <p:nvPr>
            <p:ph type="pic" idx="6"/>
          </p:nvPr>
        </p:nvSpPr>
        <p:spPr>
          <a:xfrm>
            <a:off x="5321175" y="1433200"/>
            <a:ext cx="536100" cy="529800"/>
          </a:xfrm>
          <a:prstGeom prst="roundRect">
            <a:avLst>
              <a:gd name="adj" fmla="val 8244"/>
            </a:avLst>
          </a:prstGeom>
          <a:noFill/>
          <a:ln>
            <a:noFill/>
          </a:ln>
        </p:spPr>
      </p:sp>
      <p:sp>
        <p:nvSpPr>
          <p:cNvPr id="6037" name="Google Shape;6037;p922"/>
          <p:cNvSpPr>
            <a:spLocks noGrp="1"/>
          </p:cNvSpPr>
          <p:nvPr>
            <p:ph type="pic" idx="7"/>
          </p:nvPr>
        </p:nvSpPr>
        <p:spPr>
          <a:xfrm>
            <a:off x="1441575" y="3236613"/>
            <a:ext cx="536100" cy="529800"/>
          </a:xfrm>
          <a:prstGeom prst="roundRect">
            <a:avLst>
              <a:gd name="adj" fmla="val 8244"/>
            </a:avLst>
          </a:prstGeom>
          <a:noFill/>
          <a:ln>
            <a:noFill/>
          </a:ln>
        </p:spPr>
      </p:sp>
      <p:sp>
        <p:nvSpPr>
          <p:cNvPr id="6038" name="Google Shape;6038;p922"/>
          <p:cNvSpPr>
            <a:spLocks noGrp="1"/>
          </p:cNvSpPr>
          <p:nvPr>
            <p:ph type="pic" idx="8"/>
          </p:nvPr>
        </p:nvSpPr>
        <p:spPr>
          <a:xfrm>
            <a:off x="5321175" y="3236613"/>
            <a:ext cx="536100" cy="529800"/>
          </a:xfrm>
          <a:prstGeom prst="roundRect">
            <a:avLst>
              <a:gd name="adj" fmla="val 8244"/>
            </a:avLst>
          </a:prstGeom>
          <a:noFill/>
          <a:ln>
            <a:noFill/>
          </a:ln>
        </p:spPr>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Content + Graphic 05">
  <p:cSld name="Team Anywhere_1_1_1_1_2_2_1_1_1_3_3_1">
    <p:bg>
      <p:bgPr>
        <a:solidFill>
          <a:schemeClr val="lt1"/>
        </a:solidFill>
        <a:effectLst/>
      </p:bgPr>
    </p:bg>
    <p:spTree>
      <p:nvGrpSpPr>
        <p:cNvPr id="1" name="Shape 6039"/>
        <p:cNvGrpSpPr/>
        <p:nvPr/>
      </p:nvGrpSpPr>
      <p:grpSpPr>
        <a:xfrm>
          <a:off x="0" y="0"/>
          <a:ext cx="0" cy="0"/>
          <a:chOff x="0" y="0"/>
          <a:chExt cx="0" cy="0"/>
        </a:xfrm>
      </p:grpSpPr>
      <p:sp>
        <p:nvSpPr>
          <p:cNvPr id="6040" name="Google Shape;6040;p923"/>
          <p:cNvSpPr txBox="1">
            <a:spLocks noGrp="1"/>
          </p:cNvSpPr>
          <p:nvPr>
            <p:ph type="subTitle" idx="1"/>
          </p:nvPr>
        </p:nvSpPr>
        <p:spPr>
          <a:xfrm>
            <a:off x="682025"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041" name="Google Shape;6041;p923"/>
          <p:cNvSpPr txBox="1">
            <a:spLocks noGrp="1"/>
          </p:cNvSpPr>
          <p:nvPr>
            <p:ph type="subTitle" idx="2"/>
          </p:nvPr>
        </p:nvSpPr>
        <p:spPr>
          <a:xfrm>
            <a:off x="3292619"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042" name="Google Shape;6042;p923"/>
          <p:cNvSpPr txBox="1">
            <a:spLocks noGrp="1"/>
          </p:cNvSpPr>
          <p:nvPr>
            <p:ph type="subTitle" idx="3"/>
          </p:nvPr>
        </p:nvSpPr>
        <p:spPr>
          <a:xfrm>
            <a:off x="5903207" y="2316050"/>
            <a:ext cx="2381400" cy="1943100"/>
          </a:xfrm>
          <a:prstGeom prst="rect">
            <a:avLst/>
          </a:prstGeom>
        </p:spPr>
        <p:txBody>
          <a:bodyPr spcFirstLastPara="1" wrap="square" lIns="91425" tIns="91425" rIns="91425" bIns="91425" anchor="t" anchorCtr="0">
            <a:sp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100"/>
              <a:buNone/>
              <a:defRPr sz="1100"/>
            </a:lvl2pPr>
            <a:lvl3pPr lvl="2" rtl="0">
              <a:spcBef>
                <a:spcPts val="0"/>
              </a:spcBef>
              <a:spcAft>
                <a:spcPts val="0"/>
              </a:spcAft>
              <a:buSzPts val="1100"/>
              <a:buNone/>
              <a:defRPr sz="1100"/>
            </a:lvl3pPr>
            <a:lvl4pPr lvl="3" rtl="0">
              <a:spcBef>
                <a:spcPts val="0"/>
              </a:spcBef>
              <a:spcAft>
                <a:spcPts val="0"/>
              </a:spcAft>
              <a:buSzPts val="1100"/>
              <a:buNone/>
              <a:defRPr sz="1100"/>
            </a:lvl4pPr>
            <a:lvl5pPr lvl="4" rtl="0">
              <a:spcBef>
                <a:spcPts val="0"/>
              </a:spcBef>
              <a:spcAft>
                <a:spcPts val="0"/>
              </a:spcAft>
              <a:buSzPts val="1100"/>
              <a:buNone/>
              <a:defRPr sz="1100"/>
            </a:lvl5pPr>
            <a:lvl6pPr lvl="5" rtl="0">
              <a:spcBef>
                <a:spcPts val="0"/>
              </a:spcBef>
              <a:spcAft>
                <a:spcPts val="0"/>
              </a:spcAft>
              <a:buSzPts val="1100"/>
              <a:buNone/>
              <a:defRPr sz="1100"/>
            </a:lvl6pPr>
            <a:lvl7pPr lvl="6" rtl="0">
              <a:spcBef>
                <a:spcPts val="0"/>
              </a:spcBef>
              <a:spcAft>
                <a:spcPts val="0"/>
              </a:spcAft>
              <a:buSzPts val="1100"/>
              <a:buNone/>
              <a:defRPr sz="1100"/>
            </a:lvl7pPr>
            <a:lvl8pPr lvl="7" rtl="0">
              <a:spcBef>
                <a:spcPts val="0"/>
              </a:spcBef>
              <a:spcAft>
                <a:spcPts val="0"/>
              </a:spcAft>
              <a:buSzPts val="1100"/>
              <a:buNone/>
              <a:defRPr sz="1100"/>
            </a:lvl8pPr>
            <a:lvl9pPr lvl="8" rtl="0">
              <a:spcBef>
                <a:spcPts val="0"/>
              </a:spcBef>
              <a:spcAft>
                <a:spcPts val="0"/>
              </a:spcAft>
              <a:buSzPts val="1100"/>
              <a:buNone/>
              <a:defRPr sz="1100"/>
            </a:lvl9pPr>
          </a:lstStyle>
          <a:p>
            <a:endParaRPr/>
          </a:p>
        </p:txBody>
      </p:sp>
      <p:sp>
        <p:nvSpPr>
          <p:cNvPr id="6043" name="Google Shape;6043;p923"/>
          <p:cNvSpPr>
            <a:spLocks noGrp="1"/>
          </p:cNvSpPr>
          <p:nvPr>
            <p:ph type="pic" idx="4"/>
          </p:nvPr>
        </p:nvSpPr>
        <p:spPr>
          <a:xfrm>
            <a:off x="787747" y="1694837"/>
            <a:ext cx="536100" cy="529800"/>
          </a:xfrm>
          <a:prstGeom prst="roundRect">
            <a:avLst>
              <a:gd name="adj" fmla="val 8244"/>
            </a:avLst>
          </a:prstGeom>
          <a:noFill/>
          <a:ln>
            <a:noFill/>
          </a:ln>
        </p:spPr>
      </p:sp>
      <p:sp>
        <p:nvSpPr>
          <p:cNvPr id="6044" name="Google Shape;6044;p923"/>
          <p:cNvSpPr>
            <a:spLocks noGrp="1"/>
          </p:cNvSpPr>
          <p:nvPr>
            <p:ph type="pic" idx="5"/>
          </p:nvPr>
        </p:nvSpPr>
        <p:spPr>
          <a:xfrm>
            <a:off x="3378872" y="1694837"/>
            <a:ext cx="536100" cy="529800"/>
          </a:xfrm>
          <a:prstGeom prst="roundRect">
            <a:avLst>
              <a:gd name="adj" fmla="val 8244"/>
            </a:avLst>
          </a:prstGeom>
          <a:noFill/>
          <a:ln>
            <a:noFill/>
          </a:ln>
        </p:spPr>
      </p:sp>
      <p:sp>
        <p:nvSpPr>
          <p:cNvPr id="6045" name="Google Shape;6045;p923"/>
          <p:cNvSpPr>
            <a:spLocks noGrp="1"/>
          </p:cNvSpPr>
          <p:nvPr>
            <p:ph type="pic" idx="6"/>
          </p:nvPr>
        </p:nvSpPr>
        <p:spPr>
          <a:xfrm>
            <a:off x="5969997" y="1694837"/>
            <a:ext cx="536100" cy="529800"/>
          </a:xfrm>
          <a:prstGeom prst="roundRect">
            <a:avLst>
              <a:gd name="adj" fmla="val 8244"/>
            </a:avLst>
          </a:prstGeom>
          <a:noFill/>
          <a:ln>
            <a:noFill/>
          </a:ln>
        </p:spPr>
      </p:sp>
      <p:sp>
        <p:nvSpPr>
          <p:cNvPr id="6046" name="Google Shape;6046;p923"/>
          <p:cNvSpPr txBox="1">
            <a:spLocks noGrp="1"/>
          </p:cNvSpPr>
          <p:nvPr>
            <p:ph type="title"/>
          </p:nvPr>
        </p:nvSpPr>
        <p:spPr>
          <a:xfrm>
            <a:off x="605775" y="363075"/>
            <a:ext cx="7932300" cy="654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Content + Graphic 06">
  <p:cSld name="Team Anywhere_1_1_1_1_2_2_1_1_1_3_2">
    <p:bg>
      <p:bgPr>
        <a:solidFill>
          <a:schemeClr val="lt1"/>
        </a:solidFill>
        <a:effectLst/>
      </p:bgPr>
    </p:bg>
    <p:spTree>
      <p:nvGrpSpPr>
        <p:cNvPr id="1" name="Shape 6047"/>
        <p:cNvGrpSpPr/>
        <p:nvPr/>
      </p:nvGrpSpPr>
      <p:grpSpPr>
        <a:xfrm>
          <a:off x="0" y="0"/>
          <a:ext cx="0" cy="0"/>
          <a:chOff x="0" y="0"/>
          <a:chExt cx="0" cy="0"/>
        </a:xfrm>
      </p:grpSpPr>
      <p:sp>
        <p:nvSpPr>
          <p:cNvPr id="6048" name="Google Shape;6048;p924"/>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049" name="Google Shape;6049;p924"/>
          <p:cNvSpPr txBox="1">
            <a:spLocks noGrp="1"/>
          </p:cNvSpPr>
          <p:nvPr>
            <p:ph type="title"/>
          </p:nvPr>
        </p:nvSpPr>
        <p:spPr>
          <a:xfrm>
            <a:off x="580000" y="502225"/>
            <a:ext cx="7983900" cy="9282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050" name="Google Shape;6050;p924"/>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051" name="Google Shape;6051;p924"/>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100"/>
              <a:buFont typeface="Poppins Light"/>
              <a:buNone/>
              <a:defRPr sz="1100">
                <a:latin typeface="Poppins Light"/>
                <a:ea typeface="Poppins Light"/>
                <a:cs typeface="Poppins Light"/>
                <a:sym typeface="Poppins Light"/>
              </a:defRPr>
            </a:lvl1pPr>
            <a:lvl2pPr lvl="1" algn="ctr" rtl="0">
              <a:spcBef>
                <a:spcPts val="0"/>
              </a:spcBef>
              <a:spcAft>
                <a:spcPts val="0"/>
              </a:spcAft>
              <a:buSzPts val="900"/>
              <a:buNone/>
              <a:defRPr sz="900"/>
            </a:lvl2pPr>
            <a:lvl3pPr lvl="2" algn="ctr" rtl="0">
              <a:spcBef>
                <a:spcPts val="0"/>
              </a:spcBef>
              <a:spcAft>
                <a:spcPts val="0"/>
              </a:spcAft>
              <a:buSzPts val="900"/>
              <a:buNone/>
              <a:defRPr sz="900"/>
            </a:lvl3pPr>
            <a:lvl4pPr lvl="3" algn="ctr" rtl="0">
              <a:spcBef>
                <a:spcPts val="0"/>
              </a:spcBef>
              <a:spcAft>
                <a:spcPts val="0"/>
              </a:spcAft>
              <a:buSzPts val="900"/>
              <a:buNone/>
              <a:defRPr sz="900"/>
            </a:lvl4pPr>
            <a:lvl5pPr lvl="4" algn="ctr" rtl="0">
              <a:spcBef>
                <a:spcPts val="0"/>
              </a:spcBef>
              <a:spcAft>
                <a:spcPts val="0"/>
              </a:spcAft>
              <a:buSzPts val="900"/>
              <a:buNone/>
              <a:defRPr sz="900"/>
            </a:lvl5pPr>
            <a:lvl6pPr lvl="5" algn="ctr" rtl="0">
              <a:spcBef>
                <a:spcPts val="0"/>
              </a:spcBef>
              <a:spcAft>
                <a:spcPts val="0"/>
              </a:spcAft>
              <a:buSzPts val="900"/>
              <a:buNone/>
              <a:defRPr sz="900"/>
            </a:lvl6pPr>
            <a:lvl7pPr lvl="6" algn="ctr" rtl="0">
              <a:spcBef>
                <a:spcPts val="0"/>
              </a:spcBef>
              <a:spcAft>
                <a:spcPts val="0"/>
              </a:spcAft>
              <a:buSzPts val="900"/>
              <a:buNone/>
              <a:defRPr sz="900"/>
            </a:lvl7pPr>
            <a:lvl8pPr lvl="7" algn="ctr" rtl="0">
              <a:spcBef>
                <a:spcPts val="0"/>
              </a:spcBef>
              <a:spcAft>
                <a:spcPts val="0"/>
              </a:spcAft>
              <a:buSzPts val="900"/>
              <a:buNone/>
              <a:defRPr sz="900"/>
            </a:lvl8pPr>
            <a:lvl9pPr lvl="8" algn="ctr" rtl="0">
              <a:spcBef>
                <a:spcPts val="0"/>
              </a:spcBef>
              <a:spcAft>
                <a:spcPts val="0"/>
              </a:spcAft>
              <a:buSzPts val="900"/>
              <a:buNone/>
              <a:defRPr sz="900"/>
            </a:lvl9pPr>
          </a:lstStyle>
          <a:p>
            <a:endParaRPr/>
          </a:p>
        </p:txBody>
      </p:sp>
      <p:sp>
        <p:nvSpPr>
          <p:cNvPr id="6052" name="Google Shape;6052;p924"/>
          <p:cNvSpPr>
            <a:spLocks noGrp="1"/>
          </p:cNvSpPr>
          <p:nvPr>
            <p:ph type="pic" idx="4"/>
          </p:nvPr>
        </p:nvSpPr>
        <p:spPr>
          <a:xfrm>
            <a:off x="1245775" y="1762900"/>
            <a:ext cx="1229100" cy="1214400"/>
          </a:xfrm>
          <a:prstGeom prst="roundRect">
            <a:avLst>
              <a:gd name="adj" fmla="val 4814"/>
            </a:avLst>
          </a:prstGeom>
          <a:noFill/>
          <a:ln>
            <a:noFill/>
          </a:ln>
        </p:spPr>
      </p:sp>
      <p:sp>
        <p:nvSpPr>
          <p:cNvPr id="6053" name="Google Shape;6053;p924"/>
          <p:cNvSpPr>
            <a:spLocks noGrp="1"/>
          </p:cNvSpPr>
          <p:nvPr>
            <p:ph type="pic" idx="5"/>
          </p:nvPr>
        </p:nvSpPr>
        <p:spPr>
          <a:xfrm>
            <a:off x="3957450" y="1762900"/>
            <a:ext cx="1229100" cy="1214400"/>
          </a:xfrm>
          <a:prstGeom prst="roundRect">
            <a:avLst>
              <a:gd name="adj" fmla="val 4814"/>
            </a:avLst>
          </a:prstGeom>
          <a:noFill/>
          <a:ln>
            <a:noFill/>
          </a:ln>
        </p:spPr>
      </p:sp>
      <p:sp>
        <p:nvSpPr>
          <p:cNvPr id="6054" name="Google Shape;6054;p924"/>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Content + Graphic 07">
  <p:cSld name="Team Anywhere_1_1_1_1_2_2_1_1_1_3_1">
    <p:bg>
      <p:bgPr>
        <a:solidFill>
          <a:schemeClr val="accent1"/>
        </a:solidFill>
        <a:effectLst/>
      </p:bgPr>
    </p:bg>
    <p:spTree>
      <p:nvGrpSpPr>
        <p:cNvPr id="1" name="Shape 6055"/>
        <p:cNvGrpSpPr/>
        <p:nvPr/>
      </p:nvGrpSpPr>
      <p:grpSpPr>
        <a:xfrm>
          <a:off x="0" y="0"/>
          <a:ext cx="0" cy="0"/>
          <a:chOff x="0" y="0"/>
          <a:chExt cx="0" cy="0"/>
        </a:xfrm>
      </p:grpSpPr>
      <p:sp>
        <p:nvSpPr>
          <p:cNvPr id="6056" name="Google Shape;6056;p925"/>
          <p:cNvSpPr txBox="1">
            <a:spLocks noGrp="1"/>
          </p:cNvSpPr>
          <p:nvPr>
            <p:ph type="subTitle" idx="1"/>
          </p:nvPr>
        </p:nvSpPr>
        <p:spPr>
          <a:xfrm>
            <a:off x="693475"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057" name="Google Shape;6057;p925"/>
          <p:cNvSpPr txBox="1">
            <a:spLocks noGrp="1"/>
          </p:cNvSpPr>
          <p:nvPr>
            <p:ph type="title"/>
          </p:nvPr>
        </p:nvSpPr>
        <p:spPr>
          <a:xfrm>
            <a:off x="606125" y="125275"/>
            <a:ext cx="79317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rgbClr val="FDFEFE"/>
              </a:buClr>
              <a:buSzPts val="4100"/>
              <a:buFont typeface="Poppins ExtraBold"/>
              <a:buNone/>
              <a:defRPr sz="41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058" name="Google Shape;6058;p925"/>
          <p:cNvSpPr txBox="1">
            <a:spLocks noGrp="1"/>
          </p:cNvSpPr>
          <p:nvPr>
            <p:ph type="subTitle" idx="2"/>
          </p:nvPr>
        </p:nvSpPr>
        <p:spPr>
          <a:xfrm>
            <a:off x="345526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059" name="Google Shape;6059;p925"/>
          <p:cNvSpPr txBox="1">
            <a:spLocks noGrp="1"/>
          </p:cNvSpPr>
          <p:nvPr>
            <p:ph type="subTitle" idx="3"/>
          </p:nvPr>
        </p:nvSpPr>
        <p:spPr>
          <a:xfrm>
            <a:off x="6116713" y="3157528"/>
            <a:ext cx="2333700" cy="606600"/>
          </a:xfrm>
          <a:prstGeom prst="rect">
            <a:avLst/>
          </a:prstGeom>
        </p:spPr>
        <p:txBody>
          <a:bodyPr spcFirstLastPara="1" wrap="square" lIns="91425" tIns="91425" rIns="91425" bIns="91425" anchor="t" anchorCtr="0">
            <a:spAutoFit/>
          </a:bodyPr>
          <a:lstStyle>
            <a:lvl1pPr lvl="0" algn="ctr" rtl="0">
              <a:spcBef>
                <a:spcPts val="0"/>
              </a:spcBef>
              <a:spcAft>
                <a:spcPts val="0"/>
              </a:spcAft>
              <a:buClr>
                <a:schemeClr val="lt2"/>
              </a:buClr>
              <a:buSzPts val="1100"/>
              <a:buFont typeface="Poppins Light"/>
              <a:buNone/>
              <a:defRPr sz="11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900"/>
              <a:buNone/>
              <a:defRPr sz="900">
                <a:solidFill>
                  <a:schemeClr val="lt2"/>
                </a:solidFill>
              </a:defRPr>
            </a:lvl2pPr>
            <a:lvl3pPr lvl="2" algn="ctr" rtl="0">
              <a:spcBef>
                <a:spcPts val="0"/>
              </a:spcBef>
              <a:spcAft>
                <a:spcPts val="0"/>
              </a:spcAft>
              <a:buClr>
                <a:schemeClr val="lt2"/>
              </a:buClr>
              <a:buSzPts val="900"/>
              <a:buNone/>
              <a:defRPr sz="900">
                <a:solidFill>
                  <a:schemeClr val="lt2"/>
                </a:solidFill>
              </a:defRPr>
            </a:lvl3pPr>
            <a:lvl4pPr lvl="3" algn="ctr" rtl="0">
              <a:spcBef>
                <a:spcPts val="0"/>
              </a:spcBef>
              <a:spcAft>
                <a:spcPts val="0"/>
              </a:spcAft>
              <a:buClr>
                <a:schemeClr val="lt2"/>
              </a:buClr>
              <a:buSzPts val="900"/>
              <a:buNone/>
              <a:defRPr sz="900">
                <a:solidFill>
                  <a:schemeClr val="lt2"/>
                </a:solidFill>
              </a:defRPr>
            </a:lvl4pPr>
            <a:lvl5pPr lvl="4" algn="ctr" rtl="0">
              <a:spcBef>
                <a:spcPts val="0"/>
              </a:spcBef>
              <a:spcAft>
                <a:spcPts val="0"/>
              </a:spcAft>
              <a:buClr>
                <a:schemeClr val="lt2"/>
              </a:buClr>
              <a:buSzPts val="900"/>
              <a:buNone/>
              <a:defRPr sz="900">
                <a:solidFill>
                  <a:schemeClr val="lt2"/>
                </a:solidFill>
              </a:defRPr>
            </a:lvl5pPr>
            <a:lvl6pPr lvl="5" algn="ctr" rtl="0">
              <a:spcBef>
                <a:spcPts val="0"/>
              </a:spcBef>
              <a:spcAft>
                <a:spcPts val="0"/>
              </a:spcAft>
              <a:buClr>
                <a:schemeClr val="lt2"/>
              </a:buClr>
              <a:buSzPts val="900"/>
              <a:buNone/>
              <a:defRPr sz="900">
                <a:solidFill>
                  <a:schemeClr val="lt2"/>
                </a:solidFill>
              </a:defRPr>
            </a:lvl6pPr>
            <a:lvl7pPr lvl="6" algn="ctr" rtl="0">
              <a:spcBef>
                <a:spcPts val="0"/>
              </a:spcBef>
              <a:spcAft>
                <a:spcPts val="0"/>
              </a:spcAft>
              <a:buClr>
                <a:schemeClr val="lt2"/>
              </a:buClr>
              <a:buSzPts val="900"/>
              <a:buNone/>
              <a:defRPr sz="900">
                <a:solidFill>
                  <a:schemeClr val="lt2"/>
                </a:solidFill>
              </a:defRPr>
            </a:lvl7pPr>
            <a:lvl8pPr lvl="7" algn="ctr" rtl="0">
              <a:spcBef>
                <a:spcPts val="0"/>
              </a:spcBef>
              <a:spcAft>
                <a:spcPts val="0"/>
              </a:spcAft>
              <a:buClr>
                <a:schemeClr val="lt2"/>
              </a:buClr>
              <a:buSzPts val="900"/>
              <a:buNone/>
              <a:defRPr sz="900">
                <a:solidFill>
                  <a:schemeClr val="lt2"/>
                </a:solidFill>
              </a:defRPr>
            </a:lvl8pPr>
            <a:lvl9pPr lvl="8" algn="ctr" rtl="0">
              <a:spcBef>
                <a:spcPts val="0"/>
              </a:spcBef>
              <a:spcAft>
                <a:spcPts val="0"/>
              </a:spcAft>
              <a:buClr>
                <a:schemeClr val="lt2"/>
              </a:buClr>
              <a:buSzPts val="900"/>
              <a:buNone/>
              <a:defRPr sz="900">
                <a:solidFill>
                  <a:schemeClr val="lt2"/>
                </a:solidFill>
              </a:defRPr>
            </a:lvl9pPr>
          </a:lstStyle>
          <a:p>
            <a:endParaRPr/>
          </a:p>
        </p:txBody>
      </p:sp>
      <p:sp>
        <p:nvSpPr>
          <p:cNvPr id="6060" name="Google Shape;6060;p925"/>
          <p:cNvSpPr>
            <a:spLocks noGrp="1"/>
          </p:cNvSpPr>
          <p:nvPr>
            <p:ph type="pic" idx="4"/>
          </p:nvPr>
        </p:nvSpPr>
        <p:spPr>
          <a:xfrm>
            <a:off x="1245775" y="1762900"/>
            <a:ext cx="1229100" cy="1214400"/>
          </a:xfrm>
          <a:prstGeom prst="roundRect">
            <a:avLst>
              <a:gd name="adj" fmla="val 4814"/>
            </a:avLst>
          </a:prstGeom>
          <a:noFill/>
          <a:ln>
            <a:noFill/>
          </a:ln>
        </p:spPr>
      </p:sp>
      <p:sp>
        <p:nvSpPr>
          <p:cNvPr id="6061" name="Google Shape;6061;p925"/>
          <p:cNvSpPr>
            <a:spLocks noGrp="1"/>
          </p:cNvSpPr>
          <p:nvPr>
            <p:ph type="pic" idx="5"/>
          </p:nvPr>
        </p:nvSpPr>
        <p:spPr>
          <a:xfrm>
            <a:off x="3957450" y="1762900"/>
            <a:ext cx="1229100" cy="1214400"/>
          </a:xfrm>
          <a:prstGeom prst="roundRect">
            <a:avLst>
              <a:gd name="adj" fmla="val 4814"/>
            </a:avLst>
          </a:prstGeom>
          <a:noFill/>
          <a:ln>
            <a:noFill/>
          </a:ln>
        </p:spPr>
      </p:sp>
      <p:sp>
        <p:nvSpPr>
          <p:cNvPr id="6062" name="Google Shape;6062;p925"/>
          <p:cNvSpPr>
            <a:spLocks noGrp="1"/>
          </p:cNvSpPr>
          <p:nvPr>
            <p:ph type="pic" idx="6"/>
          </p:nvPr>
        </p:nvSpPr>
        <p:spPr>
          <a:xfrm>
            <a:off x="6669125" y="1762900"/>
            <a:ext cx="1229100" cy="1214400"/>
          </a:xfrm>
          <a:prstGeom prst="roundRect">
            <a:avLst>
              <a:gd name="adj" fmla="val 4814"/>
            </a:avLst>
          </a:prstGeom>
          <a:noFill/>
          <a:ln>
            <a:noFill/>
          </a:ln>
        </p:spPr>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Content + Graphic 08">
  <p:cSld name="Team Anywhere_1_1_1_1_2_2_1_1_1_3_1_1">
    <p:bg>
      <p:bgPr>
        <a:solidFill>
          <a:schemeClr val="accent1"/>
        </a:solidFill>
        <a:effectLst/>
      </p:bgPr>
    </p:bg>
    <p:spTree>
      <p:nvGrpSpPr>
        <p:cNvPr id="1" name="Shape 6063"/>
        <p:cNvGrpSpPr/>
        <p:nvPr/>
      </p:nvGrpSpPr>
      <p:grpSpPr>
        <a:xfrm>
          <a:off x="0" y="0"/>
          <a:ext cx="0" cy="0"/>
          <a:chOff x="0" y="0"/>
          <a:chExt cx="0" cy="0"/>
        </a:xfrm>
      </p:grpSpPr>
      <p:sp>
        <p:nvSpPr>
          <p:cNvPr id="6064" name="Google Shape;6064;p926"/>
          <p:cNvSpPr txBox="1">
            <a:spLocks noGrp="1"/>
          </p:cNvSpPr>
          <p:nvPr>
            <p:ph type="title"/>
          </p:nvPr>
        </p:nvSpPr>
        <p:spPr>
          <a:xfrm>
            <a:off x="4975775" y="1325400"/>
            <a:ext cx="3775200" cy="2492700"/>
          </a:xfrm>
          <a:prstGeom prst="rect">
            <a:avLst/>
          </a:prstGeom>
        </p:spPr>
        <p:txBody>
          <a:bodyPr spcFirstLastPara="1" wrap="square" lIns="91425" tIns="91425" rIns="91425" bIns="91425" anchor="ctr" anchorCtr="0">
            <a:normAutofit/>
          </a:bodyPr>
          <a:lstStyle>
            <a:lvl1pPr lvl="0" rtl="0">
              <a:spcBef>
                <a:spcPts val="0"/>
              </a:spcBef>
              <a:spcAft>
                <a:spcPts val="0"/>
              </a:spcAft>
              <a:buClr>
                <a:srgbClr val="FDFEFE"/>
              </a:buClr>
              <a:buSzPts val="3600"/>
              <a:buFont typeface="Poppins ExtraBold"/>
              <a:buNone/>
              <a:defRPr sz="3600" b="0">
                <a:solidFill>
                  <a:srgbClr val="FDFEFE"/>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
        <p:nvSpPr>
          <p:cNvPr id="6065" name="Google Shape;6065;p926"/>
          <p:cNvSpPr/>
          <p:nvPr/>
        </p:nvSpPr>
        <p:spPr>
          <a:xfrm>
            <a:off x="0" y="0"/>
            <a:ext cx="4572000" cy="5143500"/>
          </a:xfrm>
          <a:prstGeom prst="rect">
            <a:avLst/>
          </a:pr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66" name="Google Shape;6066;p926"/>
          <p:cNvSpPr>
            <a:spLocks noGrp="1"/>
          </p:cNvSpPr>
          <p:nvPr>
            <p:ph type="pic" idx="2"/>
          </p:nvPr>
        </p:nvSpPr>
        <p:spPr>
          <a:xfrm>
            <a:off x="623100" y="1050900"/>
            <a:ext cx="3325800" cy="3041700"/>
          </a:xfrm>
          <a:prstGeom prst="roundRect">
            <a:avLst>
              <a:gd name="adj" fmla="val 1367"/>
            </a:avLst>
          </a:prstGeom>
          <a:noFill/>
          <a:ln>
            <a:noFill/>
          </a:ln>
        </p:spPr>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Talking Slides 01">
  <p:cSld name="Team Anywhere_1_1_1_1_2_2_1_1_1_3_4">
    <p:bg>
      <p:bgPr>
        <a:solidFill>
          <a:schemeClr val="lt1"/>
        </a:solidFill>
        <a:effectLst/>
      </p:bgPr>
    </p:bg>
    <p:spTree>
      <p:nvGrpSpPr>
        <p:cNvPr id="1" name="Shape 6067"/>
        <p:cNvGrpSpPr/>
        <p:nvPr/>
      </p:nvGrpSpPr>
      <p:grpSpPr>
        <a:xfrm>
          <a:off x="0" y="0"/>
          <a:ext cx="0" cy="0"/>
          <a:chOff x="0" y="0"/>
          <a:chExt cx="0" cy="0"/>
        </a:xfrm>
      </p:grpSpPr>
      <p:sp>
        <p:nvSpPr>
          <p:cNvPr id="6068" name="Google Shape;6068;p927"/>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69" name="Google Shape;6069;p927"/>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6070" name="Google Shape;6070;p927"/>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71" name="Google Shape;6071;p927"/>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72" name="Google Shape;6072;p927"/>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rmAutofit/>
          </a:bodyPr>
          <a:lstStyle>
            <a:lvl1pPr lvl="0" rtl="0">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Talking Slides 02">
  <p:cSld name="Team Anywhere_1_1_1_1_2_2_1_1_1_3_4_1">
    <p:bg>
      <p:bgPr>
        <a:solidFill>
          <a:schemeClr val="accent1"/>
        </a:solidFill>
        <a:effectLst/>
      </p:bgPr>
    </p:bg>
    <p:spTree>
      <p:nvGrpSpPr>
        <p:cNvPr id="1" name="Shape 6073"/>
        <p:cNvGrpSpPr/>
        <p:nvPr/>
      </p:nvGrpSpPr>
      <p:grpSpPr>
        <a:xfrm>
          <a:off x="0" y="0"/>
          <a:ext cx="0" cy="0"/>
          <a:chOff x="0" y="0"/>
          <a:chExt cx="0" cy="0"/>
        </a:xfrm>
      </p:grpSpPr>
      <p:sp>
        <p:nvSpPr>
          <p:cNvPr id="6074" name="Google Shape;6074;p928"/>
          <p:cNvSpPr txBox="1">
            <a:spLocks noGrp="1"/>
          </p:cNvSpPr>
          <p:nvPr>
            <p:ph type="subTitle" idx="1"/>
          </p:nvPr>
        </p:nvSpPr>
        <p:spPr>
          <a:xfrm>
            <a:off x="4539200" y="4569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75" name="Google Shape;6075;p928"/>
          <p:cNvSpPr txBox="1">
            <a:spLocks noGrp="1"/>
          </p:cNvSpPr>
          <p:nvPr>
            <p:ph type="title"/>
          </p:nvPr>
        </p:nvSpPr>
        <p:spPr>
          <a:xfrm>
            <a:off x="600119" y="374256"/>
            <a:ext cx="3736800" cy="24165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6076" name="Google Shape;6076;p928"/>
          <p:cNvSpPr txBox="1">
            <a:spLocks noGrp="1"/>
          </p:cNvSpPr>
          <p:nvPr>
            <p:ph type="subTitle" idx="2"/>
          </p:nvPr>
        </p:nvSpPr>
        <p:spPr>
          <a:xfrm>
            <a:off x="4539200" y="1514269"/>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77" name="Google Shape;6077;p928"/>
          <p:cNvSpPr txBox="1">
            <a:spLocks noGrp="1"/>
          </p:cNvSpPr>
          <p:nvPr>
            <p:ph type="subTitle" idx="3"/>
          </p:nvPr>
        </p:nvSpPr>
        <p:spPr>
          <a:xfrm>
            <a:off x="4539200" y="25715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078" name="Google Shape;6078;p928"/>
          <p:cNvSpPr txBox="1">
            <a:spLocks noGrp="1"/>
          </p:cNvSpPr>
          <p:nvPr>
            <p:ph type="subTitle" idx="4"/>
          </p:nvPr>
        </p:nvSpPr>
        <p:spPr>
          <a:xfrm>
            <a:off x="4539200" y="3628870"/>
            <a:ext cx="3878400" cy="90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Talking Slides 03">
  <p:cSld name="Team Anywhere_1_1_1_1_2_2_1_1_1_3_3_2">
    <p:bg>
      <p:bgPr>
        <a:solidFill>
          <a:schemeClr val="lt1"/>
        </a:solidFill>
        <a:effectLst/>
      </p:bgPr>
    </p:bg>
    <p:spTree>
      <p:nvGrpSpPr>
        <p:cNvPr id="1" name="Shape 6079"/>
        <p:cNvGrpSpPr/>
        <p:nvPr/>
      </p:nvGrpSpPr>
      <p:grpSpPr>
        <a:xfrm>
          <a:off x="0" y="0"/>
          <a:ext cx="0" cy="0"/>
          <a:chOff x="0" y="0"/>
          <a:chExt cx="0" cy="0"/>
        </a:xfrm>
      </p:grpSpPr>
      <p:sp>
        <p:nvSpPr>
          <p:cNvPr id="6080" name="Google Shape;6080;p92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81" name="Google Shape;6081;p929"/>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082" name="Google Shape;6082;p929"/>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83" name="Google Shape;6083;p929"/>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84" name="Google Shape;6084;p929"/>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85" name="Google Shape;6085;p929"/>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86" name="Google Shape;6086;p929"/>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pic>
        <p:nvPicPr>
          <p:cNvPr id="6087" name="Google Shape;6087;p929" descr="Group 626482.png"/>
          <p:cNvPicPr preferRelativeResize="0"/>
          <p:nvPr/>
        </p:nvPicPr>
        <p:blipFill rotWithShape="1">
          <a:blip r:embed="rId2">
            <a:alphaModFix/>
          </a:blip>
          <a:srcRect t="-1465" r="39784" b="30316"/>
          <a:stretch/>
        </p:blipFill>
        <p:spPr>
          <a:xfrm>
            <a:off x="7497050" y="3052786"/>
            <a:ext cx="1657985" cy="2099375"/>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599"/>
        <p:cNvGrpSpPr/>
        <p:nvPr/>
      </p:nvGrpSpPr>
      <p:grpSpPr>
        <a:xfrm>
          <a:off x="0" y="0"/>
          <a:ext cx="0" cy="0"/>
          <a:chOff x="0" y="0"/>
          <a:chExt cx="0" cy="0"/>
        </a:xfrm>
      </p:grpSpPr>
      <p:sp>
        <p:nvSpPr>
          <p:cNvPr id="600" name="Google Shape;600;p9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01" name="Google Shape;601;p94"/>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602" name="Google Shape;602;p94"/>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603" name="Google Shape;603;p94"/>
          <p:cNvGrpSpPr/>
          <p:nvPr/>
        </p:nvGrpSpPr>
        <p:grpSpPr>
          <a:xfrm>
            <a:off x="-11816" y="-9767"/>
            <a:ext cx="9155814" cy="5166543"/>
            <a:chOff x="0" y="0"/>
            <a:chExt cx="24415505" cy="13777448"/>
          </a:xfrm>
        </p:grpSpPr>
        <p:sp>
          <p:nvSpPr>
            <p:cNvPr id="604" name="Google Shape;604;p94"/>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5" name="Google Shape;605;p94"/>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6" name="Google Shape;606;p94"/>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7" name="Google Shape;607;p94"/>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8" name="Google Shape;608;p94"/>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09" name="Google Shape;609;p94"/>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Talking Slides 04">
  <p:cSld name="Team Anywhere_1_1_1_1_2_2_1_1_1_3_3_2_2">
    <p:bg>
      <p:bgPr>
        <a:solidFill>
          <a:schemeClr val="lt1"/>
        </a:solidFill>
        <a:effectLst/>
      </p:bgPr>
    </p:bg>
    <p:spTree>
      <p:nvGrpSpPr>
        <p:cNvPr id="1" name="Shape 6088"/>
        <p:cNvGrpSpPr/>
        <p:nvPr/>
      </p:nvGrpSpPr>
      <p:grpSpPr>
        <a:xfrm>
          <a:off x="0" y="0"/>
          <a:ext cx="0" cy="0"/>
          <a:chOff x="0" y="0"/>
          <a:chExt cx="0" cy="0"/>
        </a:xfrm>
      </p:grpSpPr>
      <p:sp>
        <p:nvSpPr>
          <p:cNvPr id="6089" name="Google Shape;6089;p93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90" name="Google Shape;6090;p930"/>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091" name="Google Shape;6091;p930"/>
          <p:cNvSpPr txBox="1">
            <a:spLocks noGrp="1"/>
          </p:cNvSpPr>
          <p:nvPr>
            <p:ph type="subTitle" idx="2"/>
          </p:nvPr>
        </p:nvSpPr>
        <p:spPr>
          <a:xfrm>
            <a:off x="737650"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092" name="Google Shape;6092;p930"/>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93" name="Google Shape;6093;p930"/>
          <p:cNvSpPr txBox="1">
            <a:spLocks noGrp="1"/>
          </p:cNvSpPr>
          <p:nvPr>
            <p:ph type="subTitle" idx="4"/>
          </p:nvPr>
        </p:nvSpPr>
        <p:spPr>
          <a:xfrm>
            <a:off x="3427175"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094" name="Google Shape;6094;p930"/>
          <p:cNvSpPr txBox="1">
            <a:spLocks noGrp="1"/>
          </p:cNvSpPr>
          <p:nvPr>
            <p:ph type="subTitle" idx="5"/>
          </p:nvPr>
        </p:nvSpPr>
        <p:spPr>
          <a:xfrm>
            <a:off x="6010838" y="3162344"/>
            <a:ext cx="2333700" cy="1009800"/>
          </a:xfrm>
          <a:prstGeom prst="rect">
            <a:avLst/>
          </a:prstGeom>
        </p:spPr>
        <p:txBody>
          <a:bodyPr spcFirstLastPara="1" wrap="square" lIns="91425" tIns="91425" rIns="91425" bIns="91425" anchor="t" anchorCtr="0">
            <a:sp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
    <p:bg>
      <p:bgPr>
        <a:blipFill>
          <a:blip r:embed="rId2">
            <a:alphaModFix/>
          </a:blip>
          <a:stretch>
            <a:fillRect/>
          </a:stretch>
        </a:blipFill>
        <a:effectLst/>
      </p:bgPr>
    </p:bg>
    <p:spTree>
      <p:nvGrpSpPr>
        <p:cNvPr id="1" name="Shape 6095"/>
        <p:cNvGrpSpPr/>
        <p:nvPr/>
      </p:nvGrpSpPr>
      <p:grpSpPr>
        <a:xfrm>
          <a:off x="0" y="0"/>
          <a:ext cx="0" cy="0"/>
          <a:chOff x="0" y="0"/>
          <a:chExt cx="0" cy="0"/>
        </a:xfrm>
      </p:grpSpPr>
      <p:sp>
        <p:nvSpPr>
          <p:cNvPr id="6096" name="Google Shape;6096;p93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97" name="Google Shape;6097;p93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098" name="Google Shape;6098;p931"/>
          <p:cNvSpPr txBox="1">
            <a:spLocks noGrp="1"/>
          </p:cNvSpPr>
          <p:nvPr>
            <p:ph type="subTitle" idx="3"/>
          </p:nvPr>
        </p:nvSpPr>
        <p:spPr>
          <a:xfrm>
            <a:off x="5217575"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6099" name="Google Shape;6099;p931"/>
          <p:cNvSpPr txBox="1">
            <a:spLocks noGrp="1"/>
          </p:cNvSpPr>
          <p:nvPr>
            <p:ph type="title"/>
          </p:nvPr>
        </p:nvSpPr>
        <p:spPr>
          <a:xfrm>
            <a:off x="5211273"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100" name="Google Shape;6100;p931"/>
          <p:cNvSpPr txBox="1">
            <a:spLocks noGrp="1"/>
          </p:cNvSpPr>
          <p:nvPr>
            <p:ph type="subTitle" idx="4"/>
          </p:nvPr>
        </p:nvSpPr>
        <p:spPr>
          <a:xfrm>
            <a:off x="864650" y="1734550"/>
            <a:ext cx="29334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101" name="Google Shape;6101;p931"/>
          <p:cNvSpPr txBox="1">
            <a:spLocks noGrp="1"/>
          </p:cNvSpPr>
          <p:nvPr>
            <p:ph type="title" idx="5"/>
          </p:nvPr>
        </p:nvSpPr>
        <p:spPr>
          <a:xfrm>
            <a:off x="858348" y="1203900"/>
            <a:ext cx="32850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5">
    <p:bg>
      <p:bgPr>
        <a:blipFill>
          <a:blip r:embed="rId2">
            <a:alphaModFix/>
          </a:blip>
          <a:stretch>
            <a:fillRect/>
          </a:stretch>
        </a:blipFill>
        <a:effectLst/>
      </p:bgPr>
    </p:bg>
    <p:spTree>
      <p:nvGrpSpPr>
        <p:cNvPr id="1" name="Shape 6102"/>
        <p:cNvGrpSpPr/>
        <p:nvPr/>
      </p:nvGrpSpPr>
      <p:grpSpPr>
        <a:xfrm>
          <a:off x="0" y="0"/>
          <a:ext cx="0" cy="0"/>
          <a:chOff x="0" y="0"/>
          <a:chExt cx="0" cy="0"/>
        </a:xfrm>
      </p:grpSpPr>
      <p:sp>
        <p:nvSpPr>
          <p:cNvPr id="6103" name="Google Shape;6103;p93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04" name="Google Shape;6104;p932"/>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05" name="Google Shape;6105;p932"/>
          <p:cNvSpPr txBox="1">
            <a:spLocks noGrp="1"/>
          </p:cNvSpPr>
          <p:nvPr>
            <p:ph type="subTitle" idx="3"/>
          </p:nvPr>
        </p:nvSpPr>
        <p:spPr>
          <a:xfrm>
            <a:off x="5293775"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sp>
        <p:nvSpPr>
          <p:cNvPr id="6106" name="Google Shape;6106;p932"/>
          <p:cNvSpPr txBox="1">
            <a:spLocks noGrp="1"/>
          </p:cNvSpPr>
          <p:nvPr>
            <p:ph type="title"/>
          </p:nvPr>
        </p:nvSpPr>
        <p:spPr>
          <a:xfrm>
            <a:off x="5287475"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algn="ctr" rtl="0">
              <a:spcBef>
                <a:spcPts val="0"/>
              </a:spcBef>
              <a:spcAft>
                <a:spcPts val="0"/>
              </a:spcAft>
              <a:buClr>
                <a:schemeClr val="lt2"/>
              </a:buClr>
              <a:buSzPts val="4100"/>
              <a:buNone/>
              <a:defRPr sz="4100">
                <a:solidFill>
                  <a:schemeClr val="lt2"/>
                </a:solidFill>
              </a:defRPr>
            </a:lvl2pPr>
            <a:lvl3pPr lvl="2" algn="ctr" rtl="0">
              <a:spcBef>
                <a:spcPts val="0"/>
              </a:spcBef>
              <a:spcAft>
                <a:spcPts val="0"/>
              </a:spcAft>
              <a:buClr>
                <a:schemeClr val="lt2"/>
              </a:buClr>
              <a:buSzPts val="4100"/>
              <a:buNone/>
              <a:defRPr sz="4100">
                <a:solidFill>
                  <a:schemeClr val="lt2"/>
                </a:solidFill>
              </a:defRPr>
            </a:lvl3pPr>
            <a:lvl4pPr lvl="3" algn="ctr" rtl="0">
              <a:spcBef>
                <a:spcPts val="0"/>
              </a:spcBef>
              <a:spcAft>
                <a:spcPts val="0"/>
              </a:spcAft>
              <a:buClr>
                <a:schemeClr val="lt2"/>
              </a:buClr>
              <a:buSzPts val="4100"/>
              <a:buNone/>
              <a:defRPr sz="4100">
                <a:solidFill>
                  <a:schemeClr val="lt2"/>
                </a:solidFill>
              </a:defRPr>
            </a:lvl4pPr>
            <a:lvl5pPr lvl="4" algn="ctr" rtl="0">
              <a:spcBef>
                <a:spcPts val="0"/>
              </a:spcBef>
              <a:spcAft>
                <a:spcPts val="0"/>
              </a:spcAft>
              <a:buClr>
                <a:schemeClr val="lt2"/>
              </a:buClr>
              <a:buSzPts val="4100"/>
              <a:buNone/>
              <a:defRPr sz="4100">
                <a:solidFill>
                  <a:schemeClr val="lt2"/>
                </a:solidFill>
              </a:defRPr>
            </a:lvl5pPr>
            <a:lvl6pPr lvl="5" algn="ctr" rtl="0">
              <a:spcBef>
                <a:spcPts val="0"/>
              </a:spcBef>
              <a:spcAft>
                <a:spcPts val="0"/>
              </a:spcAft>
              <a:buClr>
                <a:schemeClr val="lt2"/>
              </a:buClr>
              <a:buSzPts val="4100"/>
              <a:buNone/>
              <a:defRPr sz="4100">
                <a:solidFill>
                  <a:schemeClr val="lt2"/>
                </a:solidFill>
              </a:defRPr>
            </a:lvl6pPr>
            <a:lvl7pPr lvl="6" algn="ctr" rtl="0">
              <a:spcBef>
                <a:spcPts val="0"/>
              </a:spcBef>
              <a:spcAft>
                <a:spcPts val="0"/>
              </a:spcAft>
              <a:buClr>
                <a:schemeClr val="lt2"/>
              </a:buClr>
              <a:buSzPts val="4100"/>
              <a:buNone/>
              <a:defRPr sz="4100">
                <a:solidFill>
                  <a:schemeClr val="lt2"/>
                </a:solidFill>
              </a:defRPr>
            </a:lvl7pPr>
            <a:lvl8pPr lvl="7" algn="ctr" rtl="0">
              <a:spcBef>
                <a:spcPts val="0"/>
              </a:spcBef>
              <a:spcAft>
                <a:spcPts val="0"/>
              </a:spcAft>
              <a:buClr>
                <a:schemeClr val="lt2"/>
              </a:buClr>
              <a:buSzPts val="4100"/>
              <a:buNone/>
              <a:defRPr sz="4100">
                <a:solidFill>
                  <a:schemeClr val="lt2"/>
                </a:solidFill>
              </a:defRPr>
            </a:lvl8pPr>
            <a:lvl9pPr lvl="8" algn="ctr" rtl="0">
              <a:spcBef>
                <a:spcPts val="0"/>
              </a:spcBef>
              <a:spcAft>
                <a:spcPts val="0"/>
              </a:spcAft>
              <a:buClr>
                <a:schemeClr val="lt2"/>
              </a:buClr>
              <a:buSzPts val="4100"/>
              <a:buNone/>
              <a:defRPr sz="4100">
                <a:solidFill>
                  <a:schemeClr val="lt2"/>
                </a:solidFill>
              </a:defRPr>
            </a:lvl9pPr>
          </a:lstStyle>
          <a:p>
            <a:endParaRPr/>
          </a:p>
        </p:txBody>
      </p:sp>
      <p:sp>
        <p:nvSpPr>
          <p:cNvPr id="6107" name="Google Shape;6107;p932"/>
          <p:cNvSpPr txBox="1">
            <a:spLocks noGrp="1"/>
          </p:cNvSpPr>
          <p:nvPr>
            <p:ph type="subTitle" idx="4"/>
          </p:nvPr>
        </p:nvSpPr>
        <p:spPr>
          <a:xfrm>
            <a:off x="636050" y="1734550"/>
            <a:ext cx="3285000" cy="232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6108" name="Google Shape;6108;p932"/>
          <p:cNvSpPr txBox="1">
            <a:spLocks noGrp="1"/>
          </p:cNvSpPr>
          <p:nvPr>
            <p:ph type="title" idx="5"/>
          </p:nvPr>
        </p:nvSpPr>
        <p:spPr>
          <a:xfrm>
            <a:off x="629750" y="762000"/>
            <a:ext cx="3285000" cy="1056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From &gt; To 01">
  <p:cSld name="Team Anywhere_1_1_1_1_2_2_1_1_1_3_3_2_2_2_3">
    <p:bg>
      <p:bgPr>
        <a:solidFill>
          <a:schemeClr val="lt1"/>
        </a:solidFill>
        <a:effectLst/>
      </p:bgPr>
    </p:bg>
    <p:spTree>
      <p:nvGrpSpPr>
        <p:cNvPr id="1" name="Shape 6109"/>
        <p:cNvGrpSpPr/>
        <p:nvPr/>
      </p:nvGrpSpPr>
      <p:grpSpPr>
        <a:xfrm>
          <a:off x="0" y="0"/>
          <a:ext cx="0" cy="0"/>
          <a:chOff x="0" y="0"/>
          <a:chExt cx="0" cy="0"/>
        </a:xfrm>
      </p:grpSpPr>
      <p:sp>
        <p:nvSpPr>
          <p:cNvPr id="6110" name="Google Shape;6110;p93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11" name="Google Shape;6111;p93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12" name="Google Shape;6112;p93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113" name="Google Shape;6113;p933"/>
          <p:cNvSpPr txBox="1">
            <a:spLocks noGrp="1"/>
          </p:cNvSpPr>
          <p:nvPr>
            <p:ph type="subTitle" idx="3"/>
          </p:nvPr>
        </p:nvSpPr>
        <p:spPr>
          <a:xfrm>
            <a:off x="5217575"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600"/>
              <a:buNone/>
              <a:defRPr sz="1600">
                <a:solidFill>
                  <a:schemeClr val="lt2"/>
                </a:solidFill>
              </a:defRPr>
            </a:lvl2pPr>
            <a:lvl3pPr lvl="2" rtl="0">
              <a:spcBef>
                <a:spcPts val="0"/>
              </a:spcBef>
              <a:spcAft>
                <a:spcPts val="0"/>
              </a:spcAft>
              <a:buClr>
                <a:schemeClr val="lt2"/>
              </a:buClr>
              <a:buSzPts val="1600"/>
              <a:buNone/>
              <a:defRPr sz="1600">
                <a:solidFill>
                  <a:schemeClr val="lt2"/>
                </a:solidFill>
              </a:defRPr>
            </a:lvl3pPr>
            <a:lvl4pPr lvl="3" rtl="0">
              <a:spcBef>
                <a:spcPts val="0"/>
              </a:spcBef>
              <a:spcAft>
                <a:spcPts val="0"/>
              </a:spcAft>
              <a:buClr>
                <a:schemeClr val="lt2"/>
              </a:buClr>
              <a:buSzPts val="1600"/>
              <a:buNone/>
              <a:defRPr sz="1600">
                <a:solidFill>
                  <a:schemeClr val="lt2"/>
                </a:solidFill>
              </a:defRPr>
            </a:lvl4pPr>
            <a:lvl5pPr lvl="4" rtl="0">
              <a:spcBef>
                <a:spcPts val="0"/>
              </a:spcBef>
              <a:spcAft>
                <a:spcPts val="0"/>
              </a:spcAft>
              <a:buClr>
                <a:schemeClr val="lt2"/>
              </a:buClr>
              <a:buSzPts val="1600"/>
              <a:buNone/>
              <a:defRPr sz="1600">
                <a:solidFill>
                  <a:schemeClr val="lt2"/>
                </a:solidFill>
              </a:defRPr>
            </a:lvl5pPr>
            <a:lvl6pPr lvl="5" rtl="0">
              <a:spcBef>
                <a:spcPts val="0"/>
              </a:spcBef>
              <a:spcAft>
                <a:spcPts val="0"/>
              </a:spcAft>
              <a:buClr>
                <a:schemeClr val="lt2"/>
              </a:buClr>
              <a:buSzPts val="1600"/>
              <a:buNone/>
              <a:defRPr sz="1600">
                <a:solidFill>
                  <a:schemeClr val="lt2"/>
                </a:solidFill>
              </a:defRPr>
            </a:lvl6pPr>
            <a:lvl7pPr lvl="6" rtl="0">
              <a:spcBef>
                <a:spcPts val="0"/>
              </a:spcBef>
              <a:spcAft>
                <a:spcPts val="0"/>
              </a:spcAft>
              <a:buClr>
                <a:schemeClr val="lt2"/>
              </a:buClr>
              <a:buSzPts val="1600"/>
              <a:buNone/>
              <a:defRPr sz="1600">
                <a:solidFill>
                  <a:schemeClr val="lt2"/>
                </a:solidFill>
              </a:defRPr>
            </a:lvl7pPr>
            <a:lvl8pPr lvl="7" rtl="0">
              <a:spcBef>
                <a:spcPts val="0"/>
              </a:spcBef>
              <a:spcAft>
                <a:spcPts val="0"/>
              </a:spcAft>
              <a:buClr>
                <a:schemeClr val="lt2"/>
              </a:buClr>
              <a:buSzPts val="1600"/>
              <a:buNone/>
              <a:defRPr sz="1600">
                <a:solidFill>
                  <a:schemeClr val="lt2"/>
                </a:solidFill>
              </a:defRPr>
            </a:lvl8pPr>
            <a:lvl9pPr lvl="8" rtl="0">
              <a:spcBef>
                <a:spcPts val="0"/>
              </a:spcBef>
              <a:spcAft>
                <a:spcPts val="0"/>
              </a:spcAft>
              <a:buClr>
                <a:schemeClr val="lt2"/>
              </a:buClr>
              <a:buSzPts val="1600"/>
              <a:buNone/>
              <a:defRPr sz="1600">
                <a:solidFill>
                  <a:schemeClr val="lt2"/>
                </a:solidFill>
              </a:defRPr>
            </a:lvl9pPr>
          </a:lstStyle>
          <a:p>
            <a:endParaRPr/>
          </a:p>
        </p:txBody>
      </p:sp>
      <p:sp>
        <p:nvSpPr>
          <p:cNvPr id="6114" name="Google Shape;6114;p933"/>
          <p:cNvSpPr txBox="1">
            <a:spLocks noGrp="1"/>
          </p:cNvSpPr>
          <p:nvPr>
            <p:ph type="title"/>
          </p:nvPr>
        </p:nvSpPr>
        <p:spPr>
          <a:xfrm>
            <a:off x="5211275" y="796500"/>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2400"/>
              <a:buFont typeface="Poppins ExtraBold"/>
              <a:buNone/>
              <a:defRPr sz="2400" b="0">
                <a:solidFill>
                  <a:schemeClr val="lt2"/>
                </a:solidFill>
                <a:latin typeface="Poppins ExtraBold"/>
                <a:ea typeface="Poppins ExtraBold"/>
                <a:cs typeface="Poppins ExtraBold"/>
                <a:sym typeface="Poppins ExtraBold"/>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115" name="Google Shape;6115;p933"/>
          <p:cNvSpPr txBox="1">
            <a:spLocks noGrp="1"/>
          </p:cNvSpPr>
          <p:nvPr>
            <p:ph type="subTitle" idx="4"/>
          </p:nvPr>
        </p:nvSpPr>
        <p:spPr>
          <a:xfrm>
            <a:off x="864650" y="1734550"/>
            <a:ext cx="29097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Poppins Light"/>
              <a:buNone/>
              <a:defRPr sz="1400">
                <a:latin typeface="Poppins Light"/>
                <a:ea typeface="Poppins Light"/>
                <a:cs typeface="Poppins Light"/>
                <a:sym typeface="Poppins Light"/>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6116" name="Google Shape;6116;p933"/>
          <p:cNvSpPr txBox="1">
            <a:spLocks noGrp="1"/>
          </p:cNvSpPr>
          <p:nvPr>
            <p:ph type="title" idx="5"/>
          </p:nvPr>
        </p:nvSpPr>
        <p:spPr>
          <a:xfrm>
            <a:off x="858350" y="796625"/>
            <a:ext cx="3285000" cy="10215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Talking Slide 01">
  <p:cSld name="Team Anywhere_1_1_1_1_2_2_1_1_1_3_3_2_2_2_1_1">
    <p:bg>
      <p:bgPr>
        <a:solidFill>
          <a:schemeClr val="lt1"/>
        </a:solidFill>
        <a:effectLst/>
      </p:bgPr>
    </p:bg>
    <p:spTree>
      <p:nvGrpSpPr>
        <p:cNvPr id="1" name="Shape 6117"/>
        <p:cNvGrpSpPr/>
        <p:nvPr/>
      </p:nvGrpSpPr>
      <p:grpSpPr>
        <a:xfrm>
          <a:off x="0" y="0"/>
          <a:ext cx="0" cy="0"/>
          <a:chOff x="0" y="0"/>
          <a:chExt cx="0" cy="0"/>
        </a:xfrm>
      </p:grpSpPr>
      <p:sp>
        <p:nvSpPr>
          <p:cNvPr id="6118" name="Google Shape;6118;p934"/>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19" name="Google Shape;6119;p934"/>
          <p:cNvSpPr txBox="1">
            <a:spLocks noGrp="1"/>
          </p:cNvSpPr>
          <p:nvPr>
            <p:ph type="subTitle" idx="2"/>
          </p:nvPr>
        </p:nvSpPr>
        <p:spPr>
          <a:xfrm>
            <a:off x="52572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120" name="Google Shape;6120;p934"/>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21" name="Google Shape;6121;p934"/>
          <p:cNvSpPr txBox="1">
            <a:spLocks noGrp="1"/>
          </p:cNvSpPr>
          <p:nvPr>
            <p:ph type="subTitle" idx="4"/>
          </p:nvPr>
        </p:nvSpPr>
        <p:spPr>
          <a:xfrm>
            <a:off x="2626200"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122" name="Google Shape;6122;p934"/>
          <p:cNvSpPr txBox="1">
            <a:spLocks noGrp="1"/>
          </p:cNvSpPr>
          <p:nvPr>
            <p:ph type="subTitle" idx="5"/>
          </p:nvPr>
        </p:nvSpPr>
        <p:spPr>
          <a:xfrm>
            <a:off x="4686245"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123" name="Google Shape;6123;p934"/>
          <p:cNvSpPr txBox="1">
            <a:spLocks noGrp="1"/>
          </p:cNvSpPr>
          <p:nvPr>
            <p:ph type="subTitle" idx="6"/>
          </p:nvPr>
        </p:nvSpPr>
        <p:spPr>
          <a:xfrm>
            <a:off x="6746304" y="2745625"/>
            <a:ext cx="1768200" cy="1670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124" name="Google Shape;6124;p934"/>
          <p:cNvSpPr txBox="1">
            <a:spLocks noGrp="1"/>
          </p:cNvSpPr>
          <p:nvPr>
            <p:ph type="title"/>
          </p:nvPr>
        </p:nvSpPr>
        <p:spPr>
          <a:xfrm>
            <a:off x="675400" y="393600"/>
            <a:ext cx="77931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Talking Slide 02">
  <p:cSld name="Team Anywhere_1_1_1_1_2_2_1_1_1_3_3_2_2_1">
    <p:bg>
      <p:bgPr>
        <a:solidFill>
          <a:schemeClr val="accent1"/>
        </a:solidFill>
        <a:effectLst/>
      </p:bgPr>
    </p:bg>
    <p:spTree>
      <p:nvGrpSpPr>
        <p:cNvPr id="1" name="Shape 6125"/>
        <p:cNvGrpSpPr/>
        <p:nvPr/>
      </p:nvGrpSpPr>
      <p:grpSpPr>
        <a:xfrm>
          <a:off x="0" y="0"/>
          <a:ext cx="0" cy="0"/>
          <a:chOff x="0" y="0"/>
          <a:chExt cx="0" cy="0"/>
        </a:xfrm>
      </p:grpSpPr>
      <p:sp>
        <p:nvSpPr>
          <p:cNvPr id="6126" name="Google Shape;6126;p935"/>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27" name="Google Shape;6127;p935"/>
          <p:cNvSpPr txBox="1">
            <a:spLocks noGrp="1"/>
          </p:cNvSpPr>
          <p:nvPr>
            <p:ph type="subTitle" idx="2"/>
          </p:nvPr>
        </p:nvSpPr>
        <p:spPr>
          <a:xfrm>
            <a:off x="737650"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128" name="Google Shape;6128;p935"/>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29" name="Google Shape;6129;p935"/>
          <p:cNvSpPr txBox="1">
            <a:spLocks noGrp="1"/>
          </p:cNvSpPr>
          <p:nvPr>
            <p:ph type="subTitle" idx="4"/>
          </p:nvPr>
        </p:nvSpPr>
        <p:spPr>
          <a:xfrm>
            <a:off x="3427179"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130" name="Google Shape;6130;p935"/>
          <p:cNvSpPr txBox="1">
            <a:spLocks noGrp="1"/>
          </p:cNvSpPr>
          <p:nvPr>
            <p:ph type="subTitle" idx="5"/>
          </p:nvPr>
        </p:nvSpPr>
        <p:spPr>
          <a:xfrm>
            <a:off x="6010846" y="3162352"/>
            <a:ext cx="2333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000"/>
              <a:buNone/>
              <a:defRPr sz="1000">
                <a:solidFill>
                  <a:schemeClr val="lt2"/>
                </a:solidFill>
              </a:defRPr>
            </a:lvl2pPr>
            <a:lvl3pPr lvl="2" algn="ctr" rtl="0">
              <a:spcBef>
                <a:spcPts val="0"/>
              </a:spcBef>
              <a:spcAft>
                <a:spcPts val="0"/>
              </a:spcAft>
              <a:buClr>
                <a:schemeClr val="lt2"/>
              </a:buClr>
              <a:buSzPts val="1000"/>
              <a:buNone/>
              <a:defRPr sz="1000">
                <a:solidFill>
                  <a:schemeClr val="lt2"/>
                </a:solidFill>
              </a:defRPr>
            </a:lvl3pPr>
            <a:lvl4pPr lvl="3" algn="ctr" rtl="0">
              <a:spcBef>
                <a:spcPts val="0"/>
              </a:spcBef>
              <a:spcAft>
                <a:spcPts val="0"/>
              </a:spcAft>
              <a:buClr>
                <a:schemeClr val="lt2"/>
              </a:buClr>
              <a:buSzPts val="1000"/>
              <a:buNone/>
              <a:defRPr sz="1000">
                <a:solidFill>
                  <a:schemeClr val="lt2"/>
                </a:solidFill>
              </a:defRPr>
            </a:lvl4pPr>
            <a:lvl5pPr lvl="4" algn="ctr" rtl="0">
              <a:spcBef>
                <a:spcPts val="0"/>
              </a:spcBef>
              <a:spcAft>
                <a:spcPts val="0"/>
              </a:spcAft>
              <a:buClr>
                <a:schemeClr val="lt2"/>
              </a:buClr>
              <a:buSzPts val="1000"/>
              <a:buNone/>
              <a:defRPr sz="1000">
                <a:solidFill>
                  <a:schemeClr val="lt2"/>
                </a:solidFill>
              </a:defRPr>
            </a:lvl5pPr>
            <a:lvl6pPr lvl="5" algn="ctr" rtl="0">
              <a:spcBef>
                <a:spcPts val="0"/>
              </a:spcBef>
              <a:spcAft>
                <a:spcPts val="0"/>
              </a:spcAft>
              <a:buClr>
                <a:schemeClr val="lt2"/>
              </a:buClr>
              <a:buSzPts val="1000"/>
              <a:buNone/>
              <a:defRPr sz="1000">
                <a:solidFill>
                  <a:schemeClr val="lt2"/>
                </a:solidFill>
              </a:defRPr>
            </a:lvl6pPr>
            <a:lvl7pPr lvl="6" algn="ctr" rtl="0">
              <a:spcBef>
                <a:spcPts val="0"/>
              </a:spcBef>
              <a:spcAft>
                <a:spcPts val="0"/>
              </a:spcAft>
              <a:buClr>
                <a:schemeClr val="lt2"/>
              </a:buClr>
              <a:buSzPts val="1000"/>
              <a:buNone/>
              <a:defRPr sz="1000">
                <a:solidFill>
                  <a:schemeClr val="lt2"/>
                </a:solidFill>
              </a:defRPr>
            </a:lvl7pPr>
            <a:lvl8pPr lvl="7" algn="ctr" rtl="0">
              <a:spcBef>
                <a:spcPts val="0"/>
              </a:spcBef>
              <a:spcAft>
                <a:spcPts val="0"/>
              </a:spcAft>
              <a:buClr>
                <a:schemeClr val="lt2"/>
              </a:buClr>
              <a:buSzPts val="1000"/>
              <a:buNone/>
              <a:defRPr sz="1000">
                <a:solidFill>
                  <a:schemeClr val="lt2"/>
                </a:solidFill>
              </a:defRPr>
            </a:lvl8pPr>
            <a:lvl9pPr lvl="8" algn="ctr" rtl="0">
              <a:spcBef>
                <a:spcPts val="0"/>
              </a:spcBef>
              <a:spcAft>
                <a:spcPts val="0"/>
              </a:spcAft>
              <a:buClr>
                <a:schemeClr val="lt2"/>
              </a:buClr>
              <a:buSzPts val="1000"/>
              <a:buNone/>
              <a:defRPr sz="1000">
                <a:solidFill>
                  <a:schemeClr val="lt2"/>
                </a:solidFill>
              </a:defRPr>
            </a:lvl9pPr>
          </a:lstStyle>
          <a:p>
            <a:endParaRPr/>
          </a:p>
        </p:txBody>
      </p:sp>
      <p:sp>
        <p:nvSpPr>
          <p:cNvPr id="6131" name="Google Shape;6131;p935"/>
          <p:cNvSpPr txBox="1">
            <a:spLocks noGrp="1"/>
          </p:cNvSpPr>
          <p:nvPr>
            <p:ph type="title"/>
          </p:nvPr>
        </p:nvSpPr>
        <p:spPr>
          <a:xfrm>
            <a:off x="1047750" y="393600"/>
            <a:ext cx="70485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Talking Slide 03">
  <p:cSld name="Team Anywhere_1_1_1_1_2_2_1_1_1_3_3_2_1">
    <p:bg>
      <p:bgPr>
        <a:solidFill>
          <a:schemeClr val="accent1"/>
        </a:solidFill>
        <a:effectLst/>
      </p:bgPr>
    </p:bg>
    <p:spTree>
      <p:nvGrpSpPr>
        <p:cNvPr id="1" name="Shape 6132"/>
        <p:cNvGrpSpPr/>
        <p:nvPr/>
      </p:nvGrpSpPr>
      <p:grpSpPr>
        <a:xfrm>
          <a:off x="0" y="0"/>
          <a:ext cx="0" cy="0"/>
          <a:chOff x="0" y="0"/>
          <a:chExt cx="0" cy="0"/>
        </a:xfrm>
      </p:grpSpPr>
      <p:sp>
        <p:nvSpPr>
          <p:cNvPr id="6133" name="Google Shape;6133;p936"/>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34" name="Google Shape;6134;p936"/>
          <p:cNvSpPr txBox="1">
            <a:spLocks noGrp="1"/>
          </p:cNvSpPr>
          <p:nvPr>
            <p:ph type="title"/>
          </p:nvPr>
        </p:nvSpPr>
        <p:spPr>
          <a:xfrm>
            <a:off x="563988" y="393600"/>
            <a:ext cx="7932300" cy="13050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135" name="Google Shape;6135;p936"/>
          <p:cNvSpPr txBox="1">
            <a:spLocks noGrp="1"/>
          </p:cNvSpPr>
          <p:nvPr>
            <p:ph type="subTitle" idx="2"/>
          </p:nvPr>
        </p:nvSpPr>
        <p:spPr>
          <a:xfrm>
            <a:off x="563350"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136" name="Google Shape;6136;p936"/>
          <p:cNvSpPr txBox="1">
            <a:spLocks noGrp="1"/>
          </p:cNvSpPr>
          <p:nvPr>
            <p:ph type="subTitle" idx="3"/>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37" name="Google Shape;6137;p936"/>
          <p:cNvSpPr txBox="1">
            <a:spLocks noGrp="1"/>
          </p:cNvSpPr>
          <p:nvPr>
            <p:ph type="subTitle" idx="4"/>
          </p:nvPr>
        </p:nvSpPr>
        <p:spPr>
          <a:xfrm>
            <a:off x="563350"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138" name="Google Shape;6138;p936"/>
          <p:cNvSpPr txBox="1">
            <a:spLocks noGrp="1"/>
          </p:cNvSpPr>
          <p:nvPr>
            <p:ph type="subTitle" idx="5"/>
          </p:nvPr>
        </p:nvSpPr>
        <p:spPr>
          <a:xfrm>
            <a:off x="4366202" y="19029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
        <p:nvSpPr>
          <p:cNvPr id="6139" name="Google Shape;6139;p936"/>
          <p:cNvSpPr txBox="1">
            <a:spLocks noGrp="1"/>
          </p:cNvSpPr>
          <p:nvPr>
            <p:ph type="subTitle" idx="6"/>
          </p:nvPr>
        </p:nvSpPr>
        <p:spPr>
          <a:xfrm>
            <a:off x="4366202" y="3124750"/>
            <a:ext cx="3139500" cy="10098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000"/>
              <a:buNone/>
              <a:defRPr sz="1000">
                <a:solidFill>
                  <a:schemeClr val="lt2"/>
                </a:solidFill>
              </a:defRPr>
            </a:lvl2pPr>
            <a:lvl3pPr lvl="2" rtl="0">
              <a:spcBef>
                <a:spcPts val="0"/>
              </a:spcBef>
              <a:spcAft>
                <a:spcPts val="0"/>
              </a:spcAft>
              <a:buClr>
                <a:schemeClr val="lt2"/>
              </a:buClr>
              <a:buSzPts val="1000"/>
              <a:buNone/>
              <a:defRPr sz="1000">
                <a:solidFill>
                  <a:schemeClr val="lt2"/>
                </a:solidFill>
              </a:defRPr>
            </a:lvl3pPr>
            <a:lvl4pPr lvl="3" rtl="0">
              <a:spcBef>
                <a:spcPts val="0"/>
              </a:spcBef>
              <a:spcAft>
                <a:spcPts val="0"/>
              </a:spcAft>
              <a:buClr>
                <a:schemeClr val="lt2"/>
              </a:buClr>
              <a:buSzPts val="1000"/>
              <a:buNone/>
              <a:defRPr sz="1000">
                <a:solidFill>
                  <a:schemeClr val="lt2"/>
                </a:solidFill>
              </a:defRPr>
            </a:lvl4pPr>
            <a:lvl5pPr lvl="4" rtl="0">
              <a:spcBef>
                <a:spcPts val="0"/>
              </a:spcBef>
              <a:spcAft>
                <a:spcPts val="0"/>
              </a:spcAft>
              <a:buClr>
                <a:schemeClr val="lt2"/>
              </a:buClr>
              <a:buSzPts val="1000"/>
              <a:buNone/>
              <a:defRPr sz="1000">
                <a:solidFill>
                  <a:schemeClr val="lt2"/>
                </a:solidFill>
              </a:defRPr>
            </a:lvl5pPr>
            <a:lvl6pPr lvl="5" rtl="0">
              <a:spcBef>
                <a:spcPts val="0"/>
              </a:spcBef>
              <a:spcAft>
                <a:spcPts val="0"/>
              </a:spcAft>
              <a:buClr>
                <a:schemeClr val="lt2"/>
              </a:buClr>
              <a:buSzPts val="1000"/>
              <a:buNone/>
              <a:defRPr sz="1000">
                <a:solidFill>
                  <a:schemeClr val="lt2"/>
                </a:solidFill>
              </a:defRPr>
            </a:lvl6pPr>
            <a:lvl7pPr lvl="6" rtl="0">
              <a:spcBef>
                <a:spcPts val="0"/>
              </a:spcBef>
              <a:spcAft>
                <a:spcPts val="0"/>
              </a:spcAft>
              <a:buClr>
                <a:schemeClr val="lt2"/>
              </a:buClr>
              <a:buSzPts val="1000"/>
              <a:buNone/>
              <a:defRPr sz="1000">
                <a:solidFill>
                  <a:schemeClr val="lt2"/>
                </a:solidFill>
              </a:defRPr>
            </a:lvl7pPr>
            <a:lvl8pPr lvl="7" rtl="0">
              <a:spcBef>
                <a:spcPts val="0"/>
              </a:spcBef>
              <a:spcAft>
                <a:spcPts val="0"/>
              </a:spcAft>
              <a:buClr>
                <a:schemeClr val="lt2"/>
              </a:buClr>
              <a:buSzPts val="1000"/>
              <a:buNone/>
              <a:defRPr sz="1000">
                <a:solidFill>
                  <a:schemeClr val="lt2"/>
                </a:solidFill>
              </a:defRPr>
            </a:lvl8pPr>
            <a:lvl9pPr lvl="8" rtl="0">
              <a:spcBef>
                <a:spcPts val="0"/>
              </a:spcBef>
              <a:spcAft>
                <a:spcPts val="0"/>
              </a:spcAft>
              <a:buClr>
                <a:schemeClr val="lt2"/>
              </a:buClr>
              <a:buSzPts val="1000"/>
              <a:buNone/>
              <a:defRPr sz="1000">
                <a:solidFill>
                  <a:schemeClr val="lt2"/>
                </a:solidFill>
              </a:defRPr>
            </a:lvl9pPr>
          </a:lstStyle>
          <a:p>
            <a:endParaRPr/>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
    <p:bg>
      <p:bgPr>
        <a:solidFill>
          <a:schemeClr val="lt1"/>
        </a:solidFill>
        <a:effectLst/>
      </p:bgPr>
    </p:bg>
    <p:spTree>
      <p:nvGrpSpPr>
        <p:cNvPr id="1" name="Shape 6140"/>
        <p:cNvGrpSpPr/>
        <p:nvPr/>
      </p:nvGrpSpPr>
      <p:grpSpPr>
        <a:xfrm>
          <a:off x="0" y="0"/>
          <a:ext cx="0" cy="0"/>
          <a:chOff x="0" y="0"/>
          <a:chExt cx="0" cy="0"/>
        </a:xfrm>
      </p:grpSpPr>
      <p:sp>
        <p:nvSpPr>
          <p:cNvPr id="6141" name="Google Shape;6141;p937"/>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42" name="Google Shape;6142;p937"/>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43" name="Google Shape;6143;p937"/>
          <p:cNvSpPr txBox="1">
            <a:spLocks noGrp="1"/>
          </p:cNvSpPr>
          <p:nvPr>
            <p:ph type="title"/>
          </p:nvPr>
        </p:nvSpPr>
        <p:spPr>
          <a:xfrm>
            <a:off x="762000" y="432950"/>
            <a:ext cx="7620000" cy="73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144" name="Google Shape;6144;p937"/>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400"/>
              <a:buFont typeface="Poppins Light"/>
              <a:buNone/>
              <a:defRPr sz="14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cxnSp>
        <p:nvCxnSpPr>
          <p:cNvPr id="6145" name="Google Shape;6145;p937"/>
          <p:cNvCxnSpPr/>
          <p:nvPr/>
        </p:nvCxnSpPr>
        <p:spPr>
          <a:xfrm>
            <a:off x="4003280" y="3131331"/>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6146" name="Google Shape;6146;p937"/>
          <p:cNvCxnSpPr/>
          <p:nvPr/>
        </p:nvCxnSpPr>
        <p:spPr>
          <a:xfrm>
            <a:off x="4003280" y="3691544"/>
            <a:ext cx="970800" cy="0"/>
          </a:xfrm>
          <a:prstGeom prst="straightConnector1">
            <a:avLst/>
          </a:prstGeom>
          <a:noFill/>
          <a:ln w="25400" cap="flat" cmpd="sng">
            <a:solidFill>
              <a:srgbClr val="1767DA"/>
            </a:solidFill>
            <a:prstDash val="solid"/>
            <a:miter lim="400000"/>
            <a:headEnd type="none" w="sm" len="sm"/>
            <a:tailEnd type="triangle" w="med" len="med"/>
          </a:ln>
        </p:spPr>
      </p:cxnSp>
      <p:cxnSp>
        <p:nvCxnSpPr>
          <p:cNvPr id="6147" name="Google Shape;6147;p937"/>
          <p:cNvCxnSpPr/>
          <p:nvPr/>
        </p:nvCxnSpPr>
        <p:spPr>
          <a:xfrm>
            <a:off x="4003280" y="4201894"/>
            <a:ext cx="970800" cy="0"/>
          </a:xfrm>
          <a:prstGeom prst="straightConnector1">
            <a:avLst/>
          </a:prstGeom>
          <a:noFill/>
          <a:ln w="25400" cap="flat" cmpd="sng">
            <a:solidFill>
              <a:srgbClr val="1767DA"/>
            </a:solidFill>
            <a:prstDash val="solid"/>
            <a:miter lim="400000"/>
            <a:headEnd type="none" w="sm" len="sm"/>
            <a:tailEnd type="triangle" w="med" len="med"/>
          </a:ln>
        </p:spPr>
      </p:cxn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Headline + Subhead">
  <p:cSld name="Team Anywhere_1_1_1_1_2_2_1_1_1_3_3_2_2_2_2_2">
    <p:bg>
      <p:bgPr>
        <a:solidFill>
          <a:schemeClr val="lt1"/>
        </a:solidFill>
        <a:effectLst/>
      </p:bgPr>
    </p:bg>
    <p:spTree>
      <p:nvGrpSpPr>
        <p:cNvPr id="1" name="Shape 6148"/>
        <p:cNvGrpSpPr/>
        <p:nvPr/>
      </p:nvGrpSpPr>
      <p:grpSpPr>
        <a:xfrm>
          <a:off x="0" y="0"/>
          <a:ext cx="0" cy="0"/>
          <a:chOff x="0" y="0"/>
          <a:chExt cx="0" cy="0"/>
        </a:xfrm>
      </p:grpSpPr>
      <p:sp>
        <p:nvSpPr>
          <p:cNvPr id="6149" name="Google Shape;6149;p938"/>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50" name="Google Shape;6150;p938"/>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51" name="Google Shape;6151;p938"/>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3200"/>
              <a:buFont typeface="Poppins ExtraBold"/>
              <a:buNone/>
              <a:defRPr sz="32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152" name="Google Shape;6152;p938"/>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From &gt; To ">
  <p:cSld name="Team Anywhere_1_1_1_1_2_2_1_1_1_3_3_2_2_2_2_1">
    <p:bg>
      <p:bgPr>
        <a:solidFill>
          <a:schemeClr val="accent1"/>
        </a:solidFill>
        <a:effectLst/>
      </p:bgPr>
    </p:bg>
    <p:spTree>
      <p:nvGrpSpPr>
        <p:cNvPr id="1" name="Shape 6153"/>
        <p:cNvGrpSpPr/>
        <p:nvPr/>
      </p:nvGrpSpPr>
      <p:grpSpPr>
        <a:xfrm>
          <a:off x="0" y="0"/>
          <a:ext cx="0" cy="0"/>
          <a:chOff x="0" y="0"/>
          <a:chExt cx="0" cy="0"/>
        </a:xfrm>
      </p:grpSpPr>
      <p:sp>
        <p:nvSpPr>
          <p:cNvPr id="6154" name="Google Shape;6154;p939"/>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55" name="Google Shape;6155;p939"/>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56" name="Google Shape;6156;p939"/>
          <p:cNvSpPr txBox="1">
            <a:spLocks noGrp="1"/>
          </p:cNvSpPr>
          <p:nvPr>
            <p:ph type="title"/>
          </p:nvPr>
        </p:nvSpPr>
        <p:spPr>
          <a:xfrm>
            <a:off x="1047750" y="-139800"/>
            <a:ext cx="70485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3200"/>
              <a:buFont typeface="Poppins ExtraBold"/>
              <a:buNone/>
              <a:defRPr sz="32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6157" name="Google Shape;6157;p939"/>
          <p:cNvSpPr txBox="1">
            <a:spLocks noGrp="1"/>
          </p:cNvSpPr>
          <p:nvPr>
            <p:ph type="subTitle" idx="3"/>
          </p:nvPr>
        </p:nvSpPr>
        <p:spPr>
          <a:xfrm>
            <a:off x="1119275" y="1253538"/>
            <a:ext cx="69057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cxnSp>
        <p:nvCxnSpPr>
          <p:cNvPr id="6158" name="Google Shape;6158;p939"/>
          <p:cNvCxnSpPr/>
          <p:nvPr/>
        </p:nvCxnSpPr>
        <p:spPr>
          <a:xfrm>
            <a:off x="4003280" y="3131331"/>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6159" name="Google Shape;6159;p939"/>
          <p:cNvCxnSpPr/>
          <p:nvPr/>
        </p:nvCxnSpPr>
        <p:spPr>
          <a:xfrm>
            <a:off x="4003280" y="3691544"/>
            <a:ext cx="970800" cy="0"/>
          </a:xfrm>
          <a:prstGeom prst="straightConnector1">
            <a:avLst/>
          </a:prstGeom>
          <a:noFill/>
          <a:ln w="25400" cap="flat" cmpd="sng">
            <a:solidFill>
              <a:schemeClr val="lt2"/>
            </a:solidFill>
            <a:prstDash val="solid"/>
            <a:miter lim="400000"/>
            <a:headEnd type="none" w="sm" len="sm"/>
            <a:tailEnd type="triangle" w="med" len="med"/>
          </a:ln>
        </p:spPr>
      </p:cxnSp>
      <p:cxnSp>
        <p:nvCxnSpPr>
          <p:cNvPr id="6160" name="Google Shape;6160;p939"/>
          <p:cNvCxnSpPr/>
          <p:nvPr/>
        </p:nvCxnSpPr>
        <p:spPr>
          <a:xfrm>
            <a:off x="4003280" y="4201894"/>
            <a:ext cx="970800" cy="0"/>
          </a:xfrm>
          <a:prstGeom prst="straightConnector1">
            <a:avLst/>
          </a:prstGeom>
          <a:noFill/>
          <a:ln w="25400" cap="flat" cmpd="sng">
            <a:solidFill>
              <a:schemeClr val="lt2"/>
            </a:solidFill>
            <a:prstDash val="solid"/>
            <a:miter lim="400000"/>
            <a:headEnd type="none" w="sm" len="sm"/>
            <a:tailEnd type="triangle" w="med" len="med"/>
          </a:ln>
        </p:spPr>
      </p:cxn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610"/>
        <p:cNvGrpSpPr/>
        <p:nvPr/>
      </p:nvGrpSpPr>
      <p:grpSpPr>
        <a:xfrm>
          <a:off x="0" y="0"/>
          <a:ext cx="0" cy="0"/>
          <a:chOff x="0" y="0"/>
          <a:chExt cx="0" cy="0"/>
        </a:xfrm>
      </p:grpSpPr>
      <p:sp>
        <p:nvSpPr>
          <p:cNvPr id="611" name="Google Shape;611;p95"/>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12" name="Google Shape;612;p95"/>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Big Statement 01">
  <p:cSld name="Team Anywhere_1_1_1_1_2_2_1_1_1_3_3_2_2_2_4_1">
    <p:bg>
      <p:bgPr>
        <a:solidFill>
          <a:schemeClr val="lt1"/>
        </a:solidFill>
        <a:effectLst/>
      </p:bgPr>
    </p:bg>
    <p:spTree>
      <p:nvGrpSpPr>
        <p:cNvPr id="1" name="Shape 6161"/>
        <p:cNvGrpSpPr/>
        <p:nvPr/>
      </p:nvGrpSpPr>
      <p:grpSpPr>
        <a:xfrm>
          <a:off x="0" y="0"/>
          <a:ext cx="0" cy="0"/>
          <a:chOff x="0" y="0"/>
          <a:chExt cx="0" cy="0"/>
        </a:xfrm>
      </p:grpSpPr>
      <p:sp>
        <p:nvSpPr>
          <p:cNvPr id="6162" name="Google Shape;6162;p940"/>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63" name="Google Shape;6163;p940"/>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64" name="Google Shape;6164;p940"/>
          <p:cNvSpPr txBox="1">
            <a:spLocks noGrp="1"/>
          </p:cNvSpPr>
          <p:nvPr>
            <p:ph type="title"/>
          </p:nvPr>
        </p:nvSpPr>
        <p:spPr>
          <a:xfrm>
            <a:off x="1013025" y="1918350"/>
            <a:ext cx="71178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6165" name="Google Shape;6165;p940"/>
          <p:cNvSpPr txBox="1">
            <a:spLocks noGrp="1"/>
          </p:cNvSpPr>
          <p:nvPr>
            <p:ph type="subTitle" idx="3"/>
          </p:nvPr>
        </p:nvSpPr>
        <p:spPr>
          <a:xfrm>
            <a:off x="1671200" y="1412025"/>
            <a:ext cx="5801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Big Statement 02">
  <p:cSld name="Team Anywhere_1_1_1_1_2_2_1_1_1_3_3_2_2_2_4_1_1">
    <p:bg>
      <p:bgPr>
        <a:solidFill>
          <a:schemeClr val="accent1"/>
        </a:solidFill>
        <a:effectLst/>
      </p:bgPr>
    </p:bg>
    <p:spTree>
      <p:nvGrpSpPr>
        <p:cNvPr id="1" name="Shape 6166"/>
        <p:cNvGrpSpPr/>
        <p:nvPr/>
      </p:nvGrpSpPr>
      <p:grpSpPr>
        <a:xfrm>
          <a:off x="0" y="0"/>
          <a:ext cx="0" cy="0"/>
          <a:chOff x="0" y="0"/>
          <a:chExt cx="0" cy="0"/>
        </a:xfrm>
      </p:grpSpPr>
      <p:sp>
        <p:nvSpPr>
          <p:cNvPr id="6167" name="Google Shape;6167;p941"/>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68" name="Google Shape;6168;p941"/>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69" name="Google Shape;6169;p941"/>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6170" name="Google Shape;6170;p941"/>
          <p:cNvSpPr txBox="1">
            <a:spLocks noGrp="1"/>
          </p:cNvSpPr>
          <p:nvPr>
            <p:ph type="subTitle" idx="3"/>
          </p:nvPr>
        </p:nvSpPr>
        <p:spPr>
          <a:xfrm>
            <a:off x="1801100" y="1412025"/>
            <a:ext cx="55419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Big Statement 03">
  <p:cSld name="Team Anywhere_1_1_1_1_2_2_1_1_1_3_3_2_2_2_4_1_2">
    <p:bg>
      <p:bgPr>
        <a:solidFill>
          <a:schemeClr val="lt1"/>
        </a:solidFill>
        <a:effectLst/>
      </p:bgPr>
    </p:bg>
    <p:spTree>
      <p:nvGrpSpPr>
        <p:cNvPr id="1" name="Shape 6171"/>
        <p:cNvGrpSpPr/>
        <p:nvPr/>
      </p:nvGrpSpPr>
      <p:grpSpPr>
        <a:xfrm>
          <a:off x="0" y="0"/>
          <a:ext cx="0" cy="0"/>
          <a:chOff x="0" y="0"/>
          <a:chExt cx="0" cy="0"/>
        </a:xfrm>
      </p:grpSpPr>
      <p:sp>
        <p:nvSpPr>
          <p:cNvPr id="6172" name="Google Shape;6172;p942"/>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73" name="Google Shape;6173;p942"/>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74" name="Google Shape;6174;p942"/>
          <p:cNvSpPr txBox="1">
            <a:spLocks noGrp="1"/>
          </p:cNvSpPr>
          <p:nvPr>
            <p:ph type="title"/>
          </p:nvPr>
        </p:nvSpPr>
        <p:spPr>
          <a:xfrm>
            <a:off x="714425" y="1702950"/>
            <a:ext cx="7715100" cy="2011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400"/>
              <a:buFont typeface="Poppins ExtraBold"/>
              <a:buNone/>
              <a:defRPr sz="4400" b="0">
                <a:latin typeface="Poppins ExtraBold"/>
                <a:ea typeface="Poppins ExtraBold"/>
                <a:cs typeface="Poppins ExtraBold"/>
                <a:sym typeface="Poppins ExtraBold"/>
              </a:defRPr>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6175" name="Google Shape;6175;p942"/>
          <p:cNvSpPr txBox="1">
            <a:spLocks noGrp="1"/>
          </p:cNvSpPr>
          <p:nvPr>
            <p:ph type="subTitle" idx="3"/>
          </p:nvPr>
        </p:nvSpPr>
        <p:spPr>
          <a:xfrm>
            <a:off x="2052050" y="1196625"/>
            <a:ext cx="50397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accent1"/>
              </a:buClr>
              <a:buSzPts val="1400"/>
              <a:buFont typeface="Poppins SemiBold"/>
              <a:buNone/>
              <a:defRPr sz="1400">
                <a:solidFill>
                  <a:schemeClr val="accent1"/>
                </a:solidFill>
                <a:latin typeface="Poppins SemiBold"/>
                <a:ea typeface="Poppins SemiBold"/>
                <a:cs typeface="Poppins SemiBold"/>
                <a:sym typeface="Poppins Semi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Big Statement 04">
  <p:cSld name="Team Anywhere_1_1_1_1_2_2_1_1_1_3_3_2_2_2_4_1_2_1">
    <p:bg>
      <p:bgPr>
        <a:solidFill>
          <a:schemeClr val="accent1"/>
        </a:solidFill>
        <a:effectLst/>
      </p:bgPr>
    </p:bg>
    <p:spTree>
      <p:nvGrpSpPr>
        <p:cNvPr id="1" name="Shape 6176"/>
        <p:cNvGrpSpPr/>
        <p:nvPr/>
      </p:nvGrpSpPr>
      <p:grpSpPr>
        <a:xfrm>
          <a:off x="0" y="0"/>
          <a:ext cx="0" cy="0"/>
          <a:chOff x="0" y="0"/>
          <a:chExt cx="0" cy="0"/>
        </a:xfrm>
      </p:grpSpPr>
      <p:sp>
        <p:nvSpPr>
          <p:cNvPr id="6177" name="Google Shape;6177;p943"/>
          <p:cNvSpPr txBox="1">
            <a:spLocks noGrp="1"/>
          </p:cNvSpPr>
          <p:nvPr>
            <p:ph type="subTitle" idx="1"/>
          </p:nvPr>
        </p:nvSpPr>
        <p:spPr>
          <a:xfrm>
            <a:off x="-7172700" y="4201901"/>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78" name="Google Shape;6178;p943"/>
          <p:cNvSpPr txBox="1">
            <a:spLocks noGrp="1"/>
          </p:cNvSpPr>
          <p:nvPr>
            <p:ph type="subTitle" idx="2"/>
          </p:nvPr>
        </p:nvSpPr>
        <p:spPr>
          <a:xfrm>
            <a:off x="-7172700" y="5957090"/>
            <a:ext cx="2753700" cy="893400"/>
          </a:xfrm>
          <a:prstGeom prst="rect">
            <a:avLst/>
          </a:prstGeom>
        </p:spPr>
        <p:txBody>
          <a:bodyPr spcFirstLastPara="1" wrap="square" lIns="91425" tIns="91425" rIns="91425" bIns="91425" anchor="t" anchorCtr="0">
            <a:sp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000"/>
              <a:buNone/>
              <a:defRPr sz="1000"/>
            </a:lvl2pPr>
            <a:lvl3pPr lvl="2" rtl="0">
              <a:spcBef>
                <a:spcPts val="0"/>
              </a:spcBef>
              <a:spcAft>
                <a:spcPts val="0"/>
              </a:spcAft>
              <a:buSzPts val="1000"/>
              <a:buNone/>
              <a:defRPr sz="1000"/>
            </a:lvl3pPr>
            <a:lvl4pPr lvl="3" rtl="0">
              <a:spcBef>
                <a:spcPts val="0"/>
              </a:spcBef>
              <a:spcAft>
                <a:spcPts val="0"/>
              </a:spcAft>
              <a:buSzPts val="1000"/>
              <a:buNone/>
              <a:defRPr sz="1000"/>
            </a:lvl4pPr>
            <a:lvl5pPr lvl="4" rtl="0">
              <a:spcBef>
                <a:spcPts val="0"/>
              </a:spcBef>
              <a:spcAft>
                <a:spcPts val="0"/>
              </a:spcAft>
              <a:buSzPts val="1000"/>
              <a:buNone/>
              <a:defRPr sz="1000"/>
            </a:lvl5pPr>
            <a:lvl6pPr lvl="5" rtl="0">
              <a:spcBef>
                <a:spcPts val="0"/>
              </a:spcBef>
              <a:spcAft>
                <a:spcPts val="0"/>
              </a:spcAft>
              <a:buSzPts val="1000"/>
              <a:buNone/>
              <a:defRPr sz="1000"/>
            </a:lvl6pPr>
            <a:lvl7pPr lvl="6" rtl="0">
              <a:spcBef>
                <a:spcPts val="0"/>
              </a:spcBef>
              <a:spcAft>
                <a:spcPts val="0"/>
              </a:spcAft>
              <a:buSzPts val="1000"/>
              <a:buNone/>
              <a:defRPr sz="1000"/>
            </a:lvl7pPr>
            <a:lvl8pPr lvl="7" rtl="0">
              <a:spcBef>
                <a:spcPts val="0"/>
              </a:spcBef>
              <a:spcAft>
                <a:spcPts val="0"/>
              </a:spcAft>
              <a:buSzPts val="1000"/>
              <a:buNone/>
              <a:defRPr sz="1000"/>
            </a:lvl8pPr>
            <a:lvl9pPr lvl="8" rtl="0">
              <a:spcBef>
                <a:spcPts val="0"/>
              </a:spcBef>
              <a:spcAft>
                <a:spcPts val="0"/>
              </a:spcAft>
              <a:buSzPts val="1000"/>
              <a:buNone/>
              <a:defRPr sz="1000"/>
            </a:lvl9pPr>
          </a:lstStyle>
          <a:p>
            <a:endParaRPr/>
          </a:p>
        </p:txBody>
      </p:sp>
      <p:sp>
        <p:nvSpPr>
          <p:cNvPr id="6179" name="Google Shape;6179;p943"/>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400"/>
              <a:buFont typeface="Poppins ExtraBold"/>
              <a:buNone/>
              <a:defRPr sz="44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6180" name="Google Shape;6180;p943"/>
          <p:cNvSpPr txBox="1">
            <a:spLocks noGrp="1"/>
          </p:cNvSpPr>
          <p:nvPr>
            <p:ph type="subTitle" idx="3"/>
          </p:nvPr>
        </p:nvSpPr>
        <p:spPr>
          <a:xfrm>
            <a:off x="2512125" y="1196619"/>
            <a:ext cx="4119600" cy="6192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1400"/>
              <a:buFont typeface="Poppins SemiBold"/>
              <a:buNone/>
              <a:defRPr sz="1400">
                <a:solidFill>
                  <a:schemeClr val="lt1"/>
                </a:solidFill>
                <a:latin typeface="Poppins SemiBold"/>
                <a:ea typeface="Poppins SemiBold"/>
                <a:cs typeface="Poppins SemiBold"/>
                <a:sym typeface="Poppins SemiBold"/>
              </a:defRPr>
            </a:lvl1pPr>
            <a:lvl2pPr lvl="1" algn="ctr" rtl="0">
              <a:spcBef>
                <a:spcPts val="0"/>
              </a:spcBef>
              <a:spcAft>
                <a:spcPts val="0"/>
              </a:spcAft>
              <a:buClr>
                <a:schemeClr val="lt1"/>
              </a:buClr>
              <a:buSzPts val="1400"/>
              <a:buNone/>
              <a:defRPr>
                <a:solidFill>
                  <a:schemeClr val="lt1"/>
                </a:solidFill>
              </a:defRPr>
            </a:lvl2pPr>
            <a:lvl3pPr lvl="2" algn="ctr" rtl="0">
              <a:spcBef>
                <a:spcPts val="0"/>
              </a:spcBef>
              <a:spcAft>
                <a:spcPts val="0"/>
              </a:spcAft>
              <a:buClr>
                <a:schemeClr val="lt1"/>
              </a:buClr>
              <a:buSzPts val="1400"/>
              <a:buNone/>
              <a:defRPr>
                <a:solidFill>
                  <a:schemeClr val="lt1"/>
                </a:solidFill>
              </a:defRPr>
            </a:lvl3pPr>
            <a:lvl4pPr lvl="3" algn="ctr" rtl="0">
              <a:spcBef>
                <a:spcPts val="0"/>
              </a:spcBef>
              <a:spcAft>
                <a:spcPts val="0"/>
              </a:spcAft>
              <a:buClr>
                <a:schemeClr val="lt1"/>
              </a:buClr>
              <a:buSzPts val="1400"/>
              <a:buNone/>
              <a:defRPr>
                <a:solidFill>
                  <a:schemeClr val="lt1"/>
                </a:solidFill>
              </a:defRPr>
            </a:lvl4pPr>
            <a:lvl5pPr lvl="4" algn="ctr" rtl="0">
              <a:spcBef>
                <a:spcPts val="0"/>
              </a:spcBef>
              <a:spcAft>
                <a:spcPts val="0"/>
              </a:spcAft>
              <a:buClr>
                <a:schemeClr val="lt1"/>
              </a:buClr>
              <a:buSzPts val="1400"/>
              <a:buNone/>
              <a:defRPr>
                <a:solidFill>
                  <a:schemeClr val="lt1"/>
                </a:solidFill>
              </a:defRPr>
            </a:lvl5pPr>
            <a:lvl6pPr lvl="5" algn="ctr" rtl="0">
              <a:spcBef>
                <a:spcPts val="0"/>
              </a:spcBef>
              <a:spcAft>
                <a:spcPts val="0"/>
              </a:spcAft>
              <a:buClr>
                <a:schemeClr val="lt1"/>
              </a:buClr>
              <a:buSzPts val="1400"/>
              <a:buNone/>
              <a:defRPr>
                <a:solidFill>
                  <a:schemeClr val="lt1"/>
                </a:solidFill>
              </a:defRPr>
            </a:lvl6pPr>
            <a:lvl7pPr lvl="6" algn="ctr" rtl="0">
              <a:spcBef>
                <a:spcPts val="0"/>
              </a:spcBef>
              <a:spcAft>
                <a:spcPts val="0"/>
              </a:spcAft>
              <a:buClr>
                <a:schemeClr val="lt1"/>
              </a:buClr>
              <a:buSzPts val="1400"/>
              <a:buNone/>
              <a:defRPr>
                <a:solidFill>
                  <a:schemeClr val="lt1"/>
                </a:solidFill>
              </a:defRPr>
            </a:lvl7pPr>
            <a:lvl8pPr lvl="7" algn="ctr" rtl="0">
              <a:spcBef>
                <a:spcPts val="0"/>
              </a:spcBef>
              <a:spcAft>
                <a:spcPts val="0"/>
              </a:spcAft>
              <a:buClr>
                <a:schemeClr val="lt1"/>
              </a:buClr>
              <a:buSzPts val="1400"/>
              <a:buNone/>
              <a:defRPr>
                <a:solidFill>
                  <a:schemeClr val="lt1"/>
                </a:solidFill>
              </a:defRPr>
            </a:lvl8pPr>
            <a:lvl9pPr lvl="8" algn="ctr" rtl="0">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Blank Blue">
  <p:cSld name="TITLE_1_1">
    <p:bg>
      <p:bgPr>
        <a:solidFill>
          <a:schemeClr val="accent1"/>
        </a:solidFill>
        <a:effectLst/>
      </p:bgPr>
    </p:bg>
    <p:spTree>
      <p:nvGrpSpPr>
        <p:cNvPr id="1" name="Shape 6181"/>
        <p:cNvGrpSpPr/>
        <p:nvPr/>
      </p:nvGrpSpPr>
      <p:grpSpPr>
        <a:xfrm>
          <a:off x="0" y="0"/>
          <a:ext cx="0" cy="0"/>
          <a:chOff x="0" y="0"/>
          <a:chExt cx="0" cy="0"/>
        </a:xfrm>
      </p:grpSpPr>
      <p:sp>
        <p:nvSpPr>
          <p:cNvPr id="6182" name="Google Shape;6182;p94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183" name="Google Shape;6183;p944"/>
          <p:cNvSpPr txBox="1">
            <a:spLocks noGrp="1"/>
          </p:cNvSpPr>
          <p:nvPr>
            <p:ph type="subTitle" idx="1"/>
          </p:nvPr>
        </p:nvSpPr>
        <p:spPr>
          <a:xfrm>
            <a:off x="4609425" y="2614925"/>
            <a:ext cx="3257100" cy="12114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400"/>
              <a:buFont typeface="Poppins Light"/>
              <a:buNone/>
              <a:defRPr sz="1400">
                <a:solidFill>
                  <a:schemeClr val="lt2"/>
                </a:solidFill>
                <a:latin typeface="Poppins Light"/>
                <a:ea typeface="Poppins Light"/>
                <a:cs typeface="Poppins Light"/>
                <a:sym typeface="Poppins Light"/>
              </a:defRPr>
            </a:lvl1pPr>
            <a:lvl2pPr lvl="1" rtl="0">
              <a:spcBef>
                <a:spcPts val="0"/>
              </a:spcBef>
              <a:spcAft>
                <a:spcPts val="0"/>
              </a:spcAft>
              <a:buClr>
                <a:schemeClr val="lt1"/>
              </a:buClr>
              <a:buSzPts val="1000"/>
              <a:buNone/>
              <a:defRPr sz="1000">
                <a:solidFill>
                  <a:schemeClr val="lt1"/>
                </a:solidFill>
              </a:defRPr>
            </a:lvl2pPr>
            <a:lvl3pPr lvl="2" rtl="0">
              <a:spcBef>
                <a:spcPts val="0"/>
              </a:spcBef>
              <a:spcAft>
                <a:spcPts val="0"/>
              </a:spcAft>
              <a:buClr>
                <a:schemeClr val="lt1"/>
              </a:buClr>
              <a:buSzPts val="1000"/>
              <a:buNone/>
              <a:defRPr sz="1000">
                <a:solidFill>
                  <a:schemeClr val="lt1"/>
                </a:solidFill>
              </a:defRPr>
            </a:lvl3pPr>
            <a:lvl4pPr lvl="3" rtl="0">
              <a:spcBef>
                <a:spcPts val="0"/>
              </a:spcBef>
              <a:spcAft>
                <a:spcPts val="0"/>
              </a:spcAft>
              <a:buClr>
                <a:schemeClr val="lt1"/>
              </a:buClr>
              <a:buSzPts val="1000"/>
              <a:buNone/>
              <a:defRPr sz="1000">
                <a:solidFill>
                  <a:schemeClr val="lt1"/>
                </a:solidFill>
              </a:defRPr>
            </a:lvl4pPr>
            <a:lvl5pPr lvl="4" rtl="0">
              <a:spcBef>
                <a:spcPts val="0"/>
              </a:spcBef>
              <a:spcAft>
                <a:spcPts val="0"/>
              </a:spcAft>
              <a:buClr>
                <a:schemeClr val="lt1"/>
              </a:buClr>
              <a:buSzPts val="1000"/>
              <a:buNone/>
              <a:defRPr sz="1000">
                <a:solidFill>
                  <a:schemeClr val="lt1"/>
                </a:solidFill>
              </a:defRPr>
            </a:lvl5pPr>
            <a:lvl6pPr lvl="5" rtl="0">
              <a:spcBef>
                <a:spcPts val="0"/>
              </a:spcBef>
              <a:spcAft>
                <a:spcPts val="0"/>
              </a:spcAft>
              <a:buClr>
                <a:schemeClr val="lt1"/>
              </a:buClr>
              <a:buSzPts val="1000"/>
              <a:buNone/>
              <a:defRPr sz="1000">
                <a:solidFill>
                  <a:schemeClr val="lt1"/>
                </a:solidFill>
              </a:defRPr>
            </a:lvl6pPr>
            <a:lvl7pPr lvl="6" rtl="0">
              <a:spcBef>
                <a:spcPts val="0"/>
              </a:spcBef>
              <a:spcAft>
                <a:spcPts val="0"/>
              </a:spcAft>
              <a:buClr>
                <a:schemeClr val="lt1"/>
              </a:buClr>
              <a:buSzPts val="1000"/>
              <a:buNone/>
              <a:defRPr sz="1000">
                <a:solidFill>
                  <a:schemeClr val="lt1"/>
                </a:solidFill>
              </a:defRPr>
            </a:lvl7pPr>
            <a:lvl8pPr lvl="7" rtl="0">
              <a:spcBef>
                <a:spcPts val="0"/>
              </a:spcBef>
              <a:spcAft>
                <a:spcPts val="0"/>
              </a:spcAft>
              <a:buClr>
                <a:schemeClr val="lt1"/>
              </a:buClr>
              <a:buSzPts val="1000"/>
              <a:buNone/>
              <a:defRPr sz="1000">
                <a:solidFill>
                  <a:schemeClr val="lt1"/>
                </a:solidFill>
              </a:defRPr>
            </a:lvl8pPr>
            <a:lvl9pPr lvl="8" rtl="0">
              <a:spcBef>
                <a:spcPts val="0"/>
              </a:spcBef>
              <a:spcAft>
                <a:spcPts val="0"/>
              </a:spcAft>
              <a:buClr>
                <a:schemeClr val="lt1"/>
              </a:buClr>
              <a:buSzPts val="1000"/>
              <a:buNone/>
              <a:defRPr sz="1000">
                <a:solidFill>
                  <a:schemeClr val="lt1"/>
                </a:solidFill>
              </a:defRPr>
            </a:lvl9pPr>
          </a:lstStyle>
          <a:p>
            <a:endParaRPr/>
          </a:p>
        </p:txBody>
      </p:sp>
      <p:sp>
        <p:nvSpPr>
          <p:cNvPr id="6184" name="Google Shape;6184;p944"/>
          <p:cNvSpPr txBox="1">
            <a:spLocks noGrp="1"/>
          </p:cNvSpPr>
          <p:nvPr>
            <p:ph type="title"/>
          </p:nvPr>
        </p:nvSpPr>
        <p:spPr>
          <a:xfrm>
            <a:off x="4610800" y="805300"/>
            <a:ext cx="3503400" cy="18795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1"/>
              </a:buClr>
              <a:buSzPts val="3000"/>
              <a:buFont typeface="Poppins ExtraBold"/>
              <a:buNone/>
              <a:defRPr sz="30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100"/>
              <a:buNone/>
              <a:defRPr sz="4100">
                <a:solidFill>
                  <a:schemeClr val="lt1"/>
                </a:solidFill>
              </a:defRPr>
            </a:lvl2pPr>
            <a:lvl3pPr lvl="2" rtl="0">
              <a:spcBef>
                <a:spcPts val="0"/>
              </a:spcBef>
              <a:spcAft>
                <a:spcPts val="0"/>
              </a:spcAft>
              <a:buClr>
                <a:schemeClr val="lt1"/>
              </a:buClr>
              <a:buSzPts val="4100"/>
              <a:buNone/>
              <a:defRPr sz="4100">
                <a:solidFill>
                  <a:schemeClr val="lt1"/>
                </a:solidFill>
              </a:defRPr>
            </a:lvl3pPr>
            <a:lvl4pPr lvl="3" rtl="0">
              <a:spcBef>
                <a:spcPts val="0"/>
              </a:spcBef>
              <a:spcAft>
                <a:spcPts val="0"/>
              </a:spcAft>
              <a:buClr>
                <a:schemeClr val="lt1"/>
              </a:buClr>
              <a:buSzPts val="4100"/>
              <a:buNone/>
              <a:defRPr sz="4100">
                <a:solidFill>
                  <a:schemeClr val="lt1"/>
                </a:solidFill>
              </a:defRPr>
            </a:lvl4pPr>
            <a:lvl5pPr lvl="4" rtl="0">
              <a:spcBef>
                <a:spcPts val="0"/>
              </a:spcBef>
              <a:spcAft>
                <a:spcPts val="0"/>
              </a:spcAft>
              <a:buClr>
                <a:schemeClr val="lt1"/>
              </a:buClr>
              <a:buSzPts val="4100"/>
              <a:buNone/>
              <a:defRPr sz="4100">
                <a:solidFill>
                  <a:schemeClr val="lt1"/>
                </a:solidFill>
              </a:defRPr>
            </a:lvl5pPr>
            <a:lvl6pPr lvl="5" rtl="0">
              <a:spcBef>
                <a:spcPts val="0"/>
              </a:spcBef>
              <a:spcAft>
                <a:spcPts val="0"/>
              </a:spcAft>
              <a:buClr>
                <a:schemeClr val="lt1"/>
              </a:buClr>
              <a:buSzPts val="4100"/>
              <a:buNone/>
              <a:defRPr sz="4100">
                <a:solidFill>
                  <a:schemeClr val="lt1"/>
                </a:solidFill>
              </a:defRPr>
            </a:lvl6pPr>
            <a:lvl7pPr lvl="6" rtl="0">
              <a:spcBef>
                <a:spcPts val="0"/>
              </a:spcBef>
              <a:spcAft>
                <a:spcPts val="0"/>
              </a:spcAft>
              <a:buClr>
                <a:schemeClr val="lt1"/>
              </a:buClr>
              <a:buSzPts val="4100"/>
              <a:buNone/>
              <a:defRPr sz="4100">
                <a:solidFill>
                  <a:schemeClr val="lt1"/>
                </a:solidFill>
              </a:defRPr>
            </a:lvl7pPr>
            <a:lvl8pPr lvl="7" rtl="0">
              <a:spcBef>
                <a:spcPts val="0"/>
              </a:spcBef>
              <a:spcAft>
                <a:spcPts val="0"/>
              </a:spcAft>
              <a:buClr>
                <a:schemeClr val="lt1"/>
              </a:buClr>
              <a:buSzPts val="4100"/>
              <a:buNone/>
              <a:defRPr sz="4100">
                <a:solidFill>
                  <a:schemeClr val="lt1"/>
                </a:solidFill>
              </a:defRPr>
            </a:lvl8pPr>
            <a:lvl9pPr lvl="8" rtl="0">
              <a:spcBef>
                <a:spcPts val="0"/>
              </a:spcBef>
              <a:spcAft>
                <a:spcPts val="0"/>
              </a:spcAft>
              <a:buClr>
                <a:schemeClr val="lt1"/>
              </a:buClr>
              <a:buSzPts val="4100"/>
              <a:buNone/>
              <a:defRPr sz="4100">
                <a:solidFill>
                  <a:schemeClr val="lt1"/>
                </a:solidFill>
              </a:defRPr>
            </a:lvl9pPr>
          </a:lstStyle>
          <a:p>
            <a:endParaRPr/>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Photography 02">
  <p:cSld name="TITLE_1_1_1">
    <p:bg>
      <p:bgPr>
        <a:solidFill>
          <a:schemeClr val="lt1"/>
        </a:solidFill>
        <a:effectLst/>
      </p:bgPr>
    </p:bg>
    <p:spTree>
      <p:nvGrpSpPr>
        <p:cNvPr id="1" name="Shape 6185"/>
        <p:cNvGrpSpPr/>
        <p:nvPr/>
      </p:nvGrpSpPr>
      <p:grpSpPr>
        <a:xfrm>
          <a:off x="0" y="0"/>
          <a:ext cx="0" cy="0"/>
          <a:chOff x="0" y="0"/>
          <a:chExt cx="0" cy="0"/>
        </a:xfrm>
      </p:grpSpPr>
      <p:sp>
        <p:nvSpPr>
          <p:cNvPr id="6186" name="Google Shape;6186;p94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6187" name="Google Shape;6187;p945" descr="Combo 13.png"/>
          <p:cNvPicPr preferRelativeResize="0"/>
          <p:nvPr/>
        </p:nvPicPr>
        <p:blipFill rotWithShape="1">
          <a:blip r:embed="rId2">
            <a:alphaModFix/>
          </a:blip>
          <a:srcRect/>
          <a:stretch/>
        </p:blipFill>
        <p:spPr>
          <a:xfrm>
            <a:off x="6596701" y="2405091"/>
            <a:ext cx="3147372" cy="2776507"/>
          </a:xfrm>
          <a:prstGeom prst="rect">
            <a:avLst/>
          </a:prstGeom>
          <a:noFill/>
          <a:ln>
            <a:noFill/>
          </a:ln>
        </p:spPr>
      </p:pic>
      <p:pic>
        <p:nvPicPr>
          <p:cNvPr id="6188" name="Google Shape;6188;p945" descr="Group 634611.png"/>
          <p:cNvPicPr preferRelativeResize="0"/>
          <p:nvPr/>
        </p:nvPicPr>
        <p:blipFill rotWithShape="1">
          <a:blip r:embed="rId3">
            <a:alphaModFix/>
          </a:blip>
          <a:srcRect/>
          <a:stretch/>
        </p:blipFill>
        <p:spPr>
          <a:xfrm>
            <a:off x="0" y="3138662"/>
            <a:ext cx="2877797" cy="2004838"/>
          </a:xfrm>
          <a:prstGeom prst="rect">
            <a:avLst/>
          </a:prstGeom>
          <a:noFill/>
          <a:ln>
            <a:noFill/>
          </a:ln>
        </p:spPr>
      </p:pic>
      <p:pic>
        <p:nvPicPr>
          <p:cNvPr id="6189" name="Google Shape;6189;p945" descr="Group 634610.png"/>
          <p:cNvPicPr preferRelativeResize="0"/>
          <p:nvPr/>
        </p:nvPicPr>
        <p:blipFill rotWithShape="1">
          <a:blip r:embed="rId4">
            <a:alphaModFix/>
          </a:blip>
          <a:srcRect/>
          <a:stretch/>
        </p:blipFill>
        <p:spPr>
          <a:xfrm>
            <a:off x="6394743" y="-460735"/>
            <a:ext cx="3036196" cy="2571752"/>
          </a:xfrm>
          <a:prstGeom prst="rect">
            <a:avLst/>
          </a:prstGeom>
          <a:noFill/>
          <a:ln>
            <a:noFill/>
          </a:ln>
        </p:spPr>
      </p:pic>
      <p:sp>
        <p:nvSpPr>
          <p:cNvPr id="6190" name="Google Shape;6190;p945"/>
          <p:cNvSpPr txBox="1">
            <a:spLocks noGrp="1"/>
          </p:cNvSpPr>
          <p:nvPr>
            <p:ph type="title"/>
          </p:nvPr>
        </p:nvSpPr>
        <p:spPr>
          <a:xfrm>
            <a:off x="2000400" y="1079400"/>
            <a:ext cx="51432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000"/>
              <a:buFont typeface="Poppins ExtraBold"/>
              <a:buNone/>
              <a:defRPr sz="4000" b="0">
                <a:latin typeface="Poppins ExtraBold"/>
                <a:ea typeface="Poppins ExtraBold"/>
                <a:cs typeface="Poppins ExtraBold"/>
                <a:sym typeface="Poppins ExtraBold"/>
              </a:defRPr>
            </a:lvl1pPr>
            <a:lvl2pPr lvl="1" algn="ctr" rtl="0">
              <a:spcBef>
                <a:spcPts val="0"/>
              </a:spcBef>
              <a:spcAft>
                <a:spcPts val="0"/>
              </a:spcAft>
              <a:buSzPts val="4100"/>
              <a:buNone/>
              <a:defRPr sz="4100"/>
            </a:lvl2pPr>
            <a:lvl3pPr lvl="2" algn="ctr" rtl="0">
              <a:spcBef>
                <a:spcPts val="0"/>
              </a:spcBef>
              <a:spcAft>
                <a:spcPts val="0"/>
              </a:spcAft>
              <a:buSzPts val="4100"/>
              <a:buNone/>
              <a:defRPr sz="4100"/>
            </a:lvl3pPr>
            <a:lvl4pPr lvl="3" algn="ctr" rtl="0">
              <a:spcBef>
                <a:spcPts val="0"/>
              </a:spcBef>
              <a:spcAft>
                <a:spcPts val="0"/>
              </a:spcAft>
              <a:buSzPts val="4100"/>
              <a:buNone/>
              <a:defRPr sz="4100"/>
            </a:lvl4pPr>
            <a:lvl5pPr lvl="4" algn="ctr" rtl="0">
              <a:spcBef>
                <a:spcPts val="0"/>
              </a:spcBef>
              <a:spcAft>
                <a:spcPts val="0"/>
              </a:spcAft>
              <a:buSzPts val="4100"/>
              <a:buNone/>
              <a:defRPr sz="4100"/>
            </a:lvl5pPr>
            <a:lvl6pPr lvl="5" algn="ctr" rtl="0">
              <a:spcBef>
                <a:spcPts val="0"/>
              </a:spcBef>
              <a:spcAft>
                <a:spcPts val="0"/>
              </a:spcAft>
              <a:buSzPts val="4100"/>
              <a:buNone/>
              <a:defRPr sz="4100"/>
            </a:lvl6pPr>
            <a:lvl7pPr lvl="6" algn="ctr" rtl="0">
              <a:spcBef>
                <a:spcPts val="0"/>
              </a:spcBef>
              <a:spcAft>
                <a:spcPts val="0"/>
              </a:spcAft>
              <a:buSzPts val="4100"/>
              <a:buNone/>
              <a:defRPr sz="4100"/>
            </a:lvl7pPr>
            <a:lvl8pPr lvl="7" algn="ctr" rtl="0">
              <a:spcBef>
                <a:spcPts val="0"/>
              </a:spcBef>
              <a:spcAft>
                <a:spcPts val="0"/>
              </a:spcAft>
              <a:buSzPts val="4100"/>
              <a:buNone/>
              <a:defRPr sz="4100"/>
            </a:lvl8pPr>
            <a:lvl9pPr lvl="8" algn="ctr" rtl="0">
              <a:spcBef>
                <a:spcPts val="0"/>
              </a:spcBef>
              <a:spcAft>
                <a:spcPts val="0"/>
              </a:spcAft>
              <a:buSzPts val="4100"/>
              <a:buNone/>
              <a:defRPr sz="4100"/>
            </a:lvl9pPr>
          </a:lstStyle>
          <a:p>
            <a:endParaRPr/>
          </a:p>
        </p:txBody>
      </p:sp>
      <p:sp>
        <p:nvSpPr>
          <p:cNvPr id="6191" name="Google Shape;6191;p945"/>
          <p:cNvSpPr txBox="1">
            <a:spLocks noGrp="1"/>
          </p:cNvSpPr>
          <p:nvPr>
            <p:ph type="subTitle" idx="1"/>
          </p:nvPr>
        </p:nvSpPr>
        <p:spPr>
          <a:xfrm>
            <a:off x="2225775" y="2548950"/>
            <a:ext cx="4692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
              <a:buFont typeface="Poppins Light"/>
              <a:buNone/>
              <a:defRPr sz="1200">
                <a:latin typeface="Poppins Light"/>
                <a:ea typeface="Poppins Light"/>
                <a:cs typeface="Poppins Light"/>
                <a:sym typeface="Poppins Light"/>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Photography 02 1">
  <p:cSld name="TITLE_1_1_1_1">
    <p:bg>
      <p:bgPr>
        <a:solidFill>
          <a:schemeClr val="dk1"/>
        </a:solidFill>
        <a:effectLst/>
      </p:bgPr>
    </p:bg>
    <p:spTree>
      <p:nvGrpSpPr>
        <p:cNvPr id="1" name="Shape 6192"/>
        <p:cNvGrpSpPr/>
        <p:nvPr/>
      </p:nvGrpSpPr>
      <p:grpSpPr>
        <a:xfrm>
          <a:off x="0" y="0"/>
          <a:ext cx="0" cy="0"/>
          <a:chOff x="0" y="0"/>
          <a:chExt cx="0" cy="0"/>
        </a:xfrm>
      </p:grpSpPr>
      <p:sp>
        <p:nvSpPr>
          <p:cNvPr id="6193" name="Google Shape;6193;p94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194" name="Google Shape;6194;p946"/>
          <p:cNvSpPr txBox="1">
            <a:spLocks noGrp="1"/>
          </p:cNvSpPr>
          <p:nvPr>
            <p:ph type="title"/>
          </p:nvPr>
        </p:nvSpPr>
        <p:spPr>
          <a:xfrm>
            <a:off x="2089925" y="1079400"/>
            <a:ext cx="4964400" cy="1305000"/>
          </a:xfrm>
          <a:prstGeom prst="rect">
            <a:avLst/>
          </a:prstGeom>
        </p:spPr>
        <p:txBody>
          <a:bodyPr spcFirstLastPara="1" wrap="square" lIns="91425" tIns="91425" rIns="91425" bIns="91425" anchor="b" anchorCtr="0">
            <a:normAutofit/>
          </a:bodyPr>
          <a:lstStyle>
            <a:lvl1pPr lvl="0" algn="ctr" rtl="0">
              <a:spcBef>
                <a:spcPts val="0"/>
              </a:spcBef>
              <a:spcAft>
                <a:spcPts val="0"/>
              </a:spcAft>
              <a:buClr>
                <a:schemeClr val="lt1"/>
              </a:buClr>
              <a:buSzPts val="4000"/>
              <a:buFont typeface="Poppins ExtraBold"/>
              <a:buNone/>
              <a:defRPr sz="4000" b="0">
                <a:solidFill>
                  <a:schemeClr val="lt1"/>
                </a:solidFill>
                <a:latin typeface="Poppins ExtraBold"/>
                <a:ea typeface="Poppins ExtraBold"/>
                <a:cs typeface="Poppins ExtraBold"/>
                <a:sym typeface="Poppins ExtraBold"/>
              </a:defRPr>
            </a:lvl1pPr>
            <a:lvl2pPr lvl="1" algn="ctr" rtl="0">
              <a:spcBef>
                <a:spcPts val="0"/>
              </a:spcBef>
              <a:spcAft>
                <a:spcPts val="0"/>
              </a:spcAft>
              <a:buClr>
                <a:schemeClr val="lt1"/>
              </a:buClr>
              <a:buSzPts val="4100"/>
              <a:buNone/>
              <a:defRPr sz="4100">
                <a:solidFill>
                  <a:schemeClr val="lt1"/>
                </a:solidFill>
              </a:defRPr>
            </a:lvl2pPr>
            <a:lvl3pPr lvl="2" algn="ctr" rtl="0">
              <a:spcBef>
                <a:spcPts val="0"/>
              </a:spcBef>
              <a:spcAft>
                <a:spcPts val="0"/>
              </a:spcAft>
              <a:buClr>
                <a:schemeClr val="lt1"/>
              </a:buClr>
              <a:buSzPts val="4100"/>
              <a:buNone/>
              <a:defRPr sz="4100">
                <a:solidFill>
                  <a:schemeClr val="lt1"/>
                </a:solidFill>
              </a:defRPr>
            </a:lvl3pPr>
            <a:lvl4pPr lvl="3" algn="ctr" rtl="0">
              <a:spcBef>
                <a:spcPts val="0"/>
              </a:spcBef>
              <a:spcAft>
                <a:spcPts val="0"/>
              </a:spcAft>
              <a:buClr>
                <a:schemeClr val="lt1"/>
              </a:buClr>
              <a:buSzPts val="4100"/>
              <a:buNone/>
              <a:defRPr sz="4100">
                <a:solidFill>
                  <a:schemeClr val="lt1"/>
                </a:solidFill>
              </a:defRPr>
            </a:lvl4pPr>
            <a:lvl5pPr lvl="4" algn="ctr" rtl="0">
              <a:spcBef>
                <a:spcPts val="0"/>
              </a:spcBef>
              <a:spcAft>
                <a:spcPts val="0"/>
              </a:spcAft>
              <a:buClr>
                <a:schemeClr val="lt1"/>
              </a:buClr>
              <a:buSzPts val="4100"/>
              <a:buNone/>
              <a:defRPr sz="4100">
                <a:solidFill>
                  <a:schemeClr val="lt1"/>
                </a:solidFill>
              </a:defRPr>
            </a:lvl5pPr>
            <a:lvl6pPr lvl="5" algn="ctr" rtl="0">
              <a:spcBef>
                <a:spcPts val="0"/>
              </a:spcBef>
              <a:spcAft>
                <a:spcPts val="0"/>
              </a:spcAft>
              <a:buClr>
                <a:schemeClr val="lt1"/>
              </a:buClr>
              <a:buSzPts val="4100"/>
              <a:buNone/>
              <a:defRPr sz="4100">
                <a:solidFill>
                  <a:schemeClr val="lt1"/>
                </a:solidFill>
              </a:defRPr>
            </a:lvl6pPr>
            <a:lvl7pPr lvl="6" algn="ctr" rtl="0">
              <a:spcBef>
                <a:spcPts val="0"/>
              </a:spcBef>
              <a:spcAft>
                <a:spcPts val="0"/>
              </a:spcAft>
              <a:buClr>
                <a:schemeClr val="lt1"/>
              </a:buClr>
              <a:buSzPts val="4100"/>
              <a:buNone/>
              <a:defRPr sz="4100">
                <a:solidFill>
                  <a:schemeClr val="lt1"/>
                </a:solidFill>
              </a:defRPr>
            </a:lvl7pPr>
            <a:lvl8pPr lvl="7" algn="ctr" rtl="0">
              <a:spcBef>
                <a:spcPts val="0"/>
              </a:spcBef>
              <a:spcAft>
                <a:spcPts val="0"/>
              </a:spcAft>
              <a:buClr>
                <a:schemeClr val="lt1"/>
              </a:buClr>
              <a:buSzPts val="4100"/>
              <a:buNone/>
              <a:defRPr sz="4100">
                <a:solidFill>
                  <a:schemeClr val="lt1"/>
                </a:solidFill>
              </a:defRPr>
            </a:lvl8pPr>
            <a:lvl9pPr lvl="8" algn="ctr" rtl="0">
              <a:spcBef>
                <a:spcPts val="0"/>
              </a:spcBef>
              <a:spcAft>
                <a:spcPts val="0"/>
              </a:spcAft>
              <a:buClr>
                <a:schemeClr val="lt1"/>
              </a:buClr>
              <a:buSzPts val="4100"/>
              <a:buNone/>
              <a:defRPr sz="4100">
                <a:solidFill>
                  <a:schemeClr val="lt1"/>
                </a:solidFill>
              </a:defRPr>
            </a:lvl9pPr>
          </a:lstStyle>
          <a:p>
            <a:endParaRPr/>
          </a:p>
        </p:txBody>
      </p:sp>
      <p:sp>
        <p:nvSpPr>
          <p:cNvPr id="6195" name="Google Shape;6195;p946"/>
          <p:cNvSpPr txBox="1">
            <a:spLocks noGrp="1"/>
          </p:cNvSpPr>
          <p:nvPr>
            <p:ph type="subTitle" idx="1"/>
          </p:nvPr>
        </p:nvSpPr>
        <p:spPr>
          <a:xfrm>
            <a:off x="2612750" y="2548950"/>
            <a:ext cx="3918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algn="ctr" rtl="0">
              <a:spcBef>
                <a:spcPts val="0"/>
              </a:spcBef>
              <a:spcAft>
                <a:spcPts val="0"/>
              </a:spcAft>
              <a:buClr>
                <a:schemeClr val="lt2"/>
              </a:buClr>
              <a:buSzPts val="1600"/>
              <a:buNone/>
              <a:defRPr sz="1600">
                <a:solidFill>
                  <a:schemeClr val="lt2"/>
                </a:solidFill>
              </a:defRPr>
            </a:lvl2pPr>
            <a:lvl3pPr lvl="2" algn="ctr" rtl="0">
              <a:spcBef>
                <a:spcPts val="0"/>
              </a:spcBef>
              <a:spcAft>
                <a:spcPts val="0"/>
              </a:spcAft>
              <a:buClr>
                <a:schemeClr val="lt2"/>
              </a:buClr>
              <a:buSzPts val="1600"/>
              <a:buNone/>
              <a:defRPr sz="1600">
                <a:solidFill>
                  <a:schemeClr val="lt2"/>
                </a:solidFill>
              </a:defRPr>
            </a:lvl3pPr>
            <a:lvl4pPr lvl="3" algn="ctr" rtl="0">
              <a:spcBef>
                <a:spcPts val="0"/>
              </a:spcBef>
              <a:spcAft>
                <a:spcPts val="0"/>
              </a:spcAft>
              <a:buClr>
                <a:schemeClr val="lt2"/>
              </a:buClr>
              <a:buSzPts val="1600"/>
              <a:buNone/>
              <a:defRPr sz="1600">
                <a:solidFill>
                  <a:schemeClr val="lt2"/>
                </a:solidFill>
              </a:defRPr>
            </a:lvl4pPr>
            <a:lvl5pPr lvl="4" algn="ctr" rtl="0">
              <a:spcBef>
                <a:spcPts val="0"/>
              </a:spcBef>
              <a:spcAft>
                <a:spcPts val="0"/>
              </a:spcAft>
              <a:buClr>
                <a:schemeClr val="lt2"/>
              </a:buClr>
              <a:buSzPts val="1600"/>
              <a:buNone/>
              <a:defRPr sz="1600">
                <a:solidFill>
                  <a:schemeClr val="lt2"/>
                </a:solidFill>
              </a:defRPr>
            </a:lvl5pPr>
            <a:lvl6pPr lvl="5" algn="ctr" rtl="0">
              <a:spcBef>
                <a:spcPts val="0"/>
              </a:spcBef>
              <a:spcAft>
                <a:spcPts val="0"/>
              </a:spcAft>
              <a:buClr>
                <a:schemeClr val="lt2"/>
              </a:buClr>
              <a:buSzPts val="1600"/>
              <a:buNone/>
              <a:defRPr sz="1600">
                <a:solidFill>
                  <a:schemeClr val="lt2"/>
                </a:solidFill>
              </a:defRPr>
            </a:lvl6pPr>
            <a:lvl7pPr lvl="6" algn="ctr" rtl="0">
              <a:spcBef>
                <a:spcPts val="0"/>
              </a:spcBef>
              <a:spcAft>
                <a:spcPts val="0"/>
              </a:spcAft>
              <a:buClr>
                <a:schemeClr val="lt2"/>
              </a:buClr>
              <a:buSzPts val="1600"/>
              <a:buNone/>
              <a:defRPr sz="1600">
                <a:solidFill>
                  <a:schemeClr val="lt2"/>
                </a:solidFill>
              </a:defRPr>
            </a:lvl7pPr>
            <a:lvl8pPr lvl="7" algn="ctr" rtl="0">
              <a:spcBef>
                <a:spcPts val="0"/>
              </a:spcBef>
              <a:spcAft>
                <a:spcPts val="0"/>
              </a:spcAft>
              <a:buClr>
                <a:schemeClr val="lt2"/>
              </a:buClr>
              <a:buSzPts val="1600"/>
              <a:buNone/>
              <a:defRPr sz="1600">
                <a:solidFill>
                  <a:schemeClr val="lt2"/>
                </a:solidFill>
              </a:defRPr>
            </a:lvl8pPr>
            <a:lvl9pPr lvl="8" algn="ctr" rtl="0">
              <a:spcBef>
                <a:spcPts val="0"/>
              </a:spcBef>
              <a:spcAft>
                <a:spcPts val="0"/>
              </a:spcAft>
              <a:buClr>
                <a:schemeClr val="lt2"/>
              </a:buClr>
              <a:buSzPts val="1600"/>
              <a:buNone/>
              <a:defRPr sz="1600">
                <a:solidFill>
                  <a:schemeClr val="lt2"/>
                </a:solidFill>
              </a:defRPr>
            </a:lvl9pPr>
          </a:lstStyle>
          <a:p>
            <a:endParaRPr/>
          </a:p>
        </p:txBody>
      </p:sp>
      <p:pic>
        <p:nvPicPr>
          <p:cNvPr id="6196" name="Google Shape;6196;p946" descr="star 12.png"/>
          <p:cNvPicPr preferRelativeResize="0"/>
          <p:nvPr/>
        </p:nvPicPr>
        <p:blipFill rotWithShape="1">
          <a:blip r:embed="rId2">
            <a:alphaModFix/>
          </a:blip>
          <a:srcRect/>
          <a:stretch/>
        </p:blipFill>
        <p:spPr>
          <a:xfrm>
            <a:off x="3925588" y="4123845"/>
            <a:ext cx="209550" cy="228600"/>
          </a:xfrm>
          <a:prstGeom prst="rect">
            <a:avLst/>
          </a:prstGeom>
          <a:noFill/>
          <a:ln>
            <a:noFill/>
          </a:ln>
        </p:spPr>
      </p:pic>
      <p:sp>
        <p:nvSpPr>
          <p:cNvPr id="6197" name="Google Shape;6197;p946"/>
          <p:cNvSpPr/>
          <p:nvPr/>
        </p:nvSpPr>
        <p:spPr>
          <a:xfrm>
            <a:off x="6712774" y="2451974"/>
            <a:ext cx="2497932" cy="2384208"/>
          </a:xfrm>
          <a:custGeom>
            <a:avLst/>
            <a:gdLst/>
            <a:ahLst/>
            <a:cxnLst/>
            <a:rect l="l" t="t" r="r" b="b"/>
            <a:pathLst>
              <a:path w="21600" h="21600" extrusionOk="0">
                <a:moveTo>
                  <a:pt x="10435" y="0"/>
                </a:moveTo>
                <a:lnTo>
                  <a:pt x="21600" y="9163"/>
                </a:lnTo>
                <a:lnTo>
                  <a:pt x="21374" y="21600"/>
                </a:lnTo>
                <a:lnTo>
                  <a:pt x="0" y="13919"/>
                </a:lnTo>
                <a:lnTo>
                  <a:pt x="10435"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198" name="Google Shape;6198;p946" descr="iStock-1424568979 1.png"/>
          <p:cNvPicPr preferRelativeResize="0"/>
          <p:nvPr/>
        </p:nvPicPr>
        <p:blipFill rotWithShape="1">
          <a:blip r:embed="rId3">
            <a:alphaModFix/>
          </a:blip>
          <a:srcRect/>
          <a:stretch/>
        </p:blipFill>
        <p:spPr>
          <a:xfrm>
            <a:off x="3456861" y="2451963"/>
            <a:ext cx="5725555" cy="2691525"/>
          </a:xfrm>
          <a:prstGeom prst="rect">
            <a:avLst/>
          </a:prstGeom>
          <a:noFill/>
          <a:ln>
            <a:noFill/>
          </a:ln>
        </p:spPr>
      </p:pic>
      <p:sp>
        <p:nvSpPr>
          <p:cNvPr id="6199" name="Google Shape;6199;p946"/>
          <p:cNvSpPr/>
          <p:nvPr/>
        </p:nvSpPr>
        <p:spPr>
          <a:xfrm>
            <a:off x="-108050" y="3866720"/>
            <a:ext cx="973512" cy="525258"/>
          </a:xfrm>
          <a:custGeom>
            <a:avLst/>
            <a:gdLst/>
            <a:ahLst/>
            <a:cxnLst/>
            <a:rect l="l" t="t" r="r" b="b"/>
            <a:pathLst>
              <a:path w="21600" h="21600" extrusionOk="0">
                <a:moveTo>
                  <a:pt x="0" y="15909"/>
                </a:moveTo>
                <a:lnTo>
                  <a:pt x="18596" y="0"/>
                </a:lnTo>
                <a:lnTo>
                  <a:pt x="21600" y="9852"/>
                </a:lnTo>
                <a:lnTo>
                  <a:pt x="9604" y="21600"/>
                </a:lnTo>
                <a:lnTo>
                  <a:pt x="875" y="19280"/>
                </a:lnTo>
                <a:lnTo>
                  <a:pt x="0" y="15909"/>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200" name="Google Shape;6200;p946" descr="dada_design-7GANCDZE2HM-unsplash.png"/>
          <p:cNvPicPr preferRelativeResize="0"/>
          <p:nvPr/>
        </p:nvPicPr>
        <p:blipFill rotWithShape="1">
          <a:blip r:embed="rId4">
            <a:alphaModFix/>
          </a:blip>
          <a:srcRect/>
          <a:stretch/>
        </p:blipFill>
        <p:spPr>
          <a:xfrm>
            <a:off x="-5102" y="2384400"/>
            <a:ext cx="2849869" cy="2759099"/>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Screenshot 01">
  <p:cSld name="TITLE_1_1_1_1_1_1">
    <p:bg>
      <p:bgPr>
        <a:solidFill>
          <a:schemeClr val="lt1"/>
        </a:solidFill>
        <a:effectLst/>
      </p:bgPr>
    </p:bg>
    <p:spTree>
      <p:nvGrpSpPr>
        <p:cNvPr id="1" name="Shape 6201"/>
        <p:cNvGrpSpPr/>
        <p:nvPr/>
      </p:nvGrpSpPr>
      <p:grpSpPr>
        <a:xfrm>
          <a:off x="0" y="0"/>
          <a:ext cx="0" cy="0"/>
          <a:chOff x="0" y="0"/>
          <a:chExt cx="0" cy="0"/>
        </a:xfrm>
      </p:grpSpPr>
      <p:sp>
        <p:nvSpPr>
          <p:cNvPr id="6202" name="Google Shape;6202;p947"/>
          <p:cNvSpPr>
            <a:spLocks noGrp="1"/>
          </p:cNvSpPr>
          <p:nvPr>
            <p:ph type="pic" idx="2"/>
          </p:nvPr>
        </p:nvSpPr>
        <p:spPr>
          <a:xfrm>
            <a:off x="387100" y="288125"/>
            <a:ext cx="8364000" cy="4567200"/>
          </a:xfrm>
          <a:prstGeom prst="roundRect">
            <a:avLst>
              <a:gd name="adj" fmla="val 152"/>
            </a:avLst>
          </a:prstGeom>
          <a:noFill/>
          <a:ln>
            <a:noFill/>
          </a:ln>
        </p:spPr>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Screenshot 02">
  <p:cSld name="TITLE_1_1_1_1_1_1_1">
    <p:bg>
      <p:bgPr>
        <a:solidFill>
          <a:schemeClr val="lt1"/>
        </a:solidFill>
        <a:effectLst/>
      </p:bgPr>
    </p:bg>
    <p:spTree>
      <p:nvGrpSpPr>
        <p:cNvPr id="1" name="Shape 6203"/>
        <p:cNvGrpSpPr/>
        <p:nvPr/>
      </p:nvGrpSpPr>
      <p:grpSpPr>
        <a:xfrm>
          <a:off x="0" y="0"/>
          <a:ext cx="0" cy="0"/>
          <a:chOff x="0" y="0"/>
          <a:chExt cx="0" cy="0"/>
        </a:xfrm>
      </p:grpSpPr>
      <p:sp>
        <p:nvSpPr>
          <p:cNvPr id="6204" name="Google Shape;6204;p948"/>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Screenshot 03">
  <p:cSld name="TITLE_1_1_1_1_1_1_1_1">
    <p:bg>
      <p:bgPr>
        <a:solidFill>
          <a:schemeClr val="accent1"/>
        </a:solidFill>
        <a:effectLst/>
      </p:bgPr>
    </p:bg>
    <p:spTree>
      <p:nvGrpSpPr>
        <p:cNvPr id="1" name="Shape 6205"/>
        <p:cNvGrpSpPr/>
        <p:nvPr/>
      </p:nvGrpSpPr>
      <p:grpSpPr>
        <a:xfrm>
          <a:off x="0" y="0"/>
          <a:ext cx="0" cy="0"/>
          <a:chOff x="0" y="0"/>
          <a:chExt cx="0" cy="0"/>
        </a:xfrm>
      </p:grpSpPr>
      <p:sp>
        <p:nvSpPr>
          <p:cNvPr id="6206" name="Google Shape;6206;p949"/>
          <p:cNvSpPr>
            <a:spLocks noGrp="1"/>
          </p:cNvSpPr>
          <p:nvPr>
            <p:ph type="pic" idx="2"/>
          </p:nvPr>
        </p:nvSpPr>
        <p:spPr>
          <a:xfrm>
            <a:off x="953025" y="1122425"/>
            <a:ext cx="7238100" cy="4021200"/>
          </a:xfrm>
          <a:prstGeom prst="roundRect">
            <a:avLst>
              <a:gd name="adj" fmla="val 152"/>
            </a:avLst>
          </a:prstGeom>
          <a:noFill/>
          <a:ln>
            <a:noFill/>
          </a:ln>
        </p:spPr>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613"/>
        <p:cNvGrpSpPr/>
        <p:nvPr/>
      </p:nvGrpSpPr>
      <p:grpSpPr>
        <a:xfrm>
          <a:off x="0" y="0"/>
          <a:ext cx="0" cy="0"/>
          <a:chOff x="0" y="0"/>
          <a:chExt cx="0" cy="0"/>
        </a:xfrm>
      </p:grpSpPr>
      <p:sp>
        <p:nvSpPr>
          <p:cNvPr id="614" name="Google Shape;614;p96"/>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15" name="Google Shape;615;p96"/>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616" name="Google Shape;616;p96"/>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Screenshot 04">
  <p:cSld name="TITLE_1_1_1_1_1_1_1_1_1">
    <p:bg>
      <p:bgPr>
        <a:solidFill>
          <a:schemeClr val="lt1"/>
        </a:solidFill>
        <a:effectLst/>
      </p:bgPr>
    </p:bg>
    <p:spTree>
      <p:nvGrpSpPr>
        <p:cNvPr id="1" name="Shape 6207"/>
        <p:cNvGrpSpPr/>
        <p:nvPr/>
      </p:nvGrpSpPr>
      <p:grpSpPr>
        <a:xfrm>
          <a:off x="0" y="0"/>
          <a:ext cx="0" cy="0"/>
          <a:chOff x="0" y="0"/>
          <a:chExt cx="0" cy="0"/>
        </a:xfrm>
      </p:grpSpPr>
      <p:sp>
        <p:nvSpPr>
          <p:cNvPr id="6208" name="Google Shape;6208;p950"/>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Screenshot 05">
  <p:cSld name="TITLE_1_1_1_1_1_1_1_1_1_1">
    <p:bg>
      <p:bgPr>
        <a:solidFill>
          <a:schemeClr val="accent1"/>
        </a:solidFill>
        <a:effectLst/>
      </p:bgPr>
    </p:bg>
    <p:spTree>
      <p:nvGrpSpPr>
        <p:cNvPr id="1" name="Shape 6209"/>
        <p:cNvGrpSpPr/>
        <p:nvPr/>
      </p:nvGrpSpPr>
      <p:grpSpPr>
        <a:xfrm>
          <a:off x="0" y="0"/>
          <a:ext cx="0" cy="0"/>
          <a:chOff x="0" y="0"/>
          <a:chExt cx="0" cy="0"/>
        </a:xfrm>
      </p:grpSpPr>
      <p:sp>
        <p:nvSpPr>
          <p:cNvPr id="6210" name="Google Shape;6210;p951"/>
          <p:cNvSpPr>
            <a:spLocks noGrp="1"/>
          </p:cNvSpPr>
          <p:nvPr>
            <p:ph type="pic" idx="2"/>
          </p:nvPr>
        </p:nvSpPr>
        <p:spPr>
          <a:xfrm>
            <a:off x="3369750" y="1411900"/>
            <a:ext cx="5774100" cy="3731700"/>
          </a:xfrm>
          <a:prstGeom prst="roundRect">
            <a:avLst>
              <a:gd name="adj" fmla="val 152"/>
            </a:avLst>
          </a:prstGeom>
          <a:noFill/>
          <a:ln>
            <a:noFill/>
          </a:ln>
        </p:spPr>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Closing 01">
  <p:cSld name="CUSTOM_1">
    <p:spTree>
      <p:nvGrpSpPr>
        <p:cNvPr id="1" name="Shape 6211"/>
        <p:cNvGrpSpPr/>
        <p:nvPr/>
      </p:nvGrpSpPr>
      <p:grpSpPr>
        <a:xfrm>
          <a:off x="0" y="0"/>
          <a:ext cx="0" cy="0"/>
          <a:chOff x="0" y="0"/>
          <a:chExt cx="0" cy="0"/>
        </a:xfrm>
      </p:grpSpPr>
      <p:pic>
        <p:nvPicPr>
          <p:cNvPr id="6212" name="Google Shape;6212;p952" descr="horizontal-logo-gradient-blue-atlassian.svg"/>
          <p:cNvPicPr preferRelativeResize="0"/>
          <p:nvPr/>
        </p:nvPicPr>
        <p:blipFill rotWithShape="1">
          <a:blip r:embed="rId2">
            <a:alphaModFix/>
          </a:blip>
          <a:srcRect/>
          <a:stretch/>
        </p:blipFill>
        <p:spPr>
          <a:xfrm>
            <a:off x="3266391" y="2359910"/>
            <a:ext cx="2615561" cy="429221"/>
          </a:xfrm>
          <a:prstGeom prst="rect">
            <a:avLst/>
          </a:prstGeom>
          <a:noFill/>
          <a:ln>
            <a:noFill/>
          </a:ln>
        </p:spPr>
      </p:pic>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Closing 02">
  <p:cSld name="CUSTOM_1_1">
    <p:bg>
      <p:bgPr>
        <a:solidFill>
          <a:schemeClr val="accent1"/>
        </a:solidFill>
        <a:effectLst/>
      </p:bgPr>
    </p:bg>
    <p:spTree>
      <p:nvGrpSpPr>
        <p:cNvPr id="1" name="Shape 6213"/>
        <p:cNvGrpSpPr/>
        <p:nvPr/>
      </p:nvGrpSpPr>
      <p:grpSpPr>
        <a:xfrm>
          <a:off x="0" y="0"/>
          <a:ext cx="0" cy="0"/>
          <a:chOff x="0" y="0"/>
          <a:chExt cx="0" cy="0"/>
        </a:xfrm>
      </p:grpSpPr>
      <p:pic>
        <p:nvPicPr>
          <p:cNvPr id="6214" name="Google Shape;6214;p953" descr="Layer_1.png"/>
          <p:cNvPicPr preferRelativeResize="0"/>
          <p:nvPr/>
        </p:nvPicPr>
        <p:blipFill rotWithShape="1">
          <a:blip r:embed="rId2">
            <a:alphaModFix/>
          </a:blip>
          <a:srcRect/>
          <a:stretch/>
        </p:blipFill>
        <p:spPr>
          <a:xfrm>
            <a:off x="3260222" y="2357919"/>
            <a:ext cx="2615194" cy="324478"/>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Closing 03">
  <p:cSld name="CUSTOM_1_1_1">
    <p:bg>
      <p:bgPr>
        <a:solidFill>
          <a:schemeClr val="accent1"/>
        </a:solidFill>
        <a:effectLst/>
      </p:bgPr>
    </p:bg>
    <p:spTree>
      <p:nvGrpSpPr>
        <p:cNvPr id="1" name="Shape 6215"/>
        <p:cNvGrpSpPr/>
        <p:nvPr/>
      </p:nvGrpSpPr>
      <p:grpSpPr>
        <a:xfrm>
          <a:off x="0" y="0"/>
          <a:ext cx="0" cy="0"/>
          <a:chOff x="0" y="0"/>
          <a:chExt cx="0" cy="0"/>
        </a:xfrm>
      </p:grpSpPr>
      <p:pic>
        <p:nvPicPr>
          <p:cNvPr id="6216" name="Google Shape;6216;p954"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217" name="Google Shape;6217;p954"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6218" name="Google Shape;6218;p954"/>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rgbClr val="FDFEFE"/>
                </a:solidFill>
                <a:latin typeface="Poppins ExtraBold"/>
                <a:ea typeface="Poppins ExtraBold"/>
                <a:cs typeface="Poppins ExtraBold"/>
                <a:sym typeface="Poppins ExtraBold"/>
              </a:rPr>
              <a:t>Thank you!</a:t>
            </a:r>
            <a:endParaRPr sz="100">
              <a:latin typeface="Poppins ExtraBold"/>
              <a:ea typeface="Poppins ExtraBold"/>
              <a:cs typeface="Poppins ExtraBold"/>
              <a:sym typeface="Poppins ExtraBold"/>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Closing 04">
  <p:cSld name="CUSTOM_1_1_1_1">
    <p:bg>
      <p:bgPr>
        <a:solidFill>
          <a:schemeClr val="lt1"/>
        </a:solidFill>
        <a:effectLst/>
      </p:bgPr>
    </p:bg>
    <p:spTree>
      <p:nvGrpSpPr>
        <p:cNvPr id="1" name="Shape 6219"/>
        <p:cNvGrpSpPr/>
        <p:nvPr/>
      </p:nvGrpSpPr>
      <p:grpSpPr>
        <a:xfrm>
          <a:off x="0" y="0"/>
          <a:ext cx="0" cy="0"/>
          <a:chOff x="0" y="0"/>
          <a:chExt cx="0" cy="0"/>
        </a:xfrm>
      </p:grpSpPr>
      <p:pic>
        <p:nvPicPr>
          <p:cNvPr id="6220" name="Google Shape;6220;p955"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221" name="Google Shape;6221;p955" descr="Image"/>
          <p:cNvPicPr preferRelativeResize="0"/>
          <p:nvPr/>
        </p:nvPicPr>
        <p:blipFill rotWithShape="1">
          <a:blip r:embed="rId3">
            <a:alphaModFix/>
          </a:blip>
          <a:srcRect/>
          <a:stretch/>
        </p:blipFill>
        <p:spPr>
          <a:xfrm>
            <a:off x="5980883" y="2207562"/>
            <a:ext cx="344535" cy="214027"/>
          </a:xfrm>
          <a:prstGeom prst="rect">
            <a:avLst/>
          </a:prstGeom>
          <a:noFill/>
          <a:ln>
            <a:noFill/>
          </a:ln>
        </p:spPr>
      </p:pic>
      <p:sp>
        <p:nvSpPr>
          <p:cNvPr id="6222" name="Google Shape;6222;p955"/>
          <p:cNvSpPr txBox="1"/>
          <p:nvPr/>
        </p:nvSpPr>
        <p:spPr>
          <a:xfrm>
            <a:off x="452436" y="2329658"/>
            <a:ext cx="8239200" cy="768000"/>
          </a:xfrm>
          <a:prstGeom prst="rect">
            <a:avLst/>
          </a:prstGeom>
          <a:noFill/>
          <a:ln>
            <a:noFill/>
          </a:ln>
        </p:spPr>
        <p:txBody>
          <a:bodyPr spcFirstLastPara="1" wrap="square" lIns="19050" tIns="19050" rIns="19050" bIns="19050" anchor="t" anchorCtr="0">
            <a:normAutofit/>
          </a:bodyPr>
          <a:lstStyle/>
          <a:p>
            <a:pPr marL="0" marR="0" lvl="0" indent="0" algn="ctr" rtl="0">
              <a:lnSpc>
                <a:spcPct val="100000"/>
              </a:lnSpc>
              <a:spcBef>
                <a:spcPts val="0"/>
              </a:spcBef>
              <a:spcAft>
                <a:spcPts val="0"/>
              </a:spcAft>
              <a:buClr>
                <a:srgbClr val="FDFEFE"/>
              </a:buClr>
              <a:buSzPts val="4700"/>
              <a:buFont typeface="Play"/>
              <a:buNone/>
            </a:pPr>
            <a:r>
              <a:rPr lang="en" sz="4200" i="0" u="none" strike="noStrike" cap="none">
                <a:solidFill>
                  <a:schemeClr val="dk1"/>
                </a:solidFill>
                <a:latin typeface="Poppins ExtraBold"/>
                <a:ea typeface="Poppins ExtraBold"/>
                <a:cs typeface="Poppins ExtraBold"/>
                <a:sym typeface="Poppins ExtraBold"/>
              </a:rPr>
              <a:t>Thank you!</a:t>
            </a:r>
            <a:endParaRPr sz="100">
              <a:solidFill>
                <a:schemeClr val="dk1"/>
              </a:solidFill>
              <a:latin typeface="Poppins ExtraBold"/>
              <a:ea typeface="Poppins ExtraBold"/>
              <a:cs typeface="Poppins ExtraBold"/>
              <a:sym typeface="Poppins ExtraBold"/>
            </a:endParaRPr>
          </a:p>
        </p:txBody>
      </p:sp>
      <p:pic>
        <p:nvPicPr>
          <p:cNvPr id="6223" name="Google Shape;6223;p955" descr="horizontal-logo-gradient-blue-atlassian.svg"/>
          <p:cNvPicPr preferRelativeResize="0"/>
          <p:nvPr/>
        </p:nvPicPr>
        <p:blipFill rotWithShape="1">
          <a:blip r:embed="rId4">
            <a:alphaModFix/>
          </a:blip>
          <a:srcRect/>
          <a:stretch/>
        </p:blipFill>
        <p:spPr>
          <a:xfrm>
            <a:off x="3949587" y="2056558"/>
            <a:ext cx="1341339" cy="220117"/>
          </a:xfrm>
          <a:prstGeom prst="rect">
            <a:avLst/>
          </a:prstGeom>
          <a:noFill/>
          <a:ln>
            <a:noFill/>
          </a:ln>
        </p:spPr>
      </p:pic>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Closing 05">
  <p:cSld name="CUSTOM_1_1_1_1_1">
    <p:bg>
      <p:bgPr>
        <a:solidFill>
          <a:schemeClr val="lt1"/>
        </a:solidFill>
        <a:effectLst/>
      </p:bgPr>
    </p:bg>
    <p:spTree>
      <p:nvGrpSpPr>
        <p:cNvPr id="1" name="Shape 6224"/>
        <p:cNvGrpSpPr/>
        <p:nvPr/>
      </p:nvGrpSpPr>
      <p:grpSpPr>
        <a:xfrm>
          <a:off x="0" y="0"/>
          <a:ext cx="0" cy="0"/>
          <a:chOff x="0" y="0"/>
          <a:chExt cx="0" cy="0"/>
        </a:xfrm>
      </p:grpSpPr>
      <p:pic>
        <p:nvPicPr>
          <p:cNvPr id="6225" name="Google Shape;6225;p956"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pic>
        <p:nvPicPr>
          <p:cNvPr id="6226" name="Google Shape;6226;p956" descr="horizontal-logo-gradient-blue-atlassian.svg"/>
          <p:cNvPicPr preferRelativeResize="0"/>
          <p:nvPr/>
        </p:nvPicPr>
        <p:blipFill rotWithShape="1">
          <a:blip r:embed="rId3">
            <a:alphaModFix/>
          </a:blip>
          <a:srcRect/>
          <a:stretch/>
        </p:blipFill>
        <p:spPr>
          <a:xfrm>
            <a:off x="3949587" y="2056558"/>
            <a:ext cx="1341339" cy="220117"/>
          </a:xfrm>
          <a:prstGeom prst="rect">
            <a:avLst/>
          </a:prstGeom>
          <a:noFill/>
          <a:ln>
            <a:noFill/>
          </a:ln>
        </p:spPr>
      </p:pic>
      <p:sp>
        <p:nvSpPr>
          <p:cNvPr id="6227" name="Google Shape;6227;p956"/>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Closing 06">
  <p:cSld name="CUSTOM_1_1_1_1_1_1">
    <p:bg>
      <p:bgPr>
        <a:solidFill>
          <a:schemeClr val="accent1"/>
        </a:solidFill>
        <a:effectLst/>
      </p:bgPr>
    </p:bg>
    <p:spTree>
      <p:nvGrpSpPr>
        <p:cNvPr id="1" name="Shape 6228"/>
        <p:cNvGrpSpPr/>
        <p:nvPr/>
      </p:nvGrpSpPr>
      <p:grpSpPr>
        <a:xfrm>
          <a:off x="0" y="0"/>
          <a:ext cx="0" cy="0"/>
          <a:chOff x="0" y="0"/>
          <a:chExt cx="0" cy="0"/>
        </a:xfrm>
      </p:grpSpPr>
      <p:pic>
        <p:nvPicPr>
          <p:cNvPr id="6229" name="Google Shape;6229;p957" descr="Layer_1.png"/>
          <p:cNvPicPr preferRelativeResize="0"/>
          <p:nvPr/>
        </p:nvPicPr>
        <p:blipFill rotWithShape="1">
          <a:blip r:embed="rId2">
            <a:alphaModFix/>
          </a:blip>
          <a:srcRect/>
          <a:stretch/>
        </p:blipFill>
        <p:spPr>
          <a:xfrm>
            <a:off x="3944825" y="2054829"/>
            <a:ext cx="1341336" cy="166425"/>
          </a:xfrm>
          <a:prstGeom prst="rect">
            <a:avLst/>
          </a:prstGeom>
          <a:noFill/>
          <a:ln>
            <a:noFill/>
          </a:ln>
        </p:spPr>
      </p:pic>
      <p:sp>
        <p:nvSpPr>
          <p:cNvPr id="6230" name="Google Shape;6230;p957"/>
          <p:cNvSpPr txBox="1">
            <a:spLocks noGrp="1"/>
          </p:cNvSpPr>
          <p:nvPr>
            <p:ph type="title"/>
          </p:nvPr>
        </p:nvSpPr>
        <p:spPr>
          <a:xfrm>
            <a:off x="990900" y="2254519"/>
            <a:ext cx="71619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Big Statement 01">
  <p:cSld name="TITLE_2">
    <p:spTree>
      <p:nvGrpSpPr>
        <p:cNvPr id="1" name="Shape 6231"/>
        <p:cNvGrpSpPr/>
        <p:nvPr/>
      </p:nvGrpSpPr>
      <p:grpSpPr>
        <a:xfrm>
          <a:off x="0" y="0"/>
          <a:ext cx="0" cy="0"/>
          <a:chOff x="0" y="0"/>
          <a:chExt cx="0" cy="0"/>
        </a:xfrm>
      </p:grpSpPr>
      <p:sp>
        <p:nvSpPr>
          <p:cNvPr id="6232" name="Google Shape;6232;p95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233" name="Google Shape;6233;p958"/>
          <p:cNvGrpSpPr/>
          <p:nvPr/>
        </p:nvGrpSpPr>
        <p:grpSpPr>
          <a:xfrm>
            <a:off x="-3515" y="3633"/>
            <a:ext cx="8609105" cy="5184608"/>
            <a:chOff x="0" y="0"/>
            <a:chExt cx="22957614" cy="13825620"/>
          </a:xfrm>
        </p:grpSpPr>
        <p:sp>
          <p:nvSpPr>
            <p:cNvPr id="6234" name="Google Shape;6234;p958"/>
            <p:cNvSpPr/>
            <p:nvPr/>
          </p:nvSpPr>
          <p:spPr>
            <a:xfrm>
              <a:off x="0" y="0"/>
              <a:ext cx="22957614" cy="13825620"/>
            </a:xfrm>
            <a:custGeom>
              <a:avLst/>
              <a:gdLst/>
              <a:ahLst/>
              <a:cxnLst/>
              <a:rect l="l" t="t" r="r" b="b"/>
              <a:pathLst>
                <a:path w="21600" h="21600" extrusionOk="0">
                  <a:moveTo>
                    <a:pt x="21600" y="17816"/>
                  </a:moveTo>
                  <a:cubicBezTo>
                    <a:pt x="21189" y="14213"/>
                    <a:pt x="20595" y="10673"/>
                    <a:pt x="19826" y="7234"/>
                  </a:cubicBezTo>
                  <a:cubicBezTo>
                    <a:pt x="19273" y="4761"/>
                    <a:pt x="18630" y="2345"/>
                    <a:pt x="17901" y="0"/>
                  </a:cubicBezTo>
                  <a:lnTo>
                    <a:pt x="0" y="0"/>
                  </a:lnTo>
                  <a:lnTo>
                    <a:pt x="0" y="10155"/>
                  </a:lnTo>
                  <a:cubicBezTo>
                    <a:pt x="894" y="11971"/>
                    <a:pt x="1640" y="13977"/>
                    <a:pt x="2217" y="16119"/>
                  </a:cubicBezTo>
                  <a:cubicBezTo>
                    <a:pt x="2690" y="17876"/>
                    <a:pt x="3047" y="19714"/>
                    <a:pt x="3280" y="21600"/>
                  </a:cubicBezTo>
                  <a:lnTo>
                    <a:pt x="9492" y="21600"/>
                  </a:lnTo>
                  <a:lnTo>
                    <a:pt x="21600" y="17816"/>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6235" name="Google Shape;6235;p958"/>
            <p:cNvSpPr/>
            <p:nvPr/>
          </p:nvSpPr>
          <p:spPr>
            <a:xfrm>
              <a:off x="7782914" y="9925181"/>
              <a:ext cx="12805560" cy="3846852"/>
            </a:xfrm>
            <a:custGeom>
              <a:avLst/>
              <a:gdLst/>
              <a:ahLst/>
              <a:cxnLst/>
              <a:rect l="l" t="t" r="r" b="b"/>
              <a:pathLst>
                <a:path w="21600" h="21600" extrusionOk="0">
                  <a:moveTo>
                    <a:pt x="18477" y="0"/>
                  </a:moveTo>
                  <a:cubicBezTo>
                    <a:pt x="18870" y="4083"/>
                    <a:pt x="19354" y="8064"/>
                    <a:pt x="19923" y="11910"/>
                  </a:cubicBezTo>
                  <a:cubicBezTo>
                    <a:pt x="20419" y="15257"/>
                    <a:pt x="20979" y="18493"/>
                    <a:pt x="21600" y="21600"/>
                  </a:cubicBezTo>
                  <a:lnTo>
                    <a:pt x="0" y="21600"/>
                  </a:lnTo>
                  <a:lnTo>
                    <a:pt x="18477" y="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6236" name="Google Shape;6236;p958"/>
            <p:cNvSpPr/>
            <p:nvPr/>
          </p:nvSpPr>
          <p:spPr>
            <a:xfrm>
              <a:off x="7782962" y="9925145"/>
              <a:ext cx="11807424" cy="3846906"/>
            </a:xfrm>
            <a:custGeom>
              <a:avLst/>
              <a:gdLst/>
              <a:ahLst/>
              <a:cxnLst/>
              <a:rect l="l" t="t" r="r" b="b"/>
              <a:pathLst>
                <a:path w="21600" h="21600" extrusionOk="0">
                  <a:moveTo>
                    <a:pt x="20039" y="0"/>
                  </a:moveTo>
                  <a:lnTo>
                    <a:pt x="0" y="21600"/>
                  </a:lnTo>
                  <a:lnTo>
                    <a:pt x="4739" y="21600"/>
                  </a:lnTo>
                  <a:lnTo>
                    <a:pt x="21600" y="11860"/>
                  </a:lnTo>
                  <a:cubicBezTo>
                    <a:pt x="20985" y="8029"/>
                    <a:pt x="20464" y="4066"/>
                    <a:pt x="20039" y="0"/>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sp>
        <p:nvSpPr>
          <p:cNvPr id="6237" name="Google Shape;6237;p958"/>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6238" name="Google Shape;6238;p958"/>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Big Statement 02">
  <p:cSld name="TITLE_2_2">
    <p:spTree>
      <p:nvGrpSpPr>
        <p:cNvPr id="1" name="Shape 6239"/>
        <p:cNvGrpSpPr/>
        <p:nvPr/>
      </p:nvGrpSpPr>
      <p:grpSpPr>
        <a:xfrm>
          <a:off x="0" y="0"/>
          <a:ext cx="0" cy="0"/>
          <a:chOff x="0" y="0"/>
          <a:chExt cx="0" cy="0"/>
        </a:xfrm>
      </p:grpSpPr>
      <p:sp>
        <p:nvSpPr>
          <p:cNvPr id="6240" name="Google Shape;6240;p95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241" name="Google Shape;6241;p959"/>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grpSp>
        <p:nvGrpSpPr>
          <p:cNvPr id="6242" name="Google Shape;6242;p959"/>
          <p:cNvGrpSpPr/>
          <p:nvPr/>
        </p:nvGrpSpPr>
        <p:grpSpPr>
          <a:xfrm>
            <a:off x="190134" y="356815"/>
            <a:ext cx="8763775" cy="4429913"/>
            <a:chOff x="0" y="0"/>
            <a:chExt cx="23370067" cy="11813100"/>
          </a:xfrm>
        </p:grpSpPr>
        <p:sp>
          <p:nvSpPr>
            <p:cNvPr id="6243" name="Google Shape;6243;p959"/>
            <p:cNvSpPr/>
            <p:nvPr/>
          </p:nvSpPr>
          <p:spPr>
            <a:xfrm>
              <a:off x="11556967" y="0"/>
              <a:ext cx="11813100" cy="11813100"/>
            </a:xfrm>
            <a:prstGeom prst="ellipse">
              <a:avLst/>
            </a:pr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244" name="Google Shape;6244;p959"/>
            <p:cNvSpPr/>
            <p:nvPr/>
          </p:nvSpPr>
          <p:spPr>
            <a:xfrm rot="-300016">
              <a:off x="397297" y="675390"/>
              <a:ext cx="14611005" cy="9755319"/>
            </a:xfrm>
            <a:prstGeom prst="rect">
              <a:avLst/>
            </a:pr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sp>
          <p:nvSpPr>
            <p:cNvPr id="6245" name="Google Shape;6245;p959"/>
            <p:cNvSpPr/>
            <p:nvPr/>
          </p:nvSpPr>
          <p:spPr>
            <a:xfrm>
              <a:off x="11571516" y="732794"/>
              <a:ext cx="3848021" cy="9237672"/>
            </a:xfrm>
            <a:custGeom>
              <a:avLst/>
              <a:gdLst/>
              <a:ahLst/>
              <a:cxnLst/>
              <a:rect l="l" t="t" r="r" b="b"/>
              <a:pathLst>
                <a:path w="18791" h="21600" extrusionOk="0">
                  <a:moveTo>
                    <a:pt x="14928" y="0"/>
                  </a:moveTo>
                  <a:cubicBezTo>
                    <a:pt x="12604" y="613"/>
                    <a:pt x="10415" y="1388"/>
                    <a:pt x="8444" y="2332"/>
                  </a:cubicBezTo>
                  <a:cubicBezTo>
                    <a:pt x="-2640" y="7639"/>
                    <a:pt x="-2809" y="16189"/>
                    <a:pt x="7920" y="21600"/>
                  </a:cubicBezTo>
                  <a:lnTo>
                    <a:pt x="18791" y="21144"/>
                  </a:lnTo>
                  <a:lnTo>
                    <a:pt x="14928"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200"/>
                <a:buFont typeface="Helvetica Neue"/>
                <a:buNone/>
              </a:pPr>
              <a:endParaRPr sz="1200" b="0" i="0" u="none" strike="noStrike" cap="none">
                <a:solidFill>
                  <a:srgbClr val="FDFEFE"/>
                </a:solidFill>
                <a:latin typeface="Helvetica Neue"/>
                <a:ea typeface="Helvetica Neue"/>
                <a:cs typeface="Helvetica Neue"/>
                <a:sym typeface="Helvetica Neue"/>
              </a:endParaRPr>
            </a:p>
          </p:txBody>
        </p:sp>
      </p:grpSp>
      <p:sp>
        <p:nvSpPr>
          <p:cNvPr id="6246" name="Google Shape;6246;p959"/>
          <p:cNvSpPr txBox="1">
            <a:spLocks noGrp="1"/>
          </p:cNvSpPr>
          <p:nvPr>
            <p:ph type="title"/>
          </p:nvPr>
        </p:nvSpPr>
        <p:spPr>
          <a:xfrm>
            <a:off x="1369325" y="1919250"/>
            <a:ext cx="64056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617"/>
        <p:cNvGrpSpPr/>
        <p:nvPr/>
      </p:nvGrpSpPr>
      <p:grpSpPr>
        <a:xfrm>
          <a:off x="0" y="0"/>
          <a:ext cx="0" cy="0"/>
          <a:chOff x="0" y="0"/>
          <a:chExt cx="0" cy="0"/>
        </a:xfrm>
      </p:grpSpPr>
      <p:sp>
        <p:nvSpPr>
          <p:cNvPr id="618" name="Google Shape;618;p97"/>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19" name="Google Shape;619;p97"/>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Big Statement 03">
  <p:cSld name="TITLE_2_1">
    <p:spTree>
      <p:nvGrpSpPr>
        <p:cNvPr id="1" name="Shape 6247"/>
        <p:cNvGrpSpPr/>
        <p:nvPr/>
      </p:nvGrpSpPr>
      <p:grpSpPr>
        <a:xfrm>
          <a:off x="0" y="0"/>
          <a:ext cx="0" cy="0"/>
          <a:chOff x="0" y="0"/>
          <a:chExt cx="0" cy="0"/>
        </a:xfrm>
      </p:grpSpPr>
      <p:sp>
        <p:nvSpPr>
          <p:cNvPr id="6248" name="Google Shape;6248;p96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249" name="Google Shape;6249;p960"/>
          <p:cNvSpPr txBox="1">
            <a:spLocks noGrp="1"/>
          </p:cNvSpPr>
          <p:nvPr>
            <p:ph type="sldNum" idx="2"/>
          </p:nvPr>
        </p:nvSpPr>
        <p:spPr>
          <a:xfrm>
            <a:off x="4500562" y="4905375"/>
            <a:ext cx="138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700"/>
              <a:buFont typeface="Helvetica Neue"/>
              <a:buNone/>
              <a:defRPr sz="700">
                <a:latin typeface="Helvetica Neue"/>
                <a:ea typeface="Helvetica Neue"/>
                <a:cs typeface="Helvetica Neue"/>
                <a:sym typeface="Helvetica Neue"/>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
        <p:nvSpPr>
          <p:cNvPr id="6250" name="Google Shape;6250;p960"/>
          <p:cNvSpPr txBox="1">
            <a:spLocks noGrp="1"/>
          </p:cNvSpPr>
          <p:nvPr>
            <p:ph type="title"/>
          </p:nvPr>
        </p:nvSpPr>
        <p:spPr>
          <a:xfrm>
            <a:off x="1333550" y="1919250"/>
            <a:ext cx="64650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6251" name="Google Shape;6251;p960"/>
          <p:cNvGrpSpPr/>
          <p:nvPr/>
        </p:nvGrpSpPr>
        <p:grpSpPr>
          <a:xfrm>
            <a:off x="-11816" y="-9767"/>
            <a:ext cx="9155814" cy="5166543"/>
            <a:chOff x="0" y="0"/>
            <a:chExt cx="24415505" cy="13777448"/>
          </a:xfrm>
        </p:grpSpPr>
        <p:sp>
          <p:nvSpPr>
            <p:cNvPr id="6252" name="Google Shape;6252;p960"/>
            <p:cNvSpPr/>
            <p:nvPr/>
          </p:nvSpPr>
          <p:spPr>
            <a:xfrm>
              <a:off x="0" y="0"/>
              <a:ext cx="8227602" cy="5160240"/>
            </a:xfrm>
            <a:custGeom>
              <a:avLst/>
              <a:gdLst/>
              <a:ahLst/>
              <a:cxnLst/>
              <a:rect l="l" t="t" r="r" b="b"/>
              <a:pathLst>
                <a:path w="21600" h="21600" extrusionOk="0">
                  <a:moveTo>
                    <a:pt x="21600" y="71"/>
                  </a:moveTo>
                  <a:cubicBezTo>
                    <a:pt x="18272" y="4565"/>
                    <a:pt x="14743" y="8666"/>
                    <a:pt x="11041" y="12340"/>
                  </a:cubicBezTo>
                  <a:cubicBezTo>
                    <a:pt x="7528" y="15827"/>
                    <a:pt x="3867" y="18921"/>
                    <a:pt x="85" y="21600"/>
                  </a:cubicBezTo>
                  <a:lnTo>
                    <a:pt x="0" y="0"/>
                  </a:lnTo>
                  <a:lnTo>
                    <a:pt x="21600" y="71"/>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53" name="Google Shape;6253;p960"/>
            <p:cNvSpPr/>
            <p:nvPr/>
          </p:nvSpPr>
          <p:spPr>
            <a:xfrm rot="10800000" flipH="1">
              <a:off x="5722165" y="26032"/>
              <a:ext cx="4043520" cy="1903068"/>
            </a:xfrm>
            <a:custGeom>
              <a:avLst/>
              <a:gdLst/>
              <a:ahLst/>
              <a:cxnLst/>
              <a:rect l="l" t="t" r="r" b="b"/>
              <a:pathLst>
                <a:path w="21600" h="21600" extrusionOk="0">
                  <a:moveTo>
                    <a:pt x="10800" y="0"/>
                  </a:moveTo>
                  <a:lnTo>
                    <a:pt x="21600" y="21600"/>
                  </a:lnTo>
                  <a:lnTo>
                    <a:pt x="0" y="21600"/>
                  </a:ln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54" name="Google Shape;6254;p960"/>
            <p:cNvSpPr/>
            <p:nvPr/>
          </p:nvSpPr>
          <p:spPr>
            <a:xfrm rot="10800000" flipH="1">
              <a:off x="5668295" y="5"/>
              <a:ext cx="2430756" cy="1090530"/>
            </a:xfrm>
            <a:custGeom>
              <a:avLst/>
              <a:gdLst/>
              <a:ahLst/>
              <a:cxnLst/>
              <a:rect l="l" t="t" r="r" b="b"/>
              <a:pathLst>
                <a:path w="21600" h="21600" extrusionOk="0">
                  <a:moveTo>
                    <a:pt x="10800" y="0"/>
                  </a:moveTo>
                  <a:lnTo>
                    <a:pt x="21600" y="21600"/>
                  </a:lnTo>
                  <a:lnTo>
                    <a:pt x="0" y="21600"/>
                  </a:lnTo>
                  <a:lnTo>
                    <a:pt x="10800" y="0"/>
                  </a:lnTo>
                  <a:close/>
                </a:path>
              </a:pathLst>
            </a:custGeom>
            <a:solidFill>
              <a:srgbClr val="AE291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55" name="Google Shape;6255;p960"/>
            <p:cNvSpPr/>
            <p:nvPr/>
          </p:nvSpPr>
          <p:spPr>
            <a:xfrm>
              <a:off x="19434545" y="15246"/>
              <a:ext cx="4980960" cy="13754016"/>
            </a:xfrm>
            <a:custGeom>
              <a:avLst/>
              <a:gdLst/>
              <a:ahLst/>
              <a:cxnLst/>
              <a:rect l="l" t="t" r="r" b="b"/>
              <a:pathLst>
                <a:path w="21600" h="21600" extrusionOk="0">
                  <a:moveTo>
                    <a:pt x="9710" y="0"/>
                  </a:moveTo>
                  <a:cubicBezTo>
                    <a:pt x="13673" y="6"/>
                    <a:pt x="17637" y="11"/>
                    <a:pt x="21600" y="17"/>
                  </a:cubicBezTo>
                  <a:lnTo>
                    <a:pt x="21595" y="21600"/>
                  </a:lnTo>
                  <a:lnTo>
                    <a:pt x="4129" y="21535"/>
                  </a:lnTo>
                  <a:cubicBezTo>
                    <a:pt x="2753" y="21137"/>
                    <a:pt x="1376" y="20740"/>
                    <a:pt x="0" y="20342"/>
                  </a:cubicBezTo>
                  <a:cubicBezTo>
                    <a:pt x="3483" y="18899"/>
                    <a:pt x="5532" y="18198"/>
                    <a:pt x="9202" y="16321"/>
                  </a:cubicBezTo>
                  <a:cubicBezTo>
                    <a:pt x="12872" y="14444"/>
                    <a:pt x="17027" y="11608"/>
                    <a:pt x="17836" y="9913"/>
                  </a:cubicBezTo>
                  <a:cubicBezTo>
                    <a:pt x="18645" y="8218"/>
                    <a:pt x="18789" y="5141"/>
                    <a:pt x="16353" y="3510"/>
                  </a:cubicBezTo>
                  <a:cubicBezTo>
                    <a:pt x="13917" y="1880"/>
                    <a:pt x="14064" y="1863"/>
                    <a:pt x="9710" y="0"/>
                  </a:cubicBezTo>
                  <a:close/>
                </a:path>
              </a:pathLst>
            </a:custGeom>
            <a:solidFill>
              <a:srgbClr val="BE61F3"/>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56" name="Google Shape;6256;p960"/>
            <p:cNvSpPr/>
            <p:nvPr/>
          </p:nvSpPr>
          <p:spPr>
            <a:xfrm>
              <a:off x="19862085" y="11282521"/>
              <a:ext cx="4343544" cy="2494908"/>
            </a:xfrm>
            <a:custGeom>
              <a:avLst/>
              <a:gdLst/>
              <a:ahLst/>
              <a:cxnLst/>
              <a:rect l="l" t="t" r="r" b="b"/>
              <a:pathLst>
                <a:path w="21600" h="21600" extrusionOk="0">
                  <a:moveTo>
                    <a:pt x="0" y="17086"/>
                  </a:moveTo>
                  <a:lnTo>
                    <a:pt x="13710" y="0"/>
                  </a:lnTo>
                  <a:lnTo>
                    <a:pt x="21600" y="21600"/>
                  </a:lnTo>
                  <a:lnTo>
                    <a:pt x="2378" y="21565"/>
                  </a:lnTo>
                  <a:lnTo>
                    <a:pt x="0" y="17086"/>
                  </a:lnTo>
                  <a:close/>
                </a:path>
              </a:pathLst>
            </a:custGeom>
            <a:solidFill>
              <a:schemeClr val="accent6"/>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57" name="Google Shape;6257;p960"/>
            <p:cNvSpPr/>
            <p:nvPr/>
          </p:nvSpPr>
          <p:spPr>
            <a:xfrm>
              <a:off x="19078871" y="13268120"/>
              <a:ext cx="1402704" cy="509328"/>
            </a:xfrm>
            <a:custGeom>
              <a:avLst/>
              <a:gdLst/>
              <a:ahLst/>
              <a:cxnLst/>
              <a:rect l="l" t="t" r="r" b="b"/>
              <a:pathLst>
                <a:path w="21600" h="21600" extrusionOk="0">
                  <a:moveTo>
                    <a:pt x="11821" y="0"/>
                  </a:moveTo>
                  <a:lnTo>
                    <a:pt x="21600" y="21600"/>
                  </a:lnTo>
                  <a:lnTo>
                    <a:pt x="0" y="21598"/>
                  </a:lnTo>
                  <a:lnTo>
                    <a:pt x="11821"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gr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Quote 01">
  <p:cSld name="TITLE_2_1_1">
    <p:spTree>
      <p:nvGrpSpPr>
        <p:cNvPr id="1" name="Shape 6258"/>
        <p:cNvGrpSpPr/>
        <p:nvPr/>
      </p:nvGrpSpPr>
      <p:grpSpPr>
        <a:xfrm>
          <a:off x="0" y="0"/>
          <a:ext cx="0" cy="0"/>
          <a:chOff x="0" y="0"/>
          <a:chExt cx="0" cy="0"/>
        </a:xfrm>
      </p:grpSpPr>
      <p:sp>
        <p:nvSpPr>
          <p:cNvPr id="6259" name="Google Shape;6259;p961"/>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260" name="Google Shape;6260;p961"/>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Quote 02">
  <p:cSld name="TITLE_2_1_1_3">
    <p:bg>
      <p:bgPr>
        <a:solidFill>
          <a:schemeClr val="accent1"/>
        </a:solidFill>
        <a:effectLst/>
      </p:bgPr>
    </p:bg>
    <p:spTree>
      <p:nvGrpSpPr>
        <p:cNvPr id="1" name="Shape 6261"/>
        <p:cNvGrpSpPr/>
        <p:nvPr/>
      </p:nvGrpSpPr>
      <p:grpSpPr>
        <a:xfrm>
          <a:off x="0" y="0"/>
          <a:ext cx="0" cy="0"/>
          <a:chOff x="0" y="0"/>
          <a:chExt cx="0" cy="0"/>
        </a:xfrm>
      </p:grpSpPr>
      <p:sp>
        <p:nvSpPr>
          <p:cNvPr id="6262" name="Google Shape;6262;p962"/>
          <p:cNvSpPr/>
          <p:nvPr/>
        </p:nvSpPr>
        <p:spPr>
          <a:xfrm>
            <a:off x="1372582" y="971492"/>
            <a:ext cx="6271992" cy="3289788"/>
          </a:xfrm>
          <a:custGeom>
            <a:avLst/>
            <a:gdLst/>
            <a:ahLst/>
            <a:cxnLst/>
            <a:rect l="l" t="t" r="r" b="b"/>
            <a:pathLst>
              <a:path w="21600" h="21600" extrusionOk="0">
                <a:moveTo>
                  <a:pt x="465" y="0"/>
                </a:moveTo>
                <a:lnTo>
                  <a:pt x="0" y="20601"/>
                </a:lnTo>
                <a:lnTo>
                  <a:pt x="21600" y="21600"/>
                </a:lnTo>
                <a:lnTo>
                  <a:pt x="21348" y="1320"/>
                </a:lnTo>
                <a:lnTo>
                  <a:pt x="465" y="0"/>
                </a:lnTo>
                <a:close/>
              </a:path>
            </a:pathLst>
          </a:custGeom>
          <a:solidFill>
            <a:srgbClr val="FDFEFE"/>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263" name="Google Shape;6263;p962"/>
          <p:cNvSpPr txBox="1"/>
          <p:nvPr/>
        </p:nvSpPr>
        <p:spPr>
          <a:xfrm>
            <a:off x="692891" y="950125"/>
            <a:ext cx="1155000" cy="2455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700" b="1" i="0" u="none" strike="noStrike" cap="none">
                <a:solidFill>
                  <a:schemeClr val="dk1"/>
                </a:solidFill>
                <a:latin typeface="Montserrat"/>
                <a:ea typeface="Montserrat"/>
                <a:cs typeface="Montserrat"/>
                <a:sym typeface="Montserrat"/>
              </a:rPr>
              <a:t>“</a:t>
            </a:r>
            <a:endParaRPr sz="1200">
              <a:solidFill>
                <a:schemeClr val="dk1"/>
              </a:solidFill>
              <a:latin typeface="Montserrat"/>
              <a:ea typeface="Montserrat"/>
              <a:cs typeface="Montserrat"/>
              <a:sym typeface="Montserrat"/>
            </a:endParaRPr>
          </a:p>
        </p:txBody>
      </p:sp>
      <p:sp>
        <p:nvSpPr>
          <p:cNvPr id="6264" name="Google Shape;6264;p962"/>
          <p:cNvSpPr txBox="1">
            <a:spLocks noGrp="1"/>
          </p:cNvSpPr>
          <p:nvPr>
            <p:ph type="title"/>
          </p:nvPr>
        </p:nvSpPr>
        <p:spPr>
          <a:xfrm>
            <a:off x="1813850" y="1919250"/>
            <a:ext cx="5389500" cy="1305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000"/>
              <a:buFont typeface="Poppins ExtraBold"/>
              <a:buNone/>
              <a:defRPr sz="3000" b="0">
                <a:latin typeface="Poppins ExtraBold"/>
                <a:ea typeface="Poppins ExtraBold"/>
                <a:cs typeface="Poppins ExtraBold"/>
                <a:sym typeface="Poppins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Quote 03">
  <p:cSld name="TITLE_2_1_1_1">
    <p:bg>
      <p:bgPr>
        <a:solidFill>
          <a:schemeClr val="accent1"/>
        </a:solidFill>
        <a:effectLst/>
      </p:bgPr>
    </p:bg>
    <p:spTree>
      <p:nvGrpSpPr>
        <p:cNvPr id="1" name="Shape 6265"/>
        <p:cNvGrpSpPr/>
        <p:nvPr/>
      </p:nvGrpSpPr>
      <p:grpSpPr>
        <a:xfrm>
          <a:off x="0" y="0"/>
          <a:ext cx="0" cy="0"/>
          <a:chOff x="0" y="0"/>
          <a:chExt cx="0" cy="0"/>
        </a:xfrm>
      </p:grpSpPr>
      <p:sp>
        <p:nvSpPr>
          <p:cNvPr id="6266" name="Google Shape;6266;p963"/>
          <p:cNvSpPr txBox="1">
            <a:spLocks noGrp="1"/>
          </p:cNvSpPr>
          <p:nvPr>
            <p:ph type="title"/>
          </p:nvPr>
        </p:nvSpPr>
        <p:spPr>
          <a:xfrm>
            <a:off x="869000" y="1497775"/>
            <a:ext cx="7405800" cy="1305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267" name="Google Shape;6267;p963"/>
          <p:cNvSpPr txBox="1"/>
          <p:nvPr/>
        </p:nvSpPr>
        <p:spPr>
          <a:xfrm>
            <a:off x="4137140" y="11"/>
            <a:ext cx="869700" cy="2347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6268"/>
        <p:cNvGrpSpPr/>
        <p:nvPr/>
      </p:nvGrpSpPr>
      <p:grpSpPr>
        <a:xfrm>
          <a:off x="0" y="0"/>
          <a:ext cx="0" cy="0"/>
          <a:chOff x="0" y="0"/>
          <a:chExt cx="0" cy="0"/>
        </a:xfrm>
      </p:grpSpPr>
      <p:sp>
        <p:nvSpPr>
          <p:cNvPr id="6269" name="Google Shape;6269;p964"/>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270" name="Google Shape;6270;p964"/>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6271"/>
        <p:cNvGrpSpPr/>
        <p:nvPr/>
      </p:nvGrpSpPr>
      <p:grpSpPr>
        <a:xfrm>
          <a:off x="0" y="0"/>
          <a:ext cx="0" cy="0"/>
          <a:chOff x="0" y="0"/>
          <a:chExt cx="0" cy="0"/>
        </a:xfrm>
      </p:grpSpPr>
      <p:sp>
        <p:nvSpPr>
          <p:cNvPr id="6272" name="Google Shape;6272;p965"/>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273" name="Google Shape;6273;p965"/>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6274"/>
        <p:cNvGrpSpPr/>
        <p:nvPr/>
      </p:nvGrpSpPr>
      <p:grpSpPr>
        <a:xfrm>
          <a:off x="0" y="0"/>
          <a:ext cx="0" cy="0"/>
          <a:chOff x="0" y="0"/>
          <a:chExt cx="0" cy="0"/>
        </a:xfrm>
      </p:grpSpPr>
      <p:pic>
        <p:nvPicPr>
          <p:cNvPr id="6275" name="Google Shape;6275;p966"/>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ENT Solutions Cover 03 [Centered]">
  <p:cSld name="TITLE_3_1_1_1">
    <p:bg>
      <p:bgPr>
        <a:blipFill>
          <a:blip r:embed="rId2">
            <a:alphaModFix/>
          </a:blip>
          <a:stretch>
            <a:fillRect/>
          </a:stretch>
        </a:blipFill>
        <a:effectLst/>
      </p:bgPr>
    </p:bg>
    <p:spTree>
      <p:nvGrpSpPr>
        <p:cNvPr id="1" name="Shape 6276"/>
        <p:cNvGrpSpPr/>
        <p:nvPr/>
      </p:nvGrpSpPr>
      <p:grpSpPr>
        <a:xfrm>
          <a:off x="0" y="0"/>
          <a:ext cx="0" cy="0"/>
          <a:chOff x="0" y="0"/>
          <a:chExt cx="0" cy="0"/>
        </a:xfrm>
      </p:grpSpPr>
      <p:pic>
        <p:nvPicPr>
          <p:cNvPr id="6277" name="Google Shape;6277;p967" descr="Atlassian logo brand.svg"/>
          <p:cNvPicPr preferRelativeResize="0"/>
          <p:nvPr/>
        </p:nvPicPr>
        <p:blipFill rotWithShape="1">
          <a:blip r:embed="rId3">
            <a:alphaModFix/>
          </a:blip>
          <a:srcRect/>
          <a:stretch/>
        </p:blipFill>
        <p:spPr>
          <a:xfrm>
            <a:off x="3146390" y="3789974"/>
            <a:ext cx="1416147" cy="228873"/>
          </a:xfrm>
          <a:prstGeom prst="rect">
            <a:avLst/>
          </a:prstGeom>
          <a:noFill/>
          <a:ln>
            <a:noFill/>
          </a:ln>
        </p:spPr>
      </p:pic>
      <p:sp>
        <p:nvSpPr>
          <p:cNvPr id="6278" name="Google Shape;6278;p967"/>
          <p:cNvSpPr txBox="1"/>
          <p:nvPr/>
        </p:nvSpPr>
        <p:spPr>
          <a:xfrm>
            <a:off x="4601125" y="37335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i="1" u="none" strike="noStrike" cap="none">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6279" name="Google Shape;6279;p967"/>
          <p:cNvSpPr txBox="1"/>
          <p:nvPr/>
        </p:nvSpPr>
        <p:spPr>
          <a:xfrm>
            <a:off x="2247773" y="4113000"/>
            <a:ext cx="4585500" cy="348900"/>
          </a:xfrm>
          <a:prstGeom prst="rect">
            <a:avLst/>
          </a:prstGeom>
          <a:noFill/>
          <a:ln>
            <a:noFill/>
          </a:ln>
        </p:spPr>
        <p:txBody>
          <a:bodyPr spcFirstLastPara="1" wrap="square" lIns="50800" tIns="50800" rIns="50800" bIns="50800" anchor="t" anchorCtr="0">
            <a:spAutoFit/>
          </a:bodyPr>
          <a:lstStyle/>
          <a:p>
            <a:pPr marL="0" marR="0" lvl="0" indent="0" algn="ctr" rtl="0">
              <a:lnSpc>
                <a:spcPct val="100000"/>
              </a:lnSpc>
              <a:spcBef>
                <a:spcPts val="0"/>
              </a:spcBef>
              <a:spcAft>
                <a:spcPts val="0"/>
              </a:spcAft>
              <a:buClr>
                <a:srgbClr val="B6B8BD"/>
              </a:buClr>
              <a:buSzPts val="2000"/>
              <a:buFont typeface="Helvetica Neue"/>
              <a:buNone/>
            </a:pPr>
            <a:r>
              <a:rPr lang="en" sz="800" i="0" u="none" strike="noStrike" cap="none">
                <a:solidFill>
                  <a:srgbClr val="B6B8BD"/>
                </a:solidFill>
                <a:latin typeface="Poppins"/>
                <a:ea typeface="Poppins"/>
                <a:cs typeface="Poppins"/>
                <a:sym typeface="Poppins"/>
              </a:rPr>
              <a:t>All content herein is confidential and cannot be shared or duplicated </a:t>
            </a:r>
            <a:br>
              <a:rPr lang="en" sz="800" i="0" u="none" strike="noStrike" cap="none">
                <a:solidFill>
                  <a:srgbClr val="B6B8BD"/>
                </a:solidFill>
                <a:latin typeface="Poppins"/>
                <a:ea typeface="Poppins"/>
                <a:cs typeface="Poppins"/>
                <a:sym typeface="Poppins"/>
              </a:rPr>
            </a:br>
            <a:r>
              <a:rPr lang="en" sz="800" i="0" u="none" strike="noStrike" cap="none">
                <a:solidFill>
                  <a:srgbClr val="B6B8BD"/>
                </a:solidFill>
                <a:latin typeface="Poppins"/>
                <a:ea typeface="Poppins"/>
                <a:cs typeface="Poppins"/>
                <a:sym typeface="Poppins"/>
              </a:rPr>
              <a:t>in any form without the express written consent of Atlassian</a:t>
            </a:r>
            <a:endParaRPr sz="200">
              <a:latin typeface="Poppins"/>
              <a:ea typeface="Poppins"/>
              <a:cs typeface="Poppins"/>
              <a:sym typeface="Poppins"/>
            </a:endParaRPr>
          </a:p>
        </p:txBody>
      </p:sp>
      <p:sp>
        <p:nvSpPr>
          <p:cNvPr id="6280" name="Google Shape;6280;p967"/>
          <p:cNvSpPr/>
          <p:nvPr/>
        </p:nvSpPr>
        <p:spPr>
          <a:xfrm>
            <a:off x="375912" y="270367"/>
            <a:ext cx="1025100" cy="1025100"/>
          </a:xfrm>
          <a:prstGeom prst="ellipse">
            <a:avLst/>
          </a:prstGeom>
          <a:solidFill>
            <a:schemeClr val="accent4"/>
          </a:solidFill>
          <a:ln>
            <a:noFill/>
          </a:ln>
        </p:spPr>
        <p:txBody>
          <a:bodyPr spcFirstLastPara="1" wrap="square" lIns="50800" tIns="50800" rIns="50800" bIns="50800" anchor="ctr" anchorCtr="0">
            <a:noAutofit/>
          </a:bodyPr>
          <a:lstStyle/>
          <a:p>
            <a:pPr marL="0" marR="0" lvl="0" indent="0" algn="l" rtl="0">
              <a:lnSpc>
                <a:spcPct val="100000"/>
              </a:lnSpc>
              <a:spcBef>
                <a:spcPts val="0"/>
              </a:spcBef>
              <a:spcAft>
                <a:spcPts val="0"/>
              </a:spcAft>
              <a:buClr>
                <a:srgbClr val="F8F8F8"/>
              </a:buClr>
              <a:buSzPts val="5000"/>
              <a:buFont typeface="Play"/>
              <a:buNone/>
            </a:pPr>
            <a:endParaRPr sz="5000" b="0" i="0" u="sng" strike="noStrike" cap="none">
              <a:solidFill>
                <a:srgbClr val="F8F8F8"/>
              </a:solidFill>
              <a:latin typeface="Play"/>
              <a:ea typeface="Play"/>
              <a:cs typeface="Play"/>
              <a:sym typeface="Play"/>
            </a:endParaRPr>
          </a:p>
        </p:txBody>
      </p:sp>
      <p:sp>
        <p:nvSpPr>
          <p:cNvPr id="6281" name="Google Shape;6281;p967"/>
          <p:cNvSpPr txBox="1">
            <a:spLocks noGrp="1"/>
          </p:cNvSpPr>
          <p:nvPr>
            <p:ph type="title"/>
          </p:nvPr>
        </p:nvSpPr>
        <p:spPr>
          <a:xfrm>
            <a:off x="1445100" y="1026247"/>
            <a:ext cx="6253800" cy="1972500"/>
          </a:xfrm>
          <a:prstGeom prst="rect">
            <a:avLst/>
          </a:prstGeom>
        </p:spPr>
        <p:txBody>
          <a:bodyPr spcFirstLastPara="1" wrap="square" lIns="91425" tIns="91425" rIns="91425" bIns="91425" anchor="b" anchorCtr="0">
            <a:normAutofit/>
          </a:bodyPr>
          <a:lstStyle>
            <a:lvl1pPr lvl="0" algn="ctr" rtl="0">
              <a:lnSpc>
                <a:spcPct val="100000"/>
              </a:lnSpc>
              <a:spcBef>
                <a:spcPts val="0"/>
              </a:spcBef>
              <a:spcAft>
                <a:spcPts val="0"/>
              </a:spcAft>
              <a:buSzPts val="3600"/>
              <a:buNone/>
              <a:defRPr sz="3600"/>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pic>
        <p:nvPicPr>
          <p:cNvPr id="6282" name="Google Shape;6282;p967" descr="brand-icon_automation.svg"/>
          <p:cNvPicPr preferRelativeResize="0"/>
          <p:nvPr/>
        </p:nvPicPr>
        <p:blipFill rotWithShape="1">
          <a:blip r:embed="rId4">
            <a:alphaModFix/>
          </a:blip>
          <a:srcRect/>
          <a:stretch/>
        </p:blipFill>
        <p:spPr>
          <a:xfrm>
            <a:off x="506901" y="401376"/>
            <a:ext cx="763100" cy="763100"/>
          </a:xfrm>
          <a:prstGeom prst="rect">
            <a:avLst/>
          </a:prstGeom>
          <a:noFill/>
          <a:ln>
            <a:noFill/>
          </a:ln>
        </p:spPr>
      </p:pic>
      <p:sp>
        <p:nvSpPr>
          <p:cNvPr id="6283" name="Google Shape;6283;p967"/>
          <p:cNvSpPr>
            <a:spLocks noGrp="1"/>
          </p:cNvSpPr>
          <p:nvPr>
            <p:ph type="pic" idx="2"/>
          </p:nvPr>
        </p:nvSpPr>
        <p:spPr>
          <a:xfrm>
            <a:off x="4877150" y="3783550"/>
            <a:ext cx="1375800" cy="228900"/>
          </a:xfrm>
          <a:prstGeom prst="roundRect">
            <a:avLst>
              <a:gd name="adj" fmla="val 16667"/>
            </a:avLst>
          </a:prstGeom>
          <a:noFill/>
          <a:ln>
            <a:noFill/>
          </a:ln>
        </p:spPr>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matchingName="Blank_White">
  <p:cSld name="Blank_White">
    <p:bg>
      <p:bgPr>
        <a:solidFill>
          <a:srgbClr val="FDFEFE"/>
        </a:solidFill>
        <a:effectLst/>
      </p:bgPr>
    </p:bg>
    <p:spTree>
      <p:nvGrpSpPr>
        <p:cNvPr id="1" name="Shape 6284"/>
        <p:cNvGrpSpPr/>
        <p:nvPr/>
      </p:nvGrpSpPr>
      <p:grpSpPr>
        <a:xfrm>
          <a:off x="0" y="0"/>
          <a:ext cx="0" cy="0"/>
          <a:chOff x="0" y="0"/>
          <a:chExt cx="0" cy="0"/>
        </a:xfrm>
      </p:grpSpPr>
      <p:sp>
        <p:nvSpPr>
          <p:cNvPr id="6285" name="Google Shape;6285;p96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TITLE_4">
  <p:cSld name="TITLE_4">
    <p:spTree>
      <p:nvGrpSpPr>
        <p:cNvPr id="1" name="Shape 6286"/>
        <p:cNvGrpSpPr/>
        <p:nvPr/>
      </p:nvGrpSpPr>
      <p:grpSpPr>
        <a:xfrm>
          <a:off x="0" y="0"/>
          <a:ext cx="0" cy="0"/>
          <a:chOff x="0" y="0"/>
          <a:chExt cx="0" cy="0"/>
        </a:xfrm>
      </p:grpSpPr>
      <p:sp>
        <p:nvSpPr>
          <p:cNvPr id="6287" name="Google Shape;6287;p969"/>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288" name="Google Shape;6288;p969"/>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289" name="Google Shape;6289;p96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Quote 04">
  <p:cSld name="TITLE_2_1_1_2">
    <p:spTree>
      <p:nvGrpSpPr>
        <p:cNvPr id="1" name="Shape 620"/>
        <p:cNvGrpSpPr/>
        <p:nvPr/>
      </p:nvGrpSpPr>
      <p:grpSpPr>
        <a:xfrm>
          <a:off x="0" y="0"/>
          <a:ext cx="0" cy="0"/>
          <a:chOff x="0" y="0"/>
          <a:chExt cx="0" cy="0"/>
        </a:xfrm>
      </p:grpSpPr>
      <p:sp>
        <p:nvSpPr>
          <p:cNvPr id="621" name="Google Shape;621;p98"/>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SzPts val="4200"/>
              <a:buFont typeface="Poppins ExtraBold"/>
              <a:buNone/>
              <a:defRPr sz="4200" b="0">
                <a:latin typeface="Poppins ExtraBold"/>
                <a:ea typeface="Poppins ExtraBold"/>
                <a:cs typeface="Poppins ExtraBold"/>
                <a:sym typeface="Poppins ExtraBold"/>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622" name="Google Shape;622;p98"/>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rgbClr val="1767DA"/>
                </a:solidFill>
                <a:latin typeface="Montserrat"/>
                <a:ea typeface="Montserrat"/>
                <a:cs typeface="Montserrat"/>
                <a:sym typeface="Montserrat"/>
              </a:rPr>
              <a:t>“</a:t>
            </a:r>
            <a:endParaRPr sz="500">
              <a:latin typeface="Montserrat"/>
              <a:ea typeface="Montserrat"/>
              <a:cs typeface="Montserrat"/>
              <a:sym typeface="Montserrat"/>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JSM">
  <p:cSld name="CUSTOM_5">
    <p:spTree>
      <p:nvGrpSpPr>
        <p:cNvPr id="1" name="Shape 6290"/>
        <p:cNvGrpSpPr/>
        <p:nvPr/>
      </p:nvGrpSpPr>
      <p:grpSpPr>
        <a:xfrm>
          <a:off x="0" y="0"/>
          <a:ext cx="0" cy="0"/>
          <a:chOff x="0" y="0"/>
          <a:chExt cx="0" cy="0"/>
        </a:xfrm>
      </p:grpSpPr>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ENT Solutions Cover 01 [Left]">
  <p:cSld name="TITLE_3_1_2">
    <p:bg>
      <p:bgPr>
        <a:blipFill>
          <a:blip r:embed="rId2">
            <a:alphaModFix/>
          </a:blip>
          <a:stretch>
            <a:fillRect/>
          </a:stretch>
        </a:blipFill>
        <a:effectLst/>
      </p:bgPr>
    </p:bg>
    <p:spTree>
      <p:nvGrpSpPr>
        <p:cNvPr id="1" name="Shape 6291"/>
        <p:cNvGrpSpPr/>
        <p:nvPr/>
      </p:nvGrpSpPr>
      <p:grpSpPr>
        <a:xfrm>
          <a:off x="0" y="0"/>
          <a:ext cx="0" cy="0"/>
          <a:chOff x="0" y="0"/>
          <a:chExt cx="0" cy="0"/>
        </a:xfrm>
      </p:grpSpPr>
      <p:sp>
        <p:nvSpPr>
          <p:cNvPr id="6292" name="Google Shape;6292;p971"/>
          <p:cNvSpPr/>
          <p:nvPr/>
        </p:nvSpPr>
        <p:spPr>
          <a:xfrm>
            <a:off x="0" y="0"/>
            <a:ext cx="2229000" cy="17217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pic>
        <p:nvPicPr>
          <p:cNvPr id="6293" name="Google Shape;6293;p971" descr="Atlassian logo brand.svg"/>
          <p:cNvPicPr preferRelativeResize="0"/>
          <p:nvPr/>
        </p:nvPicPr>
        <p:blipFill rotWithShape="1">
          <a:blip r:embed="rId3">
            <a:alphaModFix/>
          </a:blip>
          <a:srcRect/>
          <a:stretch/>
        </p:blipFill>
        <p:spPr>
          <a:xfrm>
            <a:off x="1062050" y="3942374"/>
            <a:ext cx="1416147" cy="228873"/>
          </a:xfrm>
          <a:prstGeom prst="rect">
            <a:avLst/>
          </a:prstGeom>
          <a:noFill/>
          <a:ln>
            <a:noFill/>
          </a:ln>
        </p:spPr>
      </p:pic>
      <p:sp>
        <p:nvSpPr>
          <p:cNvPr id="6294" name="Google Shape;6294;p971"/>
          <p:cNvSpPr txBox="1"/>
          <p:nvPr/>
        </p:nvSpPr>
        <p:spPr>
          <a:xfrm>
            <a:off x="2592975" y="38859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6295" name="Google Shape;6295;p971"/>
          <p:cNvSpPr txBox="1"/>
          <p:nvPr/>
        </p:nvSpPr>
        <p:spPr>
          <a:xfrm>
            <a:off x="985850" y="4265400"/>
            <a:ext cx="5190900" cy="426000"/>
          </a:xfrm>
          <a:prstGeom prst="rect">
            <a:avLst/>
          </a:prstGeom>
          <a:noFill/>
          <a:ln>
            <a:noFill/>
          </a:ln>
        </p:spPr>
        <p:txBody>
          <a:bodyPr spcFirstLastPara="1" wrap="square" lIns="50800" tIns="50800" rIns="50800" bIns="50800" anchor="t" anchorCtr="0">
            <a:spAutoFit/>
          </a:bodyPr>
          <a:lstStyle/>
          <a:p>
            <a:pPr marL="0" marR="0" lvl="0" indent="0" algn="l" rtl="0">
              <a:lnSpc>
                <a:spcPct val="100000"/>
              </a:lnSpc>
              <a:spcBef>
                <a:spcPts val="0"/>
              </a:spcBef>
              <a:spcAft>
                <a:spcPts val="0"/>
              </a:spcAft>
              <a:buClr>
                <a:srgbClr val="B6B8BD"/>
              </a:buClr>
              <a:buSzPts val="2000"/>
              <a:buFont typeface="Helvetica Neue"/>
              <a:buNone/>
            </a:pPr>
            <a:r>
              <a:rPr lang="en" sz="700">
                <a:solidFill>
                  <a:srgbClr val="B6B8BD"/>
                </a:solidFill>
                <a:latin typeface="Poppins"/>
                <a:ea typeface="Poppins"/>
                <a:cs typeface="Poppins"/>
                <a:sym typeface="Poppins"/>
              </a:rPr>
              <a:t>Confidential: This is a reminder that you are bound by the confidentiality clause in your customer agreement with Atlassian. This presentation and the information included in it constitute Atlassian’s confidential information and may not be disclosed without Atlassian’s written consent.</a:t>
            </a:r>
            <a:endParaRPr sz="700">
              <a:latin typeface="Poppins"/>
              <a:ea typeface="Poppins"/>
              <a:cs typeface="Poppins"/>
              <a:sym typeface="Poppins"/>
            </a:endParaRPr>
          </a:p>
        </p:txBody>
      </p:sp>
      <p:sp>
        <p:nvSpPr>
          <p:cNvPr id="6296" name="Google Shape;6296;p971"/>
          <p:cNvSpPr txBox="1">
            <a:spLocks noGrp="1"/>
          </p:cNvSpPr>
          <p:nvPr>
            <p:ph type="title"/>
          </p:nvPr>
        </p:nvSpPr>
        <p:spPr>
          <a:xfrm>
            <a:off x="985850" y="1542350"/>
            <a:ext cx="6253800" cy="1778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3600"/>
              <a:buNone/>
              <a:defRPr sz="36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6297" name="Google Shape;6297;p971"/>
          <p:cNvSpPr>
            <a:spLocks noGrp="1"/>
          </p:cNvSpPr>
          <p:nvPr>
            <p:ph type="pic" idx="2"/>
          </p:nvPr>
        </p:nvSpPr>
        <p:spPr>
          <a:xfrm>
            <a:off x="2869000" y="3935950"/>
            <a:ext cx="1375800" cy="228900"/>
          </a:xfrm>
          <a:prstGeom prst="roundRect">
            <a:avLst>
              <a:gd name="adj" fmla="val 16667"/>
            </a:avLst>
          </a:prstGeom>
          <a:noFill/>
          <a:ln>
            <a:noFill/>
          </a:ln>
        </p:spPr>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298"/>
        <p:cNvGrpSpPr/>
        <p:nvPr/>
      </p:nvGrpSpPr>
      <p:grpSpPr>
        <a:xfrm>
          <a:off x="0" y="0"/>
          <a:ext cx="0" cy="0"/>
          <a:chOff x="0" y="0"/>
          <a:chExt cx="0" cy="0"/>
        </a:xfrm>
      </p:grpSpPr>
      <p:sp>
        <p:nvSpPr>
          <p:cNvPr id="6299" name="Google Shape;6299;p972"/>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300" name="Google Shape;6300;p972"/>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6301" name="Google Shape;6301;p97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Divider 1">
  <p:cSld name="CUSTOM_5_1">
    <p:spTree>
      <p:nvGrpSpPr>
        <p:cNvPr id="1" name="Shape 6302"/>
        <p:cNvGrpSpPr/>
        <p:nvPr/>
      </p:nvGrpSpPr>
      <p:grpSpPr>
        <a:xfrm>
          <a:off x="0" y="0"/>
          <a:ext cx="0" cy="0"/>
          <a:chOff x="0" y="0"/>
          <a:chExt cx="0" cy="0"/>
        </a:xfrm>
      </p:grpSpPr>
      <p:pic>
        <p:nvPicPr>
          <p:cNvPr id="6303" name="Google Shape;6303;p973"/>
          <p:cNvPicPr preferRelativeResize="0"/>
          <p:nvPr/>
        </p:nvPicPr>
        <p:blipFill>
          <a:blip r:embed="rId2">
            <a:alphaModFix/>
          </a:blip>
          <a:stretch>
            <a:fillRect/>
          </a:stretch>
        </p:blipFill>
        <p:spPr>
          <a:xfrm>
            <a:off x="0" y="-2"/>
            <a:ext cx="9144000" cy="5143513"/>
          </a:xfrm>
          <a:prstGeom prst="rect">
            <a:avLst/>
          </a:prstGeom>
          <a:noFill/>
          <a:ln>
            <a:noFill/>
          </a:ln>
        </p:spPr>
      </p:pic>
      <p:sp>
        <p:nvSpPr>
          <p:cNvPr id="6304" name="Google Shape;6304;p973"/>
          <p:cNvSpPr txBox="1">
            <a:spLocks noGrp="1"/>
          </p:cNvSpPr>
          <p:nvPr>
            <p:ph type="subTitle" idx="1"/>
          </p:nvPr>
        </p:nvSpPr>
        <p:spPr>
          <a:xfrm>
            <a:off x="742950" y="2077800"/>
            <a:ext cx="987900" cy="987900"/>
          </a:xfrm>
          <a:prstGeom prst="rect">
            <a:avLst/>
          </a:prstGeom>
        </p:spPr>
        <p:txBody>
          <a:bodyPr spcFirstLastPara="1" wrap="square" lIns="91425" tIns="91425" rIns="91425" bIns="91425" anchor="ctr" anchorCtr="0">
            <a:normAutofit/>
          </a:bodyPr>
          <a:lstStyle>
            <a:lvl1pPr lvl="0" algn="ctr" rtl="0">
              <a:spcBef>
                <a:spcPts val="0"/>
              </a:spcBef>
              <a:spcAft>
                <a:spcPts val="0"/>
              </a:spcAft>
              <a:buClr>
                <a:schemeClr val="lt1"/>
              </a:buClr>
              <a:buSzPts val="4000"/>
              <a:buFont typeface="Poppins ExtraLight"/>
              <a:buNone/>
              <a:defRPr sz="4000">
                <a:solidFill>
                  <a:schemeClr val="lt1"/>
                </a:solidFill>
                <a:latin typeface="Poppins ExtraLight"/>
                <a:ea typeface="Poppins ExtraLight"/>
                <a:cs typeface="Poppins ExtraLight"/>
                <a:sym typeface="Poppins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05" name="Google Shape;6305;p973"/>
          <p:cNvSpPr txBox="1">
            <a:spLocks noGrp="1"/>
          </p:cNvSpPr>
          <p:nvPr>
            <p:ph type="title"/>
          </p:nvPr>
        </p:nvSpPr>
        <p:spPr>
          <a:xfrm>
            <a:off x="2751350" y="1906350"/>
            <a:ext cx="4955700" cy="13308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matchingName="Blank">
  <p:cSld name="TITLE_AND_BODY_1">
    <p:bg>
      <p:bgPr>
        <a:solidFill>
          <a:srgbClr val="FDFEFE"/>
        </a:solidFill>
        <a:effectLst/>
      </p:bgPr>
    </p:bg>
    <p:spTree>
      <p:nvGrpSpPr>
        <p:cNvPr id="1" name="Shape 6306"/>
        <p:cNvGrpSpPr/>
        <p:nvPr/>
      </p:nvGrpSpPr>
      <p:grpSpPr>
        <a:xfrm>
          <a:off x="0" y="0"/>
          <a:ext cx="0" cy="0"/>
          <a:chOff x="0" y="0"/>
          <a:chExt cx="0" cy="0"/>
        </a:xfrm>
      </p:grpSpPr>
      <p:sp>
        <p:nvSpPr>
          <p:cNvPr id="6307" name="Google Shape;6307;p974"/>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b="0" i="0" u="none" strike="noStrike" cap="none">
              <a:solidFill>
                <a:srgbClr val="000000"/>
              </a:solidFill>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matchingName="From &gt; To 06">
  <p:cSld name="From &gt; To 06">
    <p:bg>
      <p:bgPr>
        <a:solidFill>
          <a:srgbClr val="FDFEFE"/>
        </a:solidFill>
        <a:effectLst/>
      </p:bgPr>
    </p:bg>
    <p:spTree>
      <p:nvGrpSpPr>
        <p:cNvPr id="1" name="Shape 6308"/>
        <p:cNvGrpSpPr/>
        <p:nvPr/>
      </p:nvGrpSpPr>
      <p:grpSpPr>
        <a:xfrm>
          <a:off x="0" y="0"/>
          <a:ext cx="0" cy="0"/>
          <a:chOff x="0" y="0"/>
          <a:chExt cx="0" cy="0"/>
        </a:xfrm>
      </p:grpSpPr>
      <p:grpSp>
        <p:nvGrpSpPr>
          <p:cNvPr id="6309" name="Google Shape;6309;p975"/>
          <p:cNvGrpSpPr/>
          <p:nvPr/>
        </p:nvGrpSpPr>
        <p:grpSpPr>
          <a:xfrm>
            <a:off x="-1256" y="-16862"/>
            <a:ext cx="9147806" cy="5169477"/>
            <a:chOff x="0" y="0"/>
            <a:chExt cx="24394150" cy="13785272"/>
          </a:xfrm>
        </p:grpSpPr>
        <p:sp>
          <p:nvSpPr>
            <p:cNvPr id="6310" name="Google Shape;6310;p975"/>
            <p:cNvSpPr/>
            <p:nvPr/>
          </p:nvSpPr>
          <p:spPr>
            <a:xfrm>
              <a:off x="3347" y="44963"/>
              <a:ext cx="24384024" cy="13716000"/>
            </a:xfrm>
            <a:custGeom>
              <a:avLst/>
              <a:gdLst/>
              <a:ahLst/>
              <a:cxnLst/>
              <a:rect l="l" t="t" r="r" b="b"/>
              <a:pathLst>
                <a:path w="21600" h="21600" extrusionOk="0">
                  <a:moveTo>
                    <a:pt x="0" y="0"/>
                  </a:moveTo>
                  <a:lnTo>
                    <a:pt x="0" y="2000"/>
                  </a:lnTo>
                  <a:lnTo>
                    <a:pt x="0" y="19600"/>
                  </a:lnTo>
                  <a:lnTo>
                    <a:pt x="0" y="21600"/>
                  </a:lnTo>
                  <a:lnTo>
                    <a:pt x="1125" y="21600"/>
                  </a:lnTo>
                  <a:lnTo>
                    <a:pt x="10519" y="21600"/>
                  </a:lnTo>
                  <a:lnTo>
                    <a:pt x="11081" y="21600"/>
                  </a:lnTo>
                  <a:lnTo>
                    <a:pt x="21600" y="21600"/>
                  </a:lnTo>
                  <a:lnTo>
                    <a:pt x="21600" y="19600"/>
                  </a:lnTo>
                  <a:lnTo>
                    <a:pt x="21600" y="0"/>
                  </a:lnTo>
                  <a:lnTo>
                    <a:pt x="11081" y="0"/>
                  </a:lnTo>
                  <a:lnTo>
                    <a:pt x="10519" y="0"/>
                  </a:lnTo>
                  <a:lnTo>
                    <a:pt x="1125" y="0"/>
                  </a:lnTo>
                  <a:lnTo>
                    <a:pt x="0" y="0"/>
                  </a:lnTo>
                  <a:close/>
                  <a:moveTo>
                    <a:pt x="1125" y="2000"/>
                  </a:moveTo>
                  <a:lnTo>
                    <a:pt x="10519" y="2000"/>
                  </a:lnTo>
                  <a:lnTo>
                    <a:pt x="10519" y="19600"/>
                  </a:lnTo>
                  <a:lnTo>
                    <a:pt x="1125" y="19600"/>
                  </a:lnTo>
                  <a:lnTo>
                    <a:pt x="1125" y="2000"/>
                  </a:lnTo>
                  <a:close/>
                  <a:moveTo>
                    <a:pt x="11081" y="2000"/>
                  </a:moveTo>
                  <a:lnTo>
                    <a:pt x="20475" y="2000"/>
                  </a:lnTo>
                  <a:lnTo>
                    <a:pt x="20475" y="19600"/>
                  </a:lnTo>
                  <a:lnTo>
                    <a:pt x="11081" y="19600"/>
                  </a:lnTo>
                  <a:lnTo>
                    <a:pt x="11081" y="2000"/>
                  </a:lnTo>
                  <a:close/>
                </a:path>
              </a:pathLst>
            </a:custGeom>
            <a:solidFill>
              <a:srgbClr val="E8E8E8"/>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311" name="Google Shape;6311;p975"/>
            <p:cNvSpPr/>
            <p:nvPr/>
          </p:nvSpPr>
          <p:spPr>
            <a:xfrm flipH="1">
              <a:off x="12280654" y="41300"/>
              <a:ext cx="12113496" cy="1374397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1767DA"/>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312" name="Google Shape;6312;p975"/>
            <p:cNvSpPr/>
            <p:nvPr/>
          </p:nvSpPr>
          <p:spPr>
            <a:xfrm>
              <a:off x="0" y="29724"/>
              <a:ext cx="12280626" cy="13744782"/>
            </a:xfrm>
            <a:custGeom>
              <a:avLst/>
              <a:gdLst/>
              <a:ahLst/>
              <a:cxnLst/>
              <a:rect l="l" t="t" r="r" b="b"/>
              <a:pathLst>
                <a:path w="21600" h="21600" extrusionOk="0">
                  <a:moveTo>
                    <a:pt x="0" y="0"/>
                  </a:moveTo>
                  <a:lnTo>
                    <a:pt x="21600" y="0"/>
                  </a:lnTo>
                  <a:lnTo>
                    <a:pt x="19668" y="21600"/>
                  </a:lnTo>
                  <a:lnTo>
                    <a:pt x="0" y="21574"/>
                  </a:lnTo>
                  <a:lnTo>
                    <a:pt x="0" y="0"/>
                  </a:lnTo>
                  <a:close/>
                </a:path>
              </a:pathLst>
            </a:custGeom>
            <a:solidFill>
              <a:srgbClr val="F0F1F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sp>
          <p:nvSpPr>
            <p:cNvPr id="6313" name="Google Shape;6313;p975"/>
            <p:cNvSpPr/>
            <p:nvPr/>
          </p:nvSpPr>
          <p:spPr>
            <a:xfrm>
              <a:off x="10948978" y="0"/>
              <a:ext cx="2663334" cy="13760982"/>
            </a:xfrm>
            <a:custGeom>
              <a:avLst/>
              <a:gdLst/>
              <a:ahLst/>
              <a:cxnLst/>
              <a:rect l="l" t="t" r="r" b="b"/>
              <a:pathLst>
                <a:path w="21600" h="21600" extrusionOk="0">
                  <a:moveTo>
                    <a:pt x="10800" y="0"/>
                  </a:moveTo>
                  <a:lnTo>
                    <a:pt x="21600" y="21600"/>
                  </a:lnTo>
                  <a:lnTo>
                    <a:pt x="0" y="21600"/>
                  </a:lnTo>
                  <a:close/>
                </a:path>
              </a:pathLst>
            </a:custGeom>
            <a:solidFill>
              <a:srgbClr val="04447F"/>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200"/>
                <a:buFont typeface="Play"/>
                <a:buNone/>
              </a:pPr>
              <a:endParaRPr sz="1200" b="0" i="0" u="none" strike="noStrike" cap="none">
                <a:solidFill>
                  <a:srgbClr val="292A2E"/>
                </a:solidFill>
                <a:latin typeface="Play"/>
                <a:ea typeface="Play"/>
                <a:cs typeface="Play"/>
                <a:sym typeface="Play"/>
              </a:endParaRPr>
            </a:p>
          </p:txBody>
        </p:sp>
      </p:grpSp>
      <p:sp>
        <p:nvSpPr>
          <p:cNvPr id="6314" name="Google Shape;6314;p975"/>
          <p:cNvSpPr txBox="1">
            <a:spLocks noGrp="1"/>
          </p:cNvSpPr>
          <p:nvPr>
            <p:ph type="body" idx="1"/>
          </p:nvPr>
        </p:nvSpPr>
        <p:spPr>
          <a:xfrm>
            <a:off x="5541169"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DFEFE"/>
              </a:buClr>
              <a:buSzPts val="2400"/>
              <a:buFont typeface="Play"/>
              <a:buNone/>
              <a:defRPr sz="2400">
                <a:solidFill>
                  <a:srgbClr val="FDFEFE"/>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315" name="Google Shape;6315;p975"/>
          <p:cNvSpPr txBox="1">
            <a:spLocks noGrp="1"/>
          </p:cNvSpPr>
          <p:nvPr>
            <p:ph type="body" idx="2"/>
          </p:nvPr>
        </p:nvSpPr>
        <p:spPr>
          <a:xfrm>
            <a:off x="711693" y="1336873"/>
            <a:ext cx="2976600" cy="4002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0E1113"/>
              </a:buClr>
              <a:buSzPts val="2400"/>
              <a:buFont typeface="Play"/>
              <a:buNone/>
              <a:defRPr sz="2400">
                <a:solidFill>
                  <a:srgbClr val="0E1113"/>
                </a:solidFill>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316" name="Google Shape;6316;p975"/>
          <p:cNvSpPr txBox="1">
            <a:spLocks noGrp="1"/>
          </p:cNvSpPr>
          <p:nvPr>
            <p:ph type="body" idx="3"/>
          </p:nvPr>
        </p:nvSpPr>
        <p:spPr>
          <a:xfrm>
            <a:off x="711693" y="1868289"/>
            <a:ext cx="2976600" cy="1884000"/>
          </a:xfrm>
          <a:prstGeom prst="rect">
            <a:avLst/>
          </a:prstGeom>
          <a:noFill/>
          <a:ln>
            <a:noFill/>
          </a:ln>
        </p:spPr>
        <p:txBody>
          <a:bodyPr spcFirstLastPara="1" wrap="square" lIns="19050" tIns="19050" rIns="19050" bIns="19050" anchor="t" anchorCtr="0">
            <a:spAutoFit/>
          </a:bodyPr>
          <a:lstStyle>
            <a:lvl1pPr marL="457200" lvl="0" indent="-260350" algn="ctr" rtl="0">
              <a:lnSpc>
                <a:spcPct val="90000"/>
              </a:lnSpc>
              <a:spcBef>
                <a:spcPts val="2000"/>
              </a:spcBef>
              <a:spcAft>
                <a:spcPts val="0"/>
              </a:spcAft>
              <a:buClr>
                <a:srgbClr val="14171A"/>
              </a:buClr>
              <a:buSzPts val="500"/>
              <a:buChar char="●"/>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317" name="Google Shape;6317;p975"/>
          <p:cNvSpPr txBox="1">
            <a:spLocks noGrp="1"/>
          </p:cNvSpPr>
          <p:nvPr>
            <p:ph type="body" idx="4"/>
          </p:nvPr>
        </p:nvSpPr>
        <p:spPr>
          <a:xfrm>
            <a:off x="5541169" y="1868289"/>
            <a:ext cx="2976600" cy="1738500"/>
          </a:xfrm>
          <a:prstGeom prst="rect">
            <a:avLst/>
          </a:prstGeom>
          <a:noFill/>
          <a:ln>
            <a:noFill/>
          </a:ln>
        </p:spPr>
        <p:txBody>
          <a:bodyPr spcFirstLastPara="1" wrap="square" lIns="19050" tIns="19050" rIns="19050" bIns="19050" anchor="t" anchorCtr="0">
            <a:spAutoFit/>
          </a:bodyPr>
          <a:lstStyle>
            <a:lvl1pPr marL="457200" lvl="0" indent="-228600" algn="ctr" rtl="0">
              <a:lnSpc>
                <a:spcPct val="100000"/>
              </a:lnSpc>
              <a:spcBef>
                <a:spcPts val="0"/>
              </a:spcBef>
              <a:spcAft>
                <a:spcPts val="0"/>
              </a:spcAft>
              <a:buClr>
                <a:srgbClr val="F8F8F8"/>
              </a:buClr>
              <a:buSzPts val="1600"/>
              <a:buFont typeface="Play"/>
              <a:buNone/>
              <a:defRPr sz="1600">
                <a:solidFill>
                  <a:srgbClr val="F8F8F8"/>
                </a:solidFill>
                <a:latin typeface="Play"/>
                <a:ea typeface="Play"/>
                <a:cs typeface="Play"/>
                <a:sym typeface="Play"/>
              </a:defRPr>
            </a:lvl1pPr>
            <a:lvl2pPr marL="914400" lvl="1" indent="-260350" algn="ctr" rtl="0">
              <a:lnSpc>
                <a:spcPct val="90000"/>
              </a:lnSpc>
              <a:spcBef>
                <a:spcPts val="2000"/>
              </a:spcBef>
              <a:spcAft>
                <a:spcPts val="0"/>
              </a:spcAft>
              <a:buClr>
                <a:srgbClr val="14171A"/>
              </a:buClr>
              <a:buSzPts val="500"/>
              <a:buChar char="○"/>
              <a:defRPr/>
            </a:lvl2pPr>
            <a:lvl3pPr marL="1371600" lvl="2" indent="-260350" algn="ctr" rtl="0">
              <a:lnSpc>
                <a:spcPct val="90000"/>
              </a:lnSpc>
              <a:spcBef>
                <a:spcPts val="2000"/>
              </a:spcBef>
              <a:spcAft>
                <a:spcPts val="0"/>
              </a:spcAft>
              <a:buClr>
                <a:srgbClr val="14171A"/>
              </a:buClr>
              <a:buSzPts val="500"/>
              <a:buChar char="■"/>
              <a:defRPr/>
            </a:lvl3pPr>
            <a:lvl4pPr marL="1828800" lvl="3" indent="-260350" algn="ctr" rtl="0">
              <a:lnSpc>
                <a:spcPct val="90000"/>
              </a:lnSpc>
              <a:spcBef>
                <a:spcPts val="2000"/>
              </a:spcBef>
              <a:spcAft>
                <a:spcPts val="0"/>
              </a:spcAft>
              <a:buClr>
                <a:srgbClr val="14171A"/>
              </a:buClr>
              <a:buSzPts val="500"/>
              <a:buChar char="●"/>
              <a:defRPr/>
            </a:lvl4pPr>
            <a:lvl5pPr marL="2286000" lvl="4" indent="-260350" algn="ctr" rtl="0">
              <a:lnSpc>
                <a:spcPct val="90000"/>
              </a:lnSpc>
              <a:spcBef>
                <a:spcPts val="2000"/>
              </a:spcBef>
              <a:spcAft>
                <a:spcPts val="0"/>
              </a:spcAft>
              <a:buClr>
                <a:srgbClr val="14171A"/>
              </a:buClr>
              <a:buSzPts val="500"/>
              <a:buChar char="○"/>
              <a:defRPr/>
            </a:lvl5pPr>
            <a:lvl6pPr marL="2743200" lvl="5" indent="-260350" algn="ctr" rtl="0">
              <a:lnSpc>
                <a:spcPct val="90000"/>
              </a:lnSpc>
              <a:spcBef>
                <a:spcPts val="2000"/>
              </a:spcBef>
              <a:spcAft>
                <a:spcPts val="0"/>
              </a:spcAft>
              <a:buClr>
                <a:srgbClr val="14171A"/>
              </a:buClr>
              <a:buSzPts val="500"/>
              <a:buChar char="■"/>
              <a:defRPr/>
            </a:lvl6pPr>
            <a:lvl7pPr marL="3200400" lvl="6" indent="-260350" algn="ctr" rtl="0">
              <a:lnSpc>
                <a:spcPct val="90000"/>
              </a:lnSpc>
              <a:spcBef>
                <a:spcPts val="2000"/>
              </a:spcBef>
              <a:spcAft>
                <a:spcPts val="0"/>
              </a:spcAft>
              <a:buClr>
                <a:srgbClr val="14171A"/>
              </a:buClr>
              <a:buSzPts val="500"/>
              <a:buChar char="●"/>
              <a:defRPr/>
            </a:lvl7pPr>
            <a:lvl8pPr marL="3657600" lvl="7" indent="-260350" algn="ctr" rtl="0">
              <a:lnSpc>
                <a:spcPct val="90000"/>
              </a:lnSpc>
              <a:spcBef>
                <a:spcPts val="2000"/>
              </a:spcBef>
              <a:spcAft>
                <a:spcPts val="0"/>
              </a:spcAft>
              <a:buClr>
                <a:srgbClr val="14171A"/>
              </a:buClr>
              <a:buSzPts val="500"/>
              <a:buChar char="○"/>
              <a:defRPr/>
            </a:lvl8pPr>
            <a:lvl9pPr marL="4114800" lvl="8" indent="-260350" algn="ctr" rtl="0">
              <a:lnSpc>
                <a:spcPct val="90000"/>
              </a:lnSpc>
              <a:spcBef>
                <a:spcPts val="2000"/>
              </a:spcBef>
              <a:spcAft>
                <a:spcPts val="0"/>
              </a:spcAft>
              <a:buClr>
                <a:srgbClr val="14171A"/>
              </a:buClr>
              <a:buSzPts val="500"/>
              <a:buChar char="■"/>
              <a:defRPr/>
            </a:lvl9pPr>
          </a:lstStyle>
          <a:p>
            <a:endParaRPr/>
          </a:p>
        </p:txBody>
      </p:sp>
      <p:sp>
        <p:nvSpPr>
          <p:cNvPr id="6318" name="Google Shape;6318;p97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Blank blue">
  <p:cSld name="Blank blue">
    <p:bg>
      <p:bgPr>
        <a:solidFill>
          <a:srgbClr val="1767DA"/>
        </a:solidFill>
        <a:effectLst/>
      </p:bgPr>
    </p:bg>
    <p:spTree>
      <p:nvGrpSpPr>
        <p:cNvPr id="1" name="Shape 6319"/>
        <p:cNvGrpSpPr/>
        <p:nvPr/>
      </p:nvGrpSpPr>
      <p:grpSpPr>
        <a:xfrm>
          <a:off x="0" y="0"/>
          <a:ext cx="0" cy="0"/>
          <a:chOff x="0" y="0"/>
          <a:chExt cx="0" cy="0"/>
        </a:xfrm>
      </p:grpSpPr>
      <p:sp>
        <p:nvSpPr>
          <p:cNvPr id="6320" name="Google Shape;6320;p976"/>
          <p:cNvSpPr txBox="1">
            <a:spLocks noGrp="1"/>
          </p:cNvSpPr>
          <p:nvPr>
            <p:ph type="sldNum" idx="12"/>
          </p:nvPr>
        </p:nvSpPr>
        <p:spPr>
          <a:xfrm>
            <a:off x="4506477" y="4907737"/>
            <a:ext cx="126300" cy="146100"/>
          </a:xfrm>
          <a:prstGeom prst="rect">
            <a:avLst/>
          </a:prstGeom>
          <a:noFill/>
          <a:ln>
            <a:noFill/>
          </a:ln>
        </p:spPr>
        <p:txBody>
          <a:bodyPr spcFirstLastPara="1" wrap="square" lIns="19050" tIns="19050" rIns="19050" bIns="19050" anchor="b" anchorCtr="0">
            <a:spAutoFit/>
          </a:bodyPr>
          <a:lstStyle>
            <a:lvl1pPr marL="0" marR="0" lvl="0"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1pPr>
            <a:lvl2pPr marL="0" marR="0" lvl="1"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2pPr>
            <a:lvl3pPr marL="0" marR="0" lvl="2"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3pPr>
            <a:lvl4pPr marL="0" marR="0" lvl="3"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4pPr>
            <a:lvl5pPr marL="0" marR="0" lvl="4"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5pPr>
            <a:lvl6pPr marL="0" marR="0" lvl="5"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6pPr>
            <a:lvl7pPr marL="0" marR="0" lvl="6"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7pPr>
            <a:lvl8pPr marL="0" marR="0" lvl="7"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8pPr>
            <a:lvl9pPr marL="0" marR="0" lvl="8" indent="0" algn="ctr" rtl="0">
              <a:lnSpc>
                <a:spcPct val="100000"/>
              </a:lnSpc>
              <a:spcBef>
                <a:spcPts val="0"/>
              </a:spcBef>
              <a:spcAft>
                <a:spcPts val="0"/>
              </a:spcAft>
              <a:buClr>
                <a:srgbClr val="000000"/>
              </a:buClr>
              <a:buSzPts val="700"/>
              <a:buFont typeface="Play"/>
              <a:buNone/>
              <a:defRPr sz="700">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1000">
              <a:latin typeface="Arial"/>
              <a:ea typeface="Arial"/>
              <a:cs typeface="Arial"/>
              <a:sym typeface="Arial"/>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Content/Graphic 06">
  <p:cSld name="Content/Graphic 06">
    <p:spTree>
      <p:nvGrpSpPr>
        <p:cNvPr id="1" name="Shape 6321"/>
        <p:cNvGrpSpPr/>
        <p:nvPr/>
      </p:nvGrpSpPr>
      <p:grpSpPr>
        <a:xfrm>
          <a:off x="0" y="0"/>
          <a:ext cx="0" cy="0"/>
          <a:chOff x="0" y="0"/>
          <a:chExt cx="0" cy="0"/>
        </a:xfrm>
      </p:grpSpPr>
      <p:sp>
        <p:nvSpPr>
          <p:cNvPr id="6322" name="Google Shape;6322;p977"/>
          <p:cNvSpPr txBox="1">
            <a:spLocks noGrp="1"/>
          </p:cNvSpPr>
          <p:nvPr>
            <p:ph type="body" idx="1"/>
          </p:nvPr>
        </p:nvSpPr>
        <p:spPr>
          <a:xfrm>
            <a:off x="1039378" y="476291"/>
            <a:ext cx="7065300" cy="552600"/>
          </a:xfrm>
          <a:prstGeom prst="rect">
            <a:avLst/>
          </a:prstGeom>
          <a:noFill/>
          <a:ln>
            <a:noFill/>
          </a:ln>
        </p:spPr>
        <p:txBody>
          <a:bodyPr spcFirstLastPara="1" wrap="square" lIns="19050" tIns="19050" rIns="19050" bIns="19050" anchor="t" anchorCtr="0">
            <a:spAutoFit/>
          </a:bodyPr>
          <a:lstStyle>
            <a:lvl1pPr marL="457200" lvl="0" indent="-228600" algn="ctr" rtl="0">
              <a:lnSpc>
                <a:spcPct val="90000"/>
              </a:lnSpc>
              <a:spcBef>
                <a:spcPts val="0"/>
              </a:spcBef>
              <a:spcAft>
                <a:spcPts val="0"/>
              </a:spcAft>
              <a:buClr>
                <a:srgbClr val="0E1113"/>
              </a:buClr>
              <a:buSzPts val="3400"/>
              <a:buFont typeface="Play"/>
              <a:buNone/>
              <a:defRPr sz="3400">
                <a:solidFill>
                  <a:srgbClr val="0E1113"/>
                </a:solidFill>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23" name="Google Shape;6323;p977"/>
          <p:cNvSpPr>
            <a:spLocks noGrp="1"/>
          </p:cNvSpPr>
          <p:nvPr>
            <p:ph type="pic" idx="2"/>
          </p:nvPr>
        </p:nvSpPr>
        <p:spPr>
          <a:xfrm>
            <a:off x="1441574" y="1534457"/>
            <a:ext cx="428700" cy="428700"/>
          </a:xfrm>
          <a:prstGeom prst="rect">
            <a:avLst/>
          </a:prstGeom>
          <a:noFill/>
          <a:ln>
            <a:noFill/>
          </a:ln>
        </p:spPr>
      </p:sp>
      <p:sp>
        <p:nvSpPr>
          <p:cNvPr id="6324" name="Google Shape;6324;p977"/>
          <p:cNvSpPr>
            <a:spLocks noGrp="1"/>
          </p:cNvSpPr>
          <p:nvPr>
            <p:ph type="pic" idx="3"/>
          </p:nvPr>
        </p:nvSpPr>
        <p:spPr>
          <a:xfrm>
            <a:off x="5321176" y="1534457"/>
            <a:ext cx="428700" cy="428700"/>
          </a:xfrm>
          <a:prstGeom prst="rect">
            <a:avLst/>
          </a:prstGeom>
          <a:noFill/>
          <a:ln>
            <a:noFill/>
          </a:ln>
        </p:spPr>
      </p:sp>
      <p:sp>
        <p:nvSpPr>
          <p:cNvPr id="6325" name="Google Shape;6325;p977"/>
          <p:cNvSpPr>
            <a:spLocks noGrp="1"/>
          </p:cNvSpPr>
          <p:nvPr>
            <p:ph type="pic" idx="4"/>
          </p:nvPr>
        </p:nvSpPr>
        <p:spPr>
          <a:xfrm>
            <a:off x="1441574" y="3287201"/>
            <a:ext cx="428700" cy="428700"/>
          </a:xfrm>
          <a:prstGeom prst="rect">
            <a:avLst/>
          </a:prstGeom>
          <a:noFill/>
          <a:ln>
            <a:noFill/>
          </a:ln>
        </p:spPr>
      </p:sp>
      <p:sp>
        <p:nvSpPr>
          <p:cNvPr id="6326" name="Google Shape;6326;p977"/>
          <p:cNvSpPr>
            <a:spLocks noGrp="1"/>
          </p:cNvSpPr>
          <p:nvPr>
            <p:ph type="pic" idx="5"/>
          </p:nvPr>
        </p:nvSpPr>
        <p:spPr>
          <a:xfrm>
            <a:off x="5321176" y="3287201"/>
            <a:ext cx="428700" cy="428700"/>
          </a:xfrm>
          <a:prstGeom prst="rect">
            <a:avLst/>
          </a:prstGeom>
          <a:noFill/>
          <a:ln>
            <a:noFill/>
          </a:ln>
        </p:spPr>
      </p:sp>
      <p:sp>
        <p:nvSpPr>
          <p:cNvPr id="6327" name="Google Shape;6327;p977"/>
          <p:cNvSpPr txBox="1">
            <a:spLocks noGrp="1"/>
          </p:cNvSpPr>
          <p:nvPr>
            <p:ph type="body" idx="6"/>
          </p:nvPr>
        </p:nvSpPr>
        <p:spPr>
          <a:xfrm>
            <a:off x="1441574" y="2072246"/>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28" name="Google Shape;6328;p977"/>
          <p:cNvSpPr txBox="1">
            <a:spLocks noGrp="1"/>
          </p:cNvSpPr>
          <p:nvPr>
            <p:ph type="body" idx="7"/>
          </p:nvPr>
        </p:nvSpPr>
        <p:spPr>
          <a:xfrm>
            <a:off x="1441574" y="2374166"/>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29" name="Google Shape;6329;p977"/>
          <p:cNvSpPr txBox="1">
            <a:spLocks noGrp="1"/>
          </p:cNvSpPr>
          <p:nvPr>
            <p:ph type="body" idx="8"/>
          </p:nvPr>
        </p:nvSpPr>
        <p:spPr>
          <a:xfrm>
            <a:off x="5321176" y="2081771"/>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0" name="Google Shape;6330;p977"/>
          <p:cNvSpPr txBox="1">
            <a:spLocks noGrp="1"/>
          </p:cNvSpPr>
          <p:nvPr>
            <p:ph type="body" idx="9"/>
          </p:nvPr>
        </p:nvSpPr>
        <p:spPr>
          <a:xfrm>
            <a:off x="5321176" y="2383691"/>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1" name="Google Shape;6331;p977"/>
          <p:cNvSpPr txBox="1">
            <a:spLocks noGrp="1"/>
          </p:cNvSpPr>
          <p:nvPr>
            <p:ph type="body" idx="13"/>
          </p:nvPr>
        </p:nvSpPr>
        <p:spPr>
          <a:xfrm>
            <a:off x="1441574" y="3815465"/>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2" name="Google Shape;6332;p977"/>
          <p:cNvSpPr txBox="1">
            <a:spLocks noGrp="1"/>
          </p:cNvSpPr>
          <p:nvPr>
            <p:ph type="body" idx="14"/>
          </p:nvPr>
        </p:nvSpPr>
        <p:spPr>
          <a:xfrm>
            <a:off x="1441574" y="4117384"/>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3" name="Google Shape;6333;p977"/>
          <p:cNvSpPr txBox="1">
            <a:spLocks noGrp="1"/>
          </p:cNvSpPr>
          <p:nvPr>
            <p:ph type="body" idx="15"/>
          </p:nvPr>
        </p:nvSpPr>
        <p:spPr>
          <a:xfrm>
            <a:off x="5321176" y="3824990"/>
            <a:ext cx="2381400" cy="281100"/>
          </a:xfrm>
          <a:prstGeom prst="rect">
            <a:avLst/>
          </a:prstGeom>
          <a:noFill/>
          <a:ln>
            <a:noFill/>
          </a:ln>
        </p:spPr>
        <p:txBody>
          <a:bodyPr spcFirstLastPara="1" wrap="square" lIns="19050" tIns="19050" rIns="19050" bIns="19050" anchor="ctr" anchorCtr="0">
            <a:spAutoFit/>
          </a:bodyPr>
          <a:lstStyle>
            <a:lvl1pPr marL="457200" lvl="0" indent="-228600" algn="l" rtl="0">
              <a:lnSpc>
                <a:spcPct val="100000"/>
              </a:lnSpc>
              <a:spcBef>
                <a:spcPts val="0"/>
              </a:spcBef>
              <a:spcAft>
                <a:spcPts val="0"/>
              </a:spcAft>
              <a:buClr>
                <a:srgbClr val="1767DA"/>
              </a:buClr>
              <a:buSzPts val="1600"/>
              <a:buFont typeface="Play"/>
              <a:buNone/>
              <a:defRPr sz="1600" b="1">
                <a:solidFill>
                  <a:srgbClr val="1767DA"/>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4" name="Google Shape;6334;p977"/>
          <p:cNvSpPr txBox="1">
            <a:spLocks noGrp="1"/>
          </p:cNvSpPr>
          <p:nvPr>
            <p:ph type="body" idx="16"/>
          </p:nvPr>
        </p:nvSpPr>
        <p:spPr>
          <a:xfrm>
            <a:off x="5321176" y="4126909"/>
            <a:ext cx="2381400" cy="419100"/>
          </a:xfrm>
          <a:prstGeom prst="rect">
            <a:avLst/>
          </a:prstGeom>
          <a:noFill/>
          <a:ln>
            <a:noFill/>
          </a:ln>
        </p:spPr>
        <p:txBody>
          <a:bodyPr spcFirstLastPara="1" wrap="square" lIns="19050" tIns="19050" rIns="19050" bIns="19050" anchor="t" anchorCtr="0">
            <a:spAutoFit/>
          </a:bodyPr>
          <a:lstStyle>
            <a:lvl1pPr marL="457200" lvl="0" indent="-228600" algn="l" rtl="0">
              <a:lnSpc>
                <a:spcPct val="100000"/>
              </a:lnSpc>
              <a:spcBef>
                <a:spcPts val="0"/>
              </a:spcBef>
              <a:spcAft>
                <a:spcPts val="0"/>
              </a:spcAft>
              <a:buClr>
                <a:srgbClr val="292A2E"/>
              </a:buClr>
              <a:buSzPts val="1200"/>
              <a:buFont typeface="Play"/>
              <a:buNone/>
              <a:defRPr sz="1200">
                <a:solidFill>
                  <a:srgbClr val="292A2E"/>
                </a:solidFill>
                <a:latin typeface="Play"/>
                <a:ea typeface="Play"/>
                <a:cs typeface="Play"/>
                <a:sym typeface="Play"/>
              </a:defRPr>
            </a:lvl1pPr>
            <a:lvl2pPr marL="914400" lvl="1" indent="-260350" algn="ctr" rtl="0">
              <a:lnSpc>
                <a:spcPct val="100000"/>
              </a:lnSpc>
              <a:spcBef>
                <a:spcPts val="2000"/>
              </a:spcBef>
              <a:spcAft>
                <a:spcPts val="0"/>
              </a:spcAft>
              <a:buClr>
                <a:srgbClr val="FDFEFE"/>
              </a:buClr>
              <a:buSzPts val="500"/>
              <a:buChar char="○"/>
              <a:defRPr/>
            </a:lvl2pPr>
            <a:lvl3pPr marL="1371600" lvl="2" indent="-260350" algn="ctr" rtl="0">
              <a:lnSpc>
                <a:spcPct val="100000"/>
              </a:lnSpc>
              <a:spcBef>
                <a:spcPts val="2000"/>
              </a:spcBef>
              <a:spcAft>
                <a:spcPts val="0"/>
              </a:spcAft>
              <a:buClr>
                <a:srgbClr val="FDFEFE"/>
              </a:buClr>
              <a:buSzPts val="500"/>
              <a:buChar char="■"/>
              <a:defRPr/>
            </a:lvl3pPr>
            <a:lvl4pPr marL="1828800" lvl="3" indent="-260350" algn="ctr" rtl="0">
              <a:lnSpc>
                <a:spcPct val="100000"/>
              </a:lnSpc>
              <a:spcBef>
                <a:spcPts val="2000"/>
              </a:spcBef>
              <a:spcAft>
                <a:spcPts val="0"/>
              </a:spcAft>
              <a:buClr>
                <a:srgbClr val="FDFEFE"/>
              </a:buClr>
              <a:buSzPts val="500"/>
              <a:buChar char="●"/>
              <a:defRPr/>
            </a:lvl4pPr>
            <a:lvl5pPr marL="2286000" lvl="4" indent="-260350" algn="ctr" rtl="0">
              <a:lnSpc>
                <a:spcPct val="100000"/>
              </a:lnSpc>
              <a:spcBef>
                <a:spcPts val="2000"/>
              </a:spcBef>
              <a:spcAft>
                <a:spcPts val="0"/>
              </a:spcAft>
              <a:buClr>
                <a:srgbClr val="FDFEFE"/>
              </a:buClr>
              <a:buSzPts val="500"/>
              <a:buChar char="○"/>
              <a:defRPr/>
            </a:lvl5pPr>
            <a:lvl6pPr marL="2743200" lvl="5" indent="-260350" algn="ctr" rtl="0">
              <a:lnSpc>
                <a:spcPct val="100000"/>
              </a:lnSpc>
              <a:spcBef>
                <a:spcPts val="2000"/>
              </a:spcBef>
              <a:spcAft>
                <a:spcPts val="0"/>
              </a:spcAft>
              <a:buClr>
                <a:srgbClr val="FDFEFE"/>
              </a:buClr>
              <a:buSzPts val="500"/>
              <a:buChar char="■"/>
              <a:defRPr/>
            </a:lvl6pPr>
            <a:lvl7pPr marL="3200400" lvl="6" indent="-260350" algn="ctr" rtl="0">
              <a:lnSpc>
                <a:spcPct val="100000"/>
              </a:lnSpc>
              <a:spcBef>
                <a:spcPts val="2000"/>
              </a:spcBef>
              <a:spcAft>
                <a:spcPts val="0"/>
              </a:spcAft>
              <a:buClr>
                <a:srgbClr val="FDFEFE"/>
              </a:buClr>
              <a:buSzPts val="500"/>
              <a:buChar char="●"/>
              <a:defRPr/>
            </a:lvl7pPr>
            <a:lvl8pPr marL="3657600" lvl="7" indent="-260350" algn="ctr" rtl="0">
              <a:lnSpc>
                <a:spcPct val="100000"/>
              </a:lnSpc>
              <a:spcBef>
                <a:spcPts val="2000"/>
              </a:spcBef>
              <a:spcAft>
                <a:spcPts val="0"/>
              </a:spcAft>
              <a:buClr>
                <a:srgbClr val="FDFEFE"/>
              </a:buClr>
              <a:buSzPts val="500"/>
              <a:buChar char="○"/>
              <a:defRPr/>
            </a:lvl8pPr>
            <a:lvl9pPr marL="4114800" lvl="8" indent="-260350" algn="ctr" rtl="0">
              <a:lnSpc>
                <a:spcPct val="100000"/>
              </a:lnSpc>
              <a:spcBef>
                <a:spcPts val="2000"/>
              </a:spcBef>
              <a:spcAft>
                <a:spcPts val="0"/>
              </a:spcAft>
              <a:buClr>
                <a:srgbClr val="FDFEFE"/>
              </a:buClr>
              <a:buSzPts val="500"/>
              <a:buChar char="■"/>
              <a:defRPr/>
            </a:lvl9pPr>
          </a:lstStyle>
          <a:p>
            <a:endParaRPr/>
          </a:p>
        </p:txBody>
      </p:sp>
      <p:sp>
        <p:nvSpPr>
          <p:cNvPr id="6335" name="Google Shape;6335;p977"/>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Slide Nav Bottom_Black">
  <p:cSld name="Slide Nav Bottom_Black">
    <p:bg>
      <p:bgPr>
        <a:solidFill>
          <a:srgbClr val="14171A"/>
        </a:solidFill>
        <a:effectLst/>
      </p:bgPr>
    </p:bg>
    <p:spTree>
      <p:nvGrpSpPr>
        <p:cNvPr id="1" name="Shape 6336"/>
        <p:cNvGrpSpPr/>
        <p:nvPr/>
      </p:nvGrpSpPr>
      <p:grpSpPr>
        <a:xfrm>
          <a:off x="0" y="0"/>
          <a:ext cx="0" cy="0"/>
          <a:chOff x="0" y="0"/>
          <a:chExt cx="0" cy="0"/>
        </a:xfrm>
      </p:grpSpPr>
      <p:sp>
        <p:nvSpPr>
          <p:cNvPr id="6337" name="Google Shape;6337;p978"/>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Blank White" type="title">
  <p:cSld name="TITLE">
    <p:spTree>
      <p:nvGrpSpPr>
        <p:cNvPr id="1" name="Shape 6342"/>
        <p:cNvGrpSpPr/>
        <p:nvPr/>
      </p:nvGrpSpPr>
      <p:grpSpPr>
        <a:xfrm>
          <a:off x="0" y="0"/>
          <a:ext cx="0" cy="0"/>
          <a:chOff x="0" y="0"/>
          <a:chExt cx="0" cy="0"/>
        </a:xfrm>
      </p:grpSpPr>
      <p:sp>
        <p:nvSpPr>
          <p:cNvPr id="6343" name="Google Shape;6343;p98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Quote 05">
  <p:cSld name="TITLE_2_1_1_2_1">
    <p:bg>
      <p:bgPr>
        <a:solidFill>
          <a:schemeClr val="accent1"/>
        </a:solidFill>
        <a:effectLst/>
      </p:bgPr>
    </p:bg>
    <p:spTree>
      <p:nvGrpSpPr>
        <p:cNvPr id="1" name="Shape 623"/>
        <p:cNvGrpSpPr/>
        <p:nvPr/>
      </p:nvGrpSpPr>
      <p:grpSpPr>
        <a:xfrm>
          <a:off x="0" y="0"/>
          <a:ext cx="0" cy="0"/>
          <a:chOff x="0" y="0"/>
          <a:chExt cx="0" cy="0"/>
        </a:xfrm>
      </p:grpSpPr>
      <p:sp>
        <p:nvSpPr>
          <p:cNvPr id="624" name="Google Shape;624;p99"/>
          <p:cNvSpPr txBox="1">
            <a:spLocks noGrp="1"/>
          </p:cNvSpPr>
          <p:nvPr>
            <p:ph type="title"/>
          </p:nvPr>
        </p:nvSpPr>
        <p:spPr>
          <a:xfrm>
            <a:off x="892813" y="1485869"/>
            <a:ext cx="7405800" cy="13050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1"/>
              </a:buClr>
              <a:buSzPts val="4200"/>
              <a:buFont typeface="Poppins ExtraBold"/>
              <a:buNone/>
              <a:defRPr sz="4200" b="0">
                <a:solidFill>
                  <a:schemeClr val="lt1"/>
                </a:solidFill>
                <a:latin typeface="Poppins ExtraBold"/>
                <a:ea typeface="Poppins ExtraBold"/>
                <a:cs typeface="Poppins ExtraBold"/>
                <a:sym typeface="Poppins ExtraBold"/>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a:endParaRPr/>
          </a:p>
        </p:txBody>
      </p:sp>
      <p:sp>
        <p:nvSpPr>
          <p:cNvPr id="625" name="Google Shape;625;p99"/>
          <p:cNvSpPr txBox="1"/>
          <p:nvPr/>
        </p:nvSpPr>
        <p:spPr>
          <a:xfrm>
            <a:off x="960552" y="140504"/>
            <a:ext cx="869700" cy="2347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1767DA"/>
              </a:buClr>
              <a:buSzPts val="15000"/>
              <a:buFont typeface="Play"/>
              <a:buNone/>
            </a:pPr>
            <a:r>
              <a:rPr lang="en" sz="15000" b="1" i="0" u="none" strike="noStrike" cap="none">
                <a:solidFill>
                  <a:schemeClr val="lt1"/>
                </a:solidFill>
                <a:latin typeface="Montserrat"/>
                <a:ea typeface="Montserrat"/>
                <a:cs typeface="Montserrat"/>
                <a:sym typeface="Montserrat"/>
              </a:rPr>
              <a:t>“</a:t>
            </a:r>
            <a:endParaRPr sz="500">
              <a:solidFill>
                <a:schemeClr val="lt1"/>
              </a:solidFill>
              <a:latin typeface="Montserrat"/>
              <a:ea typeface="Montserrat"/>
              <a:cs typeface="Montserrat"/>
              <a:sym typeface="Montserrat"/>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Blank Blue">
  <p:cSld name="TITLE_1">
    <p:bg>
      <p:bgPr>
        <a:solidFill>
          <a:schemeClr val="accent1"/>
        </a:solidFill>
        <a:effectLst/>
      </p:bgPr>
    </p:bg>
    <p:spTree>
      <p:nvGrpSpPr>
        <p:cNvPr id="1" name="Shape 6344"/>
        <p:cNvGrpSpPr/>
        <p:nvPr/>
      </p:nvGrpSpPr>
      <p:grpSpPr>
        <a:xfrm>
          <a:off x="0" y="0"/>
          <a:ext cx="0" cy="0"/>
          <a:chOff x="0" y="0"/>
          <a:chExt cx="0" cy="0"/>
        </a:xfrm>
      </p:grpSpPr>
      <p:sp>
        <p:nvSpPr>
          <p:cNvPr id="6345" name="Google Shape;6345;p98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Cover">
  <p:cSld name="TITLE_1_3">
    <p:bg>
      <p:bgPr>
        <a:solidFill>
          <a:schemeClr val="accent1"/>
        </a:solidFill>
        <a:effectLst/>
      </p:bgPr>
    </p:bg>
    <p:spTree>
      <p:nvGrpSpPr>
        <p:cNvPr id="1" name="Shape 6346"/>
        <p:cNvGrpSpPr/>
        <p:nvPr/>
      </p:nvGrpSpPr>
      <p:grpSpPr>
        <a:xfrm>
          <a:off x="0" y="0"/>
          <a:ext cx="0" cy="0"/>
          <a:chOff x="0" y="0"/>
          <a:chExt cx="0" cy="0"/>
        </a:xfrm>
      </p:grpSpPr>
      <p:sp>
        <p:nvSpPr>
          <p:cNvPr id="6347" name="Google Shape;6347;p982"/>
          <p:cNvSpPr txBox="1"/>
          <p:nvPr/>
        </p:nvSpPr>
        <p:spPr>
          <a:xfrm>
            <a:off x="757190" y="1465993"/>
            <a:ext cx="7313400" cy="25536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5700">
                <a:solidFill>
                  <a:srgbClr val="FFFFFF"/>
                </a:solidFill>
                <a:latin typeface="Poppins Light"/>
                <a:ea typeface="Poppins Light"/>
                <a:cs typeface="Poppins Light"/>
                <a:sym typeface="Poppins Light"/>
              </a:rPr>
              <a:t>Atlassian</a:t>
            </a:r>
            <a:endParaRPr sz="5700">
              <a:solidFill>
                <a:srgbClr val="FFFFFF"/>
              </a:solidFill>
              <a:latin typeface="Poppins Light"/>
              <a:ea typeface="Poppins Light"/>
              <a:cs typeface="Poppins Light"/>
              <a:sym typeface="Poppins Light"/>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Presentation</a:t>
            </a:r>
            <a:endParaRPr sz="5700">
              <a:solidFill>
                <a:srgbClr val="FFFFFF"/>
              </a:solidFill>
              <a:latin typeface="Poppins ExtraBold"/>
              <a:ea typeface="Poppins ExtraBold"/>
              <a:cs typeface="Poppins ExtraBold"/>
              <a:sym typeface="Poppins ExtraBold"/>
            </a:endParaRPr>
          </a:p>
          <a:p>
            <a:pPr marL="0" lvl="0" indent="0" algn="l" rtl="0">
              <a:lnSpc>
                <a:spcPct val="90000"/>
              </a:lnSpc>
              <a:spcBef>
                <a:spcPts val="0"/>
              </a:spcBef>
              <a:spcAft>
                <a:spcPts val="0"/>
              </a:spcAft>
              <a:buNone/>
            </a:pPr>
            <a:r>
              <a:rPr lang="en" sz="5700">
                <a:solidFill>
                  <a:srgbClr val="FFFFFF"/>
                </a:solidFill>
                <a:latin typeface="Poppins ExtraBold"/>
                <a:ea typeface="Poppins ExtraBold"/>
                <a:cs typeface="Poppins ExtraBold"/>
                <a:sym typeface="Poppins ExtraBold"/>
              </a:rPr>
              <a:t>template</a:t>
            </a:r>
            <a:endParaRPr sz="5700">
              <a:solidFill>
                <a:srgbClr val="FFFFFF"/>
              </a:solidFill>
              <a:latin typeface="Poppins ExtraBold"/>
              <a:ea typeface="Poppins ExtraBold"/>
              <a:cs typeface="Poppins ExtraBold"/>
              <a:sym typeface="Poppins ExtraBold"/>
            </a:endParaRPr>
          </a:p>
        </p:txBody>
      </p:sp>
      <p:sp>
        <p:nvSpPr>
          <p:cNvPr id="6348" name="Google Shape;6348;p982"/>
          <p:cNvSpPr txBox="1"/>
          <p:nvPr/>
        </p:nvSpPr>
        <p:spPr>
          <a:xfrm>
            <a:off x="816870" y="4125860"/>
            <a:ext cx="927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0F1F2"/>
                </a:solidFill>
                <a:latin typeface="Poppins Light"/>
                <a:ea typeface="Poppins Light"/>
                <a:cs typeface="Poppins Light"/>
                <a:sym typeface="Poppins Light"/>
              </a:rPr>
              <a:t>2024</a:t>
            </a:r>
            <a:endParaRPr sz="1700">
              <a:solidFill>
                <a:srgbClr val="F0F1F2"/>
              </a:solidFill>
              <a:latin typeface="Poppins Light"/>
              <a:ea typeface="Poppins Light"/>
              <a:cs typeface="Poppins Light"/>
              <a:sym typeface="Poppins Light"/>
            </a:endParaRPr>
          </a:p>
        </p:txBody>
      </p:sp>
      <p:pic>
        <p:nvPicPr>
          <p:cNvPr id="6349" name="Google Shape;6349;p982"/>
          <p:cNvPicPr preferRelativeResize="0"/>
          <p:nvPr/>
        </p:nvPicPr>
        <p:blipFill rotWithShape="1">
          <a:blip r:embed="rId2">
            <a:alphaModFix/>
          </a:blip>
          <a:srcRect l="17590" t="27240" r="71184" b="27245"/>
          <a:stretch/>
        </p:blipFill>
        <p:spPr>
          <a:xfrm>
            <a:off x="796100" y="623025"/>
            <a:ext cx="500875" cy="671575"/>
          </a:xfrm>
          <a:prstGeom prst="rect">
            <a:avLst/>
          </a:prstGeom>
          <a:noFill/>
          <a:ln>
            <a:noFill/>
          </a:ln>
        </p:spPr>
      </p:pic>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Guide 01">
  <p:cSld name="CUSTOM_4">
    <p:spTree>
      <p:nvGrpSpPr>
        <p:cNvPr id="1" name="Shape 6350"/>
        <p:cNvGrpSpPr/>
        <p:nvPr/>
      </p:nvGrpSpPr>
      <p:grpSpPr>
        <a:xfrm>
          <a:off x="0" y="0"/>
          <a:ext cx="0" cy="0"/>
          <a:chOff x="0" y="0"/>
          <a:chExt cx="0" cy="0"/>
        </a:xfrm>
      </p:grpSpPr>
      <p:sp>
        <p:nvSpPr>
          <p:cNvPr id="6351" name="Google Shape;6351;p983"/>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52" name="Google Shape;6352;p983"/>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When you're adding slides to your presentation, always choose</a:t>
            </a:r>
            <a:r>
              <a:rPr lang="en" sz="1200" b="1">
                <a:solidFill>
                  <a:srgbClr val="292A2E"/>
                </a:solidFill>
                <a:latin typeface="Poppins"/>
                <a:ea typeface="Poppins"/>
                <a:cs typeface="Poppins"/>
                <a:sym typeface="Poppins"/>
              </a:rPr>
              <a:t> </a:t>
            </a:r>
            <a:br>
              <a:rPr lang="en" sz="1200" b="1">
                <a:solidFill>
                  <a:srgbClr val="292A2E"/>
                </a:solidFill>
                <a:latin typeface="Poppins"/>
                <a:ea typeface="Poppins"/>
                <a:cs typeface="Poppins"/>
                <a:sym typeface="Poppins"/>
              </a:rPr>
            </a:br>
            <a:r>
              <a:rPr lang="en" sz="1200" b="1">
                <a:solidFill>
                  <a:srgbClr val="292A2E"/>
                </a:solidFill>
                <a:latin typeface="Poppins"/>
                <a:ea typeface="Poppins"/>
                <a:cs typeface="Poppins"/>
                <a:sym typeface="Poppins"/>
              </a:rPr>
              <a:t>'keep original styles'</a:t>
            </a:r>
            <a:r>
              <a:rPr lang="en" sz="1200">
                <a:solidFill>
                  <a:srgbClr val="292A2E"/>
                </a:solidFill>
                <a:latin typeface="Poppins Light"/>
                <a:ea typeface="Poppins Light"/>
                <a:cs typeface="Poppins Light"/>
                <a:sym typeface="Poppins Light"/>
              </a:rPr>
              <a:t> after pasting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required slide.</a:t>
            </a:r>
            <a:endParaRPr sz="1200">
              <a:solidFill>
                <a:srgbClr val="292A2E"/>
              </a:solidFill>
              <a:latin typeface="Poppins Light"/>
              <a:ea typeface="Poppins Light"/>
              <a:cs typeface="Poppins Light"/>
              <a:sym typeface="Poppins Light"/>
            </a:endParaRPr>
          </a:p>
          <a:p>
            <a:pPr marL="0" lvl="0" indent="0" algn="l" rtl="0">
              <a:lnSpc>
                <a:spcPct val="115000"/>
              </a:lnSpc>
              <a:spcBef>
                <a:spcPts val="1200"/>
              </a:spcBef>
              <a:spcAft>
                <a:spcPts val="1200"/>
              </a:spcAft>
              <a:buNone/>
            </a:pPr>
            <a:r>
              <a:rPr lang="en" sz="1200">
                <a:solidFill>
                  <a:srgbClr val="292A2E"/>
                </a:solidFill>
                <a:latin typeface="Poppins Light"/>
                <a:ea typeface="Poppins Light"/>
                <a:cs typeface="Poppins Light"/>
                <a:sym typeface="Poppins Light"/>
              </a:rPr>
              <a:t>This way, the fonts and colors will stay just like they are in this deck!</a:t>
            </a:r>
            <a:endParaRPr sz="1200">
              <a:solidFill>
                <a:srgbClr val="292A2E"/>
              </a:solidFill>
              <a:latin typeface="Poppins Light"/>
              <a:ea typeface="Poppins Light"/>
              <a:cs typeface="Poppins Light"/>
              <a:sym typeface="Poppins Light"/>
            </a:endParaRPr>
          </a:p>
        </p:txBody>
      </p:sp>
      <p:sp>
        <p:nvSpPr>
          <p:cNvPr id="6353" name="Google Shape;6353;p983"/>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Important!</a:t>
            </a:r>
            <a:endParaRPr sz="2400">
              <a:solidFill>
                <a:srgbClr val="101214"/>
              </a:solidFill>
              <a:latin typeface="Poppins ExtraBold"/>
              <a:ea typeface="Poppins ExtraBold"/>
              <a:cs typeface="Poppins ExtraBold"/>
              <a:sym typeface="Poppins ExtraBold"/>
            </a:endParaRPr>
          </a:p>
        </p:txBody>
      </p:sp>
      <p:pic>
        <p:nvPicPr>
          <p:cNvPr id="6354" name="Google Shape;6354;p983"/>
          <p:cNvPicPr preferRelativeResize="0"/>
          <p:nvPr/>
        </p:nvPicPr>
        <p:blipFill>
          <a:blip r:embed="rId2">
            <a:alphaModFix/>
          </a:blip>
          <a:stretch>
            <a:fillRect/>
          </a:stretch>
        </p:blipFill>
        <p:spPr>
          <a:xfrm>
            <a:off x="5471663" y="1450585"/>
            <a:ext cx="2909701" cy="2089916"/>
          </a:xfrm>
          <a:prstGeom prst="rect">
            <a:avLst/>
          </a:prstGeom>
          <a:noFill/>
          <a:ln>
            <a:noFill/>
          </a:ln>
        </p:spPr>
      </p:pic>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Guide 02">
  <p:cSld name="CUSTOM_4_1">
    <p:spTree>
      <p:nvGrpSpPr>
        <p:cNvPr id="1" name="Shape 6355"/>
        <p:cNvGrpSpPr/>
        <p:nvPr/>
      </p:nvGrpSpPr>
      <p:grpSpPr>
        <a:xfrm>
          <a:off x="0" y="0"/>
          <a:ext cx="0" cy="0"/>
          <a:chOff x="0" y="0"/>
          <a:chExt cx="0" cy="0"/>
        </a:xfrm>
      </p:grpSpPr>
      <p:sp>
        <p:nvSpPr>
          <p:cNvPr id="6356" name="Google Shape;6356;p984"/>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57" name="Google Shape;6357;p984"/>
          <p:cNvSpPr txBox="1"/>
          <p:nvPr/>
        </p:nvSpPr>
        <p:spPr>
          <a:xfrm>
            <a:off x="864650" y="1370868"/>
            <a:ext cx="31704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you're using a chart from this deck:</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Copy the slide to your deck.</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Update the data in Sheets.</a:t>
            </a:r>
            <a:endParaRPr sz="1200">
              <a:solidFill>
                <a:srgbClr val="292A2E"/>
              </a:solidFill>
              <a:latin typeface="Poppins Light"/>
              <a:ea typeface="Poppins Light"/>
              <a:cs typeface="Poppins Light"/>
              <a:sym typeface="Poppins Light"/>
            </a:endParaRPr>
          </a:p>
          <a:p>
            <a:pPr marL="228600" lvl="0" indent="-213359" algn="l" rtl="0">
              <a:lnSpc>
                <a:spcPct val="115000"/>
              </a:lnSpc>
              <a:spcBef>
                <a:spcPts val="0"/>
              </a:spcBef>
              <a:spcAft>
                <a:spcPts val="0"/>
              </a:spcAft>
              <a:buClr>
                <a:srgbClr val="292A2E"/>
              </a:buClr>
              <a:buSzPts val="1200"/>
              <a:buFont typeface="Poppins Light"/>
              <a:buAutoNum type="arabicPeriod"/>
            </a:pPr>
            <a:r>
              <a:rPr lang="en" sz="1200">
                <a:solidFill>
                  <a:srgbClr val="292A2E"/>
                </a:solidFill>
                <a:latin typeface="Poppins Light"/>
                <a:ea typeface="Poppins Light"/>
                <a:cs typeface="Poppins Light"/>
                <a:sym typeface="Poppins Light"/>
              </a:rPr>
              <a:t>After updating the data, go back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your slide and click </a:t>
            </a:r>
            <a:r>
              <a:rPr lang="en" sz="1200" b="1">
                <a:solidFill>
                  <a:srgbClr val="292A2E"/>
                </a:solidFill>
                <a:latin typeface="Poppins"/>
                <a:ea typeface="Poppins"/>
                <a:cs typeface="Poppins"/>
                <a:sym typeface="Poppins"/>
              </a:rPr>
              <a:t>'update.'</a:t>
            </a:r>
            <a:r>
              <a:rPr lang="en" sz="1200">
                <a:solidFill>
                  <a:srgbClr val="292A2E"/>
                </a:solidFill>
                <a:latin typeface="Poppins Light"/>
                <a:ea typeface="Poppins Light"/>
                <a:cs typeface="Poppins Light"/>
                <a:sym typeface="Poppins Light"/>
              </a:rPr>
              <a: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This will reflect the changes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chart.</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br>
              <a:rPr lang="en" sz="1200">
                <a:solidFill>
                  <a:srgbClr val="292A2E"/>
                </a:solidFill>
                <a:latin typeface="Poppins Light"/>
                <a:ea typeface="Poppins Light"/>
                <a:cs typeface="Poppins Light"/>
                <a:sym typeface="Poppins Light"/>
              </a:rPr>
            </a:br>
            <a:r>
              <a:rPr lang="en" sz="1200" b="1">
                <a:solidFill>
                  <a:srgbClr val="292A2E"/>
                </a:solidFill>
                <a:latin typeface="Poppins"/>
                <a:ea typeface="Poppins"/>
                <a:cs typeface="Poppins"/>
                <a:sym typeface="Poppins"/>
              </a:rPr>
              <a:t>Remember:</a:t>
            </a:r>
            <a:r>
              <a:rPr lang="en" sz="1200">
                <a:solidFill>
                  <a:srgbClr val="292A2E"/>
                </a:solidFill>
                <a:latin typeface="Poppins Light"/>
                <a:ea typeface="Poppins Light"/>
                <a:cs typeface="Poppins Light"/>
                <a:sym typeface="Poppins Light"/>
              </a:rPr>
              <a:t> After finalizing your data, always click </a:t>
            </a:r>
            <a:r>
              <a:rPr lang="en" sz="1200" b="1">
                <a:solidFill>
                  <a:srgbClr val="292A2E"/>
                </a:solidFill>
                <a:latin typeface="Poppins"/>
                <a:ea typeface="Poppins"/>
                <a:cs typeface="Poppins"/>
                <a:sym typeface="Poppins"/>
              </a:rPr>
              <a:t>'unlink'</a:t>
            </a:r>
            <a:r>
              <a:rPr lang="en" sz="1200">
                <a:solidFill>
                  <a:srgbClr val="292A2E"/>
                </a:solidFill>
                <a:latin typeface="Poppins Light"/>
                <a:ea typeface="Poppins Light"/>
                <a:cs typeface="Poppins Light"/>
                <a:sym typeface="Poppins Light"/>
              </a:rPr>
              <a:t> to safeguard your charts from future updates.</a:t>
            </a:r>
            <a:endParaRPr sz="1200">
              <a:solidFill>
                <a:srgbClr val="292A2E"/>
              </a:solidFill>
              <a:latin typeface="Poppins Light"/>
              <a:ea typeface="Poppins Light"/>
              <a:cs typeface="Poppins Light"/>
              <a:sym typeface="Poppins Light"/>
            </a:endParaRPr>
          </a:p>
        </p:txBody>
      </p:sp>
      <p:sp>
        <p:nvSpPr>
          <p:cNvPr id="6358" name="Google Shape;6358;p984"/>
          <p:cNvSpPr txBox="1"/>
          <p:nvPr/>
        </p:nvSpPr>
        <p:spPr>
          <a:xfrm>
            <a:off x="858350" y="432943"/>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use Charts</a:t>
            </a:r>
            <a:endParaRPr sz="2400">
              <a:solidFill>
                <a:srgbClr val="101214"/>
              </a:solidFill>
              <a:latin typeface="Poppins ExtraBold"/>
              <a:ea typeface="Poppins ExtraBold"/>
              <a:cs typeface="Poppins ExtraBold"/>
              <a:sym typeface="Poppins ExtraBold"/>
            </a:endParaRPr>
          </a:p>
        </p:txBody>
      </p:sp>
      <p:pic>
        <p:nvPicPr>
          <p:cNvPr id="6359" name="Google Shape;6359;p984"/>
          <p:cNvPicPr preferRelativeResize="0"/>
          <p:nvPr/>
        </p:nvPicPr>
        <p:blipFill rotWithShape="1">
          <a:blip r:embed="rId2">
            <a:alphaModFix/>
          </a:blip>
          <a:srcRect l="5580" b="59607"/>
          <a:stretch/>
        </p:blipFill>
        <p:spPr>
          <a:xfrm>
            <a:off x="5910000" y="1111750"/>
            <a:ext cx="1935300" cy="600900"/>
          </a:xfrm>
          <a:prstGeom prst="roundRect">
            <a:avLst>
              <a:gd name="adj" fmla="val 6768"/>
            </a:avLst>
          </a:prstGeom>
          <a:noFill/>
          <a:ln>
            <a:noFill/>
          </a:ln>
        </p:spPr>
      </p:pic>
      <p:pic>
        <p:nvPicPr>
          <p:cNvPr id="6360" name="Google Shape;6360;p984"/>
          <p:cNvPicPr preferRelativeResize="0"/>
          <p:nvPr/>
        </p:nvPicPr>
        <p:blipFill rotWithShape="1">
          <a:blip r:embed="rId3">
            <a:alphaModFix/>
          </a:blip>
          <a:srcRect l="5991" t="16077" r="2817" b="26766"/>
          <a:stretch/>
        </p:blipFill>
        <p:spPr>
          <a:xfrm>
            <a:off x="5061300" y="2057625"/>
            <a:ext cx="3632700" cy="570600"/>
          </a:xfrm>
          <a:prstGeom prst="roundRect">
            <a:avLst>
              <a:gd name="adj" fmla="val 10515"/>
            </a:avLst>
          </a:prstGeom>
          <a:noFill/>
          <a:ln>
            <a:noFill/>
          </a:ln>
        </p:spPr>
      </p:pic>
      <p:pic>
        <p:nvPicPr>
          <p:cNvPr id="6361" name="Google Shape;6361;p984"/>
          <p:cNvPicPr preferRelativeResize="0"/>
          <p:nvPr/>
        </p:nvPicPr>
        <p:blipFill rotWithShape="1">
          <a:blip r:embed="rId4">
            <a:alphaModFix/>
          </a:blip>
          <a:srcRect l="13779" t="6108" r="7162" b="41593"/>
          <a:stretch/>
        </p:blipFill>
        <p:spPr>
          <a:xfrm>
            <a:off x="5890350" y="2973200"/>
            <a:ext cx="1935300" cy="986700"/>
          </a:xfrm>
          <a:prstGeom prst="roundRect">
            <a:avLst>
              <a:gd name="adj" fmla="val 5549"/>
            </a:avLst>
          </a:prstGeom>
          <a:noFill/>
          <a:ln>
            <a:noFill/>
          </a:ln>
        </p:spPr>
      </p:pic>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Guide 03">
  <p:cSld name="CUSTOM_4_2">
    <p:spTree>
      <p:nvGrpSpPr>
        <p:cNvPr id="1" name="Shape 6362"/>
        <p:cNvGrpSpPr/>
        <p:nvPr/>
      </p:nvGrpSpPr>
      <p:grpSpPr>
        <a:xfrm>
          <a:off x="0" y="0"/>
          <a:ext cx="0" cy="0"/>
          <a:chOff x="0" y="0"/>
          <a:chExt cx="0" cy="0"/>
        </a:xfrm>
      </p:grpSpPr>
      <p:sp>
        <p:nvSpPr>
          <p:cNvPr id="6363" name="Google Shape;6363;p985"/>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64" name="Google Shape;6364;p985"/>
          <p:cNvSpPr txBox="1"/>
          <p:nvPr/>
        </p:nvSpPr>
        <p:spPr>
          <a:xfrm>
            <a:off x="864650" y="1734550"/>
            <a:ext cx="3378300" cy="30714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If you've copied text from another source, make sure to use these combinations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for pasting:</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Mac:</a:t>
            </a:r>
            <a:r>
              <a:rPr lang="en" sz="1200">
                <a:solidFill>
                  <a:srgbClr val="292A2E"/>
                </a:solidFill>
                <a:latin typeface="Poppins Light"/>
                <a:ea typeface="Poppins Light"/>
                <a:cs typeface="Poppins Light"/>
                <a:sym typeface="Poppins Light"/>
              </a:rPr>
              <a:t> Shift + Option + Command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b="1">
                <a:solidFill>
                  <a:srgbClr val="292A2E"/>
                </a:solidFill>
                <a:latin typeface="Poppins"/>
                <a:ea typeface="Poppins"/>
                <a:cs typeface="Poppins"/>
                <a:sym typeface="Poppins"/>
              </a:rPr>
              <a:t>Windows:</a:t>
            </a:r>
            <a:r>
              <a:rPr lang="en" sz="1200">
                <a:solidFill>
                  <a:srgbClr val="292A2E"/>
                </a:solidFill>
                <a:latin typeface="Poppins Light"/>
                <a:ea typeface="Poppins Light"/>
                <a:cs typeface="Poppins Light"/>
                <a:sym typeface="Poppins Light"/>
              </a:rPr>
              <a:t> Shift + Option + V</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0"/>
              </a:spcAft>
              <a:buNone/>
            </a:pPr>
            <a:r>
              <a:rPr lang="en" sz="1200">
                <a:solidFill>
                  <a:srgbClr val="292A2E"/>
                </a:solidFill>
                <a:latin typeface="Poppins Light"/>
                <a:ea typeface="Poppins Light"/>
                <a:cs typeface="Poppins Light"/>
                <a:sym typeface="Poppins Light"/>
              </a:rPr>
              <a:t>This will remove all styles from your copy and align it with the text color and sizes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of the text box.</a:t>
            </a:r>
            <a:endParaRPr sz="1200">
              <a:solidFill>
                <a:srgbClr val="292A2E"/>
              </a:solidFill>
              <a:latin typeface="Poppins Light"/>
              <a:ea typeface="Poppins Light"/>
              <a:cs typeface="Poppins Light"/>
              <a:sym typeface="Poppins Light"/>
            </a:endParaRPr>
          </a:p>
          <a:p>
            <a:pPr marL="0" lvl="0" indent="0" algn="l" rtl="0">
              <a:lnSpc>
                <a:spcPct val="115000"/>
              </a:lnSpc>
              <a:spcBef>
                <a:spcPts val="0"/>
              </a:spcBef>
              <a:spcAft>
                <a:spcPts val="1200"/>
              </a:spcAft>
              <a:buNone/>
            </a:pPr>
            <a:endParaRPr sz="1200">
              <a:solidFill>
                <a:srgbClr val="292A2E"/>
              </a:solidFill>
              <a:latin typeface="Poppins Light"/>
              <a:ea typeface="Poppins Light"/>
              <a:cs typeface="Poppins Light"/>
              <a:sym typeface="Poppins Light"/>
            </a:endParaRPr>
          </a:p>
        </p:txBody>
      </p:sp>
      <p:sp>
        <p:nvSpPr>
          <p:cNvPr id="6365" name="Google Shape;6365;p985"/>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How to copy/paste text into the boxes</a:t>
            </a:r>
            <a:endParaRPr sz="2400">
              <a:solidFill>
                <a:srgbClr val="101214"/>
              </a:solidFill>
              <a:latin typeface="Poppins ExtraBold"/>
              <a:ea typeface="Poppins ExtraBold"/>
              <a:cs typeface="Poppins ExtraBold"/>
              <a:sym typeface="Poppins ExtraBold"/>
            </a:endParaRPr>
          </a:p>
        </p:txBody>
      </p:sp>
      <p:pic>
        <p:nvPicPr>
          <p:cNvPr id="6366" name="Google Shape;6366;p985"/>
          <p:cNvPicPr preferRelativeResize="0"/>
          <p:nvPr/>
        </p:nvPicPr>
        <p:blipFill>
          <a:blip r:embed="rId2">
            <a:alphaModFix/>
          </a:blip>
          <a:stretch>
            <a:fillRect/>
          </a:stretch>
        </p:blipFill>
        <p:spPr>
          <a:xfrm>
            <a:off x="5302650" y="1025487"/>
            <a:ext cx="3061800" cy="1549800"/>
          </a:xfrm>
          <a:prstGeom prst="roundRect">
            <a:avLst>
              <a:gd name="adj" fmla="val 7928"/>
            </a:avLst>
          </a:prstGeom>
          <a:noFill/>
          <a:ln>
            <a:noFill/>
          </a:ln>
        </p:spPr>
      </p:pic>
      <p:pic>
        <p:nvPicPr>
          <p:cNvPr id="6367" name="Google Shape;6367;p985"/>
          <p:cNvPicPr preferRelativeResize="0"/>
          <p:nvPr/>
        </p:nvPicPr>
        <p:blipFill>
          <a:blip r:embed="rId3">
            <a:alphaModFix/>
          </a:blip>
          <a:stretch>
            <a:fillRect/>
          </a:stretch>
        </p:blipFill>
        <p:spPr>
          <a:xfrm>
            <a:off x="5302650" y="2844821"/>
            <a:ext cx="3061800" cy="1273200"/>
          </a:xfrm>
          <a:prstGeom prst="roundRect">
            <a:avLst>
              <a:gd name="adj" fmla="val 9651"/>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Guide 04">
  <p:cSld name="CUSTOM_4_1_1">
    <p:spTree>
      <p:nvGrpSpPr>
        <p:cNvPr id="1" name="Shape 6368"/>
        <p:cNvGrpSpPr/>
        <p:nvPr/>
      </p:nvGrpSpPr>
      <p:grpSpPr>
        <a:xfrm>
          <a:off x="0" y="0"/>
          <a:ext cx="0" cy="0"/>
          <a:chOff x="0" y="0"/>
          <a:chExt cx="0" cy="0"/>
        </a:xfrm>
      </p:grpSpPr>
      <p:sp>
        <p:nvSpPr>
          <p:cNvPr id="6369" name="Google Shape;6369;p986"/>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70" name="Google Shape;6370;p986"/>
          <p:cNvSpPr txBox="1"/>
          <p:nvPr/>
        </p:nvSpPr>
        <p:spPr>
          <a:xfrm>
            <a:off x="864650" y="1734550"/>
            <a:ext cx="34698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Simply click on the placeholder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insert your illustration or icon. </a:t>
            </a:r>
            <a:endParaRPr sz="1200">
              <a:solidFill>
                <a:srgbClr val="292A2E"/>
              </a:solidFill>
              <a:latin typeface="Poppins Light"/>
              <a:ea typeface="Poppins Light"/>
              <a:cs typeface="Poppins Light"/>
              <a:sym typeface="Poppins Light"/>
            </a:endParaRPr>
          </a:p>
        </p:txBody>
      </p:sp>
      <p:sp>
        <p:nvSpPr>
          <p:cNvPr id="6371" name="Google Shape;6371;p986"/>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icons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and illustrations</a:t>
            </a:r>
            <a:endParaRPr sz="2400">
              <a:solidFill>
                <a:srgbClr val="101214"/>
              </a:solidFill>
              <a:latin typeface="Poppins ExtraBold"/>
              <a:ea typeface="Poppins ExtraBold"/>
              <a:cs typeface="Poppins ExtraBold"/>
              <a:sym typeface="Poppins ExtraBold"/>
            </a:endParaRPr>
          </a:p>
        </p:txBody>
      </p:sp>
      <p:pic>
        <p:nvPicPr>
          <p:cNvPr id="6372" name="Google Shape;6372;p986"/>
          <p:cNvPicPr preferRelativeResize="0"/>
          <p:nvPr/>
        </p:nvPicPr>
        <p:blipFill>
          <a:blip r:embed="rId2">
            <a:alphaModFix/>
          </a:blip>
          <a:stretch>
            <a:fillRect/>
          </a:stretch>
        </p:blipFill>
        <p:spPr>
          <a:xfrm>
            <a:off x="5161698" y="843752"/>
            <a:ext cx="3420600" cy="3456000"/>
          </a:xfrm>
          <a:prstGeom prst="roundRect">
            <a:avLst>
              <a:gd name="adj" fmla="val 3254"/>
            </a:avLst>
          </a:prstGeom>
          <a:noFill/>
          <a:ln>
            <a:noFill/>
          </a:ln>
        </p:spPr>
      </p:pic>
      <p:sp>
        <p:nvSpPr>
          <p:cNvPr id="6373" name="Google Shape;6373;p986"/>
          <p:cNvSpPr txBox="1"/>
          <p:nvPr/>
        </p:nvSpPr>
        <p:spPr>
          <a:xfrm>
            <a:off x="864650" y="2352650"/>
            <a:ext cx="3469800" cy="768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You can find a matching one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a:t>
            </a:r>
            <a:endParaRPr sz="1200">
              <a:solidFill>
                <a:srgbClr val="292A2E"/>
              </a:solidFill>
              <a:latin typeface="Poppins Light"/>
              <a:ea typeface="Poppins Light"/>
              <a:cs typeface="Poppins Light"/>
              <a:sym typeface="Poppins Light"/>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Guide 05">
  <p:cSld name="CUSTOM_4_3">
    <p:spTree>
      <p:nvGrpSpPr>
        <p:cNvPr id="1" name="Shape 6374"/>
        <p:cNvGrpSpPr/>
        <p:nvPr/>
      </p:nvGrpSpPr>
      <p:grpSpPr>
        <a:xfrm>
          <a:off x="0" y="0"/>
          <a:ext cx="0" cy="0"/>
          <a:chOff x="0" y="0"/>
          <a:chExt cx="0" cy="0"/>
        </a:xfrm>
      </p:grpSpPr>
      <p:sp>
        <p:nvSpPr>
          <p:cNvPr id="6375" name="Google Shape;6375;p987"/>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76" name="Google Shape;6376;p987"/>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To update the image, simply click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on it and select "replace image" from the top bar menu.</a:t>
            </a:r>
            <a:endParaRPr sz="1200">
              <a:solidFill>
                <a:srgbClr val="292A2E"/>
              </a:solidFill>
              <a:latin typeface="Poppins Light"/>
              <a:ea typeface="Poppins Light"/>
              <a:cs typeface="Poppins Light"/>
              <a:sym typeface="Poppins Light"/>
            </a:endParaRPr>
          </a:p>
        </p:txBody>
      </p:sp>
      <p:sp>
        <p:nvSpPr>
          <p:cNvPr id="6377" name="Google Shape;6377;p987"/>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Adding photos</a:t>
            </a:r>
            <a:endParaRPr sz="2400">
              <a:solidFill>
                <a:srgbClr val="101214"/>
              </a:solidFill>
              <a:latin typeface="Poppins ExtraBold"/>
              <a:ea typeface="Poppins ExtraBold"/>
              <a:cs typeface="Poppins ExtraBold"/>
              <a:sym typeface="Poppins ExtraBold"/>
            </a:endParaRPr>
          </a:p>
        </p:txBody>
      </p:sp>
      <p:pic>
        <p:nvPicPr>
          <p:cNvPr id="6378" name="Google Shape;6378;p987"/>
          <p:cNvPicPr preferRelativeResize="0"/>
          <p:nvPr/>
        </p:nvPicPr>
        <p:blipFill rotWithShape="1">
          <a:blip r:embed="rId2">
            <a:alphaModFix/>
          </a:blip>
          <a:srcRect t="3257" r="2666" b="12347"/>
          <a:stretch/>
        </p:blipFill>
        <p:spPr>
          <a:xfrm>
            <a:off x="4873650" y="345550"/>
            <a:ext cx="1881000" cy="1830300"/>
          </a:xfrm>
          <a:prstGeom prst="roundRect">
            <a:avLst>
              <a:gd name="adj" fmla="val 5053"/>
            </a:avLst>
          </a:prstGeom>
          <a:noFill/>
          <a:ln>
            <a:noFill/>
          </a:ln>
        </p:spPr>
      </p:pic>
      <p:pic>
        <p:nvPicPr>
          <p:cNvPr id="6379" name="Google Shape;6379;p987"/>
          <p:cNvPicPr preferRelativeResize="0"/>
          <p:nvPr/>
        </p:nvPicPr>
        <p:blipFill rotWithShape="1">
          <a:blip r:embed="rId3">
            <a:alphaModFix/>
          </a:blip>
          <a:srcRect l="3297" r="3016" b="2940"/>
          <a:stretch/>
        </p:blipFill>
        <p:spPr>
          <a:xfrm>
            <a:off x="6574125" y="2406425"/>
            <a:ext cx="2241300" cy="2412000"/>
          </a:xfrm>
          <a:prstGeom prst="roundRect">
            <a:avLst>
              <a:gd name="adj" fmla="val 4258"/>
            </a:avLst>
          </a:prstGeom>
          <a:noFill/>
          <a:ln>
            <a:noFill/>
          </a:ln>
        </p:spPr>
      </p:pic>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Guide 06">
  <p:cSld name="CUSTOM_4_1_2">
    <p:spTree>
      <p:nvGrpSpPr>
        <p:cNvPr id="1" name="Shape 6380"/>
        <p:cNvGrpSpPr/>
        <p:nvPr/>
      </p:nvGrpSpPr>
      <p:grpSpPr>
        <a:xfrm>
          <a:off x="0" y="0"/>
          <a:ext cx="0" cy="0"/>
          <a:chOff x="0" y="0"/>
          <a:chExt cx="0" cy="0"/>
        </a:xfrm>
      </p:grpSpPr>
      <p:sp>
        <p:nvSpPr>
          <p:cNvPr id="6381" name="Google Shape;6381;p988"/>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82" name="Google Shape;6382;p988"/>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If you want to highlight something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in blue, just select the text you want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to change the color for and choose the blue color from the top bar menu.</a:t>
            </a:r>
            <a:endParaRPr sz="1200">
              <a:solidFill>
                <a:srgbClr val="292A2E"/>
              </a:solidFill>
              <a:latin typeface="Poppins Light"/>
              <a:ea typeface="Poppins Light"/>
              <a:cs typeface="Poppins Light"/>
              <a:sym typeface="Poppins Light"/>
            </a:endParaRPr>
          </a:p>
        </p:txBody>
      </p:sp>
      <p:sp>
        <p:nvSpPr>
          <p:cNvPr id="6383" name="Google Shape;6383;p988"/>
          <p:cNvSpPr txBox="1"/>
          <p:nvPr/>
        </p:nvSpPr>
        <p:spPr>
          <a:xfrm>
            <a:off x="858350" y="796625"/>
            <a:ext cx="3285000" cy="10215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Recolor for </a:t>
            </a:r>
            <a:br>
              <a:rPr lang="en" sz="2400">
                <a:solidFill>
                  <a:srgbClr val="101214"/>
                </a:solidFill>
                <a:latin typeface="Poppins ExtraBold"/>
                <a:ea typeface="Poppins ExtraBold"/>
                <a:cs typeface="Poppins ExtraBold"/>
                <a:sym typeface="Poppins ExtraBold"/>
              </a:rPr>
            </a:br>
            <a:r>
              <a:rPr lang="en" sz="2400">
                <a:solidFill>
                  <a:srgbClr val="101214"/>
                </a:solidFill>
                <a:latin typeface="Poppins ExtraBold"/>
                <a:ea typeface="Poppins ExtraBold"/>
                <a:cs typeface="Poppins ExtraBold"/>
                <a:sym typeface="Poppins ExtraBold"/>
              </a:rPr>
              <a:t>Quote Slides</a:t>
            </a:r>
            <a:endParaRPr sz="2400">
              <a:solidFill>
                <a:srgbClr val="101214"/>
              </a:solidFill>
              <a:latin typeface="Poppins ExtraBold"/>
              <a:ea typeface="Poppins ExtraBold"/>
              <a:cs typeface="Poppins ExtraBold"/>
              <a:sym typeface="Poppins ExtraBold"/>
            </a:endParaRPr>
          </a:p>
        </p:txBody>
      </p:sp>
      <p:pic>
        <p:nvPicPr>
          <p:cNvPr id="6384" name="Google Shape;6384;p988"/>
          <p:cNvPicPr preferRelativeResize="0"/>
          <p:nvPr/>
        </p:nvPicPr>
        <p:blipFill>
          <a:blip r:embed="rId2">
            <a:alphaModFix/>
          </a:blip>
          <a:stretch>
            <a:fillRect/>
          </a:stretch>
        </p:blipFill>
        <p:spPr>
          <a:xfrm>
            <a:off x="4986751" y="707850"/>
            <a:ext cx="3730500" cy="1130400"/>
          </a:xfrm>
          <a:prstGeom prst="roundRect">
            <a:avLst>
              <a:gd name="adj" fmla="val 5505"/>
            </a:avLst>
          </a:prstGeom>
          <a:noFill/>
          <a:ln>
            <a:noFill/>
          </a:ln>
        </p:spPr>
      </p:pic>
      <p:pic>
        <p:nvPicPr>
          <p:cNvPr id="6385" name="Google Shape;6385;p988"/>
          <p:cNvPicPr preferRelativeResize="0"/>
          <p:nvPr/>
        </p:nvPicPr>
        <p:blipFill>
          <a:blip r:embed="rId3">
            <a:alphaModFix/>
          </a:blip>
          <a:stretch>
            <a:fillRect/>
          </a:stretch>
        </p:blipFill>
        <p:spPr>
          <a:xfrm>
            <a:off x="5830012" y="2098266"/>
            <a:ext cx="2043900" cy="893700"/>
          </a:xfrm>
          <a:prstGeom prst="roundRect">
            <a:avLst>
              <a:gd name="adj" fmla="val 8629"/>
            </a:avLst>
          </a:prstGeom>
          <a:noFill/>
          <a:ln>
            <a:noFill/>
          </a:ln>
        </p:spPr>
      </p:pic>
      <p:pic>
        <p:nvPicPr>
          <p:cNvPr id="6386" name="Google Shape;6386;p988"/>
          <p:cNvPicPr preferRelativeResize="0"/>
          <p:nvPr/>
        </p:nvPicPr>
        <p:blipFill>
          <a:blip r:embed="rId4">
            <a:alphaModFix/>
          </a:blip>
          <a:stretch>
            <a:fillRect/>
          </a:stretch>
        </p:blipFill>
        <p:spPr>
          <a:xfrm>
            <a:off x="4986751" y="3251939"/>
            <a:ext cx="3730500" cy="1183800"/>
          </a:xfrm>
          <a:prstGeom prst="roundRect">
            <a:avLst>
              <a:gd name="adj" fmla="val 7647"/>
            </a:avLst>
          </a:prstGeom>
          <a:noFill/>
          <a:ln>
            <a:noFill/>
          </a:ln>
        </p:spPr>
      </p:pic>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Guide 07">
  <p:cSld name="CUSTOM_4_1_2_1">
    <p:spTree>
      <p:nvGrpSpPr>
        <p:cNvPr id="1" name="Shape 6387"/>
        <p:cNvGrpSpPr/>
        <p:nvPr/>
      </p:nvGrpSpPr>
      <p:grpSpPr>
        <a:xfrm>
          <a:off x="0" y="0"/>
          <a:ext cx="0" cy="0"/>
          <a:chOff x="0" y="0"/>
          <a:chExt cx="0" cy="0"/>
        </a:xfrm>
      </p:grpSpPr>
      <p:sp>
        <p:nvSpPr>
          <p:cNvPr id="6388" name="Google Shape;6388;p989"/>
          <p:cNvSpPr/>
          <p:nvPr/>
        </p:nvSpPr>
        <p:spPr>
          <a:xfrm>
            <a:off x="4572000" y="0"/>
            <a:ext cx="4572000" cy="5143500"/>
          </a:xfrm>
          <a:prstGeom prst="rect">
            <a:avLst/>
          </a:prstGeom>
          <a:solidFill>
            <a:schemeClr val="accent1"/>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389" name="Google Shape;6389;p989"/>
          <p:cNvSpPr txBox="1"/>
          <p:nvPr/>
        </p:nvSpPr>
        <p:spPr>
          <a:xfrm>
            <a:off x="864650" y="1734550"/>
            <a:ext cx="3104100" cy="23208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200">
                <a:solidFill>
                  <a:srgbClr val="292A2E"/>
                </a:solidFill>
                <a:latin typeface="Poppins Light"/>
                <a:ea typeface="Poppins Light"/>
                <a:cs typeface="Poppins Light"/>
                <a:sym typeface="Poppins Light"/>
              </a:rPr>
              <a:t>Certain text boxes contain two styles within them. To replace a specific part with your own text, simply click on </a:t>
            </a:r>
            <a:br>
              <a:rPr lang="en" sz="1200">
                <a:solidFill>
                  <a:srgbClr val="292A2E"/>
                </a:solidFill>
                <a:latin typeface="Poppins Light"/>
                <a:ea typeface="Poppins Light"/>
                <a:cs typeface="Poppins Light"/>
                <a:sym typeface="Poppins Light"/>
              </a:rPr>
            </a:br>
            <a:r>
              <a:rPr lang="en" sz="1200">
                <a:solidFill>
                  <a:srgbClr val="292A2E"/>
                </a:solidFill>
                <a:latin typeface="Poppins Light"/>
                <a:ea typeface="Poppins Light"/>
                <a:cs typeface="Poppins Light"/>
                <a:sym typeface="Poppins Light"/>
              </a:rPr>
              <a:t>the portion you wish to change and paste or input your text.</a:t>
            </a:r>
            <a:endParaRPr sz="1200">
              <a:solidFill>
                <a:srgbClr val="292A2E"/>
              </a:solidFill>
              <a:latin typeface="Poppins Light"/>
              <a:ea typeface="Poppins Light"/>
              <a:cs typeface="Poppins Light"/>
              <a:sym typeface="Poppins Light"/>
            </a:endParaRPr>
          </a:p>
        </p:txBody>
      </p:sp>
      <p:sp>
        <p:nvSpPr>
          <p:cNvPr id="6390" name="Google Shape;6390;p989"/>
          <p:cNvSpPr txBox="1"/>
          <p:nvPr/>
        </p:nvSpPr>
        <p:spPr>
          <a:xfrm>
            <a:off x="858350" y="607975"/>
            <a:ext cx="3519000" cy="1210200"/>
          </a:xfrm>
          <a:prstGeom prst="rect">
            <a:avLst/>
          </a:prstGeom>
          <a:noFill/>
          <a:ln>
            <a:noFill/>
          </a:ln>
        </p:spPr>
        <p:txBody>
          <a:bodyPr spcFirstLastPara="1" wrap="square" lIns="91425" tIns="91425" rIns="91425" bIns="91425" anchor="b" anchorCtr="0">
            <a:normAutofit/>
          </a:bodyPr>
          <a:lstStyle/>
          <a:p>
            <a:pPr marL="0" lvl="0" indent="0" algn="l" rtl="0">
              <a:spcBef>
                <a:spcPts val="0"/>
              </a:spcBef>
              <a:spcAft>
                <a:spcPts val="0"/>
              </a:spcAft>
              <a:buNone/>
            </a:pPr>
            <a:r>
              <a:rPr lang="en" sz="2400">
                <a:solidFill>
                  <a:srgbClr val="101214"/>
                </a:solidFill>
                <a:latin typeface="Poppins ExtraBold"/>
                <a:ea typeface="Poppins ExtraBold"/>
                <a:cs typeface="Poppins ExtraBold"/>
                <a:sym typeface="Poppins ExtraBold"/>
              </a:rPr>
              <a:t>Using text boxes with different styles</a:t>
            </a:r>
            <a:endParaRPr sz="2400">
              <a:solidFill>
                <a:srgbClr val="101214"/>
              </a:solidFill>
              <a:latin typeface="Poppins ExtraBold"/>
              <a:ea typeface="Poppins ExtraBold"/>
              <a:cs typeface="Poppins ExtraBold"/>
              <a:sym typeface="Poppins ExtraBold"/>
            </a:endParaRPr>
          </a:p>
        </p:txBody>
      </p:sp>
      <p:pic>
        <p:nvPicPr>
          <p:cNvPr id="6391" name="Google Shape;6391;p989"/>
          <p:cNvPicPr preferRelativeResize="0"/>
          <p:nvPr/>
        </p:nvPicPr>
        <p:blipFill>
          <a:blip r:embed="rId2">
            <a:alphaModFix/>
          </a:blip>
          <a:stretch>
            <a:fillRect/>
          </a:stretch>
        </p:blipFill>
        <p:spPr>
          <a:xfrm>
            <a:off x="4962150" y="449538"/>
            <a:ext cx="3762300" cy="1817100"/>
          </a:xfrm>
          <a:prstGeom prst="roundRect">
            <a:avLst>
              <a:gd name="adj" fmla="val 5743"/>
            </a:avLst>
          </a:prstGeom>
          <a:noFill/>
          <a:ln>
            <a:noFill/>
          </a:ln>
        </p:spPr>
      </p:pic>
      <p:pic>
        <p:nvPicPr>
          <p:cNvPr id="6392" name="Google Shape;6392;p989"/>
          <p:cNvPicPr preferRelativeResize="0"/>
          <p:nvPr/>
        </p:nvPicPr>
        <p:blipFill>
          <a:blip r:embed="rId3">
            <a:alphaModFix/>
          </a:blip>
          <a:stretch>
            <a:fillRect/>
          </a:stretch>
        </p:blipFill>
        <p:spPr>
          <a:xfrm>
            <a:off x="4962150" y="2536175"/>
            <a:ext cx="3762300" cy="2084700"/>
          </a:xfrm>
          <a:prstGeom prst="roundRect">
            <a:avLst>
              <a:gd name="adj" fmla="val 5491"/>
            </a:avLst>
          </a:prstGeom>
          <a:noFill/>
          <a:ln>
            <a:noFill/>
          </a:ln>
        </p:spPr>
      </p:pic>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Section Divider Layout">
  <p:cSld name="TITLE_1_2">
    <p:bg>
      <p:bgPr>
        <a:solidFill>
          <a:schemeClr val="accent1"/>
        </a:solidFill>
        <a:effectLst/>
      </p:bgPr>
    </p:bg>
    <p:spTree>
      <p:nvGrpSpPr>
        <p:cNvPr id="1" name="Shape 6393"/>
        <p:cNvGrpSpPr/>
        <p:nvPr/>
      </p:nvGrpSpPr>
      <p:grpSpPr>
        <a:xfrm>
          <a:off x="0" y="0"/>
          <a:ext cx="0" cy="0"/>
          <a:chOff x="0" y="0"/>
          <a:chExt cx="0" cy="0"/>
        </a:xfrm>
      </p:grpSpPr>
      <p:sp>
        <p:nvSpPr>
          <p:cNvPr id="6394" name="Google Shape;6394;p99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395" name="Google Shape;6395;p990"/>
          <p:cNvSpPr txBox="1">
            <a:spLocks noGrp="1"/>
          </p:cNvSpPr>
          <p:nvPr>
            <p:ph type="title"/>
          </p:nvPr>
        </p:nvSpPr>
        <p:spPr>
          <a:xfrm>
            <a:off x="770975" y="1382909"/>
            <a:ext cx="7313400" cy="2003700"/>
          </a:xfrm>
          <a:prstGeom prst="rect">
            <a:avLst/>
          </a:prstGeom>
        </p:spPr>
        <p:txBody>
          <a:bodyPr spcFirstLastPara="1" wrap="square" lIns="91425" tIns="91425" rIns="91425" bIns="91425" anchor="t" anchorCtr="0">
            <a:sp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ustom Layout 3">
  <p:cSld name="CUSTOM_3">
    <p:spTree>
      <p:nvGrpSpPr>
        <p:cNvPr id="1" name="Shape 626"/>
        <p:cNvGrpSpPr/>
        <p:nvPr/>
      </p:nvGrpSpPr>
      <p:grpSpPr>
        <a:xfrm>
          <a:off x="0" y="0"/>
          <a:ext cx="0" cy="0"/>
          <a:chOff x="0" y="0"/>
          <a:chExt cx="0" cy="0"/>
        </a:xfrm>
      </p:grpSpPr>
      <p:pic>
        <p:nvPicPr>
          <p:cNvPr id="627" name="Google Shape;627;p100"/>
          <p:cNvPicPr preferRelativeResize="0"/>
          <p:nvPr/>
        </p:nvPicPr>
        <p:blipFill>
          <a:blip r:embed="rId2">
            <a:alphaModFix/>
          </a:blip>
          <a:stretch>
            <a:fillRect/>
          </a:stretch>
        </p:blipFill>
        <p:spPr>
          <a:xfrm>
            <a:off x="3669275" y="76200"/>
            <a:ext cx="5487974" cy="4885075"/>
          </a:xfrm>
          <a:prstGeom prst="rect">
            <a:avLst/>
          </a:prstGeom>
          <a:noFill/>
          <a:ln>
            <a:noFill/>
          </a:ln>
        </p:spPr>
      </p:pic>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Our new template">
  <p:cSld name="Upfront-1_1_1">
    <p:spTree>
      <p:nvGrpSpPr>
        <p:cNvPr id="1" name="Shape 6396"/>
        <p:cNvGrpSpPr/>
        <p:nvPr/>
      </p:nvGrpSpPr>
      <p:grpSpPr>
        <a:xfrm>
          <a:off x="0" y="0"/>
          <a:ext cx="0" cy="0"/>
          <a:chOff x="0" y="0"/>
          <a:chExt cx="0" cy="0"/>
        </a:xfrm>
      </p:grpSpPr>
      <p:sp>
        <p:nvSpPr>
          <p:cNvPr id="6397" name="Google Shape;6397;p991"/>
          <p:cNvSpPr txBox="1"/>
          <p:nvPr/>
        </p:nvSpPr>
        <p:spPr>
          <a:xfrm>
            <a:off x="877439" y="716644"/>
            <a:ext cx="2453400" cy="9804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400" i="0" u="none" strike="noStrike" cap="none">
                <a:solidFill>
                  <a:srgbClr val="0E1113"/>
                </a:solidFill>
                <a:latin typeface="Poppins ExtraBold"/>
                <a:ea typeface="Poppins ExtraBold"/>
                <a:cs typeface="Poppins ExtraBold"/>
                <a:sym typeface="Poppins ExtraBold"/>
              </a:rPr>
              <a:t>Our new template </a:t>
            </a:r>
            <a:endParaRPr sz="500">
              <a:latin typeface="Poppins ExtraBold"/>
              <a:ea typeface="Poppins ExtraBold"/>
              <a:cs typeface="Poppins ExtraBold"/>
              <a:sym typeface="Poppins ExtraBold"/>
            </a:endParaRPr>
          </a:p>
        </p:txBody>
      </p:sp>
      <p:sp>
        <p:nvSpPr>
          <p:cNvPr id="6398" name="Google Shape;6398;p991"/>
          <p:cNvSpPr txBox="1"/>
          <p:nvPr/>
        </p:nvSpPr>
        <p:spPr>
          <a:xfrm>
            <a:off x="877453" y="1883325"/>
            <a:ext cx="2827800" cy="491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1400"/>
              <a:buFont typeface="Play"/>
              <a:buNone/>
            </a:pPr>
            <a:r>
              <a:rPr lang="en" sz="1400" b="1" i="0" u="none" strike="noStrike" cap="none">
                <a:solidFill>
                  <a:srgbClr val="0E1113"/>
                </a:solidFill>
                <a:latin typeface="Poppins"/>
                <a:ea typeface="Poppins"/>
                <a:cs typeface="Poppins"/>
                <a:sym typeface="Poppins"/>
              </a:rPr>
              <a:t>Welcome to the refreshed Atlassian Presentation kit</a:t>
            </a:r>
            <a:endParaRPr sz="500">
              <a:latin typeface="Poppins"/>
              <a:ea typeface="Poppins"/>
              <a:cs typeface="Poppins"/>
              <a:sym typeface="Poppins"/>
            </a:endParaRPr>
          </a:p>
        </p:txBody>
      </p:sp>
      <p:sp>
        <p:nvSpPr>
          <p:cNvPr id="6399" name="Google Shape;6399;p991"/>
          <p:cNvSpPr txBox="1"/>
          <p:nvPr/>
        </p:nvSpPr>
        <p:spPr>
          <a:xfrm>
            <a:off x="877450" y="2502800"/>
            <a:ext cx="2862600" cy="1731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Just as our company continually adapts and innovates, our brand has evolved to reflect our future vision and pave a path forward.</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Use this template to communicate Atlassian’s work today.</a:t>
            </a:r>
            <a:endParaRPr sz="400">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endParaRPr sz="1000" i="0" u="none" strike="noStrike" cap="none">
              <a:solidFill>
                <a:srgbClr val="0E1113"/>
              </a:solidFill>
              <a:latin typeface="Poppins Light"/>
              <a:ea typeface="Poppins Light"/>
              <a:cs typeface="Poppins Light"/>
              <a:sym typeface="Poppins Light"/>
            </a:endParaRPr>
          </a:p>
          <a:p>
            <a:pPr marL="0" marR="0" lvl="0" indent="0" algn="l" rtl="0">
              <a:lnSpc>
                <a:spcPct val="100000"/>
              </a:lnSpc>
              <a:spcBef>
                <a:spcPts val="0"/>
              </a:spcBef>
              <a:spcAft>
                <a:spcPts val="0"/>
              </a:spcAft>
              <a:buClr>
                <a:srgbClr val="0E1113"/>
              </a:buClr>
              <a:buSzPts val="1100"/>
              <a:buFont typeface="Play"/>
              <a:buNone/>
            </a:pPr>
            <a:r>
              <a:rPr lang="en" sz="1000" i="0" u="none" strike="noStrike" cap="none">
                <a:solidFill>
                  <a:srgbClr val="0E1113"/>
                </a:solidFill>
                <a:latin typeface="Poppins Light"/>
                <a:ea typeface="Poppins Light"/>
                <a:cs typeface="Poppins Light"/>
                <a:sym typeface="Poppins Light"/>
              </a:rPr>
              <a:t>Think of this template as an operating system for expressing why we exist, what we do (internally and externally), and how we show up in the world.</a:t>
            </a:r>
            <a:endParaRPr sz="400">
              <a:latin typeface="Poppins Light"/>
              <a:ea typeface="Poppins Light"/>
              <a:cs typeface="Poppins Light"/>
              <a:sym typeface="Poppins Light"/>
            </a:endParaRPr>
          </a:p>
        </p:txBody>
      </p:sp>
      <p:pic>
        <p:nvPicPr>
          <p:cNvPr id="6400" name="Google Shape;6400;p991" descr="pasted-movie.png"/>
          <p:cNvPicPr preferRelativeResize="0"/>
          <p:nvPr/>
        </p:nvPicPr>
        <p:blipFill rotWithShape="1">
          <a:blip r:embed="rId2">
            <a:alphaModFix/>
          </a:blip>
          <a:srcRect/>
          <a:stretch/>
        </p:blipFill>
        <p:spPr>
          <a:xfrm>
            <a:off x="4069348" y="535574"/>
            <a:ext cx="4358102" cy="4358102"/>
          </a:xfrm>
          <a:prstGeom prst="rect">
            <a:avLst/>
          </a:prstGeom>
          <a:noFill/>
          <a:ln>
            <a:noFill/>
          </a:ln>
        </p:spPr>
      </p:pic>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Contents">
  <p:cSld name="Blank_White_1_1">
    <p:spTree>
      <p:nvGrpSpPr>
        <p:cNvPr id="1" name="Shape 6401"/>
        <p:cNvGrpSpPr/>
        <p:nvPr/>
      </p:nvGrpSpPr>
      <p:grpSpPr>
        <a:xfrm>
          <a:off x="0" y="0"/>
          <a:ext cx="0" cy="0"/>
          <a:chOff x="0" y="0"/>
          <a:chExt cx="0" cy="0"/>
        </a:xfrm>
      </p:grpSpPr>
      <p:sp>
        <p:nvSpPr>
          <p:cNvPr id="6402" name="Google Shape;6402;p992"/>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
        <p:nvSpPr>
          <p:cNvPr id="6403" name="Google Shape;6403;p992"/>
          <p:cNvSpPr txBox="1"/>
          <p:nvPr/>
        </p:nvSpPr>
        <p:spPr>
          <a:xfrm>
            <a:off x="868575" y="657925"/>
            <a:ext cx="1730700" cy="43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600"/>
              <a:buFont typeface="Play"/>
              <a:buNone/>
            </a:pPr>
            <a:r>
              <a:rPr lang="en" sz="2600" b="1" i="0" u="none" strike="noStrike" cap="none">
                <a:solidFill>
                  <a:srgbClr val="0E1113"/>
                </a:solidFill>
                <a:latin typeface="Poppins"/>
                <a:ea typeface="Poppins"/>
                <a:cs typeface="Poppins"/>
                <a:sym typeface="Poppins"/>
              </a:rPr>
              <a:t>Contents</a:t>
            </a:r>
            <a:endParaRPr sz="500">
              <a:latin typeface="Poppins"/>
              <a:ea typeface="Poppins"/>
              <a:cs typeface="Poppins"/>
              <a:sym typeface="Poppins"/>
            </a:endParaRPr>
          </a:p>
        </p:txBody>
      </p:sp>
      <p:sp>
        <p:nvSpPr>
          <p:cNvPr id="6404" name="Google Shape;6404;p992"/>
          <p:cNvSpPr/>
          <p:nvPr/>
        </p:nvSpPr>
        <p:spPr>
          <a:xfrm>
            <a:off x="868575" y="2373417"/>
            <a:ext cx="14508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Before you start</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Title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Agenda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Chapter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Boilerplate slides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Case studies</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6405" name="Google Shape;6405;p992"/>
          <p:cNvSpPr/>
          <p:nvPr/>
        </p:nvSpPr>
        <p:spPr>
          <a:xfrm>
            <a:off x="3217308" y="2373417"/>
            <a:ext cx="2100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slides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Content+ graphics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Talking points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From &gt; to slides</a:t>
            </a:r>
            <a:br>
              <a:rPr lang="en" sz="1200" i="0" u="none" strike="noStrike" cap="none">
                <a:solidFill>
                  <a:srgbClr val="292A2E"/>
                </a:solidFill>
                <a:latin typeface="Poppins"/>
                <a:ea typeface="Poppins"/>
                <a:cs typeface="Poppins"/>
                <a:sym typeface="Poppins"/>
              </a:rPr>
            </a:br>
            <a:r>
              <a:rPr lang="en" sz="1200" i="0" u="none" strike="noStrike" cap="none">
                <a:solidFill>
                  <a:srgbClr val="292A2E"/>
                </a:solidFill>
                <a:latin typeface="Poppins"/>
                <a:ea typeface="Poppins"/>
                <a:cs typeface="Poppins"/>
                <a:sym typeface="Poppins"/>
              </a:rPr>
              <a:t>Big statement slides </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i="0" u="none" strike="noStrike" cap="none">
                <a:solidFill>
                  <a:srgbClr val="292A2E"/>
                </a:solidFill>
                <a:latin typeface="Poppins"/>
                <a:ea typeface="Poppins"/>
                <a:cs typeface="Poppins"/>
                <a:sym typeface="Poppins"/>
              </a:rPr>
              <a:t>Quote slides</a:t>
            </a:r>
            <a:endParaRPr sz="1200" i="0" u="none" strike="noStrike" cap="none">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i="0" u="none" strike="noStrike" cap="none">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6406" name="Google Shape;6406;p992"/>
          <p:cNvSpPr txBox="1"/>
          <p:nvPr/>
        </p:nvSpPr>
        <p:spPr>
          <a:xfrm>
            <a:off x="6041300" y="2373425"/>
            <a:ext cx="1590000" cy="2366700"/>
          </a:xfrm>
          <a:prstGeom prst="rect">
            <a:avLst/>
          </a:prstGeom>
          <a:noFill/>
          <a:ln>
            <a:noFill/>
          </a:ln>
        </p:spPr>
        <p:txBody>
          <a:bodyPr spcFirstLastPara="1" wrap="square" lIns="19050" tIns="19050" rIns="19050" bIns="19050"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Photography</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Statistics </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Tables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Timelines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Data visualization</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Screenshots</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Closing slides</a:t>
            </a:r>
            <a:endParaRPr sz="500">
              <a:latin typeface="Poppins"/>
              <a:ea typeface="Poppins"/>
              <a:cs typeface="Poppins"/>
              <a:sym typeface="Poppins"/>
            </a:endParaRPr>
          </a:p>
        </p:txBody>
      </p:sp>
      <p:sp>
        <p:nvSpPr>
          <p:cNvPr id="6407" name="Google Shape;6407;p992"/>
          <p:cNvSpPr/>
          <p:nvPr/>
        </p:nvSpPr>
        <p:spPr>
          <a:xfrm>
            <a:off x="2460823" y="2373425"/>
            <a:ext cx="321900" cy="13872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18</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23</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35</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r>
              <a:rPr lang="en" sz="1200">
                <a:solidFill>
                  <a:srgbClr val="292A2E"/>
                </a:solidFill>
                <a:latin typeface="Poppins"/>
                <a:ea typeface="Poppins"/>
                <a:cs typeface="Poppins"/>
                <a:sym typeface="Poppins"/>
              </a:rPr>
              <a:t>44</a:t>
            </a:r>
            <a:endParaRPr sz="1200">
              <a:solidFill>
                <a:srgbClr val="292A2E"/>
              </a:solidFill>
              <a:latin typeface="Poppins"/>
              <a:ea typeface="Poppins"/>
              <a:cs typeface="Poppins"/>
              <a:sym typeface="Poppins"/>
            </a:endParaRPr>
          </a:p>
          <a:p>
            <a:pPr marL="0" lvl="0" indent="0" algn="l" rtl="0">
              <a:lnSpc>
                <a:spcPct val="115000"/>
              </a:lnSpc>
              <a:spcBef>
                <a:spcPts val="0"/>
              </a:spcBef>
              <a:spcAft>
                <a:spcPts val="0"/>
              </a:spcAft>
              <a:buNone/>
            </a:pP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endParaRPr sz="1200">
              <a:solidFill>
                <a:srgbClr val="292A2E"/>
              </a:solidFill>
              <a:latin typeface="Poppins"/>
              <a:ea typeface="Poppins"/>
              <a:cs typeface="Poppins"/>
              <a:sym typeface="Poppins"/>
            </a:endParaRPr>
          </a:p>
        </p:txBody>
      </p:sp>
      <p:sp>
        <p:nvSpPr>
          <p:cNvPr id="6408" name="Google Shape;6408;p992"/>
          <p:cNvSpPr/>
          <p:nvPr/>
        </p:nvSpPr>
        <p:spPr>
          <a:xfrm>
            <a:off x="5114151" y="2373425"/>
            <a:ext cx="321900" cy="19587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50</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58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6</a:t>
            </a:r>
            <a:r>
              <a:rPr lang="en" sz="1200">
                <a:solidFill>
                  <a:srgbClr val="292A2E"/>
                </a:solidFill>
                <a:latin typeface="Poppins"/>
                <a:ea typeface="Poppins"/>
                <a:cs typeface="Poppins"/>
                <a:sym typeface="Poppins"/>
              </a:rPr>
              <a:t>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7</a:t>
            </a:r>
            <a:r>
              <a:rPr lang="en" sz="1200">
                <a:solidFill>
                  <a:srgbClr val="292A2E"/>
                </a:solidFill>
                <a:latin typeface="Poppins"/>
                <a:ea typeface="Poppins"/>
                <a:cs typeface="Poppins"/>
                <a:sym typeface="Poppins"/>
              </a:rPr>
              <a:t>6</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82</a:t>
            </a:r>
            <a:endParaRPr sz="1200">
              <a:solidFill>
                <a:srgbClr val="292A2E"/>
              </a:solidFill>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93</a:t>
            </a:r>
            <a:endParaRPr sz="1200">
              <a:solidFill>
                <a:srgbClr val="292A2E"/>
              </a:solidFill>
              <a:latin typeface="Poppins"/>
              <a:ea typeface="Poppins"/>
              <a:cs typeface="Poppins"/>
              <a:sym typeface="Poppins"/>
            </a:endParaRPr>
          </a:p>
        </p:txBody>
      </p:sp>
      <p:sp>
        <p:nvSpPr>
          <p:cNvPr id="6409" name="Google Shape;6409;p992"/>
          <p:cNvSpPr/>
          <p:nvPr/>
        </p:nvSpPr>
        <p:spPr>
          <a:xfrm>
            <a:off x="7977052" y="2373425"/>
            <a:ext cx="376800" cy="1917300"/>
          </a:xfrm>
          <a:prstGeom prst="rect">
            <a:avLst/>
          </a:prstGeom>
          <a:noFill/>
          <a:ln>
            <a:noFill/>
          </a:ln>
        </p:spPr>
        <p:txBody>
          <a:bodyPr spcFirstLastPara="1" wrap="square" lIns="26775" tIns="26775" rIns="26775" bIns="26775" anchor="t" anchorCtr="0">
            <a:noAutofit/>
          </a:bodyPr>
          <a:lstStyle/>
          <a:p>
            <a:pPr marL="0" marR="0" lvl="0" indent="0" algn="l" rtl="0">
              <a:lnSpc>
                <a:spcPct val="115000"/>
              </a:lnSpc>
              <a:spcBef>
                <a:spcPts val="0"/>
              </a:spcBef>
              <a:spcAft>
                <a:spcPts val="0"/>
              </a:spcAft>
              <a:buClr>
                <a:srgbClr val="292A2E"/>
              </a:buClr>
              <a:buSzPts val="1200"/>
              <a:buFont typeface="Play"/>
              <a:buNone/>
            </a:pPr>
            <a:r>
              <a:rPr lang="en" sz="1200">
                <a:solidFill>
                  <a:srgbClr val="292A2E"/>
                </a:solidFill>
                <a:latin typeface="Poppins"/>
                <a:ea typeface="Poppins"/>
                <a:cs typeface="Poppins"/>
                <a:sym typeface="Poppins"/>
              </a:rPr>
              <a:t>99</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10</a:t>
            </a:r>
            <a:r>
              <a:rPr lang="en" sz="1200">
                <a:solidFill>
                  <a:srgbClr val="292A2E"/>
                </a:solidFill>
                <a:latin typeface="Poppins"/>
                <a:ea typeface="Poppins"/>
                <a:cs typeface="Poppins"/>
                <a:sym typeface="Poppins"/>
              </a:rPr>
              <a:t>5</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11</a:t>
            </a:r>
            <a:r>
              <a:rPr lang="en" sz="1200">
                <a:solidFill>
                  <a:srgbClr val="292A2E"/>
                </a:solidFill>
                <a:latin typeface="Poppins"/>
                <a:ea typeface="Poppins"/>
                <a:cs typeface="Poppins"/>
                <a:sym typeface="Poppins"/>
              </a:rPr>
              <a:t>2</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18</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12</a:t>
            </a:r>
            <a:r>
              <a:rPr lang="en" sz="1200">
                <a:solidFill>
                  <a:srgbClr val="292A2E"/>
                </a:solidFill>
                <a:latin typeface="Poppins"/>
                <a:ea typeface="Poppins"/>
                <a:cs typeface="Poppins"/>
                <a:sym typeface="Poppins"/>
              </a:rPr>
              <a:t>4</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33</a:t>
            </a:r>
            <a:endParaRPr sz="500">
              <a:latin typeface="Poppins"/>
              <a:ea typeface="Poppins"/>
              <a:cs typeface="Poppins"/>
              <a:sym typeface="Poppins"/>
            </a:endParaRPr>
          </a:p>
          <a:p>
            <a:pPr marL="0" marR="0" lvl="0" indent="0" algn="l" rtl="0">
              <a:lnSpc>
                <a:spcPct val="115000"/>
              </a:lnSpc>
              <a:spcBef>
                <a:spcPts val="0"/>
              </a:spcBef>
              <a:spcAft>
                <a:spcPts val="0"/>
              </a:spcAft>
              <a:buClr>
                <a:srgbClr val="292A2E"/>
              </a:buClr>
              <a:buSzPts val="1200"/>
              <a:buFont typeface="Play"/>
              <a:buNone/>
            </a:pPr>
            <a:r>
              <a:rPr lang="en" sz="1200" i="0" u="none" strike="noStrike" cap="none">
                <a:solidFill>
                  <a:srgbClr val="292A2E"/>
                </a:solidFill>
                <a:latin typeface="Poppins"/>
                <a:ea typeface="Poppins"/>
                <a:cs typeface="Poppins"/>
                <a:sym typeface="Poppins"/>
              </a:rPr>
              <a:t>1</a:t>
            </a:r>
            <a:r>
              <a:rPr lang="en" sz="1200">
                <a:solidFill>
                  <a:srgbClr val="292A2E"/>
                </a:solidFill>
                <a:latin typeface="Poppins"/>
                <a:ea typeface="Poppins"/>
                <a:cs typeface="Poppins"/>
                <a:sym typeface="Poppins"/>
              </a:rPr>
              <a:t>39</a:t>
            </a:r>
            <a:endParaRPr sz="500">
              <a:latin typeface="Poppins"/>
              <a:ea typeface="Poppins"/>
              <a:cs typeface="Poppins"/>
              <a:sym typeface="Poppins"/>
            </a:endParaRPr>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Our brand">
  <p:cSld name="Upfront-2">
    <p:spTree>
      <p:nvGrpSpPr>
        <p:cNvPr id="1" name="Shape 6410"/>
        <p:cNvGrpSpPr/>
        <p:nvPr/>
      </p:nvGrpSpPr>
      <p:grpSpPr>
        <a:xfrm>
          <a:off x="0" y="0"/>
          <a:ext cx="0" cy="0"/>
          <a:chOff x="0" y="0"/>
          <a:chExt cx="0" cy="0"/>
        </a:xfrm>
      </p:grpSpPr>
      <p:sp>
        <p:nvSpPr>
          <p:cNvPr id="6411" name="Google Shape;6411;p993"/>
          <p:cNvSpPr txBox="1"/>
          <p:nvPr/>
        </p:nvSpPr>
        <p:spPr>
          <a:xfrm>
            <a:off x="1755175" y="1305750"/>
            <a:ext cx="5633700" cy="23103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14171A"/>
              </a:buClr>
              <a:buSzPts val="4500"/>
              <a:buFont typeface="Play"/>
              <a:buNone/>
            </a:pPr>
            <a:r>
              <a:rPr lang="en" sz="4100" i="0" u="none" strike="noStrike" cap="none">
                <a:solidFill>
                  <a:srgbClr val="14171A"/>
                </a:solidFill>
                <a:latin typeface="Poppins"/>
                <a:ea typeface="Poppins"/>
                <a:cs typeface="Poppins"/>
                <a:sym typeface="Poppins"/>
              </a:rPr>
              <a:t>We’re putting </a:t>
            </a:r>
            <a:endParaRPr sz="100">
              <a:latin typeface="Poppins"/>
              <a:ea typeface="Poppins"/>
              <a:cs typeface="Poppins"/>
              <a:sym typeface="Poppins"/>
            </a:endParaRPr>
          </a:p>
          <a:p>
            <a:pPr marL="0" marR="0" lvl="0" indent="0" algn="ctr" rtl="0">
              <a:lnSpc>
                <a:spcPct val="90000"/>
              </a:lnSpc>
              <a:spcBef>
                <a:spcPts val="0"/>
              </a:spcBef>
              <a:spcAft>
                <a:spcPts val="0"/>
              </a:spcAft>
              <a:buClr>
                <a:srgbClr val="14171A"/>
              </a:buClr>
              <a:buSzPts val="4500"/>
              <a:buFont typeface="Play"/>
              <a:buNone/>
            </a:pPr>
            <a:r>
              <a:rPr lang="en" sz="4100" b="1" i="0" u="none" strike="noStrike" cap="none">
                <a:solidFill>
                  <a:srgbClr val="14171A"/>
                </a:solidFill>
                <a:latin typeface="Poppins"/>
                <a:ea typeface="Poppins"/>
                <a:cs typeface="Poppins"/>
                <a:sym typeface="Poppins"/>
              </a:rPr>
              <a:t>our brand</a:t>
            </a:r>
            <a:r>
              <a:rPr lang="en" sz="4100" i="0" u="none" strike="noStrike" cap="none">
                <a:solidFill>
                  <a:srgbClr val="14171A"/>
                </a:solidFill>
                <a:latin typeface="Poppins"/>
                <a:ea typeface="Poppins"/>
                <a:cs typeface="Poppins"/>
                <a:sym typeface="Poppins"/>
              </a:rPr>
              <a:t> in the capable hands </a:t>
            </a:r>
            <a:br>
              <a:rPr lang="en" sz="4100" i="0" u="none" strike="noStrike" cap="none">
                <a:solidFill>
                  <a:srgbClr val="14171A"/>
                </a:solidFill>
                <a:latin typeface="Poppins"/>
                <a:ea typeface="Poppins"/>
                <a:cs typeface="Poppins"/>
                <a:sym typeface="Poppins"/>
              </a:rPr>
            </a:br>
            <a:r>
              <a:rPr lang="en" sz="4100" i="0" u="none" strike="noStrike" cap="none">
                <a:solidFill>
                  <a:srgbClr val="14171A"/>
                </a:solidFill>
                <a:latin typeface="Poppins"/>
                <a:ea typeface="Poppins"/>
                <a:cs typeface="Poppins"/>
                <a:sym typeface="Poppins"/>
              </a:rPr>
              <a:t>of </a:t>
            </a:r>
            <a:r>
              <a:rPr lang="en" sz="4100" b="1" i="0" u="none" strike="noStrike" cap="none">
                <a:solidFill>
                  <a:srgbClr val="14171A"/>
                </a:solidFill>
                <a:latin typeface="Poppins"/>
                <a:ea typeface="Poppins"/>
                <a:cs typeface="Poppins"/>
                <a:sym typeface="Poppins"/>
              </a:rPr>
              <a:t>our team</a:t>
            </a:r>
            <a:endParaRPr sz="100">
              <a:latin typeface="Poppins"/>
              <a:ea typeface="Poppins"/>
              <a:cs typeface="Poppins"/>
              <a:sym typeface="Poppins"/>
            </a:endParaRPr>
          </a:p>
        </p:txBody>
      </p:sp>
      <p:pic>
        <p:nvPicPr>
          <p:cNvPr id="6412" name="Google Shape;6412;p993" descr="Combo 13.png"/>
          <p:cNvPicPr preferRelativeResize="0"/>
          <p:nvPr/>
        </p:nvPicPr>
        <p:blipFill rotWithShape="1">
          <a:blip r:embed="rId2">
            <a:alphaModFix/>
          </a:blip>
          <a:srcRect t="13457" r="18207"/>
          <a:stretch/>
        </p:blipFill>
        <p:spPr>
          <a:xfrm>
            <a:off x="6649902" y="2802153"/>
            <a:ext cx="2508604" cy="2341345"/>
          </a:xfrm>
          <a:prstGeom prst="rect">
            <a:avLst/>
          </a:prstGeom>
          <a:noFill/>
          <a:ln>
            <a:noFill/>
          </a:ln>
        </p:spPr>
      </p:pic>
      <p:pic>
        <p:nvPicPr>
          <p:cNvPr id="6413" name="Google Shape;6413;p993" descr="Combo 12.png"/>
          <p:cNvPicPr preferRelativeResize="0"/>
          <p:nvPr/>
        </p:nvPicPr>
        <p:blipFill rotWithShape="1">
          <a:blip r:embed="rId3">
            <a:alphaModFix/>
          </a:blip>
          <a:srcRect/>
          <a:stretch/>
        </p:blipFill>
        <p:spPr>
          <a:xfrm rot="4392983">
            <a:off x="198015" y="-764478"/>
            <a:ext cx="2705611" cy="3267037"/>
          </a:xfrm>
          <a:prstGeom prst="rect">
            <a:avLst/>
          </a:prstGeom>
          <a:noFill/>
          <a:ln>
            <a:noFill/>
          </a:ln>
        </p:spPr>
      </p:pic>
      <p:pic>
        <p:nvPicPr>
          <p:cNvPr id="6414" name="Google Shape;6414;p993" descr="Group 634611.png"/>
          <p:cNvPicPr preferRelativeResize="0"/>
          <p:nvPr/>
        </p:nvPicPr>
        <p:blipFill rotWithShape="1">
          <a:blip r:embed="rId4">
            <a:alphaModFix/>
          </a:blip>
          <a:srcRect t="13322" r="25384"/>
          <a:stretch/>
        </p:blipFill>
        <p:spPr>
          <a:xfrm rot="10800000">
            <a:off x="7000937" y="3"/>
            <a:ext cx="2147826" cy="1738121"/>
          </a:xfrm>
          <a:prstGeom prst="rect">
            <a:avLst/>
          </a:prstGeom>
          <a:noFill/>
          <a:ln>
            <a:noFill/>
          </a:ln>
        </p:spPr>
      </p:pic>
      <p:pic>
        <p:nvPicPr>
          <p:cNvPr id="6415" name="Google Shape;6415;p993" descr="Group 634610.png"/>
          <p:cNvPicPr preferRelativeResize="0"/>
          <p:nvPr/>
        </p:nvPicPr>
        <p:blipFill rotWithShape="1">
          <a:blip r:embed="rId5">
            <a:alphaModFix/>
          </a:blip>
          <a:srcRect l="10490" b="11071"/>
          <a:stretch/>
        </p:blipFill>
        <p:spPr>
          <a:xfrm>
            <a:off x="2" y="3032221"/>
            <a:ext cx="2508720" cy="2111281"/>
          </a:xfrm>
          <a:prstGeom prst="rect">
            <a:avLst/>
          </a:prstGeom>
          <a:noFill/>
          <a:ln>
            <a:noFill/>
          </a:ln>
        </p:spPr>
      </p:pic>
      <p:sp>
        <p:nvSpPr>
          <p:cNvPr id="6416" name="Google Shape;6416;p99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lvl="0" indent="0" algn="ctr" rtl="0">
              <a:lnSpc>
                <a:spcPct val="100000"/>
              </a:lnSpc>
              <a:spcBef>
                <a:spcPts val="0"/>
              </a:spcBef>
              <a:spcAft>
                <a:spcPts val="0"/>
              </a:spcAft>
              <a:buClr>
                <a:srgbClr val="000000"/>
              </a:buClr>
              <a:buSzPts val="900"/>
              <a:buFont typeface="Play"/>
              <a:buNone/>
              <a:defRPr sz="900">
                <a:solidFill>
                  <a:srgbClr val="000000"/>
                </a:solidFill>
              </a:defRPr>
            </a:lvl1pPr>
            <a:lvl2pPr marL="0" lvl="1" indent="0" algn="ctr" rtl="0">
              <a:lnSpc>
                <a:spcPct val="100000"/>
              </a:lnSpc>
              <a:spcBef>
                <a:spcPts val="0"/>
              </a:spcBef>
              <a:spcAft>
                <a:spcPts val="0"/>
              </a:spcAft>
              <a:buClr>
                <a:srgbClr val="000000"/>
              </a:buClr>
              <a:buSzPts val="900"/>
              <a:buFont typeface="Play"/>
              <a:buNone/>
              <a:defRPr sz="900">
                <a:solidFill>
                  <a:srgbClr val="000000"/>
                </a:solidFill>
              </a:defRPr>
            </a:lvl2pPr>
            <a:lvl3pPr marL="0" lvl="2" indent="0" algn="ctr" rtl="0">
              <a:lnSpc>
                <a:spcPct val="100000"/>
              </a:lnSpc>
              <a:spcBef>
                <a:spcPts val="0"/>
              </a:spcBef>
              <a:spcAft>
                <a:spcPts val="0"/>
              </a:spcAft>
              <a:buClr>
                <a:srgbClr val="000000"/>
              </a:buClr>
              <a:buSzPts val="900"/>
              <a:buFont typeface="Play"/>
              <a:buNone/>
              <a:defRPr sz="900">
                <a:solidFill>
                  <a:srgbClr val="000000"/>
                </a:solidFill>
              </a:defRPr>
            </a:lvl3pPr>
            <a:lvl4pPr marL="0" lvl="3" indent="0" algn="ctr" rtl="0">
              <a:lnSpc>
                <a:spcPct val="100000"/>
              </a:lnSpc>
              <a:spcBef>
                <a:spcPts val="0"/>
              </a:spcBef>
              <a:spcAft>
                <a:spcPts val="0"/>
              </a:spcAft>
              <a:buClr>
                <a:srgbClr val="000000"/>
              </a:buClr>
              <a:buSzPts val="900"/>
              <a:buFont typeface="Play"/>
              <a:buNone/>
              <a:defRPr sz="900">
                <a:solidFill>
                  <a:srgbClr val="000000"/>
                </a:solidFill>
              </a:defRPr>
            </a:lvl4pPr>
            <a:lvl5pPr marL="0" lvl="4" indent="0" algn="ctr" rtl="0">
              <a:lnSpc>
                <a:spcPct val="100000"/>
              </a:lnSpc>
              <a:spcBef>
                <a:spcPts val="0"/>
              </a:spcBef>
              <a:spcAft>
                <a:spcPts val="0"/>
              </a:spcAft>
              <a:buClr>
                <a:srgbClr val="000000"/>
              </a:buClr>
              <a:buSzPts val="900"/>
              <a:buFont typeface="Play"/>
              <a:buNone/>
              <a:defRPr sz="900">
                <a:solidFill>
                  <a:srgbClr val="000000"/>
                </a:solidFill>
              </a:defRPr>
            </a:lvl5pPr>
            <a:lvl6pPr marL="0" lvl="5" indent="0" algn="ctr" rtl="0">
              <a:lnSpc>
                <a:spcPct val="100000"/>
              </a:lnSpc>
              <a:spcBef>
                <a:spcPts val="0"/>
              </a:spcBef>
              <a:spcAft>
                <a:spcPts val="0"/>
              </a:spcAft>
              <a:buClr>
                <a:srgbClr val="000000"/>
              </a:buClr>
              <a:buSzPts val="900"/>
              <a:buFont typeface="Play"/>
              <a:buNone/>
              <a:defRPr sz="900">
                <a:solidFill>
                  <a:srgbClr val="000000"/>
                </a:solidFill>
              </a:defRPr>
            </a:lvl6pPr>
            <a:lvl7pPr marL="0" lvl="6" indent="0" algn="ctr" rtl="0">
              <a:lnSpc>
                <a:spcPct val="100000"/>
              </a:lnSpc>
              <a:spcBef>
                <a:spcPts val="0"/>
              </a:spcBef>
              <a:spcAft>
                <a:spcPts val="0"/>
              </a:spcAft>
              <a:buClr>
                <a:srgbClr val="000000"/>
              </a:buClr>
              <a:buSzPts val="900"/>
              <a:buFont typeface="Play"/>
              <a:buNone/>
              <a:defRPr sz="900">
                <a:solidFill>
                  <a:srgbClr val="000000"/>
                </a:solidFill>
              </a:defRPr>
            </a:lvl7pPr>
            <a:lvl8pPr marL="0" lvl="7" indent="0" algn="ctr" rtl="0">
              <a:lnSpc>
                <a:spcPct val="100000"/>
              </a:lnSpc>
              <a:spcBef>
                <a:spcPts val="0"/>
              </a:spcBef>
              <a:spcAft>
                <a:spcPts val="0"/>
              </a:spcAft>
              <a:buClr>
                <a:srgbClr val="000000"/>
              </a:buClr>
              <a:buSzPts val="900"/>
              <a:buFont typeface="Play"/>
              <a:buNone/>
              <a:defRPr sz="900">
                <a:solidFill>
                  <a:srgbClr val="000000"/>
                </a:solidFill>
              </a:defRPr>
            </a:lvl8pPr>
            <a:lvl9pPr marL="0" lvl="8" indent="0" algn="ctr" rtl="0">
              <a:lnSpc>
                <a:spcPct val="100000"/>
              </a:lnSpc>
              <a:spcBef>
                <a:spcPts val="0"/>
              </a:spcBef>
              <a:spcAft>
                <a:spcPts val="0"/>
              </a:spcAft>
              <a:buClr>
                <a:srgbClr val="000000"/>
              </a:buClr>
              <a:buSzPts val="900"/>
              <a:buFont typeface="Play"/>
              <a:buNone/>
              <a:defRPr sz="900">
                <a:solidFill>
                  <a:srgbClr val="000000"/>
                </a:solidFill>
              </a:defRPr>
            </a:lvl9pPr>
          </a:lstStyle>
          <a:p>
            <a:pPr marL="0" lvl="0" indent="0" algn="ctr" rtl="0">
              <a:spcBef>
                <a:spcPts val="0"/>
              </a:spcBef>
              <a:spcAft>
                <a:spcPts val="0"/>
              </a:spcAft>
              <a:buNone/>
            </a:pPr>
            <a:fld id="{00000000-1234-1234-1234-123412341234}" type="slidenum">
              <a:rPr lang="en"/>
              <a:t>‹#›</a:t>
            </a:fld>
            <a:endParaRPr sz="1000">
              <a:solidFill>
                <a:schemeClr val="dk2"/>
              </a:solidFill>
            </a:endParaRPr>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Title 01">
  <p:cSld name="Title 01_1">
    <p:spTree>
      <p:nvGrpSpPr>
        <p:cNvPr id="1" name="Shape 6417"/>
        <p:cNvGrpSpPr/>
        <p:nvPr/>
      </p:nvGrpSpPr>
      <p:grpSpPr>
        <a:xfrm>
          <a:off x="0" y="0"/>
          <a:ext cx="0" cy="0"/>
          <a:chOff x="0" y="0"/>
          <a:chExt cx="0" cy="0"/>
        </a:xfrm>
      </p:grpSpPr>
      <p:sp>
        <p:nvSpPr>
          <p:cNvPr id="6418" name="Google Shape;6418;p994"/>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419" name="Google Shape;6419;p994"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6420" name="Google Shape;6420;p994"/>
          <p:cNvSpPr txBox="1">
            <a:spLocks noGrp="1"/>
          </p:cNvSpPr>
          <p:nvPr>
            <p:ph type="title"/>
          </p:nvPr>
        </p:nvSpPr>
        <p:spPr>
          <a:xfrm>
            <a:off x="3897625" y="1197425"/>
            <a:ext cx="4771800" cy="16398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21" name="Google Shape;6421;p994"/>
          <p:cNvSpPr txBox="1">
            <a:spLocks noGrp="1"/>
          </p:cNvSpPr>
          <p:nvPr>
            <p:ph type="subTitle" idx="1"/>
          </p:nvPr>
        </p:nvSpPr>
        <p:spPr>
          <a:xfrm>
            <a:off x="3903925" y="2871875"/>
            <a:ext cx="4771800" cy="16398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22" name="Google Shape;6422;p994"/>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Title 02">
  <p:cSld name="Title 01_1_1">
    <p:spTree>
      <p:nvGrpSpPr>
        <p:cNvPr id="1" name="Shape 6423"/>
        <p:cNvGrpSpPr/>
        <p:nvPr/>
      </p:nvGrpSpPr>
      <p:grpSpPr>
        <a:xfrm>
          <a:off x="0" y="0"/>
          <a:ext cx="0" cy="0"/>
          <a:chOff x="0" y="0"/>
          <a:chExt cx="0" cy="0"/>
        </a:xfrm>
      </p:grpSpPr>
      <p:sp>
        <p:nvSpPr>
          <p:cNvPr id="6424" name="Google Shape;6424;p995"/>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pic>
        <p:nvPicPr>
          <p:cNvPr id="6425" name="Google Shape;6425;p995" descr="horizontal-logo-onecolor-blue-atlassian.png"/>
          <p:cNvPicPr preferRelativeResize="0"/>
          <p:nvPr/>
        </p:nvPicPr>
        <p:blipFill rotWithShape="1">
          <a:blip r:embed="rId2">
            <a:alphaModFix/>
          </a:blip>
          <a:srcRect/>
          <a:stretch/>
        </p:blipFill>
        <p:spPr>
          <a:xfrm>
            <a:off x="713226" y="1707229"/>
            <a:ext cx="1735848" cy="284857"/>
          </a:xfrm>
          <a:prstGeom prst="rect">
            <a:avLst/>
          </a:prstGeom>
          <a:noFill/>
          <a:ln>
            <a:noFill/>
          </a:ln>
        </p:spPr>
      </p:pic>
      <p:sp>
        <p:nvSpPr>
          <p:cNvPr id="6426" name="Google Shape;6426;p995"/>
          <p:cNvSpPr txBox="1">
            <a:spLocks noGrp="1"/>
          </p:cNvSpPr>
          <p:nvPr>
            <p:ph type="title"/>
          </p:nvPr>
        </p:nvSpPr>
        <p:spPr>
          <a:xfrm>
            <a:off x="3897625" y="1183825"/>
            <a:ext cx="4771800" cy="1653300"/>
          </a:xfrm>
          <a:prstGeom prst="rect">
            <a:avLst/>
          </a:prstGeom>
        </p:spPr>
        <p:txBody>
          <a:bodyPr spcFirstLastPara="1" wrap="square" lIns="91425" tIns="91425" rIns="91425" bIns="91425" anchor="b" anchorCtr="0">
            <a:normAutofit/>
          </a:bodyPr>
          <a:lstStyle>
            <a:lvl1pPr lvl="0" rtl="0">
              <a:spcBef>
                <a:spcPts val="0"/>
              </a:spcBef>
              <a:spcAft>
                <a:spcPts val="0"/>
              </a:spcAft>
              <a:buSzPts val="4100"/>
              <a:buFont typeface="Poppins ExtraBold"/>
              <a:buNone/>
              <a:defRPr sz="41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27" name="Google Shape;6427;p995"/>
          <p:cNvSpPr txBox="1">
            <a:spLocks noGrp="1"/>
          </p:cNvSpPr>
          <p:nvPr>
            <p:ph type="subTitle" idx="1"/>
          </p:nvPr>
        </p:nvSpPr>
        <p:spPr>
          <a:xfrm>
            <a:off x="3903925" y="2871875"/>
            <a:ext cx="4771800" cy="1557600"/>
          </a:xfrm>
          <a:prstGeom prst="rect">
            <a:avLst/>
          </a:prstGeom>
        </p:spPr>
        <p:txBody>
          <a:bodyPr spcFirstLastPara="1" wrap="square" lIns="91425" tIns="91425" rIns="91425" bIns="91425" anchor="t" anchorCtr="0">
            <a:normAutofit/>
          </a:bodyPr>
          <a:lstStyle>
            <a:lvl1pPr lvl="0" rtl="0">
              <a:spcBef>
                <a:spcPts val="0"/>
              </a:spcBef>
              <a:spcAft>
                <a:spcPts val="0"/>
              </a:spcAft>
              <a:buSzPts val="1900"/>
              <a:buFont typeface="Poppins Light"/>
              <a:buNone/>
              <a:defRPr sz="19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28" name="Google Shape;6428;p995"/>
          <p:cNvSpPr txBox="1">
            <a:spLocks noGrp="1"/>
          </p:cNvSpPr>
          <p:nvPr>
            <p:ph type="subTitle" idx="2"/>
          </p:nvPr>
        </p:nvSpPr>
        <p:spPr>
          <a:xfrm>
            <a:off x="617375" y="2066900"/>
            <a:ext cx="2249100" cy="2034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Title 03">
  <p:cSld name="Title 04">
    <p:bg>
      <p:bgPr>
        <a:blipFill>
          <a:blip r:embed="rId2">
            <a:alphaModFix/>
          </a:blip>
          <a:stretch>
            <a:fillRect/>
          </a:stretch>
        </a:blipFill>
        <a:effectLst/>
      </p:bgPr>
    </p:bg>
    <p:spTree>
      <p:nvGrpSpPr>
        <p:cNvPr id="1" name="Shape 6429"/>
        <p:cNvGrpSpPr/>
        <p:nvPr/>
      </p:nvGrpSpPr>
      <p:grpSpPr>
        <a:xfrm>
          <a:off x="0" y="0"/>
          <a:ext cx="0" cy="0"/>
          <a:chOff x="0" y="0"/>
          <a:chExt cx="0" cy="0"/>
        </a:xfrm>
      </p:grpSpPr>
      <p:pic>
        <p:nvPicPr>
          <p:cNvPr id="6430" name="Google Shape;6430;p996" descr="horizontal-logo-gradient-white-atlassian.png"/>
          <p:cNvPicPr preferRelativeResize="0"/>
          <p:nvPr/>
        </p:nvPicPr>
        <p:blipFill rotWithShape="1">
          <a:blip r:embed="rId3">
            <a:alphaModFix/>
          </a:blip>
          <a:srcRect t="129" b="129"/>
          <a:stretch/>
        </p:blipFill>
        <p:spPr>
          <a:xfrm>
            <a:off x="1018938" y="1272157"/>
            <a:ext cx="1111799" cy="182449"/>
          </a:xfrm>
          <a:prstGeom prst="rect">
            <a:avLst/>
          </a:prstGeom>
          <a:noFill/>
          <a:ln>
            <a:noFill/>
          </a:ln>
        </p:spPr>
      </p:pic>
      <p:sp>
        <p:nvSpPr>
          <p:cNvPr id="6431" name="Google Shape;6431;p996"/>
          <p:cNvSpPr txBox="1">
            <a:spLocks noGrp="1"/>
          </p:cNvSpPr>
          <p:nvPr>
            <p:ph type="title"/>
          </p:nvPr>
        </p:nvSpPr>
        <p:spPr>
          <a:xfrm>
            <a:off x="901375" y="1655825"/>
            <a:ext cx="7683300" cy="629400"/>
          </a:xfrm>
          <a:prstGeom prst="rect">
            <a:avLst/>
          </a:prstGeom>
        </p:spPr>
        <p:txBody>
          <a:bodyPr spcFirstLastPara="1" wrap="square" lIns="91425" tIns="91425" rIns="91425" bIns="91425" anchor="t" anchorCtr="0">
            <a:normAutofit/>
          </a:bodyPr>
          <a:lstStyle>
            <a:lvl1pPr lvl="0" algn="l" rtl="0">
              <a:spcBef>
                <a:spcPts val="0"/>
              </a:spcBef>
              <a:spcAft>
                <a:spcPts val="0"/>
              </a:spcAft>
              <a:buClr>
                <a:schemeClr val="lt1"/>
              </a:buClr>
              <a:buSzPts val="3600"/>
              <a:buFont typeface="Poppins ExtraBold"/>
              <a:buNone/>
              <a:defRPr sz="3600" b="0">
                <a:solidFill>
                  <a:schemeClr val="lt1"/>
                </a:solidFill>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6432" name="Google Shape;6432;p996"/>
          <p:cNvSpPr txBox="1">
            <a:spLocks noGrp="1"/>
          </p:cNvSpPr>
          <p:nvPr>
            <p:ph type="subTitle" idx="1"/>
          </p:nvPr>
        </p:nvSpPr>
        <p:spPr>
          <a:xfrm>
            <a:off x="906607" y="2455400"/>
            <a:ext cx="6278400" cy="7629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600"/>
              <a:buFont typeface="Poppins Light"/>
              <a:buNone/>
              <a:defRPr sz="16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33" name="Google Shape;6433;p996"/>
          <p:cNvSpPr txBox="1">
            <a:spLocks noGrp="1"/>
          </p:cNvSpPr>
          <p:nvPr>
            <p:ph type="subTitle" idx="2"/>
          </p:nvPr>
        </p:nvSpPr>
        <p:spPr>
          <a:xfrm>
            <a:off x="1436625" y="3336950"/>
            <a:ext cx="1639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
        <p:nvSpPr>
          <p:cNvPr id="6434" name="Google Shape;6434;p996"/>
          <p:cNvSpPr txBox="1">
            <a:spLocks noGrp="1"/>
          </p:cNvSpPr>
          <p:nvPr>
            <p:ph type="subTitle" idx="3"/>
          </p:nvPr>
        </p:nvSpPr>
        <p:spPr>
          <a:xfrm>
            <a:off x="3694050" y="3336950"/>
            <a:ext cx="16818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1000"/>
              <a:buFont typeface="Poppins Light"/>
              <a:buNone/>
              <a:defRPr sz="1000">
                <a:solidFill>
                  <a:schemeClr val="lt2"/>
                </a:solidFill>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Title 04">
  <p:cSld name="Title 04_1">
    <p:bg>
      <p:bgPr>
        <a:blipFill>
          <a:blip r:embed="rId2">
            <a:alphaModFix/>
          </a:blip>
          <a:stretch>
            <a:fillRect/>
          </a:stretch>
        </a:blipFill>
        <a:effectLst/>
      </p:bgPr>
    </p:bg>
    <p:spTree>
      <p:nvGrpSpPr>
        <p:cNvPr id="1" name="Shape 6435"/>
        <p:cNvGrpSpPr/>
        <p:nvPr/>
      </p:nvGrpSpPr>
      <p:grpSpPr>
        <a:xfrm>
          <a:off x="0" y="0"/>
          <a:ext cx="0" cy="0"/>
          <a:chOff x="0" y="0"/>
          <a:chExt cx="0" cy="0"/>
        </a:xfrm>
      </p:grpSpPr>
      <p:pic>
        <p:nvPicPr>
          <p:cNvPr id="6436" name="Google Shape;6436;p997" descr="horizontal-logo-onecolor-blue-atlassian.png"/>
          <p:cNvPicPr preferRelativeResize="0"/>
          <p:nvPr/>
        </p:nvPicPr>
        <p:blipFill rotWithShape="1">
          <a:blip r:embed="rId3">
            <a:alphaModFix/>
          </a:blip>
          <a:srcRect/>
          <a:stretch/>
        </p:blipFill>
        <p:spPr>
          <a:xfrm>
            <a:off x="991797" y="1162108"/>
            <a:ext cx="1181548" cy="193895"/>
          </a:xfrm>
          <a:prstGeom prst="rect">
            <a:avLst/>
          </a:prstGeom>
          <a:noFill/>
          <a:ln>
            <a:noFill/>
          </a:ln>
        </p:spPr>
      </p:pic>
      <p:sp>
        <p:nvSpPr>
          <p:cNvPr id="6437" name="Google Shape;6437;p997"/>
          <p:cNvSpPr txBox="1">
            <a:spLocks noGrp="1"/>
          </p:cNvSpPr>
          <p:nvPr>
            <p:ph type="title"/>
          </p:nvPr>
        </p:nvSpPr>
        <p:spPr>
          <a:xfrm>
            <a:off x="895397" y="1468070"/>
            <a:ext cx="5509800" cy="1444500"/>
          </a:xfrm>
          <a:prstGeom prst="rect">
            <a:avLst/>
          </a:prstGeom>
        </p:spPr>
        <p:txBody>
          <a:bodyPr spcFirstLastPara="1" wrap="square" lIns="91425" tIns="91425" rIns="91425" bIns="91425" anchor="b" anchorCtr="0">
            <a:normAutofit/>
          </a:bodyPr>
          <a:lstStyle>
            <a:lvl1pPr lvl="0" algn="l" rtl="0">
              <a:spcBef>
                <a:spcPts val="0"/>
              </a:spcBef>
              <a:spcAft>
                <a:spcPts val="0"/>
              </a:spcAft>
              <a:buSzPts val="3800"/>
              <a:buFont typeface="Poppins ExtraBold"/>
              <a:buNone/>
              <a:defRPr sz="3800" b="0">
                <a:latin typeface="Poppins ExtraBold"/>
                <a:ea typeface="Poppins ExtraBold"/>
                <a:cs typeface="Poppins ExtraBold"/>
                <a:sym typeface="Poppins ExtraBold"/>
              </a:defRPr>
            </a:lvl1pPr>
            <a:lvl2pPr lvl="1" algn="l" rtl="0">
              <a:spcBef>
                <a:spcPts val="0"/>
              </a:spcBef>
              <a:spcAft>
                <a:spcPts val="0"/>
              </a:spcAft>
              <a:buSzPts val="18100"/>
              <a:buNone/>
              <a:defRPr sz="18100"/>
            </a:lvl2pPr>
            <a:lvl3pPr lvl="2" algn="l" rtl="0">
              <a:spcBef>
                <a:spcPts val="0"/>
              </a:spcBef>
              <a:spcAft>
                <a:spcPts val="0"/>
              </a:spcAft>
              <a:buSzPts val="18100"/>
              <a:buNone/>
              <a:defRPr sz="18100"/>
            </a:lvl3pPr>
            <a:lvl4pPr lvl="3" algn="l" rtl="0">
              <a:spcBef>
                <a:spcPts val="0"/>
              </a:spcBef>
              <a:spcAft>
                <a:spcPts val="0"/>
              </a:spcAft>
              <a:buSzPts val="18100"/>
              <a:buNone/>
              <a:defRPr sz="18100"/>
            </a:lvl4pPr>
            <a:lvl5pPr lvl="4" algn="l" rtl="0">
              <a:spcBef>
                <a:spcPts val="0"/>
              </a:spcBef>
              <a:spcAft>
                <a:spcPts val="0"/>
              </a:spcAft>
              <a:buSzPts val="18100"/>
              <a:buNone/>
              <a:defRPr sz="18100"/>
            </a:lvl5pPr>
            <a:lvl6pPr lvl="5" algn="l" rtl="0">
              <a:spcBef>
                <a:spcPts val="0"/>
              </a:spcBef>
              <a:spcAft>
                <a:spcPts val="0"/>
              </a:spcAft>
              <a:buSzPts val="18100"/>
              <a:buNone/>
              <a:defRPr sz="18100"/>
            </a:lvl6pPr>
            <a:lvl7pPr lvl="6" algn="l" rtl="0">
              <a:spcBef>
                <a:spcPts val="0"/>
              </a:spcBef>
              <a:spcAft>
                <a:spcPts val="0"/>
              </a:spcAft>
              <a:buSzPts val="18100"/>
              <a:buNone/>
              <a:defRPr sz="18100"/>
            </a:lvl7pPr>
            <a:lvl8pPr lvl="7" algn="l" rtl="0">
              <a:spcBef>
                <a:spcPts val="0"/>
              </a:spcBef>
              <a:spcAft>
                <a:spcPts val="0"/>
              </a:spcAft>
              <a:buSzPts val="18100"/>
              <a:buNone/>
              <a:defRPr sz="18100"/>
            </a:lvl8pPr>
            <a:lvl9pPr lvl="8" algn="l" rtl="0">
              <a:spcBef>
                <a:spcPts val="0"/>
              </a:spcBef>
              <a:spcAft>
                <a:spcPts val="0"/>
              </a:spcAft>
              <a:buSzPts val="18100"/>
              <a:buNone/>
              <a:defRPr sz="18100"/>
            </a:lvl9pPr>
          </a:lstStyle>
          <a:p>
            <a:endParaRPr/>
          </a:p>
        </p:txBody>
      </p:sp>
      <p:sp>
        <p:nvSpPr>
          <p:cNvPr id="6438" name="Google Shape;6438;p997"/>
          <p:cNvSpPr txBox="1">
            <a:spLocks noGrp="1"/>
          </p:cNvSpPr>
          <p:nvPr>
            <p:ph type="subTitle" idx="1"/>
          </p:nvPr>
        </p:nvSpPr>
        <p:spPr>
          <a:xfrm>
            <a:off x="897450" y="2930400"/>
            <a:ext cx="5200200" cy="5388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39" name="Google Shape;6439;p997"/>
          <p:cNvSpPr txBox="1">
            <a:spLocks noGrp="1"/>
          </p:cNvSpPr>
          <p:nvPr>
            <p:ph type="subTitle" idx="2"/>
          </p:nvPr>
        </p:nvSpPr>
        <p:spPr>
          <a:xfrm>
            <a:off x="1436616" y="3565547"/>
            <a:ext cx="1708500" cy="53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000"/>
              <a:buFont typeface="Poppins Light"/>
              <a:buNone/>
              <a:defRPr sz="1000">
                <a:latin typeface="Poppins Light"/>
                <a:ea typeface="Poppins Light"/>
                <a:cs typeface="Poppins Light"/>
                <a:sym typeface="Poppins Light"/>
              </a:defRPr>
            </a:lvl1pPr>
            <a:lvl2pPr lvl="1" rtl="0">
              <a:spcBef>
                <a:spcPts val="0"/>
              </a:spcBef>
              <a:spcAft>
                <a:spcPts val="0"/>
              </a:spcAft>
              <a:buSzPts val="1200"/>
              <a:buFont typeface="Poppins Light"/>
              <a:buNone/>
              <a:defRPr sz="1200">
                <a:latin typeface="Poppins Light"/>
                <a:ea typeface="Poppins Light"/>
                <a:cs typeface="Poppins Light"/>
                <a:sym typeface="Poppins Light"/>
              </a:defRPr>
            </a:lvl2pPr>
            <a:lvl3pPr lvl="2" rtl="0">
              <a:spcBef>
                <a:spcPts val="0"/>
              </a:spcBef>
              <a:spcAft>
                <a:spcPts val="0"/>
              </a:spcAft>
              <a:buSzPts val="1200"/>
              <a:buFont typeface="Poppins Light"/>
              <a:buNone/>
              <a:defRPr sz="1200">
                <a:latin typeface="Poppins Light"/>
                <a:ea typeface="Poppins Light"/>
                <a:cs typeface="Poppins Light"/>
                <a:sym typeface="Poppins Light"/>
              </a:defRPr>
            </a:lvl3pPr>
            <a:lvl4pPr lvl="3" rtl="0">
              <a:spcBef>
                <a:spcPts val="0"/>
              </a:spcBef>
              <a:spcAft>
                <a:spcPts val="0"/>
              </a:spcAft>
              <a:buSzPts val="1200"/>
              <a:buFont typeface="Poppins Light"/>
              <a:buNone/>
              <a:defRPr sz="1200">
                <a:latin typeface="Poppins Light"/>
                <a:ea typeface="Poppins Light"/>
                <a:cs typeface="Poppins Light"/>
                <a:sym typeface="Poppins Light"/>
              </a:defRPr>
            </a:lvl4pPr>
            <a:lvl5pPr lvl="4" rtl="0">
              <a:spcBef>
                <a:spcPts val="0"/>
              </a:spcBef>
              <a:spcAft>
                <a:spcPts val="0"/>
              </a:spcAft>
              <a:buSzPts val="1200"/>
              <a:buFont typeface="Poppins Light"/>
              <a:buNone/>
              <a:defRPr sz="1200">
                <a:latin typeface="Poppins Light"/>
                <a:ea typeface="Poppins Light"/>
                <a:cs typeface="Poppins Light"/>
                <a:sym typeface="Poppins Light"/>
              </a:defRPr>
            </a:lvl5pPr>
            <a:lvl6pPr lvl="5" rtl="0">
              <a:spcBef>
                <a:spcPts val="0"/>
              </a:spcBef>
              <a:spcAft>
                <a:spcPts val="0"/>
              </a:spcAft>
              <a:buSzPts val="1200"/>
              <a:buFont typeface="Poppins Light"/>
              <a:buNone/>
              <a:defRPr sz="1200">
                <a:latin typeface="Poppins Light"/>
                <a:ea typeface="Poppins Light"/>
                <a:cs typeface="Poppins Light"/>
                <a:sym typeface="Poppins Light"/>
              </a:defRPr>
            </a:lvl6pPr>
            <a:lvl7pPr lvl="6" rtl="0">
              <a:spcBef>
                <a:spcPts val="0"/>
              </a:spcBef>
              <a:spcAft>
                <a:spcPts val="0"/>
              </a:spcAft>
              <a:buSzPts val="1200"/>
              <a:buFont typeface="Poppins Light"/>
              <a:buNone/>
              <a:defRPr sz="1200">
                <a:latin typeface="Poppins Light"/>
                <a:ea typeface="Poppins Light"/>
                <a:cs typeface="Poppins Light"/>
                <a:sym typeface="Poppins Light"/>
              </a:defRPr>
            </a:lvl7pPr>
            <a:lvl8pPr lvl="7" rtl="0">
              <a:spcBef>
                <a:spcPts val="0"/>
              </a:spcBef>
              <a:spcAft>
                <a:spcPts val="0"/>
              </a:spcAft>
              <a:buSzPts val="1200"/>
              <a:buFont typeface="Poppins Light"/>
              <a:buNone/>
              <a:defRPr sz="1200">
                <a:latin typeface="Poppins Light"/>
                <a:ea typeface="Poppins Light"/>
                <a:cs typeface="Poppins Light"/>
                <a:sym typeface="Poppins Light"/>
              </a:defRPr>
            </a:lvl8pPr>
            <a:lvl9pPr lvl="8" rtl="0">
              <a:spcBef>
                <a:spcPts val="0"/>
              </a:spcBef>
              <a:spcAft>
                <a:spcPts val="0"/>
              </a:spcAft>
              <a:buSzPts val="1200"/>
              <a:buFont typeface="Poppins Light"/>
              <a:buNone/>
              <a:defRPr sz="1200">
                <a:latin typeface="Poppins Light"/>
                <a:ea typeface="Poppins Light"/>
                <a:cs typeface="Poppins Light"/>
                <a:sym typeface="Poppins Light"/>
              </a:defRPr>
            </a:lvl9pPr>
          </a:lstStyle>
          <a:p>
            <a:endParaRPr/>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Agenda 01">
  <p:cSld name="Title 01_1_1_1">
    <p:spTree>
      <p:nvGrpSpPr>
        <p:cNvPr id="1" name="Shape 6440"/>
        <p:cNvGrpSpPr/>
        <p:nvPr/>
      </p:nvGrpSpPr>
      <p:grpSpPr>
        <a:xfrm>
          <a:off x="0" y="0"/>
          <a:ext cx="0" cy="0"/>
          <a:chOff x="0" y="0"/>
          <a:chExt cx="0" cy="0"/>
        </a:xfrm>
      </p:grpSpPr>
      <p:sp>
        <p:nvSpPr>
          <p:cNvPr id="6441" name="Google Shape;6441;p998"/>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442" name="Google Shape;6442;p998"/>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43" name="Google Shape;6443;p998"/>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44" name="Google Shape;6444;p998"/>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45" name="Google Shape;6445;p998"/>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Agenda 02">
  <p:cSld name="Title 01_1_1_1_1">
    <p:spTree>
      <p:nvGrpSpPr>
        <p:cNvPr id="1" name="Shape 6446"/>
        <p:cNvGrpSpPr/>
        <p:nvPr/>
      </p:nvGrpSpPr>
      <p:grpSpPr>
        <a:xfrm>
          <a:off x="0" y="0"/>
          <a:ext cx="0" cy="0"/>
          <a:chOff x="0" y="0"/>
          <a:chExt cx="0" cy="0"/>
        </a:xfrm>
      </p:grpSpPr>
      <p:sp>
        <p:nvSpPr>
          <p:cNvPr id="6447" name="Google Shape;6447;p999"/>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448" name="Google Shape;6448;p999"/>
          <p:cNvSpPr txBox="1">
            <a:spLocks noGrp="1"/>
          </p:cNvSpPr>
          <p:nvPr>
            <p:ph type="subTitle" idx="1"/>
          </p:nvPr>
        </p:nvSpPr>
        <p:spPr>
          <a:xfrm>
            <a:off x="3886450" y="1915519"/>
            <a:ext cx="47718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49" name="Google Shape;6449;p999"/>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50" name="Google Shape;6450;p999"/>
          <p:cNvSpPr txBox="1">
            <a:spLocks noGrp="1"/>
          </p:cNvSpPr>
          <p:nvPr>
            <p:ph type="subTitle" idx="2"/>
          </p:nvPr>
        </p:nvSpPr>
        <p:spPr>
          <a:xfrm>
            <a:off x="625250" y="1915525"/>
            <a:ext cx="2184300" cy="23208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51" name="Google Shape;6451;p999"/>
          <p:cNvSpPr txBox="1">
            <a:spLocks noGrp="1"/>
          </p:cNvSpPr>
          <p:nvPr>
            <p:ph type="title" idx="3"/>
          </p:nvPr>
        </p:nvSpPr>
        <p:spPr>
          <a:xfrm>
            <a:off x="627769" y="705550"/>
            <a:ext cx="2184300" cy="12933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Agenda 03">
  <p:cSld name="Title 01_1_1_1_1_1">
    <p:spTree>
      <p:nvGrpSpPr>
        <p:cNvPr id="1" name="Shape 6452"/>
        <p:cNvGrpSpPr/>
        <p:nvPr/>
      </p:nvGrpSpPr>
      <p:grpSpPr>
        <a:xfrm>
          <a:off x="0" y="0"/>
          <a:ext cx="0" cy="0"/>
          <a:chOff x="0" y="0"/>
          <a:chExt cx="0" cy="0"/>
        </a:xfrm>
      </p:grpSpPr>
      <p:sp>
        <p:nvSpPr>
          <p:cNvPr id="6453" name="Google Shape;6453;p1000"/>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54" name="Google Shape;6454;p1000"/>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55" name="Google Shape;6455;p1000"/>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rgbClr val="0E1113"/>
                </a:solidFill>
                <a:latin typeface="Poppins"/>
                <a:ea typeface="Poppins"/>
                <a:cs typeface="Poppins"/>
                <a:sym typeface="Poppins"/>
              </a:rPr>
              <a:t>Agenda</a:t>
            </a:r>
            <a:endParaRPr b="1">
              <a:latin typeface="Poppins"/>
              <a:ea typeface="Poppins"/>
              <a:cs typeface="Poppins"/>
              <a:sym typeface="Poppins"/>
            </a:endParaRPr>
          </a:p>
        </p:txBody>
      </p:sp>
      <p:sp>
        <p:nvSpPr>
          <p:cNvPr id="6456" name="Google Shape;6456;p1000"/>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57" name="Google Shape;6457;p1000"/>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58" name="Google Shape;6458;p1000"/>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59" name="Google Shape;6459;p1000"/>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60" name="Google Shape;6460;p1000"/>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61" name="Google Shape;6461;p1000"/>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
        <p:nvSpPr>
          <p:cNvPr id="6462" name="Google Shape;6462;p1000"/>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63" name="Google Shape;6463;p1000"/>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SzPts val="4100"/>
              <a:buNone/>
              <a:defRPr sz="4100"/>
            </a:lvl2pPr>
            <a:lvl3pPr lvl="2" rtl="0">
              <a:spcBef>
                <a:spcPts val="0"/>
              </a:spcBef>
              <a:spcAft>
                <a:spcPts val="0"/>
              </a:spcAft>
              <a:buSzPts val="4100"/>
              <a:buNone/>
              <a:defRPr sz="4100"/>
            </a:lvl3pPr>
            <a:lvl4pPr lvl="3" rtl="0">
              <a:spcBef>
                <a:spcPts val="0"/>
              </a:spcBef>
              <a:spcAft>
                <a:spcPts val="0"/>
              </a:spcAft>
              <a:buSzPts val="4100"/>
              <a:buNone/>
              <a:defRPr sz="4100"/>
            </a:lvl4pPr>
            <a:lvl5pPr lvl="4" rtl="0">
              <a:spcBef>
                <a:spcPts val="0"/>
              </a:spcBef>
              <a:spcAft>
                <a:spcPts val="0"/>
              </a:spcAft>
              <a:buSzPts val="4100"/>
              <a:buNone/>
              <a:defRPr sz="4100"/>
            </a:lvl5pPr>
            <a:lvl6pPr lvl="5" rtl="0">
              <a:spcBef>
                <a:spcPts val="0"/>
              </a:spcBef>
              <a:spcAft>
                <a:spcPts val="0"/>
              </a:spcAft>
              <a:buSzPts val="4100"/>
              <a:buNone/>
              <a:defRPr sz="4100"/>
            </a:lvl6pPr>
            <a:lvl7pPr lvl="6" rtl="0">
              <a:spcBef>
                <a:spcPts val="0"/>
              </a:spcBef>
              <a:spcAft>
                <a:spcPts val="0"/>
              </a:spcAft>
              <a:buSzPts val="4100"/>
              <a:buNone/>
              <a:defRPr sz="4100"/>
            </a:lvl7pPr>
            <a:lvl8pPr lvl="7" rtl="0">
              <a:spcBef>
                <a:spcPts val="0"/>
              </a:spcBef>
              <a:spcAft>
                <a:spcPts val="0"/>
              </a:spcAft>
              <a:buSzPts val="4100"/>
              <a:buNone/>
              <a:defRPr sz="4100"/>
            </a:lvl8pPr>
            <a:lvl9pPr lvl="8" rtl="0">
              <a:spcBef>
                <a:spcPts val="0"/>
              </a:spcBef>
              <a:spcAft>
                <a:spcPts val="0"/>
              </a:spcAft>
              <a:buSzPts val="4100"/>
              <a:buNone/>
              <a:defRPr sz="4100"/>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ENT Solutions Cover 03 [Centered]">
  <p:cSld name="TITLE_3_1_1_1">
    <p:bg>
      <p:bgPr>
        <a:blipFill>
          <a:blip r:embed="rId2">
            <a:alphaModFix/>
          </a:blip>
          <a:stretch>
            <a:fillRect/>
          </a:stretch>
        </a:blipFill>
        <a:effectLst/>
      </p:bgPr>
    </p:bg>
    <p:spTree>
      <p:nvGrpSpPr>
        <p:cNvPr id="1" name="Shape 628"/>
        <p:cNvGrpSpPr/>
        <p:nvPr/>
      </p:nvGrpSpPr>
      <p:grpSpPr>
        <a:xfrm>
          <a:off x="0" y="0"/>
          <a:ext cx="0" cy="0"/>
          <a:chOff x="0" y="0"/>
          <a:chExt cx="0" cy="0"/>
        </a:xfrm>
      </p:grpSpPr>
      <p:pic>
        <p:nvPicPr>
          <p:cNvPr id="629" name="Google Shape;629;p101" descr="Atlassian logo brand.svg"/>
          <p:cNvPicPr preferRelativeResize="0"/>
          <p:nvPr/>
        </p:nvPicPr>
        <p:blipFill rotWithShape="1">
          <a:blip r:embed="rId3">
            <a:alphaModFix/>
          </a:blip>
          <a:srcRect/>
          <a:stretch/>
        </p:blipFill>
        <p:spPr>
          <a:xfrm>
            <a:off x="3146390" y="3789974"/>
            <a:ext cx="1416147" cy="228873"/>
          </a:xfrm>
          <a:prstGeom prst="rect">
            <a:avLst/>
          </a:prstGeom>
          <a:noFill/>
          <a:ln>
            <a:noFill/>
          </a:ln>
        </p:spPr>
      </p:pic>
      <p:sp>
        <p:nvSpPr>
          <p:cNvPr id="630" name="Google Shape;630;p101"/>
          <p:cNvSpPr txBox="1"/>
          <p:nvPr/>
        </p:nvSpPr>
        <p:spPr>
          <a:xfrm>
            <a:off x="4601125" y="3733529"/>
            <a:ext cx="118200" cy="3180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i="1" u="none" strike="noStrike" cap="none">
                <a:solidFill>
                  <a:srgbClr val="0E1113"/>
                </a:solidFill>
                <a:latin typeface="Poppins Medium"/>
                <a:ea typeface="Poppins Medium"/>
                <a:cs typeface="Poppins Medium"/>
                <a:sym typeface="Poppins Medium"/>
              </a:rPr>
              <a:t>+</a:t>
            </a:r>
            <a:endParaRPr>
              <a:latin typeface="Poppins Medium"/>
              <a:ea typeface="Poppins Medium"/>
              <a:cs typeface="Poppins Medium"/>
              <a:sym typeface="Poppins Medium"/>
            </a:endParaRPr>
          </a:p>
        </p:txBody>
      </p:sp>
      <p:sp>
        <p:nvSpPr>
          <p:cNvPr id="631" name="Google Shape;631;p101"/>
          <p:cNvSpPr txBox="1"/>
          <p:nvPr/>
        </p:nvSpPr>
        <p:spPr>
          <a:xfrm>
            <a:off x="2247773" y="4113000"/>
            <a:ext cx="4585500" cy="348900"/>
          </a:xfrm>
          <a:prstGeom prst="rect">
            <a:avLst/>
          </a:prstGeom>
          <a:noFill/>
          <a:ln>
            <a:noFill/>
          </a:ln>
        </p:spPr>
        <p:txBody>
          <a:bodyPr spcFirstLastPara="1" wrap="square" lIns="50800" tIns="50800" rIns="50800" bIns="50800" anchor="t" anchorCtr="0">
            <a:spAutoFit/>
          </a:bodyPr>
          <a:lstStyle/>
          <a:p>
            <a:pPr marL="0" marR="0" lvl="0" indent="0" algn="ctr" rtl="0">
              <a:lnSpc>
                <a:spcPct val="100000"/>
              </a:lnSpc>
              <a:spcBef>
                <a:spcPts val="0"/>
              </a:spcBef>
              <a:spcAft>
                <a:spcPts val="0"/>
              </a:spcAft>
              <a:buClr>
                <a:srgbClr val="B6B8BD"/>
              </a:buClr>
              <a:buSzPts val="2000"/>
              <a:buFont typeface="Helvetica Neue"/>
              <a:buNone/>
            </a:pPr>
            <a:r>
              <a:rPr lang="en" sz="800" i="0" u="none" strike="noStrike" cap="none">
                <a:solidFill>
                  <a:srgbClr val="B6B8BD"/>
                </a:solidFill>
                <a:latin typeface="Poppins"/>
                <a:ea typeface="Poppins"/>
                <a:cs typeface="Poppins"/>
                <a:sym typeface="Poppins"/>
              </a:rPr>
              <a:t>All content herein is confidential and cannot be shared or duplicated </a:t>
            </a:r>
            <a:br>
              <a:rPr lang="en" sz="800" i="0" u="none" strike="noStrike" cap="none">
                <a:solidFill>
                  <a:srgbClr val="B6B8BD"/>
                </a:solidFill>
                <a:latin typeface="Poppins"/>
                <a:ea typeface="Poppins"/>
                <a:cs typeface="Poppins"/>
                <a:sym typeface="Poppins"/>
              </a:rPr>
            </a:br>
            <a:r>
              <a:rPr lang="en" sz="800" i="0" u="none" strike="noStrike" cap="none">
                <a:solidFill>
                  <a:srgbClr val="B6B8BD"/>
                </a:solidFill>
                <a:latin typeface="Poppins"/>
                <a:ea typeface="Poppins"/>
                <a:cs typeface="Poppins"/>
                <a:sym typeface="Poppins"/>
              </a:rPr>
              <a:t>in any form without the express written consent of Atlassian</a:t>
            </a:r>
            <a:endParaRPr sz="200">
              <a:latin typeface="Poppins"/>
              <a:ea typeface="Poppins"/>
              <a:cs typeface="Poppins"/>
              <a:sym typeface="Poppins"/>
            </a:endParaRPr>
          </a:p>
        </p:txBody>
      </p:sp>
      <p:sp>
        <p:nvSpPr>
          <p:cNvPr id="632" name="Google Shape;632;p101"/>
          <p:cNvSpPr/>
          <p:nvPr/>
        </p:nvSpPr>
        <p:spPr>
          <a:xfrm>
            <a:off x="375912" y="270367"/>
            <a:ext cx="1025100" cy="1025100"/>
          </a:xfrm>
          <a:prstGeom prst="ellipse">
            <a:avLst/>
          </a:prstGeom>
          <a:solidFill>
            <a:schemeClr val="accent4"/>
          </a:solidFill>
          <a:ln>
            <a:noFill/>
          </a:ln>
        </p:spPr>
        <p:txBody>
          <a:bodyPr spcFirstLastPara="1" wrap="square" lIns="50800" tIns="50800" rIns="50800" bIns="50800" anchor="ctr" anchorCtr="0">
            <a:noAutofit/>
          </a:bodyPr>
          <a:lstStyle/>
          <a:p>
            <a:pPr marL="0" marR="0" lvl="0" indent="0" algn="l" rtl="0">
              <a:lnSpc>
                <a:spcPct val="100000"/>
              </a:lnSpc>
              <a:spcBef>
                <a:spcPts val="0"/>
              </a:spcBef>
              <a:spcAft>
                <a:spcPts val="0"/>
              </a:spcAft>
              <a:buClr>
                <a:srgbClr val="F8F8F8"/>
              </a:buClr>
              <a:buSzPts val="5000"/>
              <a:buFont typeface="Play"/>
              <a:buNone/>
            </a:pPr>
            <a:endParaRPr sz="5000" b="0" i="0" u="sng" strike="noStrike" cap="none">
              <a:solidFill>
                <a:srgbClr val="F8F8F8"/>
              </a:solidFill>
              <a:latin typeface="Play"/>
              <a:ea typeface="Play"/>
              <a:cs typeface="Play"/>
              <a:sym typeface="Play"/>
            </a:endParaRPr>
          </a:p>
        </p:txBody>
      </p:sp>
      <p:sp>
        <p:nvSpPr>
          <p:cNvPr id="633" name="Google Shape;633;p101"/>
          <p:cNvSpPr txBox="1">
            <a:spLocks noGrp="1"/>
          </p:cNvSpPr>
          <p:nvPr>
            <p:ph type="title"/>
          </p:nvPr>
        </p:nvSpPr>
        <p:spPr>
          <a:xfrm>
            <a:off x="1445100" y="1026247"/>
            <a:ext cx="6253800" cy="1972500"/>
          </a:xfrm>
          <a:prstGeom prst="rect">
            <a:avLst/>
          </a:prstGeom>
        </p:spPr>
        <p:txBody>
          <a:bodyPr spcFirstLastPara="1" wrap="square" lIns="91425" tIns="91425" rIns="91425" bIns="91425" anchor="b" anchorCtr="0">
            <a:normAutofit/>
          </a:bodyPr>
          <a:lstStyle>
            <a:lvl1pPr lvl="0" algn="ctr" rtl="0">
              <a:lnSpc>
                <a:spcPct val="100000"/>
              </a:lnSpc>
              <a:spcBef>
                <a:spcPts val="0"/>
              </a:spcBef>
              <a:spcAft>
                <a:spcPts val="0"/>
              </a:spcAft>
              <a:buSzPts val="3600"/>
              <a:buNone/>
              <a:defRPr sz="3600"/>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pic>
        <p:nvPicPr>
          <p:cNvPr id="634" name="Google Shape;634;p101" descr="brand-icon_automation.svg"/>
          <p:cNvPicPr preferRelativeResize="0"/>
          <p:nvPr/>
        </p:nvPicPr>
        <p:blipFill rotWithShape="1">
          <a:blip r:embed="rId4">
            <a:alphaModFix/>
          </a:blip>
          <a:srcRect/>
          <a:stretch/>
        </p:blipFill>
        <p:spPr>
          <a:xfrm>
            <a:off x="506901" y="401376"/>
            <a:ext cx="763100" cy="763100"/>
          </a:xfrm>
          <a:prstGeom prst="rect">
            <a:avLst/>
          </a:prstGeom>
          <a:noFill/>
          <a:ln>
            <a:noFill/>
          </a:ln>
        </p:spPr>
      </p:pic>
      <p:sp>
        <p:nvSpPr>
          <p:cNvPr id="635" name="Google Shape;635;p101"/>
          <p:cNvSpPr>
            <a:spLocks noGrp="1"/>
          </p:cNvSpPr>
          <p:nvPr>
            <p:ph type="pic" idx="2"/>
          </p:nvPr>
        </p:nvSpPr>
        <p:spPr>
          <a:xfrm>
            <a:off x="4877150" y="3783550"/>
            <a:ext cx="1375800" cy="228900"/>
          </a:xfrm>
          <a:prstGeom prst="roundRect">
            <a:avLst>
              <a:gd name="adj" fmla="val 16667"/>
            </a:avLst>
          </a:prstGeom>
          <a:noFill/>
          <a:ln>
            <a:noFill/>
          </a:ln>
        </p:spPr>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Agenda 04">
  <p:cSld name="Title 01_1_1_1_1_1_1">
    <p:bg>
      <p:bgPr>
        <a:solidFill>
          <a:schemeClr val="accent1"/>
        </a:solidFill>
        <a:effectLst/>
      </p:bgPr>
    </p:bg>
    <p:spTree>
      <p:nvGrpSpPr>
        <p:cNvPr id="1" name="Shape 6464"/>
        <p:cNvGrpSpPr/>
        <p:nvPr/>
      </p:nvGrpSpPr>
      <p:grpSpPr>
        <a:xfrm>
          <a:off x="0" y="0"/>
          <a:ext cx="0" cy="0"/>
          <a:chOff x="0" y="0"/>
          <a:chExt cx="0" cy="0"/>
        </a:xfrm>
      </p:grpSpPr>
      <p:sp>
        <p:nvSpPr>
          <p:cNvPr id="6465" name="Google Shape;6465;p1001"/>
          <p:cNvSpPr txBox="1">
            <a:spLocks noGrp="1"/>
          </p:cNvSpPr>
          <p:nvPr>
            <p:ph type="subTitle" idx="1"/>
          </p:nvPr>
        </p:nvSpPr>
        <p:spPr>
          <a:xfrm>
            <a:off x="4992950" y="1193625"/>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66" name="Google Shape;6466;p1001"/>
          <p:cNvSpPr txBox="1">
            <a:spLocks noGrp="1"/>
          </p:cNvSpPr>
          <p:nvPr>
            <p:ph type="title"/>
          </p:nvPr>
        </p:nvSpPr>
        <p:spPr>
          <a:xfrm>
            <a:off x="4986650" y="874575"/>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467" name="Google Shape;6467;p1001"/>
          <p:cNvSpPr txBox="1"/>
          <p:nvPr/>
        </p:nvSpPr>
        <p:spPr>
          <a:xfrm>
            <a:off x="1120075" y="2193125"/>
            <a:ext cx="2581200" cy="689700"/>
          </a:xfrm>
          <a:prstGeom prst="rect">
            <a:avLst/>
          </a:prstGeom>
          <a:noFill/>
          <a:ln>
            <a:noFill/>
          </a:ln>
        </p:spPr>
        <p:txBody>
          <a:bodyPr spcFirstLastPara="1" wrap="square" lIns="19050" tIns="19050" rIns="19050" bIns="19050" anchor="ctr" anchorCtr="0">
            <a:spAutoFit/>
          </a:bodyPr>
          <a:lstStyle/>
          <a:p>
            <a:pPr marL="0" lvl="0" indent="0" algn="l" rtl="0">
              <a:lnSpc>
                <a:spcPct val="90000"/>
              </a:lnSpc>
              <a:spcBef>
                <a:spcPts val="0"/>
              </a:spcBef>
              <a:spcAft>
                <a:spcPts val="0"/>
              </a:spcAft>
              <a:buClr>
                <a:srgbClr val="0E1113"/>
              </a:buClr>
              <a:buSzPts val="4700"/>
              <a:buFont typeface="Play"/>
              <a:buNone/>
            </a:pPr>
            <a:r>
              <a:rPr lang="en" sz="4700" b="1">
                <a:solidFill>
                  <a:schemeClr val="lt1"/>
                </a:solidFill>
                <a:latin typeface="Poppins"/>
                <a:ea typeface="Poppins"/>
                <a:cs typeface="Poppins"/>
                <a:sym typeface="Poppins"/>
              </a:rPr>
              <a:t>Agenda</a:t>
            </a:r>
            <a:endParaRPr b="1">
              <a:solidFill>
                <a:schemeClr val="lt1"/>
              </a:solidFill>
              <a:latin typeface="Poppins"/>
              <a:ea typeface="Poppins"/>
              <a:cs typeface="Poppins"/>
              <a:sym typeface="Poppins"/>
            </a:endParaRPr>
          </a:p>
        </p:txBody>
      </p:sp>
      <p:sp>
        <p:nvSpPr>
          <p:cNvPr id="6468" name="Google Shape;6468;p1001"/>
          <p:cNvSpPr txBox="1">
            <a:spLocks noGrp="1"/>
          </p:cNvSpPr>
          <p:nvPr>
            <p:ph type="subTitle" idx="2"/>
          </p:nvPr>
        </p:nvSpPr>
        <p:spPr>
          <a:xfrm>
            <a:off x="4992950" y="18641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69" name="Google Shape;6469;p1001"/>
          <p:cNvSpPr txBox="1">
            <a:spLocks noGrp="1"/>
          </p:cNvSpPr>
          <p:nvPr>
            <p:ph type="title" idx="3"/>
          </p:nvPr>
        </p:nvSpPr>
        <p:spPr>
          <a:xfrm>
            <a:off x="4986650" y="15450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470" name="Google Shape;6470;p1001"/>
          <p:cNvSpPr txBox="1">
            <a:spLocks noGrp="1"/>
          </p:cNvSpPr>
          <p:nvPr>
            <p:ph type="subTitle" idx="4"/>
          </p:nvPr>
        </p:nvSpPr>
        <p:spPr>
          <a:xfrm>
            <a:off x="4996100" y="25320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71" name="Google Shape;6471;p1001"/>
          <p:cNvSpPr txBox="1">
            <a:spLocks noGrp="1"/>
          </p:cNvSpPr>
          <p:nvPr>
            <p:ph type="title" idx="5"/>
          </p:nvPr>
        </p:nvSpPr>
        <p:spPr>
          <a:xfrm>
            <a:off x="4989800" y="22130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472" name="Google Shape;6472;p1001"/>
          <p:cNvSpPr txBox="1">
            <a:spLocks noGrp="1"/>
          </p:cNvSpPr>
          <p:nvPr>
            <p:ph type="subTitle" idx="6"/>
          </p:nvPr>
        </p:nvSpPr>
        <p:spPr>
          <a:xfrm>
            <a:off x="4991375" y="3200028"/>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73" name="Google Shape;6473;p1001"/>
          <p:cNvSpPr txBox="1">
            <a:spLocks noGrp="1"/>
          </p:cNvSpPr>
          <p:nvPr>
            <p:ph type="title" idx="7"/>
          </p:nvPr>
        </p:nvSpPr>
        <p:spPr>
          <a:xfrm>
            <a:off x="4985075" y="2880978"/>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
        <p:nvSpPr>
          <p:cNvPr id="6474" name="Google Shape;6474;p1001"/>
          <p:cNvSpPr txBox="1">
            <a:spLocks noGrp="1"/>
          </p:cNvSpPr>
          <p:nvPr>
            <p:ph type="subTitle" idx="8"/>
          </p:nvPr>
        </p:nvSpPr>
        <p:spPr>
          <a:xfrm>
            <a:off x="4994525" y="3867971"/>
            <a:ext cx="3684000" cy="389100"/>
          </a:xfrm>
          <a:prstGeom prst="rect">
            <a:avLst/>
          </a:prstGeom>
        </p:spPr>
        <p:txBody>
          <a:bodyPr spcFirstLastPara="1" wrap="square" lIns="91425" tIns="91425" rIns="91425" bIns="91425" anchor="t" anchorCtr="0">
            <a:normAutofit/>
          </a:bodyPr>
          <a:lstStyle>
            <a:lvl1pPr lvl="0" rtl="0">
              <a:spcBef>
                <a:spcPts val="0"/>
              </a:spcBef>
              <a:spcAft>
                <a:spcPts val="0"/>
              </a:spcAft>
              <a:buClr>
                <a:schemeClr val="lt2"/>
              </a:buClr>
              <a:buSzPts val="1200"/>
              <a:buFont typeface="Poppins Light"/>
              <a:buNone/>
              <a:defRPr sz="1200">
                <a:solidFill>
                  <a:schemeClr val="lt2"/>
                </a:solidFill>
                <a:latin typeface="Poppins Light"/>
                <a:ea typeface="Poppins Light"/>
                <a:cs typeface="Poppins Light"/>
                <a:sym typeface="Poppins Light"/>
              </a:defRPr>
            </a:lvl1pPr>
            <a:lvl2pPr lvl="1" rtl="0">
              <a:spcBef>
                <a:spcPts val="0"/>
              </a:spcBef>
              <a:spcAft>
                <a:spcPts val="0"/>
              </a:spcAft>
              <a:buClr>
                <a:schemeClr val="lt2"/>
              </a:buClr>
              <a:buSzPts val="1400"/>
              <a:buNone/>
              <a:defRPr>
                <a:solidFill>
                  <a:schemeClr val="lt2"/>
                </a:solidFill>
              </a:defRPr>
            </a:lvl2pPr>
            <a:lvl3pPr lvl="2" rtl="0">
              <a:spcBef>
                <a:spcPts val="0"/>
              </a:spcBef>
              <a:spcAft>
                <a:spcPts val="0"/>
              </a:spcAft>
              <a:buClr>
                <a:schemeClr val="lt2"/>
              </a:buClr>
              <a:buSzPts val="1400"/>
              <a:buNone/>
              <a:defRPr>
                <a:solidFill>
                  <a:schemeClr val="lt2"/>
                </a:solidFill>
              </a:defRPr>
            </a:lvl3pPr>
            <a:lvl4pPr lvl="3" rtl="0">
              <a:spcBef>
                <a:spcPts val="0"/>
              </a:spcBef>
              <a:spcAft>
                <a:spcPts val="0"/>
              </a:spcAft>
              <a:buClr>
                <a:schemeClr val="lt2"/>
              </a:buClr>
              <a:buSzPts val="1400"/>
              <a:buNone/>
              <a:defRPr>
                <a:solidFill>
                  <a:schemeClr val="lt2"/>
                </a:solidFill>
              </a:defRPr>
            </a:lvl4pPr>
            <a:lvl5pPr lvl="4" rtl="0">
              <a:spcBef>
                <a:spcPts val="0"/>
              </a:spcBef>
              <a:spcAft>
                <a:spcPts val="0"/>
              </a:spcAft>
              <a:buClr>
                <a:schemeClr val="lt2"/>
              </a:buClr>
              <a:buSzPts val="1400"/>
              <a:buNone/>
              <a:defRPr>
                <a:solidFill>
                  <a:schemeClr val="lt2"/>
                </a:solidFill>
              </a:defRPr>
            </a:lvl5pPr>
            <a:lvl6pPr lvl="5" rtl="0">
              <a:spcBef>
                <a:spcPts val="0"/>
              </a:spcBef>
              <a:spcAft>
                <a:spcPts val="0"/>
              </a:spcAft>
              <a:buClr>
                <a:schemeClr val="lt2"/>
              </a:buClr>
              <a:buSzPts val="1400"/>
              <a:buNone/>
              <a:defRPr>
                <a:solidFill>
                  <a:schemeClr val="lt2"/>
                </a:solidFill>
              </a:defRPr>
            </a:lvl6pPr>
            <a:lvl7pPr lvl="6" rtl="0">
              <a:spcBef>
                <a:spcPts val="0"/>
              </a:spcBef>
              <a:spcAft>
                <a:spcPts val="0"/>
              </a:spcAft>
              <a:buClr>
                <a:schemeClr val="lt2"/>
              </a:buClr>
              <a:buSzPts val="1400"/>
              <a:buNone/>
              <a:defRPr>
                <a:solidFill>
                  <a:schemeClr val="lt2"/>
                </a:solidFill>
              </a:defRPr>
            </a:lvl7pPr>
            <a:lvl8pPr lvl="7" rtl="0">
              <a:spcBef>
                <a:spcPts val="0"/>
              </a:spcBef>
              <a:spcAft>
                <a:spcPts val="0"/>
              </a:spcAft>
              <a:buClr>
                <a:schemeClr val="lt2"/>
              </a:buClr>
              <a:buSzPts val="1400"/>
              <a:buNone/>
              <a:defRPr>
                <a:solidFill>
                  <a:schemeClr val="lt2"/>
                </a:solidFill>
              </a:defRPr>
            </a:lvl8pPr>
            <a:lvl9pPr lvl="8" rtl="0">
              <a:spcBef>
                <a:spcPts val="0"/>
              </a:spcBef>
              <a:spcAft>
                <a:spcPts val="0"/>
              </a:spcAft>
              <a:buClr>
                <a:schemeClr val="lt2"/>
              </a:buClr>
              <a:buSzPts val="1400"/>
              <a:buNone/>
              <a:defRPr>
                <a:solidFill>
                  <a:schemeClr val="lt2"/>
                </a:solidFill>
              </a:defRPr>
            </a:lvl9pPr>
          </a:lstStyle>
          <a:p>
            <a:endParaRPr/>
          </a:p>
        </p:txBody>
      </p:sp>
      <p:sp>
        <p:nvSpPr>
          <p:cNvPr id="6475" name="Google Shape;6475;p1001"/>
          <p:cNvSpPr txBox="1">
            <a:spLocks noGrp="1"/>
          </p:cNvSpPr>
          <p:nvPr>
            <p:ph type="title" idx="9"/>
          </p:nvPr>
        </p:nvSpPr>
        <p:spPr>
          <a:xfrm>
            <a:off x="4988225" y="3548921"/>
            <a:ext cx="3684000" cy="450600"/>
          </a:xfrm>
          <a:prstGeom prst="rect">
            <a:avLst/>
          </a:prstGeom>
        </p:spPr>
        <p:txBody>
          <a:bodyPr spcFirstLastPara="1" wrap="square" lIns="91425" tIns="91425" rIns="91425" bIns="91425" anchor="b" anchorCtr="0">
            <a:normAutofit/>
          </a:bodyPr>
          <a:lstStyle>
            <a:lvl1pPr lvl="0" rtl="0">
              <a:spcBef>
                <a:spcPts val="0"/>
              </a:spcBef>
              <a:spcAft>
                <a:spcPts val="0"/>
              </a:spcAft>
              <a:buClr>
                <a:schemeClr val="lt2"/>
              </a:buClr>
              <a:buSzPts val="1600"/>
              <a:buNone/>
              <a:defRPr sz="1600">
                <a:solidFill>
                  <a:schemeClr val="lt2"/>
                </a:solidFill>
              </a:defRPr>
            </a:lvl1pPr>
            <a:lvl2pPr lvl="1" rtl="0">
              <a:spcBef>
                <a:spcPts val="0"/>
              </a:spcBef>
              <a:spcAft>
                <a:spcPts val="0"/>
              </a:spcAft>
              <a:buClr>
                <a:schemeClr val="lt2"/>
              </a:buClr>
              <a:buSzPts val="4100"/>
              <a:buNone/>
              <a:defRPr sz="4100">
                <a:solidFill>
                  <a:schemeClr val="lt2"/>
                </a:solidFill>
              </a:defRPr>
            </a:lvl2pPr>
            <a:lvl3pPr lvl="2" rtl="0">
              <a:spcBef>
                <a:spcPts val="0"/>
              </a:spcBef>
              <a:spcAft>
                <a:spcPts val="0"/>
              </a:spcAft>
              <a:buClr>
                <a:schemeClr val="lt2"/>
              </a:buClr>
              <a:buSzPts val="4100"/>
              <a:buNone/>
              <a:defRPr sz="4100">
                <a:solidFill>
                  <a:schemeClr val="lt2"/>
                </a:solidFill>
              </a:defRPr>
            </a:lvl3pPr>
            <a:lvl4pPr lvl="3" rtl="0">
              <a:spcBef>
                <a:spcPts val="0"/>
              </a:spcBef>
              <a:spcAft>
                <a:spcPts val="0"/>
              </a:spcAft>
              <a:buClr>
                <a:schemeClr val="lt2"/>
              </a:buClr>
              <a:buSzPts val="4100"/>
              <a:buNone/>
              <a:defRPr sz="4100">
                <a:solidFill>
                  <a:schemeClr val="lt2"/>
                </a:solidFill>
              </a:defRPr>
            </a:lvl4pPr>
            <a:lvl5pPr lvl="4" rtl="0">
              <a:spcBef>
                <a:spcPts val="0"/>
              </a:spcBef>
              <a:spcAft>
                <a:spcPts val="0"/>
              </a:spcAft>
              <a:buClr>
                <a:schemeClr val="lt2"/>
              </a:buClr>
              <a:buSzPts val="4100"/>
              <a:buNone/>
              <a:defRPr sz="4100">
                <a:solidFill>
                  <a:schemeClr val="lt2"/>
                </a:solidFill>
              </a:defRPr>
            </a:lvl5pPr>
            <a:lvl6pPr lvl="5" rtl="0">
              <a:spcBef>
                <a:spcPts val="0"/>
              </a:spcBef>
              <a:spcAft>
                <a:spcPts val="0"/>
              </a:spcAft>
              <a:buClr>
                <a:schemeClr val="lt2"/>
              </a:buClr>
              <a:buSzPts val="4100"/>
              <a:buNone/>
              <a:defRPr sz="4100">
                <a:solidFill>
                  <a:schemeClr val="lt2"/>
                </a:solidFill>
              </a:defRPr>
            </a:lvl6pPr>
            <a:lvl7pPr lvl="6" rtl="0">
              <a:spcBef>
                <a:spcPts val="0"/>
              </a:spcBef>
              <a:spcAft>
                <a:spcPts val="0"/>
              </a:spcAft>
              <a:buClr>
                <a:schemeClr val="lt2"/>
              </a:buClr>
              <a:buSzPts val="4100"/>
              <a:buNone/>
              <a:defRPr sz="4100">
                <a:solidFill>
                  <a:schemeClr val="lt2"/>
                </a:solidFill>
              </a:defRPr>
            </a:lvl7pPr>
            <a:lvl8pPr lvl="7" rtl="0">
              <a:spcBef>
                <a:spcPts val="0"/>
              </a:spcBef>
              <a:spcAft>
                <a:spcPts val="0"/>
              </a:spcAft>
              <a:buClr>
                <a:schemeClr val="lt2"/>
              </a:buClr>
              <a:buSzPts val="4100"/>
              <a:buNone/>
              <a:defRPr sz="4100">
                <a:solidFill>
                  <a:schemeClr val="lt2"/>
                </a:solidFill>
              </a:defRPr>
            </a:lvl8pPr>
            <a:lvl9pPr lvl="8" rtl="0">
              <a:spcBef>
                <a:spcPts val="0"/>
              </a:spcBef>
              <a:spcAft>
                <a:spcPts val="0"/>
              </a:spcAft>
              <a:buClr>
                <a:schemeClr val="lt2"/>
              </a:buClr>
              <a:buSzPts val="4100"/>
              <a:buNone/>
              <a:defRPr sz="4100">
                <a:solidFill>
                  <a:schemeClr val="lt2"/>
                </a:solidFill>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Chapter 01">
  <p:cSld name="Title 01_1_1_1_2">
    <p:spTree>
      <p:nvGrpSpPr>
        <p:cNvPr id="1" name="Shape 6476"/>
        <p:cNvGrpSpPr/>
        <p:nvPr/>
      </p:nvGrpSpPr>
      <p:grpSpPr>
        <a:xfrm>
          <a:off x="0" y="0"/>
          <a:ext cx="0" cy="0"/>
          <a:chOff x="0" y="0"/>
          <a:chExt cx="0" cy="0"/>
        </a:xfrm>
      </p:grpSpPr>
      <p:sp>
        <p:nvSpPr>
          <p:cNvPr id="6477" name="Google Shape;6477;p1002"/>
          <p:cNvSpPr/>
          <p:nvPr/>
        </p:nvSpPr>
        <p:spPr>
          <a:xfrm>
            <a:off x="3112367" y="4763"/>
            <a:ext cx="6031800" cy="5143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478" name="Google Shape;6478;p1002"/>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79" name="Google Shape;6479;p1002"/>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480" name="Google Shape;6480;p1002"/>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1" name="Google Shape;6481;p1002"/>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Chapter 02">
  <p:cSld name="Title 01_1_1_1_2_1">
    <p:spTree>
      <p:nvGrpSpPr>
        <p:cNvPr id="1" name="Shape 6482"/>
        <p:cNvGrpSpPr/>
        <p:nvPr/>
      </p:nvGrpSpPr>
      <p:grpSpPr>
        <a:xfrm>
          <a:off x="0" y="0"/>
          <a:ext cx="0" cy="0"/>
          <a:chOff x="0" y="0"/>
          <a:chExt cx="0" cy="0"/>
        </a:xfrm>
      </p:grpSpPr>
      <p:sp>
        <p:nvSpPr>
          <p:cNvPr id="6483" name="Google Shape;6483;p1003"/>
          <p:cNvSpPr/>
          <p:nvPr/>
        </p:nvSpPr>
        <p:spPr>
          <a:xfrm>
            <a:off x="3112367" y="4763"/>
            <a:ext cx="6031800" cy="5143500"/>
          </a:xfrm>
          <a:prstGeom prst="rect">
            <a:avLst/>
          </a:prstGeom>
          <a:solidFill>
            <a:schemeClr val="accent2"/>
          </a:soli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292A2E"/>
              </a:buClr>
              <a:buSzPts val="1400"/>
              <a:buFont typeface="Play"/>
              <a:buNone/>
            </a:pPr>
            <a:endParaRPr sz="1400" b="0" i="0" u="none" strike="noStrike" cap="none">
              <a:solidFill>
                <a:srgbClr val="292A2E"/>
              </a:solidFill>
              <a:latin typeface="Play"/>
              <a:ea typeface="Play"/>
              <a:cs typeface="Play"/>
              <a:sym typeface="Play"/>
            </a:endParaRPr>
          </a:p>
        </p:txBody>
      </p:sp>
      <p:sp>
        <p:nvSpPr>
          <p:cNvPr id="6484" name="Google Shape;6484;p1003"/>
          <p:cNvSpPr txBox="1">
            <a:spLocks noGrp="1"/>
          </p:cNvSpPr>
          <p:nvPr>
            <p:ph type="subTitle" idx="1"/>
          </p:nvPr>
        </p:nvSpPr>
        <p:spPr>
          <a:xfrm>
            <a:off x="3886450" y="1915519"/>
            <a:ext cx="47718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1003"/>
          <p:cNvSpPr txBox="1">
            <a:spLocks noGrp="1"/>
          </p:cNvSpPr>
          <p:nvPr>
            <p:ph type="title"/>
          </p:nvPr>
        </p:nvSpPr>
        <p:spPr>
          <a:xfrm>
            <a:off x="3880150" y="1384875"/>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
        <p:nvSpPr>
          <p:cNvPr id="6486" name="Google Shape;6486;p1003"/>
          <p:cNvSpPr txBox="1">
            <a:spLocks noGrp="1"/>
          </p:cNvSpPr>
          <p:nvPr>
            <p:ph type="subTitle" idx="2"/>
          </p:nvPr>
        </p:nvSpPr>
        <p:spPr>
          <a:xfrm>
            <a:off x="625250" y="1915525"/>
            <a:ext cx="21843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200"/>
              <a:buFont typeface="Poppins Light"/>
              <a:buNone/>
              <a:defRPr sz="12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7" name="Google Shape;6487;p1003"/>
          <p:cNvSpPr txBox="1">
            <a:spLocks noGrp="1"/>
          </p:cNvSpPr>
          <p:nvPr>
            <p:ph type="title" idx="3"/>
          </p:nvPr>
        </p:nvSpPr>
        <p:spPr>
          <a:xfrm>
            <a:off x="618950" y="1384875"/>
            <a:ext cx="21843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Font typeface="Poppins ExtraBold"/>
              <a:buNone/>
              <a:defRPr sz="2400" b="0">
                <a:latin typeface="Poppins ExtraBold"/>
                <a:ea typeface="Poppins ExtraBold"/>
                <a:cs typeface="Poppins ExtraBold"/>
                <a:sym typeface="Poppins ExtraBold"/>
              </a:defRPr>
            </a:lvl1pPr>
            <a:lvl2pPr lvl="1" rtl="0">
              <a:spcBef>
                <a:spcPts val="0"/>
              </a:spcBef>
              <a:spcAft>
                <a:spcPts val="0"/>
              </a:spcAft>
              <a:buSzPts val="4100"/>
              <a:buFont typeface="Poppins ExtraBold"/>
              <a:buNone/>
              <a:defRPr sz="4100" b="0">
                <a:latin typeface="Poppins ExtraBold"/>
                <a:ea typeface="Poppins ExtraBold"/>
                <a:cs typeface="Poppins ExtraBold"/>
                <a:sym typeface="Poppins ExtraBold"/>
              </a:defRPr>
            </a:lvl2pPr>
            <a:lvl3pPr lvl="2" rtl="0">
              <a:spcBef>
                <a:spcPts val="0"/>
              </a:spcBef>
              <a:spcAft>
                <a:spcPts val="0"/>
              </a:spcAft>
              <a:buSzPts val="4100"/>
              <a:buFont typeface="Poppins ExtraBold"/>
              <a:buNone/>
              <a:defRPr sz="4100" b="0">
                <a:latin typeface="Poppins ExtraBold"/>
                <a:ea typeface="Poppins ExtraBold"/>
                <a:cs typeface="Poppins ExtraBold"/>
                <a:sym typeface="Poppins ExtraBold"/>
              </a:defRPr>
            </a:lvl3pPr>
            <a:lvl4pPr lvl="3" rtl="0">
              <a:spcBef>
                <a:spcPts val="0"/>
              </a:spcBef>
              <a:spcAft>
                <a:spcPts val="0"/>
              </a:spcAft>
              <a:buSzPts val="4100"/>
              <a:buFont typeface="Poppins ExtraBold"/>
              <a:buNone/>
              <a:defRPr sz="4100" b="0">
                <a:latin typeface="Poppins ExtraBold"/>
                <a:ea typeface="Poppins ExtraBold"/>
                <a:cs typeface="Poppins ExtraBold"/>
                <a:sym typeface="Poppins ExtraBold"/>
              </a:defRPr>
            </a:lvl4pPr>
            <a:lvl5pPr lvl="4" rtl="0">
              <a:spcBef>
                <a:spcPts val="0"/>
              </a:spcBef>
              <a:spcAft>
                <a:spcPts val="0"/>
              </a:spcAft>
              <a:buSzPts val="4100"/>
              <a:buFont typeface="Poppins ExtraBold"/>
              <a:buNone/>
              <a:defRPr sz="4100" b="0">
                <a:latin typeface="Poppins ExtraBold"/>
                <a:ea typeface="Poppins ExtraBold"/>
                <a:cs typeface="Poppins ExtraBold"/>
                <a:sym typeface="Poppins ExtraBold"/>
              </a:defRPr>
            </a:lvl5pPr>
            <a:lvl6pPr lvl="5" rtl="0">
              <a:spcBef>
                <a:spcPts val="0"/>
              </a:spcBef>
              <a:spcAft>
                <a:spcPts val="0"/>
              </a:spcAft>
              <a:buSzPts val="4100"/>
              <a:buFont typeface="Poppins ExtraBold"/>
              <a:buNone/>
              <a:defRPr sz="4100" b="0">
                <a:latin typeface="Poppins ExtraBold"/>
                <a:ea typeface="Poppins ExtraBold"/>
                <a:cs typeface="Poppins ExtraBold"/>
                <a:sym typeface="Poppins ExtraBold"/>
              </a:defRPr>
            </a:lvl6pPr>
            <a:lvl7pPr lvl="6" rtl="0">
              <a:spcBef>
                <a:spcPts val="0"/>
              </a:spcBef>
              <a:spcAft>
                <a:spcPts val="0"/>
              </a:spcAft>
              <a:buSzPts val="4100"/>
              <a:buFont typeface="Poppins ExtraBold"/>
              <a:buNone/>
              <a:defRPr sz="4100" b="0">
                <a:latin typeface="Poppins ExtraBold"/>
                <a:ea typeface="Poppins ExtraBold"/>
                <a:cs typeface="Poppins ExtraBold"/>
                <a:sym typeface="Poppins ExtraBold"/>
              </a:defRPr>
            </a:lvl7pPr>
            <a:lvl8pPr lvl="7" rtl="0">
              <a:spcBef>
                <a:spcPts val="0"/>
              </a:spcBef>
              <a:spcAft>
                <a:spcPts val="0"/>
              </a:spcAft>
              <a:buSzPts val="4100"/>
              <a:buFont typeface="Poppins ExtraBold"/>
              <a:buNone/>
              <a:defRPr sz="4100" b="0">
                <a:latin typeface="Poppins ExtraBold"/>
                <a:ea typeface="Poppins ExtraBold"/>
                <a:cs typeface="Poppins ExtraBold"/>
                <a:sym typeface="Poppins ExtraBold"/>
              </a:defRPr>
            </a:lvl8pPr>
            <a:lvl9pPr lvl="8" rtl="0">
              <a:spcBef>
                <a:spcPts val="0"/>
              </a:spcBef>
              <a:spcAft>
                <a:spcPts val="0"/>
              </a:spcAft>
              <a:buSzPts val="4100"/>
              <a:buFont typeface="Poppins ExtraBold"/>
              <a:buNone/>
              <a:defRPr sz="4100" b="0">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Chapter 01">
  <p:cSld name="Title 01_1_1_1_2_1_1">
    <p:bg>
      <p:bgPr>
        <a:blipFill>
          <a:blip r:embed="rId2">
            <a:alphaModFix/>
          </a:blip>
          <a:stretch>
            <a:fillRect/>
          </a:stretch>
        </a:blipFill>
        <a:effectLst/>
      </p:bgPr>
    </p:bg>
    <p:spTree>
      <p:nvGrpSpPr>
        <p:cNvPr id="1" name="Shape 6488"/>
        <p:cNvGrpSpPr/>
        <p:nvPr/>
      </p:nvGrpSpPr>
      <p:grpSpPr>
        <a:xfrm>
          <a:off x="0" y="0"/>
          <a:ext cx="0" cy="0"/>
          <a:chOff x="0" y="0"/>
          <a:chExt cx="0" cy="0"/>
        </a:xfrm>
      </p:grpSpPr>
      <p:sp>
        <p:nvSpPr>
          <p:cNvPr id="6489" name="Google Shape;6489;p1004"/>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90" name="Google Shape;6490;p1004"/>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grpSp>
        <p:nvGrpSpPr>
          <p:cNvPr id="6491" name="Google Shape;6491;p1004"/>
          <p:cNvGrpSpPr/>
          <p:nvPr/>
        </p:nvGrpSpPr>
        <p:grpSpPr>
          <a:xfrm>
            <a:off x="1254600" y="1274487"/>
            <a:ext cx="301625" cy="236533"/>
            <a:chOff x="-2" y="0"/>
            <a:chExt cx="799641" cy="634989"/>
          </a:xfrm>
        </p:grpSpPr>
        <p:pic>
          <p:nvPicPr>
            <p:cNvPr id="6492" name="Google Shape;6492;p1004" descr="pasted-movie.png"/>
            <p:cNvPicPr preferRelativeResize="0"/>
            <p:nvPr/>
          </p:nvPicPr>
          <p:blipFill rotWithShape="1">
            <a:blip r:embed="rId3">
              <a:alphaModFix/>
            </a:blip>
            <a:srcRect t="7898" b="21134"/>
            <a:stretch/>
          </p:blipFill>
          <p:spPr>
            <a:xfrm>
              <a:off x="536391" y="0"/>
              <a:ext cx="263248" cy="627071"/>
            </a:xfrm>
            <a:prstGeom prst="rect">
              <a:avLst/>
            </a:prstGeom>
            <a:noFill/>
            <a:ln>
              <a:noFill/>
            </a:ln>
          </p:spPr>
        </p:pic>
        <p:grpSp>
          <p:nvGrpSpPr>
            <p:cNvPr id="6493" name="Google Shape;6493;p1004"/>
            <p:cNvGrpSpPr/>
            <p:nvPr/>
          </p:nvGrpSpPr>
          <p:grpSpPr>
            <a:xfrm>
              <a:off x="-2" y="7641"/>
              <a:ext cx="515485" cy="627348"/>
              <a:chOff x="-1" y="0"/>
              <a:chExt cx="515485" cy="627348"/>
            </a:xfrm>
          </p:grpSpPr>
          <p:sp>
            <p:nvSpPr>
              <p:cNvPr id="6494" name="Google Shape;6494;p1004"/>
              <p:cNvSpPr/>
              <p:nvPr/>
            </p:nvSpPr>
            <p:spPr>
              <a:xfrm>
                <a:off x="192342" y="0"/>
                <a:ext cx="133380" cy="627348"/>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495" name="Google Shape;6495;p1004"/>
              <p:cNvSpPr/>
              <p:nvPr/>
            </p:nvSpPr>
            <p:spPr>
              <a:xfrm>
                <a:off x="-1"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496" name="Google Shape;6496;p1004"/>
              <p:cNvSpPr/>
              <p:nvPr/>
            </p:nvSpPr>
            <p:spPr>
              <a:xfrm flipH="1">
                <a:off x="322535" y="10834"/>
                <a:ext cx="192949" cy="605718"/>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Chapter 02">
  <p:cSld name="Title 01_1_1_1_2_1_1_1">
    <p:bg>
      <p:bgPr>
        <a:blipFill>
          <a:blip r:embed="rId2">
            <a:alphaModFix/>
          </a:blip>
          <a:stretch>
            <a:fillRect/>
          </a:stretch>
        </a:blipFill>
        <a:effectLst/>
      </p:bgPr>
    </p:bg>
    <p:spTree>
      <p:nvGrpSpPr>
        <p:cNvPr id="1" name="Shape 6497"/>
        <p:cNvGrpSpPr/>
        <p:nvPr/>
      </p:nvGrpSpPr>
      <p:grpSpPr>
        <a:xfrm>
          <a:off x="0" y="0"/>
          <a:ext cx="0" cy="0"/>
          <a:chOff x="0" y="0"/>
          <a:chExt cx="0" cy="0"/>
        </a:xfrm>
      </p:grpSpPr>
      <p:grpSp>
        <p:nvGrpSpPr>
          <p:cNvPr id="6498" name="Google Shape;6498;p1005"/>
          <p:cNvGrpSpPr/>
          <p:nvPr/>
        </p:nvGrpSpPr>
        <p:grpSpPr>
          <a:xfrm>
            <a:off x="1252949" y="1244208"/>
            <a:ext cx="370336" cy="337375"/>
            <a:chOff x="-2" y="0"/>
            <a:chExt cx="975853" cy="889000"/>
          </a:xfrm>
        </p:grpSpPr>
        <p:pic>
          <p:nvPicPr>
            <p:cNvPr id="6499" name="Google Shape;6499;p1005" descr="pasted-movie.png"/>
            <p:cNvPicPr preferRelativeResize="0"/>
            <p:nvPr/>
          </p:nvPicPr>
          <p:blipFill rotWithShape="1">
            <a:blip r:embed="rId3">
              <a:alphaModFix/>
            </a:blip>
            <a:srcRect/>
            <a:stretch/>
          </p:blipFill>
          <p:spPr>
            <a:xfrm>
              <a:off x="530324" y="0"/>
              <a:ext cx="445527" cy="889000"/>
            </a:xfrm>
            <a:prstGeom prst="rect">
              <a:avLst/>
            </a:prstGeom>
            <a:noFill/>
            <a:ln>
              <a:noFill/>
            </a:ln>
          </p:spPr>
        </p:pic>
        <p:grpSp>
          <p:nvGrpSpPr>
            <p:cNvPr id="6500" name="Google Shape;6500;p1005"/>
            <p:cNvGrpSpPr/>
            <p:nvPr/>
          </p:nvGrpSpPr>
          <p:grpSpPr>
            <a:xfrm>
              <a:off x="-2" y="80324"/>
              <a:ext cx="519307" cy="632020"/>
              <a:chOff x="-1" y="0"/>
              <a:chExt cx="519307" cy="632020"/>
            </a:xfrm>
          </p:grpSpPr>
          <p:sp>
            <p:nvSpPr>
              <p:cNvPr id="6501" name="Google Shape;6501;p1005"/>
              <p:cNvSpPr/>
              <p:nvPr/>
            </p:nvSpPr>
            <p:spPr>
              <a:xfrm>
                <a:off x="193768" y="0"/>
                <a:ext cx="134406" cy="632020"/>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02" name="Google Shape;6502;p1005"/>
              <p:cNvSpPr/>
              <p:nvPr/>
            </p:nvSpPr>
            <p:spPr>
              <a:xfrm>
                <a:off x="-1"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03" name="Google Shape;6503;p1005"/>
              <p:cNvSpPr/>
              <p:nvPr/>
            </p:nvSpPr>
            <p:spPr>
              <a:xfrm flipH="1">
                <a:off x="324925" y="10914"/>
                <a:ext cx="194381" cy="61020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04" name="Google Shape;6504;p1005"/>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05" name="Google Shape;6505;p1005"/>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Chapter 03">
  <p:cSld name="Title 01_1_1_1_2_1_1_1_1">
    <p:bg>
      <p:bgPr>
        <a:blipFill>
          <a:blip r:embed="rId2">
            <a:alphaModFix/>
          </a:blip>
          <a:stretch>
            <a:fillRect/>
          </a:stretch>
        </a:blipFill>
        <a:effectLst/>
      </p:bgPr>
    </p:bg>
    <p:spTree>
      <p:nvGrpSpPr>
        <p:cNvPr id="1" name="Shape 6506"/>
        <p:cNvGrpSpPr/>
        <p:nvPr/>
      </p:nvGrpSpPr>
      <p:grpSpPr>
        <a:xfrm>
          <a:off x="0" y="0"/>
          <a:ext cx="0" cy="0"/>
          <a:chOff x="0" y="0"/>
          <a:chExt cx="0" cy="0"/>
        </a:xfrm>
      </p:grpSpPr>
      <p:grpSp>
        <p:nvGrpSpPr>
          <p:cNvPr id="6507" name="Google Shape;6507;p1006"/>
          <p:cNvGrpSpPr/>
          <p:nvPr/>
        </p:nvGrpSpPr>
        <p:grpSpPr>
          <a:xfrm>
            <a:off x="1253738" y="1273127"/>
            <a:ext cx="378455" cy="240983"/>
            <a:chOff x="-1" y="0"/>
            <a:chExt cx="997247" cy="635001"/>
          </a:xfrm>
        </p:grpSpPr>
        <p:pic>
          <p:nvPicPr>
            <p:cNvPr id="6508" name="Google Shape;6508;p1006" descr="Multi overlap number 3"/>
            <p:cNvPicPr preferRelativeResize="0"/>
            <p:nvPr/>
          </p:nvPicPr>
          <p:blipFill rotWithShape="1">
            <a:blip r:embed="rId3">
              <a:alphaModFix/>
            </a:blip>
            <a:srcRect t="7418" b="19348"/>
            <a:stretch/>
          </p:blipFill>
          <p:spPr>
            <a:xfrm>
              <a:off x="551158" y="0"/>
              <a:ext cx="446088" cy="635001"/>
            </a:xfrm>
            <a:prstGeom prst="rect">
              <a:avLst/>
            </a:prstGeom>
            <a:noFill/>
            <a:ln>
              <a:noFill/>
            </a:ln>
          </p:spPr>
        </p:pic>
        <p:grpSp>
          <p:nvGrpSpPr>
            <p:cNvPr id="6509" name="Google Shape;6509;p1006"/>
            <p:cNvGrpSpPr/>
            <p:nvPr/>
          </p:nvGrpSpPr>
          <p:grpSpPr>
            <a:xfrm>
              <a:off x="-1" y="1080"/>
              <a:ext cx="519987" cy="632825"/>
              <a:chOff x="-1" y="0"/>
              <a:chExt cx="519987" cy="632825"/>
            </a:xfrm>
          </p:grpSpPr>
          <p:sp>
            <p:nvSpPr>
              <p:cNvPr id="6510" name="Google Shape;6510;p1006"/>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11" name="Google Shape;6511;p1006"/>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12" name="Google Shape;6512;p1006"/>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13" name="Google Shape;6513;p1006"/>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14" name="Google Shape;6514;p1006"/>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Chapter 04">
  <p:cSld name="Title 01_1_1_1_2_1_1_1_1_1">
    <p:bg>
      <p:bgPr>
        <a:blipFill>
          <a:blip r:embed="rId2">
            <a:alphaModFix/>
          </a:blip>
          <a:stretch>
            <a:fillRect/>
          </a:stretch>
        </a:blipFill>
        <a:effectLst/>
      </p:bgPr>
    </p:bg>
    <p:spTree>
      <p:nvGrpSpPr>
        <p:cNvPr id="1" name="Shape 6515"/>
        <p:cNvGrpSpPr/>
        <p:nvPr/>
      </p:nvGrpSpPr>
      <p:grpSpPr>
        <a:xfrm>
          <a:off x="0" y="0"/>
          <a:ext cx="0" cy="0"/>
          <a:chOff x="0" y="0"/>
          <a:chExt cx="0" cy="0"/>
        </a:xfrm>
      </p:grpSpPr>
      <p:grpSp>
        <p:nvGrpSpPr>
          <p:cNvPr id="6516" name="Google Shape;6516;p1007"/>
          <p:cNvGrpSpPr/>
          <p:nvPr/>
        </p:nvGrpSpPr>
        <p:grpSpPr>
          <a:xfrm>
            <a:off x="1248184" y="1268309"/>
            <a:ext cx="395168" cy="240974"/>
            <a:chOff x="-1" y="0"/>
            <a:chExt cx="1041286" cy="634978"/>
          </a:xfrm>
        </p:grpSpPr>
        <p:pic>
          <p:nvPicPr>
            <p:cNvPr id="6517" name="Google Shape;6517;p1007" descr="Multi overlap number 4"/>
            <p:cNvPicPr preferRelativeResize="0"/>
            <p:nvPr/>
          </p:nvPicPr>
          <p:blipFill rotWithShape="1">
            <a:blip r:embed="rId3">
              <a:alphaModFix/>
            </a:blip>
            <a:srcRect t="8543" b="20850"/>
            <a:stretch/>
          </p:blipFill>
          <p:spPr>
            <a:xfrm>
              <a:off x="537682" y="0"/>
              <a:ext cx="503603" cy="628275"/>
            </a:xfrm>
            <a:prstGeom prst="rect">
              <a:avLst/>
            </a:prstGeom>
            <a:noFill/>
            <a:ln>
              <a:noFill/>
            </a:ln>
          </p:spPr>
        </p:pic>
        <p:sp>
          <p:nvSpPr>
            <p:cNvPr id="6518" name="Google Shape;6518;p1007"/>
            <p:cNvSpPr/>
            <p:nvPr/>
          </p:nvSpPr>
          <p:spPr>
            <a:xfrm>
              <a:off x="191967" y="8865"/>
              <a:ext cx="133110" cy="626113"/>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19" name="Google Shape;6519;p1007"/>
            <p:cNvSpPr/>
            <p:nvPr/>
          </p:nvSpPr>
          <p:spPr>
            <a:xfrm>
              <a:off x="-1"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20" name="Google Shape;6520;p1007"/>
            <p:cNvSpPr/>
            <p:nvPr/>
          </p:nvSpPr>
          <p:spPr>
            <a:xfrm flipH="1">
              <a:off x="321910" y="19678"/>
              <a:ext cx="192568" cy="60453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sp>
        <p:nvSpPr>
          <p:cNvPr id="6521" name="Google Shape;6521;p1007"/>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22" name="Google Shape;6522;p1007"/>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Chapter 05">
  <p:cSld name="Title 01_1_1_1_2_1_1_1_1_1_1">
    <p:bg>
      <p:bgPr>
        <a:blipFill>
          <a:blip r:embed="rId2">
            <a:alphaModFix/>
          </a:blip>
          <a:stretch>
            <a:fillRect/>
          </a:stretch>
        </a:blipFill>
        <a:effectLst/>
      </p:bgPr>
    </p:bg>
    <p:spTree>
      <p:nvGrpSpPr>
        <p:cNvPr id="1" name="Shape 6523"/>
        <p:cNvGrpSpPr/>
        <p:nvPr/>
      </p:nvGrpSpPr>
      <p:grpSpPr>
        <a:xfrm>
          <a:off x="0" y="0"/>
          <a:ext cx="0" cy="0"/>
          <a:chOff x="0" y="0"/>
          <a:chExt cx="0" cy="0"/>
        </a:xfrm>
      </p:grpSpPr>
      <p:grpSp>
        <p:nvGrpSpPr>
          <p:cNvPr id="6524" name="Google Shape;6524;p1008"/>
          <p:cNvGrpSpPr/>
          <p:nvPr/>
        </p:nvGrpSpPr>
        <p:grpSpPr>
          <a:xfrm>
            <a:off x="1245989" y="1268304"/>
            <a:ext cx="379795" cy="240982"/>
            <a:chOff x="-1" y="0"/>
            <a:chExt cx="1000777" cy="634999"/>
          </a:xfrm>
        </p:grpSpPr>
        <p:pic>
          <p:nvPicPr>
            <p:cNvPr id="6525" name="Google Shape;6525;p1008" descr="Multi overlap number 5"/>
            <p:cNvPicPr preferRelativeResize="0"/>
            <p:nvPr/>
          </p:nvPicPr>
          <p:blipFill rotWithShape="1">
            <a:blip r:embed="rId3">
              <a:alphaModFix/>
            </a:blip>
            <a:srcRect t="8375" b="19671"/>
            <a:stretch/>
          </p:blipFill>
          <p:spPr>
            <a:xfrm>
              <a:off x="545149" y="0"/>
              <a:ext cx="455627" cy="632238"/>
            </a:xfrm>
            <a:prstGeom prst="rect">
              <a:avLst/>
            </a:prstGeom>
            <a:noFill/>
            <a:ln>
              <a:noFill/>
            </a:ln>
          </p:spPr>
        </p:pic>
        <p:grpSp>
          <p:nvGrpSpPr>
            <p:cNvPr id="6526" name="Google Shape;6526;p1008"/>
            <p:cNvGrpSpPr/>
            <p:nvPr/>
          </p:nvGrpSpPr>
          <p:grpSpPr>
            <a:xfrm>
              <a:off x="-1" y="4913"/>
              <a:ext cx="517726" cy="630086"/>
              <a:chOff x="-1" y="0"/>
              <a:chExt cx="517726" cy="630086"/>
            </a:xfrm>
          </p:grpSpPr>
          <p:sp>
            <p:nvSpPr>
              <p:cNvPr id="6527" name="Google Shape;6527;p1008"/>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28" name="Google Shape;6528;p1008"/>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29" name="Google Shape;6529;p1008"/>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30" name="Google Shape;6530;p1008"/>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31" name="Google Shape;6531;p1008"/>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Chapter 06">
  <p:cSld name="Title 01_1_1_1_2_1_1_1_1_1_1_1">
    <p:bg>
      <p:bgPr>
        <a:blipFill>
          <a:blip r:embed="rId2">
            <a:alphaModFix/>
          </a:blip>
          <a:stretch>
            <a:fillRect/>
          </a:stretch>
        </a:blipFill>
        <a:effectLst/>
      </p:bgPr>
    </p:bg>
    <p:spTree>
      <p:nvGrpSpPr>
        <p:cNvPr id="1" name="Shape 6532"/>
        <p:cNvGrpSpPr/>
        <p:nvPr/>
      </p:nvGrpSpPr>
      <p:grpSpPr>
        <a:xfrm>
          <a:off x="0" y="0"/>
          <a:ext cx="0" cy="0"/>
          <a:chOff x="0" y="0"/>
          <a:chExt cx="0" cy="0"/>
        </a:xfrm>
      </p:grpSpPr>
      <p:grpSp>
        <p:nvGrpSpPr>
          <p:cNvPr id="6533" name="Google Shape;6533;p1009"/>
          <p:cNvGrpSpPr/>
          <p:nvPr/>
        </p:nvGrpSpPr>
        <p:grpSpPr>
          <a:xfrm>
            <a:off x="1244274" y="1278885"/>
            <a:ext cx="393097" cy="241046"/>
            <a:chOff x="-2" y="0"/>
            <a:chExt cx="1035555" cy="635001"/>
          </a:xfrm>
        </p:grpSpPr>
        <p:pic>
          <p:nvPicPr>
            <p:cNvPr id="6534" name="Google Shape;6534;p1009" descr="Multi overlap number 6"/>
            <p:cNvPicPr preferRelativeResize="0"/>
            <p:nvPr/>
          </p:nvPicPr>
          <p:blipFill rotWithShape="1">
            <a:blip r:embed="rId3">
              <a:alphaModFix/>
            </a:blip>
            <a:srcRect t="8882" b="19596"/>
            <a:stretch/>
          </p:blipFill>
          <p:spPr>
            <a:xfrm>
              <a:off x="547979" y="0"/>
              <a:ext cx="487574" cy="635001"/>
            </a:xfrm>
            <a:prstGeom prst="rect">
              <a:avLst/>
            </a:prstGeom>
            <a:noFill/>
            <a:ln>
              <a:noFill/>
            </a:ln>
          </p:spPr>
        </p:pic>
        <p:grpSp>
          <p:nvGrpSpPr>
            <p:cNvPr id="6535" name="Google Shape;6535;p1009"/>
            <p:cNvGrpSpPr/>
            <p:nvPr/>
          </p:nvGrpSpPr>
          <p:grpSpPr>
            <a:xfrm>
              <a:off x="-2" y="1080"/>
              <a:ext cx="519987" cy="632825"/>
              <a:chOff x="-1" y="0"/>
              <a:chExt cx="519987" cy="632825"/>
            </a:xfrm>
          </p:grpSpPr>
          <p:sp>
            <p:nvSpPr>
              <p:cNvPr id="6536" name="Google Shape;6536;p1009"/>
              <p:cNvSpPr/>
              <p:nvPr/>
            </p:nvSpPr>
            <p:spPr>
              <a:xfrm>
                <a:off x="194022" y="0"/>
                <a:ext cx="134568" cy="632825"/>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09326C"/>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37" name="Google Shape;6537;p1009"/>
              <p:cNvSpPr/>
              <p:nvPr/>
            </p:nvSpPr>
            <p:spPr>
              <a:xfrm>
                <a:off x="-1"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81B435"/>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38" name="Google Shape;6538;p1009"/>
              <p:cNvSpPr/>
              <p:nvPr/>
            </p:nvSpPr>
            <p:spPr>
              <a:xfrm flipH="1">
                <a:off x="325367" y="10929"/>
                <a:ext cx="194619" cy="610956"/>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1767DA"/>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39" name="Google Shape;6539;p1009"/>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40" name="Google Shape;6540;p1009"/>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Chapter 07">
  <p:cSld name="Title 01_1_1_1_2_1_1_1_1_1_1_1_1">
    <p:bg>
      <p:bgPr>
        <a:blipFill>
          <a:blip r:embed="rId2">
            <a:alphaModFix/>
          </a:blip>
          <a:stretch>
            <a:fillRect/>
          </a:stretch>
        </a:blipFill>
        <a:effectLst/>
      </p:bgPr>
    </p:bg>
    <p:spTree>
      <p:nvGrpSpPr>
        <p:cNvPr id="1" name="Shape 6541"/>
        <p:cNvGrpSpPr/>
        <p:nvPr/>
      </p:nvGrpSpPr>
      <p:grpSpPr>
        <a:xfrm>
          <a:off x="0" y="0"/>
          <a:ext cx="0" cy="0"/>
          <a:chOff x="0" y="0"/>
          <a:chExt cx="0" cy="0"/>
        </a:xfrm>
      </p:grpSpPr>
      <p:grpSp>
        <p:nvGrpSpPr>
          <p:cNvPr id="6542" name="Google Shape;6542;p1010"/>
          <p:cNvGrpSpPr/>
          <p:nvPr/>
        </p:nvGrpSpPr>
        <p:grpSpPr>
          <a:xfrm>
            <a:off x="1245484" y="1268286"/>
            <a:ext cx="371120" cy="240982"/>
            <a:chOff x="-1" y="0"/>
            <a:chExt cx="977918" cy="634999"/>
          </a:xfrm>
        </p:grpSpPr>
        <p:pic>
          <p:nvPicPr>
            <p:cNvPr id="6543" name="Google Shape;6543;p1010" descr="Multi overlap number 7"/>
            <p:cNvPicPr preferRelativeResize="0"/>
            <p:nvPr/>
          </p:nvPicPr>
          <p:blipFill rotWithShape="1">
            <a:blip r:embed="rId3">
              <a:alphaModFix/>
            </a:blip>
            <a:srcRect t="8862" b="20858"/>
            <a:stretch/>
          </p:blipFill>
          <p:spPr>
            <a:xfrm>
              <a:off x="539030" y="0"/>
              <a:ext cx="438887" cy="632239"/>
            </a:xfrm>
            <a:prstGeom prst="rect">
              <a:avLst/>
            </a:prstGeom>
            <a:noFill/>
            <a:ln>
              <a:noFill/>
            </a:ln>
          </p:spPr>
        </p:pic>
        <p:grpSp>
          <p:nvGrpSpPr>
            <p:cNvPr id="6544" name="Google Shape;6544;p1010"/>
            <p:cNvGrpSpPr/>
            <p:nvPr/>
          </p:nvGrpSpPr>
          <p:grpSpPr>
            <a:xfrm>
              <a:off x="-1" y="4913"/>
              <a:ext cx="517726" cy="630086"/>
              <a:chOff x="-1" y="0"/>
              <a:chExt cx="517726" cy="630086"/>
            </a:xfrm>
          </p:grpSpPr>
          <p:sp>
            <p:nvSpPr>
              <p:cNvPr id="6545" name="Google Shape;6545;p1010"/>
              <p:cNvSpPr/>
              <p:nvPr/>
            </p:nvSpPr>
            <p:spPr>
              <a:xfrm>
                <a:off x="193179" y="0"/>
                <a:ext cx="133974" cy="630086"/>
              </a:xfrm>
              <a:custGeom>
                <a:avLst/>
                <a:gdLst/>
                <a:ahLst/>
                <a:cxnLst/>
                <a:rect l="l" t="t" r="r" b="b"/>
                <a:pathLst>
                  <a:path w="21600" h="21479" extrusionOk="0">
                    <a:moveTo>
                      <a:pt x="10936" y="0"/>
                    </a:moveTo>
                    <a:cubicBezTo>
                      <a:pt x="7255" y="0"/>
                      <a:pt x="3580" y="133"/>
                      <a:pt x="0" y="377"/>
                    </a:cubicBezTo>
                    <a:lnTo>
                      <a:pt x="0" y="5412"/>
                    </a:lnTo>
                    <a:cubicBezTo>
                      <a:pt x="3311" y="4813"/>
                      <a:pt x="7049" y="4506"/>
                      <a:pt x="10800" y="4506"/>
                    </a:cubicBezTo>
                    <a:cubicBezTo>
                      <a:pt x="14551" y="4506"/>
                      <a:pt x="18289" y="4813"/>
                      <a:pt x="21600" y="5412"/>
                    </a:cubicBezTo>
                    <a:lnTo>
                      <a:pt x="21600" y="360"/>
                    </a:lnTo>
                    <a:cubicBezTo>
                      <a:pt x="18104" y="128"/>
                      <a:pt x="14527" y="0"/>
                      <a:pt x="10936" y="0"/>
                    </a:cubicBezTo>
                    <a:close/>
                    <a:moveTo>
                      <a:pt x="0" y="16020"/>
                    </a:moveTo>
                    <a:lnTo>
                      <a:pt x="0" y="21114"/>
                    </a:lnTo>
                    <a:cubicBezTo>
                      <a:pt x="7071" y="21595"/>
                      <a:pt x="14519" y="21600"/>
                      <a:pt x="21600" y="21130"/>
                    </a:cubicBezTo>
                    <a:lnTo>
                      <a:pt x="21600" y="16020"/>
                    </a:lnTo>
                    <a:cubicBezTo>
                      <a:pt x="14978" y="17219"/>
                      <a:pt x="6622" y="17219"/>
                      <a:pt x="0" y="16020"/>
                    </a:cubicBezTo>
                    <a:close/>
                  </a:path>
                </a:pathLst>
              </a:custGeom>
              <a:solidFill>
                <a:srgbClr val="AE2916"/>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46" name="Google Shape;6546;p1010"/>
              <p:cNvSpPr/>
              <p:nvPr/>
            </p:nvSpPr>
            <p:spPr>
              <a:xfrm>
                <a:off x="-1"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FEA800"/>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sp>
            <p:nvSpPr>
              <p:cNvPr id="6547" name="Google Shape;6547;p1010"/>
              <p:cNvSpPr/>
              <p:nvPr/>
            </p:nvSpPr>
            <p:spPr>
              <a:xfrm flipH="1">
                <a:off x="323965" y="10881"/>
                <a:ext cx="193760" cy="608310"/>
              </a:xfrm>
              <a:custGeom>
                <a:avLst/>
                <a:gdLst/>
                <a:ahLst/>
                <a:cxnLst/>
                <a:rect l="l" t="t" r="r" b="b"/>
                <a:pathLst>
                  <a:path w="19085" h="21600" extrusionOk="0">
                    <a:moveTo>
                      <a:pt x="19085" y="0"/>
                    </a:moveTo>
                    <a:cubicBezTo>
                      <a:pt x="14861" y="491"/>
                      <a:pt x="10860" y="1446"/>
                      <a:pt x="7546" y="2885"/>
                    </a:cubicBezTo>
                    <a:cubicBezTo>
                      <a:pt x="-2515" y="7256"/>
                      <a:pt x="-2515" y="14342"/>
                      <a:pt x="7546" y="18713"/>
                    </a:cubicBezTo>
                    <a:cubicBezTo>
                      <a:pt x="10861" y="20153"/>
                      <a:pt x="14860" y="21109"/>
                      <a:pt x="19085" y="21600"/>
                    </a:cubicBezTo>
                    <a:lnTo>
                      <a:pt x="19085" y="16295"/>
                    </a:lnTo>
                    <a:cubicBezTo>
                      <a:pt x="18231" y="16031"/>
                      <a:pt x="17418" y="15718"/>
                      <a:pt x="16679" y="15343"/>
                    </a:cubicBezTo>
                    <a:cubicBezTo>
                      <a:pt x="11707" y="12817"/>
                      <a:pt x="11707" y="8721"/>
                      <a:pt x="16679" y="6195"/>
                    </a:cubicBezTo>
                    <a:cubicBezTo>
                      <a:pt x="17417" y="5820"/>
                      <a:pt x="18231" y="5509"/>
                      <a:pt x="19085" y="5245"/>
                    </a:cubicBezTo>
                    <a:lnTo>
                      <a:pt x="19085" y="0"/>
                    </a:lnTo>
                    <a:close/>
                  </a:path>
                </a:pathLst>
              </a:custGeom>
              <a:solidFill>
                <a:srgbClr val="BE61F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292A2E"/>
                  </a:buClr>
                  <a:buSzPts val="3600"/>
                  <a:buFont typeface="Play"/>
                  <a:buNone/>
                </a:pPr>
                <a:endParaRPr sz="3600" b="0" i="0" u="none" strike="noStrike" cap="none">
                  <a:solidFill>
                    <a:srgbClr val="292A2E"/>
                  </a:solidFill>
                  <a:latin typeface="Play"/>
                  <a:ea typeface="Play"/>
                  <a:cs typeface="Play"/>
                  <a:sym typeface="Play"/>
                </a:endParaRPr>
              </a:p>
            </p:txBody>
          </p:sp>
        </p:grpSp>
      </p:grpSp>
      <p:sp>
        <p:nvSpPr>
          <p:cNvPr id="6548" name="Google Shape;6548;p1010"/>
          <p:cNvSpPr txBox="1">
            <a:spLocks noGrp="1"/>
          </p:cNvSpPr>
          <p:nvPr>
            <p:ph type="title"/>
          </p:nvPr>
        </p:nvSpPr>
        <p:spPr>
          <a:xfrm>
            <a:off x="1183925" y="1433788"/>
            <a:ext cx="4771800" cy="614100"/>
          </a:xfrm>
          <a:prstGeom prst="rect">
            <a:avLst/>
          </a:prstGeom>
        </p:spPr>
        <p:txBody>
          <a:bodyPr spcFirstLastPara="1" wrap="square" lIns="91425" tIns="91425" rIns="91425" bIns="91425" anchor="b" anchorCtr="0">
            <a:normAutofit/>
          </a:bodyPr>
          <a:lstStyle>
            <a:lvl1pPr lvl="0" rtl="0">
              <a:spcBef>
                <a:spcPts val="0"/>
              </a:spcBef>
              <a:spcAft>
                <a:spcPts val="0"/>
              </a:spcAft>
              <a:buSzPts val="2200"/>
              <a:buFont typeface="Poppins ExtraBold"/>
              <a:buNone/>
              <a:defRPr sz="2200" b="0">
                <a:latin typeface="Poppins ExtraBold"/>
                <a:ea typeface="Poppins ExtraBold"/>
                <a:cs typeface="Poppins ExtraBold"/>
                <a:sym typeface="Poppins ExtraBold"/>
              </a:defRPr>
            </a:lvl1pPr>
            <a:lvl2pPr lvl="1" rtl="0">
              <a:spcBef>
                <a:spcPts val="0"/>
              </a:spcBef>
              <a:spcAft>
                <a:spcPts val="0"/>
              </a:spcAft>
              <a:buSzPts val="4100"/>
              <a:buNone/>
              <a:defRPr sz="4100" b="0"/>
            </a:lvl2pPr>
            <a:lvl3pPr lvl="2" rtl="0">
              <a:spcBef>
                <a:spcPts val="0"/>
              </a:spcBef>
              <a:spcAft>
                <a:spcPts val="0"/>
              </a:spcAft>
              <a:buSzPts val="4100"/>
              <a:buNone/>
              <a:defRPr sz="4100" b="0"/>
            </a:lvl3pPr>
            <a:lvl4pPr lvl="3" rtl="0">
              <a:spcBef>
                <a:spcPts val="0"/>
              </a:spcBef>
              <a:spcAft>
                <a:spcPts val="0"/>
              </a:spcAft>
              <a:buSzPts val="4100"/>
              <a:buNone/>
              <a:defRPr sz="4100" b="0"/>
            </a:lvl4pPr>
            <a:lvl5pPr lvl="4" rtl="0">
              <a:spcBef>
                <a:spcPts val="0"/>
              </a:spcBef>
              <a:spcAft>
                <a:spcPts val="0"/>
              </a:spcAft>
              <a:buSzPts val="4100"/>
              <a:buNone/>
              <a:defRPr sz="4100" b="0"/>
            </a:lvl5pPr>
            <a:lvl6pPr lvl="5" rtl="0">
              <a:spcBef>
                <a:spcPts val="0"/>
              </a:spcBef>
              <a:spcAft>
                <a:spcPts val="0"/>
              </a:spcAft>
              <a:buSzPts val="4100"/>
              <a:buNone/>
              <a:defRPr sz="4100" b="0"/>
            </a:lvl6pPr>
            <a:lvl7pPr lvl="6" rtl="0">
              <a:spcBef>
                <a:spcPts val="0"/>
              </a:spcBef>
              <a:spcAft>
                <a:spcPts val="0"/>
              </a:spcAft>
              <a:buSzPts val="4100"/>
              <a:buNone/>
              <a:defRPr sz="4100" b="0"/>
            </a:lvl7pPr>
            <a:lvl8pPr lvl="7" rtl="0">
              <a:spcBef>
                <a:spcPts val="0"/>
              </a:spcBef>
              <a:spcAft>
                <a:spcPts val="0"/>
              </a:spcAft>
              <a:buSzPts val="4100"/>
              <a:buNone/>
              <a:defRPr sz="4100" b="0"/>
            </a:lvl8pPr>
            <a:lvl9pPr lvl="8" rtl="0">
              <a:spcBef>
                <a:spcPts val="0"/>
              </a:spcBef>
              <a:spcAft>
                <a:spcPts val="0"/>
              </a:spcAft>
              <a:buSzPts val="4100"/>
              <a:buNone/>
              <a:defRPr sz="4100" b="0"/>
            </a:lvl9pPr>
          </a:lstStyle>
          <a:p>
            <a:endParaRPr/>
          </a:p>
        </p:txBody>
      </p:sp>
      <p:sp>
        <p:nvSpPr>
          <p:cNvPr id="6549" name="Google Shape;6549;p1010"/>
          <p:cNvSpPr txBox="1">
            <a:spLocks noGrp="1"/>
          </p:cNvSpPr>
          <p:nvPr>
            <p:ph type="subTitle" idx="1"/>
          </p:nvPr>
        </p:nvSpPr>
        <p:spPr>
          <a:xfrm>
            <a:off x="1190225" y="1964425"/>
            <a:ext cx="3500700" cy="2328000"/>
          </a:xfrm>
          <a:prstGeom prst="rect">
            <a:avLst/>
          </a:prstGeom>
        </p:spPr>
        <p:txBody>
          <a:bodyPr spcFirstLastPara="1" wrap="square" lIns="91425" tIns="91425" rIns="91425" bIns="91425" anchor="t" anchorCtr="0">
            <a:normAutofit/>
          </a:bodyPr>
          <a:lstStyle>
            <a:lvl1pPr lvl="0" rtl="0">
              <a:spcBef>
                <a:spcPts val="0"/>
              </a:spcBef>
              <a:spcAft>
                <a:spcPts val="0"/>
              </a:spcAft>
              <a:buSzPts val="1100"/>
              <a:buFont typeface="Poppins Light"/>
              <a:buNone/>
              <a:defRPr sz="1100">
                <a:latin typeface="Poppins Light"/>
                <a:ea typeface="Poppins Light"/>
                <a:cs typeface="Poppins Light"/>
                <a:sym typeface="Poppins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6" Type="http://schemas.openxmlformats.org/officeDocument/2006/relationships/slideLayout" Target="../slideLayouts/slideLayout994.xml"/><Relationship Id="rId21" Type="http://schemas.openxmlformats.org/officeDocument/2006/relationships/slideLayout" Target="../slideLayouts/slideLayout989.xml"/><Relationship Id="rId42" Type="http://schemas.openxmlformats.org/officeDocument/2006/relationships/slideLayout" Target="../slideLayouts/slideLayout1010.xml"/><Relationship Id="rId47" Type="http://schemas.openxmlformats.org/officeDocument/2006/relationships/slideLayout" Target="../slideLayouts/slideLayout1015.xml"/><Relationship Id="rId63" Type="http://schemas.openxmlformats.org/officeDocument/2006/relationships/slideLayout" Target="../slideLayouts/slideLayout1031.xml"/><Relationship Id="rId68" Type="http://schemas.openxmlformats.org/officeDocument/2006/relationships/slideLayout" Target="../slideLayouts/slideLayout1036.xml"/><Relationship Id="rId84" Type="http://schemas.openxmlformats.org/officeDocument/2006/relationships/slideLayout" Target="../slideLayouts/slideLayout1052.xml"/><Relationship Id="rId89" Type="http://schemas.openxmlformats.org/officeDocument/2006/relationships/slideLayout" Target="../slideLayouts/slideLayout1057.xml"/><Relationship Id="rId16" Type="http://schemas.openxmlformats.org/officeDocument/2006/relationships/slideLayout" Target="../slideLayouts/slideLayout984.xml"/><Relationship Id="rId11" Type="http://schemas.openxmlformats.org/officeDocument/2006/relationships/slideLayout" Target="../slideLayouts/slideLayout979.xml"/><Relationship Id="rId32" Type="http://schemas.openxmlformats.org/officeDocument/2006/relationships/slideLayout" Target="../slideLayouts/slideLayout1000.xml"/><Relationship Id="rId37" Type="http://schemas.openxmlformats.org/officeDocument/2006/relationships/slideLayout" Target="../slideLayouts/slideLayout1005.xml"/><Relationship Id="rId53" Type="http://schemas.openxmlformats.org/officeDocument/2006/relationships/slideLayout" Target="../slideLayouts/slideLayout1021.xml"/><Relationship Id="rId58" Type="http://schemas.openxmlformats.org/officeDocument/2006/relationships/slideLayout" Target="../slideLayouts/slideLayout1026.xml"/><Relationship Id="rId74" Type="http://schemas.openxmlformats.org/officeDocument/2006/relationships/slideLayout" Target="../slideLayouts/slideLayout1042.xml"/><Relationship Id="rId79" Type="http://schemas.openxmlformats.org/officeDocument/2006/relationships/slideLayout" Target="../slideLayouts/slideLayout1047.xml"/><Relationship Id="rId102" Type="http://schemas.openxmlformats.org/officeDocument/2006/relationships/slideLayout" Target="../slideLayouts/slideLayout1070.xml"/><Relationship Id="rId5" Type="http://schemas.openxmlformats.org/officeDocument/2006/relationships/slideLayout" Target="../slideLayouts/slideLayout973.xml"/><Relationship Id="rId90" Type="http://schemas.openxmlformats.org/officeDocument/2006/relationships/slideLayout" Target="../slideLayouts/slideLayout1058.xml"/><Relationship Id="rId95" Type="http://schemas.openxmlformats.org/officeDocument/2006/relationships/slideLayout" Target="../slideLayouts/slideLayout1063.xml"/><Relationship Id="rId22" Type="http://schemas.openxmlformats.org/officeDocument/2006/relationships/slideLayout" Target="../slideLayouts/slideLayout990.xml"/><Relationship Id="rId27" Type="http://schemas.openxmlformats.org/officeDocument/2006/relationships/slideLayout" Target="../slideLayouts/slideLayout995.xml"/><Relationship Id="rId43" Type="http://schemas.openxmlformats.org/officeDocument/2006/relationships/slideLayout" Target="../slideLayouts/slideLayout1011.xml"/><Relationship Id="rId48" Type="http://schemas.openxmlformats.org/officeDocument/2006/relationships/slideLayout" Target="../slideLayouts/slideLayout1016.xml"/><Relationship Id="rId64" Type="http://schemas.openxmlformats.org/officeDocument/2006/relationships/slideLayout" Target="../slideLayouts/slideLayout1032.xml"/><Relationship Id="rId69" Type="http://schemas.openxmlformats.org/officeDocument/2006/relationships/slideLayout" Target="../slideLayouts/slideLayout1037.xml"/><Relationship Id="rId80" Type="http://schemas.openxmlformats.org/officeDocument/2006/relationships/slideLayout" Target="../slideLayouts/slideLayout1048.xml"/><Relationship Id="rId85" Type="http://schemas.openxmlformats.org/officeDocument/2006/relationships/slideLayout" Target="../slideLayouts/slideLayout1053.xml"/><Relationship Id="rId12" Type="http://schemas.openxmlformats.org/officeDocument/2006/relationships/slideLayout" Target="../slideLayouts/slideLayout980.xml"/><Relationship Id="rId17" Type="http://schemas.openxmlformats.org/officeDocument/2006/relationships/slideLayout" Target="../slideLayouts/slideLayout985.xml"/><Relationship Id="rId25" Type="http://schemas.openxmlformats.org/officeDocument/2006/relationships/slideLayout" Target="../slideLayouts/slideLayout993.xml"/><Relationship Id="rId33" Type="http://schemas.openxmlformats.org/officeDocument/2006/relationships/slideLayout" Target="../slideLayouts/slideLayout1001.xml"/><Relationship Id="rId38" Type="http://schemas.openxmlformats.org/officeDocument/2006/relationships/slideLayout" Target="../slideLayouts/slideLayout1006.xml"/><Relationship Id="rId46" Type="http://schemas.openxmlformats.org/officeDocument/2006/relationships/slideLayout" Target="../slideLayouts/slideLayout1014.xml"/><Relationship Id="rId59" Type="http://schemas.openxmlformats.org/officeDocument/2006/relationships/slideLayout" Target="../slideLayouts/slideLayout1027.xml"/><Relationship Id="rId67" Type="http://schemas.openxmlformats.org/officeDocument/2006/relationships/slideLayout" Target="../slideLayouts/slideLayout1035.xml"/><Relationship Id="rId103" Type="http://schemas.openxmlformats.org/officeDocument/2006/relationships/slideLayout" Target="../slideLayouts/slideLayout1071.xml"/><Relationship Id="rId20" Type="http://schemas.openxmlformats.org/officeDocument/2006/relationships/slideLayout" Target="../slideLayouts/slideLayout988.xml"/><Relationship Id="rId41" Type="http://schemas.openxmlformats.org/officeDocument/2006/relationships/slideLayout" Target="../slideLayouts/slideLayout1009.xml"/><Relationship Id="rId54" Type="http://schemas.openxmlformats.org/officeDocument/2006/relationships/slideLayout" Target="../slideLayouts/slideLayout1022.xml"/><Relationship Id="rId62" Type="http://schemas.openxmlformats.org/officeDocument/2006/relationships/slideLayout" Target="../slideLayouts/slideLayout1030.xml"/><Relationship Id="rId70" Type="http://schemas.openxmlformats.org/officeDocument/2006/relationships/slideLayout" Target="../slideLayouts/slideLayout1038.xml"/><Relationship Id="rId75" Type="http://schemas.openxmlformats.org/officeDocument/2006/relationships/slideLayout" Target="../slideLayouts/slideLayout1043.xml"/><Relationship Id="rId83" Type="http://schemas.openxmlformats.org/officeDocument/2006/relationships/slideLayout" Target="../slideLayouts/slideLayout1051.xml"/><Relationship Id="rId88" Type="http://schemas.openxmlformats.org/officeDocument/2006/relationships/slideLayout" Target="../slideLayouts/slideLayout1056.xml"/><Relationship Id="rId91" Type="http://schemas.openxmlformats.org/officeDocument/2006/relationships/slideLayout" Target="../slideLayouts/slideLayout1059.xml"/><Relationship Id="rId96" Type="http://schemas.openxmlformats.org/officeDocument/2006/relationships/slideLayout" Target="../slideLayouts/slideLayout1064.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5" Type="http://schemas.openxmlformats.org/officeDocument/2006/relationships/slideLayout" Target="../slideLayouts/slideLayout983.xml"/><Relationship Id="rId23" Type="http://schemas.openxmlformats.org/officeDocument/2006/relationships/slideLayout" Target="../slideLayouts/slideLayout991.xml"/><Relationship Id="rId28" Type="http://schemas.openxmlformats.org/officeDocument/2006/relationships/slideLayout" Target="../slideLayouts/slideLayout996.xml"/><Relationship Id="rId36" Type="http://schemas.openxmlformats.org/officeDocument/2006/relationships/slideLayout" Target="../slideLayouts/slideLayout1004.xml"/><Relationship Id="rId49" Type="http://schemas.openxmlformats.org/officeDocument/2006/relationships/slideLayout" Target="../slideLayouts/slideLayout1017.xml"/><Relationship Id="rId57" Type="http://schemas.openxmlformats.org/officeDocument/2006/relationships/slideLayout" Target="../slideLayouts/slideLayout1025.xml"/><Relationship Id="rId10" Type="http://schemas.openxmlformats.org/officeDocument/2006/relationships/slideLayout" Target="../slideLayouts/slideLayout978.xml"/><Relationship Id="rId31" Type="http://schemas.openxmlformats.org/officeDocument/2006/relationships/slideLayout" Target="../slideLayouts/slideLayout999.xml"/><Relationship Id="rId44" Type="http://schemas.openxmlformats.org/officeDocument/2006/relationships/slideLayout" Target="../slideLayouts/slideLayout1012.xml"/><Relationship Id="rId52" Type="http://schemas.openxmlformats.org/officeDocument/2006/relationships/slideLayout" Target="../slideLayouts/slideLayout1020.xml"/><Relationship Id="rId60" Type="http://schemas.openxmlformats.org/officeDocument/2006/relationships/slideLayout" Target="../slideLayouts/slideLayout1028.xml"/><Relationship Id="rId65" Type="http://schemas.openxmlformats.org/officeDocument/2006/relationships/slideLayout" Target="../slideLayouts/slideLayout1033.xml"/><Relationship Id="rId73" Type="http://schemas.openxmlformats.org/officeDocument/2006/relationships/slideLayout" Target="../slideLayouts/slideLayout1041.xml"/><Relationship Id="rId78" Type="http://schemas.openxmlformats.org/officeDocument/2006/relationships/slideLayout" Target="../slideLayouts/slideLayout1046.xml"/><Relationship Id="rId81" Type="http://schemas.openxmlformats.org/officeDocument/2006/relationships/slideLayout" Target="../slideLayouts/slideLayout1049.xml"/><Relationship Id="rId86" Type="http://schemas.openxmlformats.org/officeDocument/2006/relationships/slideLayout" Target="../slideLayouts/slideLayout1054.xml"/><Relationship Id="rId94" Type="http://schemas.openxmlformats.org/officeDocument/2006/relationships/slideLayout" Target="../slideLayouts/slideLayout1062.xml"/><Relationship Id="rId99" Type="http://schemas.openxmlformats.org/officeDocument/2006/relationships/slideLayout" Target="../slideLayouts/slideLayout1067.xml"/><Relationship Id="rId101" Type="http://schemas.openxmlformats.org/officeDocument/2006/relationships/slideLayout" Target="../slideLayouts/slideLayout1069.xml"/><Relationship Id="rId4" Type="http://schemas.openxmlformats.org/officeDocument/2006/relationships/slideLayout" Target="../slideLayouts/slideLayout972.xml"/><Relationship Id="rId9" Type="http://schemas.openxmlformats.org/officeDocument/2006/relationships/slideLayout" Target="../slideLayouts/slideLayout977.xml"/><Relationship Id="rId13" Type="http://schemas.openxmlformats.org/officeDocument/2006/relationships/slideLayout" Target="../slideLayouts/slideLayout981.xml"/><Relationship Id="rId18" Type="http://schemas.openxmlformats.org/officeDocument/2006/relationships/slideLayout" Target="../slideLayouts/slideLayout986.xml"/><Relationship Id="rId39" Type="http://schemas.openxmlformats.org/officeDocument/2006/relationships/slideLayout" Target="../slideLayouts/slideLayout1007.xml"/><Relationship Id="rId34" Type="http://schemas.openxmlformats.org/officeDocument/2006/relationships/slideLayout" Target="../slideLayouts/slideLayout1002.xml"/><Relationship Id="rId50" Type="http://schemas.openxmlformats.org/officeDocument/2006/relationships/slideLayout" Target="../slideLayouts/slideLayout1018.xml"/><Relationship Id="rId55" Type="http://schemas.openxmlformats.org/officeDocument/2006/relationships/slideLayout" Target="../slideLayouts/slideLayout1023.xml"/><Relationship Id="rId76" Type="http://schemas.openxmlformats.org/officeDocument/2006/relationships/slideLayout" Target="../slideLayouts/slideLayout1044.xml"/><Relationship Id="rId97" Type="http://schemas.openxmlformats.org/officeDocument/2006/relationships/slideLayout" Target="../slideLayouts/slideLayout1065.xml"/><Relationship Id="rId104" Type="http://schemas.openxmlformats.org/officeDocument/2006/relationships/theme" Target="../theme/theme10.xml"/><Relationship Id="rId7" Type="http://schemas.openxmlformats.org/officeDocument/2006/relationships/slideLayout" Target="../slideLayouts/slideLayout975.xml"/><Relationship Id="rId71" Type="http://schemas.openxmlformats.org/officeDocument/2006/relationships/slideLayout" Target="../slideLayouts/slideLayout1039.xml"/><Relationship Id="rId92" Type="http://schemas.openxmlformats.org/officeDocument/2006/relationships/slideLayout" Target="../slideLayouts/slideLayout1060.xml"/><Relationship Id="rId2" Type="http://schemas.openxmlformats.org/officeDocument/2006/relationships/slideLayout" Target="../slideLayouts/slideLayout970.xml"/><Relationship Id="rId29" Type="http://schemas.openxmlformats.org/officeDocument/2006/relationships/slideLayout" Target="../slideLayouts/slideLayout997.xml"/><Relationship Id="rId24" Type="http://schemas.openxmlformats.org/officeDocument/2006/relationships/slideLayout" Target="../slideLayouts/slideLayout992.xml"/><Relationship Id="rId40" Type="http://schemas.openxmlformats.org/officeDocument/2006/relationships/slideLayout" Target="../slideLayouts/slideLayout1008.xml"/><Relationship Id="rId45" Type="http://schemas.openxmlformats.org/officeDocument/2006/relationships/slideLayout" Target="../slideLayouts/slideLayout1013.xml"/><Relationship Id="rId66" Type="http://schemas.openxmlformats.org/officeDocument/2006/relationships/slideLayout" Target="../slideLayouts/slideLayout1034.xml"/><Relationship Id="rId87" Type="http://schemas.openxmlformats.org/officeDocument/2006/relationships/slideLayout" Target="../slideLayouts/slideLayout1055.xml"/><Relationship Id="rId61" Type="http://schemas.openxmlformats.org/officeDocument/2006/relationships/slideLayout" Target="../slideLayouts/slideLayout1029.xml"/><Relationship Id="rId82" Type="http://schemas.openxmlformats.org/officeDocument/2006/relationships/slideLayout" Target="../slideLayouts/slideLayout1050.xml"/><Relationship Id="rId19" Type="http://schemas.openxmlformats.org/officeDocument/2006/relationships/slideLayout" Target="../slideLayouts/slideLayout987.xml"/><Relationship Id="rId14" Type="http://schemas.openxmlformats.org/officeDocument/2006/relationships/slideLayout" Target="../slideLayouts/slideLayout982.xml"/><Relationship Id="rId30" Type="http://schemas.openxmlformats.org/officeDocument/2006/relationships/slideLayout" Target="../slideLayouts/slideLayout998.xml"/><Relationship Id="rId35" Type="http://schemas.openxmlformats.org/officeDocument/2006/relationships/slideLayout" Target="../slideLayouts/slideLayout1003.xml"/><Relationship Id="rId56" Type="http://schemas.openxmlformats.org/officeDocument/2006/relationships/slideLayout" Target="../slideLayouts/slideLayout1024.xml"/><Relationship Id="rId77" Type="http://schemas.openxmlformats.org/officeDocument/2006/relationships/slideLayout" Target="../slideLayouts/slideLayout1045.xml"/><Relationship Id="rId100" Type="http://schemas.openxmlformats.org/officeDocument/2006/relationships/slideLayout" Target="../slideLayouts/slideLayout1068.xml"/><Relationship Id="rId8" Type="http://schemas.openxmlformats.org/officeDocument/2006/relationships/slideLayout" Target="../slideLayouts/slideLayout976.xml"/><Relationship Id="rId51" Type="http://schemas.openxmlformats.org/officeDocument/2006/relationships/slideLayout" Target="../slideLayouts/slideLayout1019.xml"/><Relationship Id="rId72" Type="http://schemas.openxmlformats.org/officeDocument/2006/relationships/slideLayout" Target="../slideLayouts/slideLayout1040.xml"/><Relationship Id="rId93" Type="http://schemas.openxmlformats.org/officeDocument/2006/relationships/slideLayout" Target="../slideLayouts/slideLayout1061.xml"/><Relationship Id="rId98" Type="http://schemas.openxmlformats.org/officeDocument/2006/relationships/slideLayout" Target="../slideLayouts/slideLayout1066.xml"/><Relationship Id="rId3" Type="http://schemas.openxmlformats.org/officeDocument/2006/relationships/slideLayout" Target="../slideLayouts/slideLayout971.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1188.xml"/><Relationship Id="rId21" Type="http://schemas.openxmlformats.org/officeDocument/2006/relationships/slideLayout" Target="../slideLayouts/slideLayout1092.xml"/><Relationship Id="rId42" Type="http://schemas.openxmlformats.org/officeDocument/2006/relationships/slideLayout" Target="../slideLayouts/slideLayout1113.xml"/><Relationship Id="rId63" Type="http://schemas.openxmlformats.org/officeDocument/2006/relationships/slideLayout" Target="../slideLayouts/slideLayout1134.xml"/><Relationship Id="rId84" Type="http://schemas.openxmlformats.org/officeDocument/2006/relationships/slideLayout" Target="../slideLayouts/slideLayout1155.xml"/><Relationship Id="rId138" Type="http://schemas.openxmlformats.org/officeDocument/2006/relationships/slideLayout" Target="../slideLayouts/slideLayout1209.xml"/><Relationship Id="rId107" Type="http://schemas.openxmlformats.org/officeDocument/2006/relationships/slideLayout" Target="../slideLayouts/slideLayout1178.xml"/><Relationship Id="rId11" Type="http://schemas.openxmlformats.org/officeDocument/2006/relationships/slideLayout" Target="../slideLayouts/slideLayout1082.xml"/><Relationship Id="rId32" Type="http://schemas.openxmlformats.org/officeDocument/2006/relationships/slideLayout" Target="../slideLayouts/slideLayout1103.xml"/><Relationship Id="rId37" Type="http://schemas.openxmlformats.org/officeDocument/2006/relationships/slideLayout" Target="../slideLayouts/slideLayout1108.xml"/><Relationship Id="rId53" Type="http://schemas.openxmlformats.org/officeDocument/2006/relationships/slideLayout" Target="../slideLayouts/slideLayout1124.xml"/><Relationship Id="rId58" Type="http://schemas.openxmlformats.org/officeDocument/2006/relationships/slideLayout" Target="../slideLayouts/slideLayout1129.xml"/><Relationship Id="rId74" Type="http://schemas.openxmlformats.org/officeDocument/2006/relationships/slideLayout" Target="../slideLayouts/slideLayout1145.xml"/><Relationship Id="rId79" Type="http://schemas.openxmlformats.org/officeDocument/2006/relationships/slideLayout" Target="../slideLayouts/slideLayout1150.xml"/><Relationship Id="rId102" Type="http://schemas.openxmlformats.org/officeDocument/2006/relationships/slideLayout" Target="../slideLayouts/slideLayout1173.xml"/><Relationship Id="rId123" Type="http://schemas.openxmlformats.org/officeDocument/2006/relationships/slideLayout" Target="../slideLayouts/slideLayout1194.xml"/><Relationship Id="rId128" Type="http://schemas.openxmlformats.org/officeDocument/2006/relationships/slideLayout" Target="../slideLayouts/slideLayout1199.xml"/><Relationship Id="rId5" Type="http://schemas.openxmlformats.org/officeDocument/2006/relationships/slideLayout" Target="../slideLayouts/slideLayout1076.xml"/><Relationship Id="rId90" Type="http://schemas.openxmlformats.org/officeDocument/2006/relationships/slideLayout" Target="../slideLayouts/slideLayout1161.xml"/><Relationship Id="rId95" Type="http://schemas.openxmlformats.org/officeDocument/2006/relationships/slideLayout" Target="../slideLayouts/slideLayout1166.xml"/><Relationship Id="rId22" Type="http://schemas.openxmlformats.org/officeDocument/2006/relationships/slideLayout" Target="../slideLayouts/slideLayout1093.xml"/><Relationship Id="rId27" Type="http://schemas.openxmlformats.org/officeDocument/2006/relationships/slideLayout" Target="../slideLayouts/slideLayout1098.xml"/><Relationship Id="rId43" Type="http://schemas.openxmlformats.org/officeDocument/2006/relationships/slideLayout" Target="../slideLayouts/slideLayout1114.xml"/><Relationship Id="rId48" Type="http://schemas.openxmlformats.org/officeDocument/2006/relationships/slideLayout" Target="../slideLayouts/slideLayout1119.xml"/><Relationship Id="rId64" Type="http://schemas.openxmlformats.org/officeDocument/2006/relationships/slideLayout" Target="../slideLayouts/slideLayout1135.xml"/><Relationship Id="rId69" Type="http://schemas.openxmlformats.org/officeDocument/2006/relationships/slideLayout" Target="../slideLayouts/slideLayout1140.xml"/><Relationship Id="rId113" Type="http://schemas.openxmlformats.org/officeDocument/2006/relationships/slideLayout" Target="../slideLayouts/slideLayout1184.xml"/><Relationship Id="rId118" Type="http://schemas.openxmlformats.org/officeDocument/2006/relationships/slideLayout" Target="../slideLayouts/slideLayout1189.xml"/><Relationship Id="rId134" Type="http://schemas.openxmlformats.org/officeDocument/2006/relationships/slideLayout" Target="../slideLayouts/slideLayout1205.xml"/><Relationship Id="rId139" Type="http://schemas.openxmlformats.org/officeDocument/2006/relationships/slideLayout" Target="../slideLayouts/slideLayout1210.xml"/><Relationship Id="rId80" Type="http://schemas.openxmlformats.org/officeDocument/2006/relationships/slideLayout" Target="../slideLayouts/slideLayout1151.xml"/><Relationship Id="rId85" Type="http://schemas.openxmlformats.org/officeDocument/2006/relationships/slideLayout" Target="../slideLayouts/slideLayout1156.xml"/><Relationship Id="rId12" Type="http://schemas.openxmlformats.org/officeDocument/2006/relationships/slideLayout" Target="../slideLayouts/slideLayout1083.xml"/><Relationship Id="rId17" Type="http://schemas.openxmlformats.org/officeDocument/2006/relationships/slideLayout" Target="../slideLayouts/slideLayout1088.xml"/><Relationship Id="rId33" Type="http://schemas.openxmlformats.org/officeDocument/2006/relationships/slideLayout" Target="../slideLayouts/slideLayout1104.xml"/><Relationship Id="rId38" Type="http://schemas.openxmlformats.org/officeDocument/2006/relationships/slideLayout" Target="../slideLayouts/slideLayout1109.xml"/><Relationship Id="rId59" Type="http://schemas.openxmlformats.org/officeDocument/2006/relationships/slideLayout" Target="../slideLayouts/slideLayout1130.xml"/><Relationship Id="rId103" Type="http://schemas.openxmlformats.org/officeDocument/2006/relationships/slideLayout" Target="../slideLayouts/slideLayout1174.xml"/><Relationship Id="rId108" Type="http://schemas.openxmlformats.org/officeDocument/2006/relationships/slideLayout" Target="../slideLayouts/slideLayout1179.xml"/><Relationship Id="rId124" Type="http://schemas.openxmlformats.org/officeDocument/2006/relationships/slideLayout" Target="../slideLayouts/slideLayout1195.xml"/><Relationship Id="rId129" Type="http://schemas.openxmlformats.org/officeDocument/2006/relationships/slideLayout" Target="../slideLayouts/slideLayout1200.xml"/><Relationship Id="rId54" Type="http://schemas.openxmlformats.org/officeDocument/2006/relationships/slideLayout" Target="../slideLayouts/slideLayout1125.xml"/><Relationship Id="rId70" Type="http://schemas.openxmlformats.org/officeDocument/2006/relationships/slideLayout" Target="../slideLayouts/slideLayout1141.xml"/><Relationship Id="rId75" Type="http://schemas.openxmlformats.org/officeDocument/2006/relationships/slideLayout" Target="../slideLayouts/slideLayout1146.xml"/><Relationship Id="rId91" Type="http://schemas.openxmlformats.org/officeDocument/2006/relationships/slideLayout" Target="../slideLayouts/slideLayout1162.xml"/><Relationship Id="rId96" Type="http://schemas.openxmlformats.org/officeDocument/2006/relationships/slideLayout" Target="../slideLayouts/slideLayout1167.xml"/><Relationship Id="rId140" Type="http://schemas.openxmlformats.org/officeDocument/2006/relationships/slideLayout" Target="../slideLayouts/slideLayout1211.xml"/><Relationship Id="rId1" Type="http://schemas.openxmlformats.org/officeDocument/2006/relationships/slideLayout" Target="../slideLayouts/slideLayout1072.xml"/><Relationship Id="rId6" Type="http://schemas.openxmlformats.org/officeDocument/2006/relationships/slideLayout" Target="../slideLayouts/slideLayout1077.xml"/><Relationship Id="rId23" Type="http://schemas.openxmlformats.org/officeDocument/2006/relationships/slideLayout" Target="../slideLayouts/slideLayout1094.xml"/><Relationship Id="rId28" Type="http://schemas.openxmlformats.org/officeDocument/2006/relationships/slideLayout" Target="../slideLayouts/slideLayout1099.xml"/><Relationship Id="rId49" Type="http://schemas.openxmlformats.org/officeDocument/2006/relationships/slideLayout" Target="../slideLayouts/slideLayout1120.xml"/><Relationship Id="rId114" Type="http://schemas.openxmlformats.org/officeDocument/2006/relationships/slideLayout" Target="../slideLayouts/slideLayout1185.xml"/><Relationship Id="rId119" Type="http://schemas.openxmlformats.org/officeDocument/2006/relationships/slideLayout" Target="../slideLayouts/slideLayout1190.xml"/><Relationship Id="rId44" Type="http://schemas.openxmlformats.org/officeDocument/2006/relationships/slideLayout" Target="../slideLayouts/slideLayout1115.xml"/><Relationship Id="rId60" Type="http://schemas.openxmlformats.org/officeDocument/2006/relationships/slideLayout" Target="../slideLayouts/slideLayout1131.xml"/><Relationship Id="rId65" Type="http://schemas.openxmlformats.org/officeDocument/2006/relationships/slideLayout" Target="../slideLayouts/slideLayout1136.xml"/><Relationship Id="rId81" Type="http://schemas.openxmlformats.org/officeDocument/2006/relationships/slideLayout" Target="../slideLayouts/slideLayout1152.xml"/><Relationship Id="rId86" Type="http://schemas.openxmlformats.org/officeDocument/2006/relationships/slideLayout" Target="../slideLayouts/slideLayout1157.xml"/><Relationship Id="rId130" Type="http://schemas.openxmlformats.org/officeDocument/2006/relationships/slideLayout" Target="../slideLayouts/slideLayout1201.xml"/><Relationship Id="rId135" Type="http://schemas.openxmlformats.org/officeDocument/2006/relationships/slideLayout" Target="../slideLayouts/slideLayout1206.xml"/><Relationship Id="rId13" Type="http://schemas.openxmlformats.org/officeDocument/2006/relationships/slideLayout" Target="../slideLayouts/slideLayout1084.xml"/><Relationship Id="rId18" Type="http://schemas.openxmlformats.org/officeDocument/2006/relationships/slideLayout" Target="../slideLayouts/slideLayout1089.xml"/><Relationship Id="rId39" Type="http://schemas.openxmlformats.org/officeDocument/2006/relationships/slideLayout" Target="../slideLayouts/slideLayout1110.xml"/><Relationship Id="rId109" Type="http://schemas.openxmlformats.org/officeDocument/2006/relationships/slideLayout" Target="../slideLayouts/slideLayout1180.xml"/><Relationship Id="rId34" Type="http://schemas.openxmlformats.org/officeDocument/2006/relationships/slideLayout" Target="../slideLayouts/slideLayout1105.xml"/><Relationship Id="rId50" Type="http://schemas.openxmlformats.org/officeDocument/2006/relationships/slideLayout" Target="../slideLayouts/slideLayout1121.xml"/><Relationship Id="rId55" Type="http://schemas.openxmlformats.org/officeDocument/2006/relationships/slideLayout" Target="../slideLayouts/slideLayout1126.xml"/><Relationship Id="rId76" Type="http://schemas.openxmlformats.org/officeDocument/2006/relationships/slideLayout" Target="../slideLayouts/slideLayout1147.xml"/><Relationship Id="rId97" Type="http://schemas.openxmlformats.org/officeDocument/2006/relationships/slideLayout" Target="../slideLayouts/slideLayout1168.xml"/><Relationship Id="rId104" Type="http://schemas.openxmlformats.org/officeDocument/2006/relationships/slideLayout" Target="../slideLayouts/slideLayout1175.xml"/><Relationship Id="rId120" Type="http://schemas.openxmlformats.org/officeDocument/2006/relationships/slideLayout" Target="../slideLayouts/slideLayout1191.xml"/><Relationship Id="rId125" Type="http://schemas.openxmlformats.org/officeDocument/2006/relationships/slideLayout" Target="../slideLayouts/slideLayout1196.xml"/><Relationship Id="rId141" Type="http://schemas.openxmlformats.org/officeDocument/2006/relationships/theme" Target="../theme/theme11.xml"/><Relationship Id="rId7" Type="http://schemas.openxmlformats.org/officeDocument/2006/relationships/slideLayout" Target="../slideLayouts/slideLayout1078.xml"/><Relationship Id="rId71" Type="http://schemas.openxmlformats.org/officeDocument/2006/relationships/slideLayout" Target="../slideLayouts/slideLayout1142.xml"/><Relationship Id="rId92" Type="http://schemas.openxmlformats.org/officeDocument/2006/relationships/slideLayout" Target="../slideLayouts/slideLayout1163.xml"/><Relationship Id="rId2" Type="http://schemas.openxmlformats.org/officeDocument/2006/relationships/slideLayout" Target="../slideLayouts/slideLayout1073.xml"/><Relationship Id="rId29" Type="http://schemas.openxmlformats.org/officeDocument/2006/relationships/slideLayout" Target="../slideLayouts/slideLayout1100.xml"/><Relationship Id="rId24" Type="http://schemas.openxmlformats.org/officeDocument/2006/relationships/slideLayout" Target="../slideLayouts/slideLayout1095.xml"/><Relationship Id="rId40" Type="http://schemas.openxmlformats.org/officeDocument/2006/relationships/slideLayout" Target="../slideLayouts/slideLayout1111.xml"/><Relationship Id="rId45" Type="http://schemas.openxmlformats.org/officeDocument/2006/relationships/slideLayout" Target="../slideLayouts/slideLayout1116.xml"/><Relationship Id="rId66" Type="http://schemas.openxmlformats.org/officeDocument/2006/relationships/slideLayout" Target="../slideLayouts/slideLayout1137.xml"/><Relationship Id="rId87" Type="http://schemas.openxmlformats.org/officeDocument/2006/relationships/slideLayout" Target="../slideLayouts/slideLayout1158.xml"/><Relationship Id="rId110" Type="http://schemas.openxmlformats.org/officeDocument/2006/relationships/slideLayout" Target="../slideLayouts/slideLayout1181.xml"/><Relationship Id="rId115" Type="http://schemas.openxmlformats.org/officeDocument/2006/relationships/slideLayout" Target="../slideLayouts/slideLayout1186.xml"/><Relationship Id="rId131" Type="http://schemas.openxmlformats.org/officeDocument/2006/relationships/slideLayout" Target="../slideLayouts/slideLayout1202.xml"/><Relationship Id="rId136" Type="http://schemas.openxmlformats.org/officeDocument/2006/relationships/slideLayout" Target="../slideLayouts/slideLayout1207.xml"/><Relationship Id="rId61" Type="http://schemas.openxmlformats.org/officeDocument/2006/relationships/slideLayout" Target="../slideLayouts/slideLayout1132.xml"/><Relationship Id="rId82" Type="http://schemas.openxmlformats.org/officeDocument/2006/relationships/slideLayout" Target="../slideLayouts/slideLayout1153.xml"/><Relationship Id="rId19" Type="http://schemas.openxmlformats.org/officeDocument/2006/relationships/slideLayout" Target="../slideLayouts/slideLayout1090.xml"/><Relationship Id="rId14" Type="http://schemas.openxmlformats.org/officeDocument/2006/relationships/slideLayout" Target="../slideLayouts/slideLayout1085.xml"/><Relationship Id="rId30" Type="http://schemas.openxmlformats.org/officeDocument/2006/relationships/slideLayout" Target="../slideLayouts/slideLayout1101.xml"/><Relationship Id="rId35" Type="http://schemas.openxmlformats.org/officeDocument/2006/relationships/slideLayout" Target="../slideLayouts/slideLayout1106.xml"/><Relationship Id="rId56" Type="http://schemas.openxmlformats.org/officeDocument/2006/relationships/slideLayout" Target="../slideLayouts/slideLayout1127.xml"/><Relationship Id="rId77" Type="http://schemas.openxmlformats.org/officeDocument/2006/relationships/slideLayout" Target="../slideLayouts/slideLayout1148.xml"/><Relationship Id="rId100" Type="http://schemas.openxmlformats.org/officeDocument/2006/relationships/slideLayout" Target="../slideLayouts/slideLayout1171.xml"/><Relationship Id="rId105" Type="http://schemas.openxmlformats.org/officeDocument/2006/relationships/slideLayout" Target="../slideLayouts/slideLayout1176.xml"/><Relationship Id="rId126" Type="http://schemas.openxmlformats.org/officeDocument/2006/relationships/slideLayout" Target="../slideLayouts/slideLayout1197.xml"/><Relationship Id="rId8" Type="http://schemas.openxmlformats.org/officeDocument/2006/relationships/slideLayout" Target="../slideLayouts/slideLayout1079.xml"/><Relationship Id="rId51" Type="http://schemas.openxmlformats.org/officeDocument/2006/relationships/slideLayout" Target="../slideLayouts/slideLayout1122.xml"/><Relationship Id="rId72" Type="http://schemas.openxmlformats.org/officeDocument/2006/relationships/slideLayout" Target="../slideLayouts/slideLayout1143.xml"/><Relationship Id="rId93" Type="http://schemas.openxmlformats.org/officeDocument/2006/relationships/slideLayout" Target="../slideLayouts/slideLayout1164.xml"/><Relationship Id="rId98" Type="http://schemas.openxmlformats.org/officeDocument/2006/relationships/slideLayout" Target="../slideLayouts/slideLayout1169.xml"/><Relationship Id="rId121" Type="http://schemas.openxmlformats.org/officeDocument/2006/relationships/slideLayout" Target="../slideLayouts/slideLayout1192.xml"/><Relationship Id="rId142" Type="http://schemas.openxmlformats.org/officeDocument/2006/relationships/image" Target="../media/image95.png"/><Relationship Id="rId3" Type="http://schemas.openxmlformats.org/officeDocument/2006/relationships/slideLayout" Target="../slideLayouts/slideLayout1074.xml"/><Relationship Id="rId25" Type="http://schemas.openxmlformats.org/officeDocument/2006/relationships/slideLayout" Target="../slideLayouts/slideLayout1096.xml"/><Relationship Id="rId46" Type="http://schemas.openxmlformats.org/officeDocument/2006/relationships/slideLayout" Target="../slideLayouts/slideLayout1117.xml"/><Relationship Id="rId67" Type="http://schemas.openxmlformats.org/officeDocument/2006/relationships/slideLayout" Target="../slideLayouts/slideLayout1138.xml"/><Relationship Id="rId116" Type="http://schemas.openxmlformats.org/officeDocument/2006/relationships/slideLayout" Target="../slideLayouts/slideLayout1187.xml"/><Relationship Id="rId137" Type="http://schemas.openxmlformats.org/officeDocument/2006/relationships/slideLayout" Target="../slideLayouts/slideLayout1208.xml"/><Relationship Id="rId20" Type="http://schemas.openxmlformats.org/officeDocument/2006/relationships/slideLayout" Target="../slideLayouts/slideLayout1091.xml"/><Relationship Id="rId41" Type="http://schemas.openxmlformats.org/officeDocument/2006/relationships/slideLayout" Target="../slideLayouts/slideLayout1112.xml"/><Relationship Id="rId62" Type="http://schemas.openxmlformats.org/officeDocument/2006/relationships/slideLayout" Target="../slideLayouts/slideLayout1133.xml"/><Relationship Id="rId83" Type="http://schemas.openxmlformats.org/officeDocument/2006/relationships/slideLayout" Target="../slideLayouts/slideLayout1154.xml"/><Relationship Id="rId88" Type="http://schemas.openxmlformats.org/officeDocument/2006/relationships/slideLayout" Target="../slideLayouts/slideLayout1159.xml"/><Relationship Id="rId111" Type="http://schemas.openxmlformats.org/officeDocument/2006/relationships/slideLayout" Target="../slideLayouts/slideLayout1182.xml"/><Relationship Id="rId132" Type="http://schemas.openxmlformats.org/officeDocument/2006/relationships/slideLayout" Target="../slideLayouts/slideLayout1203.xml"/><Relationship Id="rId15" Type="http://schemas.openxmlformats.org/officeDocument/2006/relationships/slideLayout" Target="../slideLayouts/slideLayout1086.xml"/><Relationship Id="rId36" Type="http://schemas.openxmlformats.org/officeDocument/2006/relationships/slideLayout" Target="../slideLayouts/slideLayout1107.xml"/><Relationship Id="rId57" Type="http://schemas.openxmlformats.org/officeDocument/2006/relationships/slideLayout" Target="../slideLayouts/slideLayout1128.xml"/><Relationship Id="rId106" Type="http://schemas.openxmlformats.org/officeDocument/2006/relationships/slideLayout" Target="../slideLayouts/slideLayout1177.xml"/><Relationship Id="rId127" Type="http://schemas.openxmlformats.org/officeDocument/2006/relationships/slideLayout" Target="../slideLayouts/slideLayout1198.xml"/><Relationship Id="rId10" Type="http://schemas.openxmlformats.org/officeDocument/2006/relationships/slideLayout" Target="../slideLayouts/slideLayout1081.xml"/><Relationship Id="rId31" Type="http://schemas.openxmlformats.org/officeDocument/2006/relationships/slideLayout" Target="../slideLayouts/slideLayout1102.xml"/><Relationship Id="rId52" Type="http://schemas.openxmlformats.org/officeDocument/2006/relationships/slideLayout" Target="../slideLayouts/slideLayout1123.xml"/><Relationship Id="rId73" Type="http://schemas.openxmlformats.org/officeDocument/2006/relationships/slideLayout" Target="../slideLayouts/slideLayout1144.xml"/><Relationship Id="rId78" Type="http://schemas.openxmlformats.org/officeDocument/2006/relationships/slideLayout" Target="../slideLayouts/slideLayout1149.xml"/><Relationship Id="rId94" Type="http://schemas.openxmlformats.org/officeDocument/2006/relationships/slideLayout" Target="../slideLayouts/slideLayout1165.xml"/><Relationship Id="rId99" Type="http://schemas.openxmlformats.org/officeDocument/2006/relationships/slideLayout" Target="../slideLayouts/slideLayout1170.xml"/><Relationship Id="rId101" Type="http://schemas.openxmlformats.org/officeDocument/2006/relationships/slideLayout" Target="../slideLayouts/slideLayout1172.xml"/><Relationship Id="rId122" Type="http://schemas.openxmlformats.org/officeDocument/2006/relationships/slideLayout" Target="../slideLayouts/slideLayout1193.xml"/><Relationship Id="rId143" Type="http://schemas.openxmlformats.org/officeDocument/2006/relationships/image" Target="../media/image96.jpg"/><Relationship Id="rId4" Type="http://schemas.openxmlformats.org/officeDocument/2006/relationships/slideLayout" Target="../slideLayouts/slideLayout1075.xml"/><Relationship Id="rId9" Type="http://schemas.openxmlformats.org/officeDocument/2006/relationships/slideLayout" Target="../slideLayouts/slideLayout1080.xml"/><Relationship Id="rId26" Type="http://schemas.openxmlformats.org/officeDocument/2006/relationships/slideLayout" Target="../slideLayouts/slideLayout1097.xml"/><Relationship Id="rId47" Type="http://schemas.openxmlformats.org/officeDocument/2006/relationships/slideLayout" Target="../slideLayouts/slideLayout1118.xml"/><Relationship Id="rId68" Type="http://schemas.openxmlformats.org/officeDocument/2006/relationships/slideLayout" Target="../slideLayouts/slideLayout1139.xml"/><Relationship Id="rId89" Type="http://schemas.openxmlformats.org/officeDocument/2006/relationships/slideLayout" Target="../slideLayouts/slideLayout1160.xml"/><Relationship Id="rId112" Type="http://schemas.openxmlformats.org/officeDocument/2006/relationships/slideLayout" Target="../slideLayouts/slideLayout1183.xml"/><Relationship Id="rId133" Type="http://schemas.openxmlformats.org/officeDocument/2006/relationships/slideLayout" Target="../slideLayouts/slideLayout1204.xml"/><Relationship Id="rId16" Type="http://schemas.openxmlformats.org/officeDocument/2006/relationships/slideLayout" Target="../slideLayouts/slideLayout1087.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36.xml"/><Relationship Id="rId21" Type="http://schemas.openxmlformats.org/officeDocument/2006/relationships/slideLayout" Target="../slideLayouts/slideLayout131.xml"/><Relationship Id="rId42" Type="http://schemas.openxmlformats.org/officeDocument/2006/relationships/slideLayout" Target="../slideLayouts/slideLayout152.xml"/><Relationship Id="rId47" Type="http://schemas.openxmlformats.org/officeDocument/2006/relationships/slideLayout" Target="../slideLayouts/slideLayout157.xml"/><Relationship Id="rId63" Type="http://schemas.openxmlformats.org/officeDocument/2006/relationships/slideLayout" Target="../slideLayouts/slideLayout173.xml"/><Relationship Id="rId68" Type="http://schemas.openxmlformats.org/officeDocument/2006/relationships/slideLayout" Target="../slideLayouts/slideLayout178.xml"/><Relationship Id="rId84" Type="http://schemas.openxmlformats.org/officeDocument/2006/relationships/slideLayout" Target="../slideLayouts/slideLayout194.xml"/><Relationship Id="rId89" Type="http://schemas.openxmlformats.org/officeDocument/2006/relationships/slideLayout" Target="../slideLayouts/slideLayout199.xml"/><Relationship Id="rId16" Type="http://schemas.openxmlformats.org/officeDocument/2006/relationships/slideLayout" Target="../slideLayouts/slideLayout126.xml"/><Relationship Id="rId11" Type="http://schemas.openxmlformats.org/officeDocument/2006/relationships/slideLayout" Target="../slideLayouts/slideLayout121.xml"/><Relationship Id="rId32" Type="http://schemas.openxmlformats.org/officeDocument/2006/relationships/slideLayout" Target="../slideLayouts/slideLayout142.xml"/><Relationship Id="rId37" Type="http://schemas.openxmlformats.org/officeDocument/2006/relationships/slideLayout" Target="../slideLayouts/slideLayout147.xml"/><Relationship Id="rId53" Type="http://schemas.openxmlformats.org/officeDocument/2006/relationships/slideLayout" Target="../slideLayouts/slideLayout163.xml"/><Relationship Id="rId58" Type="http://schemas.openxmlformats.org/officeDocument/2006/relationships/slideLayout" Target="../slideLayouts/slideLayout168.xml"/><Relationship Id="rId74" Type="http://schemas.openxmlformats.org/officeDocument/2006/relationships/slideLayout" Target="../slideLayouts/slideLayout184.xml"/><Relationship Id="rId79" Type="http://schemas.openxmlformats.org/officeDocument/2006/relationships/slideLayout" Target="../slideLayouts/slideLayout189.xml"/><Relationship Id="rId5" Type="http://schemas.openxmlformats.org/officeDocument/2006/relationships/slideLayout" Target="../slideLayouts/slideLayout115.xml"/><Relationship Id="rId90" Type="http://schemas.openxmlformats.org/officeDocument/2006/relationships/slideLayout" Target="../slideLayouts/slideLayout200.xml"/><Relationship Id="rId95" Type="http://schemas.openxmlformats.org/officeDocument/2006/relationships/slideLayout" Target="../slideLayouts/slideLayout205.xml"/><Relationship Id="rId22" Type="http://schemas.openxmlformats.org/officeDocument/2006/relationships/slideLayout" Target="../slideLayouts/slideLayout132.xml"/><Relationship Id="rId27" Type="http://schemas.openxmlformats.org/officeDocument/2006/relationships/slideLayout" Target="../slideLayouts/slideLayout137.xml"/><Relationship Id="rId43" Type="http://schemas.openxmlformats.org/officeDocument/2006/relationships/slideLayout" Target="../slideLayouts/slideLayout153.xml"/><Relationship Id="rId48" Type="http://schemas.openxmlformats.org/officeDocument/2006/relationships/slideLayout" Target="../slideLayouts/slideLayout158.xml"/><Relationship Id="rId64" Type="http://schemas.openxmlformats.org/officeDocument/2006/relationships/slideLayout" Target="../slideLayouts/slideLayout174.xml"/><Relationship Id="rId69" Type="http://schemas.openxmlformats.org/officeDocument/2006/relationships/slideLayout" Target="../slideLayouts/slideLayout179.xml"/><Relationship Id="rId80" Type="http://schemas.openxmlformats.org/officeDocument/2006/relationships/slideLayout" Target="../slideLayouts/slideLayout190.xml"/><Relationship Id="rId85" Type="http://schemas.openxmlformats.org/officeDocument/2006/relationships/slideLayout" Target="../slideLayouts/slideLayout195.xml"/><Relationship Id="rId3" Type="http://schemas.openxmlformats.org/officeDocument/2006/relationships/slideLayout" Target="../slideLayouts/slideLayout113.xml"/><Relationship Id="rId12" Type="http://schemas.openxmlformats.org/officeDocument/2006/relationships/slideLayout" Target="../slideLayouts/slideLayout122.xml"/><Relationship Id="rId17" Type="http://schemas.openxmlformats.org/officeDocument/2006/relationships/slideLayout" Target="../slideLayouts/slideLayout127.xml"/><Relationship Id="rId25" Type="http://schemas.openxmlformats.org/officeDocument/2006/relationships/slideLayout" Target="../slideLayouts/slideLayout135.xml"/><Relationship Id="rId33" Type="http://schemas.openxmlformats.org/officeDocument/2006/relationships/slideLayout" Target="../slideLayouts/slideLayout143.xml"/><Relationship Id="rId38" Type="http://schemas.openxmlformats.org/officeDocument/2006/relationships/slideLayout" Target="../slideLayouts/slideLayout148.xml"/><Relationship Id="rId46" Type="http://schemas.openxmlformats.org/officeDocument/2006/relationships/slideLayout" Target="../slideLayouts/slideLayout156.xml"/><Relationship Id="rId59" Type="http://schemas.openxmlformats.org/officeDocument/2006/relationships/slideLayout" Target="../slideLayouts/slideLayout169.xml"/><Relationship Id="rId67" Type="http://schemas.openxmlformats.org/officeDocument/2006/relationships/slideLayout" Target="../slideLayouts/slideLayout177.xml"/><Relationship Id="rId20" Type="http://schemas.openxmlformats.org/officeDocument/2006/relationships/slideLayout" Target="../slideLayouts/slideLayout130.xml"/><Relationship Id="rId41" Type="http://schemas.openxmlformats.org/officeDocument/2006/relationships/slideLayout" Target="../slideLayouts/slideLayout151.xml"/><Relationship Id="rId54" Type="http://schemas.openxmlformats.org/officeDocument/2006/relationships/slideLayout" Target="../slideLayouts/slideLayout164.xml"/><Relationship Id="rId62" Type="http://schemas.openxmlformats.org/officeDocument/2006/relationships/slideLayout" Target="../slideLayouts/slideLayout172.xml"/><Relationship Id="rId70" Type="http://schemas.openxmlformats.org/officeDocument/2006/relationships/slideLayout" Target="../slideLayouts/slideLayout180.xml"/><Relationship Id="rId75" Type="http://schemas.openxmlformats.org/officeDocument/2006/relationships/slideLayout" Target="../slideLayouts/slideLayout185.xml"/><Relationship Id="rId83" Type="http://schemas.openxmlformats.org/officeDocument/2006/relationships/slideLayout" Target="../slideLayouts/slideLayout193.xml"/><Relationship Id="rId88" Type="http://schemas.openxmlformats.org/officeDocument/2006/relationships/slideLayout" Target="../slideLayouts/slideLayout198.xml"/><Relationship Id="rId91" Type="http://schemas.openxmlformats.org/officeDocument/2006/relationships/slideLayout" Target="../slideLayouts/slideLayout201.xml"/><Relationship Id="rId96" Type="http://schemas.openxmlformats.org/officeDocument/2006/relationships/slideLayout" Target="../slideLayouts/slideLayout206.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5" Type="http://schemas.openxmlformats.org/officeDocument/2006/relationships/slideLayout" Target="../slideLayouts/slideLayout125.xml"/><Relationship Id="rId23" Type="http://schemas.openxmlformats.org/officeDocument/2006/relationships/slideLayout" Target="../slideLayouts/slideLayout133.xml"/><Relationship Id="rId28" Type="http://schemas.openxmlformats.org/officeDocument/2006/relationships/slideLayout" Target="../slideLayouts/slideLayout138.xml"/><Relationship Id="rId36" Type="http://schemas.openxmlformats.org/officeDocument/2006/relationships/slideLayout" Target="../slideLayouts/slideLayout146.xml"/><Relationship Id="rId49" Type="http://schemas.openxmlformats.org/officeDocument/2006/relationships/slideLayout" Target="../slideLayouts/slideLayout159.xml"/><Relationship Id="rId57" Type="http://schemas.openxmlformats.org/officeDocument/2006/relationships/slideLayout" Target="../slideLayouts/slideLayout167.xml"/><Relationship Id="rId10" Type="http://schemas.openxmlformats.org/officeDocument/2006/relationships/slideLayout" Target="../slideLayouts/slideLayout120.xml"/><Relationship Id="rId31" Type="http://schemas.openxmlformats.org/officeDocument/2006/relationships/slideLayout" Target="../slideLayouts/slideLayout141.xml"/><Relationship Id="rId44" Type="http://schemas.openxmlformats.org/officeDocument/2006/relationships/slideLayout" Target="../slideLayouts/slideLayout154.xml"/><Relationship Id="rId52" Type="http://schemas.openxmlformats.org/officeDocument/2006/relationships/slideLayout" Target="../slideLayouts/slideLayout162.xml"/><Relationship Id="rId60" Type="http://schemas.openxmlformats.org/officeDocument/2006/relationships/slideLayout" Target="../slideLayouts/slideLayout170.xml"/><Relationship Id="rId65" Type="http://schemas.openxmlformats.org/officeDocument/2006/relationships/slideLayout" Target="../slideLayouts/slideLayout175.xml"/><Relationship Id="rId73" Type="http://schemas.openxmlformats.org/officeDocument/2006/relationships/slideLayout" Target="../slideLayouts/slideLayout183.xml"/><Relationship Id="rId78" Type="http://schemas.openxmlformats.org/officeDocument/2006/relationships/slideLayout" Target="../slideLayouts/slideLayout188.xml"/><Relationship Id="rId81" Type="http://schemas.openxmlformats.org/officeDocument/2006/relationships/slideLayout" Target="../slideLayouts/slideLayout191.xml"/><Relationship Id="rId86" Type="http://schemas.openxmlformats.org/officeDocument/2006/relationships/slideLayout" Target="../slideLayouts/slideLayout196.xml"/><Relationship Id="rId94" Type="http://schemas.openxmlformats.org/officeDocument/2006/relationships/slideLayout" Target="../slideLayouts/slideLayout204.xml"/><Relationship Id="rId99" Type="http://schemas.openxmlformats.org/officeDocument/2006/relationships/slideLayout" Target="../slideLayouts/slideLayout209.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3" Type="http://schemas.openxmlformats.org/officeDocument/2006/relationships/slideLayout" Target="../slideLayouts/slideLayout123.xml"/><Relationship Id="rId18" Type="http://schemas.openxmlformats.org/officeDocument/2006/relationships/slideLayout" Target="../slideLayouts/slideLayout128.xml"/><Relationship Id="rId39" Type="http://schemas.openxmlformats.org/officeDocument/2006/relationships/slideLayout" Target="../slideLayouts/slideLayout149.xml"/><Relationship Id="rId34" Type="http://schemas.openxmlformats.org/officeDocument/2006/relationships/slideLayout" Target="../slideLayouts/slideLayout144.xml"/><Relationship Id="rId50" Type="http://schemas.openxmlformats.org/officeDocument/2006/relationships/slideLayout" Target="../slideLayouts/slideLayout160.xml"/><Relationship Id="rId55" Type="http://schemas.openxmlformats.org/officeDocument/2006/relationships/slideLayout" Target="../slideLayouts/slideLayout165.xml"/><Relationship Id="rId76" Type="http://schemas.openxmlformats.org/officeDocument/2006/relationships/slideLayout" Target="../slideLayouts/slideLayout186.xml"/><Relationship Id="rId97" Type="http://schemas.openxmlformats.org/officeDocument/2006/relationships/slideLayout" Target="../slideLayouts/slideLayout207.xml"/><Relationship Id="rId7" Type="http://schemas.openxmlformats.org/officeDocument/2006/relationships/slideLayout" Target="../slideLayouts/slideLayout117.xml"/><Relationship Id="rId71" Type="http://schemas.openxmlformats.org/officeDocument/2006/relationships/slideLayout" Target="../slideLayouts/slideLayout181.xml"/><Relationship Id="rId92" Type="http://schemas.openxmlformats.org/officeDocument/2006/relationships/slideLayout" Target="../slideLayouts/slideLayout202.xml"/><Relationship Id="rId2" Type="http://schemas.openxmlformats.org/officeDocument/2006/relationships/slideLayout" Target="../slideLayouts/slideLayout112.xml"/><Relationship Id="rId29" Type="http://schemas.openxmlformats.org/officeDocument/2006/relationships/slideLayout" Target="../slideLayouts/slideLayout139.xml"/><Relationship Id="rId24" Type="http://schemas.openxmlformats.org/officeDocument/2006/relationships/slideLayout" Target="../slideLayouts/slideLayout134.xml"/><Relationship Id="rId40" Type="http://schemas.openxmlformats.org/officeDocument/2006/relationships/slideLayout" Target="../slideLayouts/slideLayout150.xml"/><Relationship Id="rId45" Type="http://schemas.openxmlformats.org/officeDocument/2006/relationships/slideLayout" Target="../slideLayouts/slideLayout155.xml"/><Relationship Id="rId66" Type="http://schemas.openxmlformats.org/officeDocument/2006/relationships/slideLayout" Target="../slideLayouts/slideLayout176.xml"/><Relationship Id="rId87" Type="http://schemas.openxmlformats.org/officeDocument/2006/relationships/slideLayout" Target="../slideLayouts/slideLayout197.xml"/><Relationship Id="rId61" Type="http://schemas.openxmlformats.org/officeDocument/2006/relationships/slideLayout" Target="../slideLayouts/slideLayout171.xml"/><Relationship Id="rId82" Type="http://schemas.openxmlformats.org/officeDocument/2006/relationships/slideLayout" Target="../slideLayouts/slideLayout192.xml"/><Relationship Id="rId19" Type="http://schemas.openxmlformats.org/officeDocument/2006/relationships/slideLayout" Target="../slideLayouts/slideLayout129.xml"/><Relationship Id="rId14" Type="http://schemas.openxmlformats.org/officeDocument/2006/relationships/slideLayout" Target="../slideLayouts/slideLayout124.xml"/><Relationship Id="rId30" Type="http://schemas.openxmlformats.org/officeDocument/2006/relationships/slideLayout" Target="../slideLayouts/slideLayout140.xml"/><Relationship Id="rId35" Type="http://schemas.openxmlformats.org/officeDocument/2006/relationships/slideLayout" Target="../slideLayouts/slideLayout145.xml"/><Relationship Id="rId56" Type="http://schemas.openxmlformats.org/officeDocument/2006/relationships/slideLayout" Target="../slideLayouts/slideLayout166.xml"/><Relationship Id="rId77" Type="http://schemas.openxmlformats.org/officeDocument/2006/relationships/slideLayout" Target="../slideLayouts/slideLayout187.xml"/><Relationship Id="rId100" Type="http://schemas.openxmlformats.org/officeDocument/2006/relationships/theme" Target="../theme/theme2.xml"/><Relationship Id="rId8" Type="http://schemas.openxmlformats.org/officeDocument/2006/relationships/slideLayout" Target="../slideLayouts/slideLayout118.xml"/><Relationship Id="rId51" Type="http://schemas.openxmlformats.org/officeDocument/2006/relationships/slideLayout" Target="../slideLayouts/slideLayout161.xml"/><Relationship Id="rId72" Type="http://schemas.openxmlformats.org/officeDocument/2006/relationships/slideLayout" Target="../slideLayouts/slideLayout182.xml"/><Relationship Id="rId93" Type="http://schemas.openxmlformats.org/officeDocument/2006/relationships/slideLayout" Target="../slideLayouts/slideLayout203.xml"/><Relationship Id="rId98" Type="http://schemas.openxmlformats.org/officeDocument/2006/relationships/slideLayout" Target="../slideLayouts/slideLayout208.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235.xml"/><Relationship Id="rId21" Type="http://schemas.openxmlformats.org/officeDocument/2006/relationships/slideLayout" Target="../slideLayouts/slideLayout230.xml"/><Relationship Id="rId42" Type="http://schemas.openxmlformats.org/officeDocument/2006/relationships/slideLayout" Target="../slideLayouts/slideLayout251.xml"/><Relationship Id="rId47" Type="http://schemas.openxmlformats.org/officeDocument/2006/relationships/slideLayout" Target="../slideLayouts/slideLayout256.xml"/><Relationship Id="rId63" Type="http://schemas.openxmlformats.org/officeDocument/2006/relationships/slideLayout" Target="../slideLayouts/slideLayout272.xml"/><Relationship Id="rId68" Type="http://schemas.openxmlformats.org/officeDocument/2006/relationships/slideLayout" Target="../slideLayouts/slideLayout277.xml"/><Relationship Id="rId84" Type="http://schemas.openxmlformats.org/officeDocument/2006/relationships/slideLayout" Target="../slideLayouts/slideLayout293.xml"/><Relationship Id="rId89" Type="http://schemas.openxmlformats.org/officeDocument/2006/relationships/slideLayout" Target="../slideLayouts/slideLayout298.xml"/><Relationship Id="rId16" Type="http://schemas.openxmlformats.org/officeDocument/2006/relationships/slideLayout" Target="../slideLayouts/slideLayout225.xml"/><Relationship Id="rId11" Type="http://schemas.openxmlformats.org/officeDocument/2006/relationships/slideLayout" Target="../slideLayouts/slideLayout220.xml"/><Relationship Id="rId32" Type="http://schemas.openxmlformats.org/officeDocument/2006/relationships/slideLayout" Target="../slideLayouts/slideLayout241.xml"/><Relationship Id="rId37" Type="http://schemas.openxmlformats.org/officeDocument/2006/relationships/slideLayout" Target="../slideLayouts/slideLayout246.xml"/><Relationship Id="rId53" Type="http://schemas.openxmlformats.org/officeDocument/2006/relationships/slideLayout" Target="../slideLayouts/slideLayout262.xml"/><Relationship Id="rId58" Type="http://schemas.openxmlformats.org/officeDocument/2006/relationships/slideLayout" Target="../slideLayouts/slideLayout267.xml"/><Relationship Id="rId74" Type="http://schemas.openxmlformats.org/officeDocument/2006/relationships/slideLayout" Target="../slideLayouts/slideLayout283.xml"/><Relationship Id="rId79" Type="http://schemas.openxmlformats.org/officeDocument/2006/relationships/slideLayout" Target="../slideLayouts/slideLayout288.xml"/><Relationship Id="rId102" Type="http://schemas.openxmlformats.org/officeDocument/2006/relationships/theme" Target="../theme/theme3.xml"/><Relationship Id="rId5" Type="http://schemas.openxmlformats.org/officeDocument/2006/relationships/slideLayout" Target="../slideLayouts/slideLayout214.xml"/><Relationship Id="rId90" Type="http://schemas.openxmlformats.org/officeDocument/2006/relationships/slideLayout" Target="../slideLayouts/slideLayout299.xml"/><Relationship Id="rId95" Type="http://schemas.openxmlformats.org/officeDocument/2006/relationships/slideLayout" Target="../slideLayouts/slideLayout304.xml"/><Relationship Id="rId22" Type="http://schemas.openxmlformats.org/officeDocument/2006/relationships/slideLayout" Target="../slideLayouts/slideLayout231.xml"/><Relationship Id="rId27" Type="http://schemas.openxmlformats.org/officeDocument/2006/relationships/slideLayout" Target="../slideLayouts/slideLayout236.xml"/><Relationship Id="rId43" Type="http://schemas.openxmlformats.org/officeDocument/2006/relationships/slideLayout" Target="../slideLayouts/slideLayout252.xml"/><Relationship Id="rId48" Type="http://schemas.openxmlformats.org/officeDocument/2006/relationships/slideLayout" Target="../slideLayouts/slideLayout257.xml"/><Relationship Id="rId64" Type="http://schemas.openxmlformats.org/officeDocument/2006/relationships/slideLayout" Target="../slideLayouts/slideLayout273.xml"/><Relationship Id="rId69" Type="http://schemas.openxmlformats.org/officeDocument/2006/relationships/slideLayout" Target="../slideLayouts/slideLayout278.xml"/><Relationship Id="rId80" Type="http://schemas.openxmlformats.org/officeDocument/2006/relationships/slideLayout" Target="../slideLayouts/slideLayout289.xml"/><Relationship Id="rId85" Type="http://schemas.openxmlformats.org/officeDocument/2006/relationships/slideLayout" Target="../slideLayouts/slideLayout294.xml"/><Relationship Id="rId12" Type="http://schemas.openxmlformats.org/officeDocument/2006/relationships/slideLayout" Target="../slideLayouts/slideLayout221.xml"/><Relationship Id="rId17" Type="http://schemas.openxmlformats.org/officeDocument/2006/relationships/slideLayout" Target="../slideLayouts/slideLayout226.xml"/><Relationship Id="rId25" Type="http://schemas.openxmlformats.org/officeDocument/2006/relationships/slideLayout" Target="../slideLayouts/slideLayout234.xml"/><Relationship Id="rId33" Type="http://schemas.openxmlformats.org/officeDocument/2006/relationships/slideLayout" Target="../slideLayouts/slideLayout242.xml"/><Relationship Id="rId38" Type="http://schemas.openxmlformats.org/officeDocument/2006/relationships/slideLayout" Target="../slideLayouts/slideLayout247.xml"/><Relationship Id="rId46" Type="http://schemas.openxmlformats.org/officeDocument/2006/relationships/slideLayout" Target="../slideLayouts/slideLayout255.xml"/><Relationship Id="rId59" Type="http://schemas.openxmlformats.org/officeDocument/2006/relationships/slideLayout" Target="../slideLayouts/slideLayout268.xml"/><Relationship Id="rId67" Type="http://schemas.openxmlformats.org/officeDocument/2006/relationships/slideLayout" Target="../slideLayouts/slideLayout276.xml"/><Relationship Id="rId20" Type="http://schemas.openxmlformats.org/officeDocument/2006/relationships/slideLayout" Target="../slideLayouts/slideLayout229.xml"/><Relationship Id="rId41" Type="http://schemas.openxmlformats.org/officeDocument/2006/relationships/slideLayout" Target="../slideLayouts/slideLayout250.xml"/><Relationship Id="rId54" Type="http://schemas.openxmlformats.org/officeDocument/2006/relationships/slideLayout" Target="../slideLayouts/slideLayout263.xml"/><Relationship Id="rId62" Type="http://schemas.openxmlformats.org/officeDocument/2006/relationships/slideLayout" Target="../slideLayouts/slideLayout271.xml"/><Relationship Id="rId70" Type="http://schemas.openxmlformats.org/officeDocument/2006/relationships/slideLayout" Target="../slideLayouts/slideLayout279.xml"/><Relationship Id="rId75" Type="http://schemas.openxmlformats.org/officeDocument/2006/relationships/slideLayout" Target="../slideLayouts/slideLayout284.xml"/><Relationship Id="rId83" Type="http://schemas.openxmlformats.org/officeDocument/2006/relationships/slideLayout" Target="../slideLayouts/slideLayout292.xml"/><Relationship Id="rId88" Type="http://schemas.openxmlformats.org/officeDocument/2006/relationships/slideLayout" Target="../slideLayouts/slideLayout297.xml"/><Relationship Id="rId91" Type="http://schemas.openxmlformats.org/officeDocument/2006/relationships/slideLayout" Target="../slideLayouts/slideLayout300.xml"/><Relationship Id="rId96" Type="http://schemas.openxmlformats.org/officeDocument/2006/relationships/slideLayout" Target="../slideLayouts/slideLayout305.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5" Type="http://schemas.openxmlformats.org/officeDocument/2006/relationships/slideLayout" Target="../slideLayouts/slideLayout224.xml"/><Relationship Id="rId23" Type="http://schemas.openxmlformats.org/officeDocument/2006/relationships/slideLayout" Target="../slideLayouts/slideLayout232.xml"/><Relationship Id="rId28" Type="http://schemas.openxmlformats.org/officeDocument/2006/relationships/slideLayout" Target="../slideLayouts/slideLayout237.xml"/><Relationship Id="rId36" Type="http://schemas.openxmlformats.org/officeDocument/2006/relationships/slideLayout" Target="../slideLayouts/slideLayout245.xml"/><Relationship Id="rId49" Type="http://schemas.openxmlformats.org/officeDocument/2006/relationships/slideLayout" Target="../slideLayouts/slideLayout258.xml"/><Relationship Id="rId57" Type="http://schemas.openxmlformats.org/officeDocument/2006/relationships/slideLayout" Target="../slideLayouts/slideLayout266.xml"/><Relationship Id="rId10" Type="http://schemas.openxmlformats.org/officeDocument/2006/relationships/slideLayout" Target="../slideLayouts/slideLayout219.xml"/><Relationship Id="rId31" Type="http://schemas.openxmlformats.org/officeDocument/2006/relationships/slideLayout" Target="../slideLayouts/slideLayout240.xml"/><Relationship Id="rId44" Type="http://schemas.openxmlformats.org/officeDocument/2006/relationships/slideLayout" Target="../slideLayouts/slideLayout253.xml"/><Relationship Id="rId52" Type="http://schemas.openxmlformats.org/officeDocument/2006/relationships/slideLayout" Target="../slideLayouts/slideLayout261.xml"/><Relationship Id="rId60" Type="http://schemas.openxmlformats.org/officeDocument/2006/relationships/slideLayout" Target="../slideLayouts/slideLayout269.xml"/><Relationship Id="rId65" Type="http://schemas.openxmlformats.org/officeDocument/2006/relationships/slideLayout" Target="../slideLayouts/slideLayout274.xml"/><Relationship Id="rId73" Type="http://schemas.openxmlformats.org/officeDocument/2006/relationships/slideLayout" Target="../slideLayouts/slideLayout282.xml"/><Relationship Id="rId78" Type="http://schemas.openxmlformats.org/officeDocument/2006/relationships/slideLayout" Target="../slideLayouts/slideLayout287.xml"/><Relationship Id="rId81" Type="http://schemas.openxmlformats.org/officeDocument/2006/relationships/slideLayout" Target="../slideLayouts/slideLayout290.xml"/><Relationship Id="rId86" Type="http://schemas.openxmlformats.org/officeDocument/2006/relationships/slideLayout" Target="../slideLayouts/slideLayout295.xml"/><Relationship Id="rId94" Type="http://schemas.openxmlformats.org/officeDocument/2006/relationships/slideLayout" Target="../slideLayouts/slideLayout303.xml"/><Relationship Id="rId99" Type="http://schemas.openxmlformats.org/officeDocument/2006/relationships/slideLayout" Target="../slideLayouts/slideLayout308.xml"/><Relationship Id="rId101" Type="http://schemas.openxmlformats.org/officeDocument/2006/relationships/slideLayout" Target="../slideLayouts/slideLayout310.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3" Type="http://schemas.openxmlformats.org/officeDocument/2006/relationships/slideLayout" Target="../slideLayouts/slideLayout222.xml"/><Relationship Id="rId18" Type="http://schemas.openxmlformats.org/officeDocument/2006/relationships/slideLayout" Target="../slideLayouts/slideLayout227.xml"/><Relationship Id="rId39" Type="http://schemas.openxmlformats.org/officeDocument/2006/relationships/slideLayout" Target="../slideLayouts/slideLayout248.xml"/><Relationship Id="rId34" Type="http://schemas.openxmlformats.org/officeDocument/2006/relationships/slideLayout" Target="../slideLayouts/slideLayout243.xml"/><Relationship Id="rId50" Type="http://schemas.openxmlformats.org/officeDocument/2006/relationships/slideLayout" Target="../slideLayouts/slideLayout259.xml"/><Relationship Id="rId55" Type="http://schemas.openxmlformats.org/officeDocument/2006/relationships/slideLayout" Target="../slideLayouts/slideLayout264.xml"/><Relationship Id="rId76" Type="http://schemas.openxmlformats.org/officeDocument/2006/relationships/slideLayout" Target="../slideLayouts/slideLayout285.xml"/><Relationship Id="rId97" Type="http://schemas.openxmlformats.org/officeDocument/2006/relationships/slideLayout" Target="../slideLayouts/slideLayout306.xml"/><Relationship Id="rId7" Type="http://schemas.openxmlformats.org/officeDocument/2006/relationships/slideLayout" Target="../slideLayouts/slideLayout216.xml"/><Relationship Id="rId71" Type="http://schemas.openxmlformats.org/officeDocument/2006/relationships/slideLayout" Target="../slideLayouts/slideLayout280.xml"/><Relationship Id="rId92" Type="http://schemas.openxmlformats.org/officeDocument/2006/relationships/slideLayout" Target="../slideLayouts/slideLayout301.xml"/><Relationship Id="rId2" Type="http://schemas.openxmlformats.org/officeDocument/2006/relationships/slideLayout" Target="../slideLayouts/slideLayout211.xml"/><Relationship Id="rId29" Type="http://schemas.openxmlformats.org/officeDocument/2006/relationships/slideLayout" Target="../slideLayouts/slideLayout238.xml"/><Relationship Id="rId24" Type="http://schemas.openxmlformats.org/officeDocument/2006/relationships/slideLayout" Target="../slideLayouts/slideLayout233.xml"/><Relationship Id="rId40" Type="http://schemas.openxmlformats.org/officeDocument/2006/relationships/slideLayout" Target="../slideLayouts/slideLayout249.xml"/><Relationship Id="rId45" Type="http://schemas.openxmlformats.org/officeDocument/2006/relationships/slideLayout" Target="../slideLayouts/slideLayout254.xml"/><Relationship Id="rId66" Type="http://schemas.openxmlformats.org/officeDocument/2006/relationships/slideLayout" Target="../slideLayouts/slideLayout275.xml"/><Relationship Id="rId87" Type="http://schemas.openxmlformats.org/officeDocument/2006/relationships/slideLayout" Target="../slideLayouts/slideLayout296.xml"/><Relationship Id="rId61" Type="http://schemas.openxmlformats.org/officeDocument/2006/relationships/slideLayout" Target="../slideLayouts/slideLayout270.xml"/><Relationship Id="rId82" Type="http://schemas.openxmlformats.org/officeDocument/2006/relationships/slideLayout" Target="../slideLayouts/slideLayout291.xml"/><Relationship Id="rId19" Type="http://schemas.openxmlformats.org/officeDocument/2006/relationships/slideLayout" Target="../slideLayouts/slideLayout228.xml"/><Relationship Id="rId14" Type="http://schemas.openxmlformats.org/officeDocument/2006/relationships/slideLayout" Target="../slideLayouts/slideLayout223.xml"/><Relationship Id="rId30" Type="http://schemas.openxmlformats.org/officeDocument/2006/relationships/slideLayout" Target="../slideLayouts/slideLayout239.xml"/><Relationship Id="rId35" Type="http://schemas.openxmlformats.org/officeDocument/2006/relationships/slideLayout" Target="../slideLayouts/slideLayout244.xml"/><Relationship Id="rId56" Type="http://schemas.openxmlformats.org/officeDocument/2006/relationships/slideLayout" Target="../slideLayouts/slideLayout265.xml"/><Relationship Id="rId77" Type="http://schemas.openxmlformats.org/officeDocument/2006/relationships/slideLayout" Target="../slideLayouts/slideLayout286.xml"/><Relationship Id="rId100" Type="http://schemas.openxmlformats.org/officeDocument/2006/relationships/slideLayout" Target="../slideLayouts/slideLayout309.xml"/><Relationship Id="rId8" Type="http://schemas.openxmlformats.org/officeDocument/2006/relationships/slideLayout" Target="../slideLayouts/slideLayout217.xml"/><Relationship Id="rId51" Type="http://schemas.openxmlformats.org/officeDocument/2006/relationships/slideLayout" Target="../slideLayouts/slideLayout260.xml"/><Relationship Id="rId72" Type="http://schemas.openxmlformats.org/officeDocument/2006/relationships/slideLayout" Target="../slideLayouts/slideLayout281.xml"/><Relationship Id="rId93" Type="http://schemas.openxmlformats.org/officeDocument/2006/relationships/slideLayout" Target="../slideLayouts/slideLayout302.xml"/><Relationship Id="rId98" Type="http://schemas.openxmlformats.org/officeDocument/2006/relationships/slideLayout" Target="../slideLayouts/slideLayout307.xml"/><Relationship Id="rId3" Type="http://schemas.openxmlformats.org/officeDocument/2006/relationships/slideLayout" Target="../slideLayouts/slideLayout212.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336.xml"/><Relationship Id="rId21" Type="http://schemas.openxmlformats.org/officeDocument/2006/relationships/slideLayout" Target="../slideLayouts/slideLayout331.xml"/><Relationship Id="rId42" Type="http://schemas.openxmlformats.org/officeDocument/2006/relationships/slideLayout" Target="../slideLayouts/slideLayout352.xml"/><Relationship Id="rId47" Type="http://schemas.openxmlformats.org/officeDocument/2006/relationships/slideLayout" Target="../slideLayouts/slideLayout357.xml"/><Relationship Id="rId63" Type="http://schemas.openxmlformats.org/officeDocument/2006/relationships/slideLayout" Target="../slideLayouts/slideLayout373.xml"/><Relationship Id="rId68" Type="http://schemas.openxmlformats.org/officeDocument/2006/relationships/slideLayout" Target="../slideLayouts/slideLayout378.xml"/><Relationship Id="rId84" Type="http://schemas.openxmlformats.org/officeDocument/2006/relationships/slideLayout" Target="../slideLayouts/slideLayout394.xml"/><Relationship Id="rId89" Type="http://schemas.openxmlformats.org/officeDocument/2006/relationships/slideLayout" Target="../slideLayouts/slideLayout399.xml"/><Relationship Id="rId16" Type="http://schemas.openxmlformats.org/officeDocument/2006/relationships/slideLayout" Target="../slideLayouts/slideLayout326.xml"/><Relationship Id="rId107" Type="http://schemas.openxmlformats.org/officeDocument/2006/relationships/slideLayout" Target="../slideLayouts/slideLayout417.xml"/><Relationship Id="rId11" Type="http://schemas.openxmlformats.org/officeDocument/2006/relationships/slideLayout" Target="../slideLayouts/slideLayout321.xml"/><Relationship Id="rId32" Type="http://schemas.openxmlformats.org/officeDocument/2006/relationships/slideLayout" Target="../slideLayouts/slideLayout342.xml"/><Relationship Id="rId37" Type="http://schemas.openxmlformats.org/officeDocument/2006/relationships/slideLayout" Target="../slideLayouts/slideLayout347.xml"/><Relationship Id="rId53" Type="http://schemas.openxmlformats.org/officeDocument/2006/relationships/slideLayout" Target="../slideLayouts/slideLayout363.xml"/><Relationship Id="rId58" Type="http://schemas.openxmlformats.org/officeDocument/2006/relationships/slideLayout" Target="../slideLayouts/slideLayout368.xml"/><Relationship Id="rId74" Type="http://schemas.openxmlformats.org/officeDocument/2006/relationships/slideLayout" Target="../slideLayouts/slideLayout384.xml"/><Relationship Id="rId79" Type="http://schemas.openxmlformats.org/officeDocument/2006/relationships/slideLayout" Target="../slideLayouts/slideLayout389.xml"/><Relationship Id="rId102" Type="http://schemas.openxmlformats.org/officeDocument/2006/relationships/slideLayout" Target="../slideLayouts/slideLayout412.xml"/><Relationship Id="rId5" Type="http://schemas.openxmlformats.org/officeDocument/2006/relationships/slideLayout" Target="../slideLayouts/slideLayout315.xml"/><Relationship Id="rId90" Type="http://schemas.openxmlformats.org/officeDocument/2006/relationships/slideLayout" Target="../slideLayouts/slideLayout400.xml"/><Relationship Id="rId95" Type="http://schemas.openxmlformats.org/officeDocument/2006/relationships/slideLayout" Target="../slideLayouts/slideLayout405.xml"/><Relationship Id="rId22" Type="http://schemas.openxmlformats.org/officeDocument/2006/relationships/slideLayout" Target="../slideLayouts/slideLayout332.xml"/><Relationship Id="rId27" Type="http://schemas.openxmlformats.org/officeDocument/2006/relationships/slideLayout" Target="../slideLayouts/slideLayout337.xml"/><Relationship Id="rId43" Type="http://schemas.openxmlformats.org/officeDocument/2006/relationships/slideLayout" Target="../slideLayouts/slideLayout353.xml"/><Relationship Id="rId48" Type="http://schemas.openxmlformats.org/officeDocument/2006/relationships/slideLayout" Target="../slideLayouts/slideLayout358.xml"/><Relationship Id="rId64" Type="http://schemas.openxmlformats.org/officeDocument/2006/relationships/slideLayout" Target="../slideLayouts/slideLayout374.xml"/><Relationship Id="rId69" Type="http://schemas.openxmlformats.org/officeDocument/2006/relationships/slideLayout" Target="../slideLayouts/slideLayout379.xml"/><Relationship Id="rId80" Type="http://schemas.openxmlformats.org/officeDocument/2006/relationships/slideLayout" Target="../slideLayouts/slideLayout390.xml"/><Relationship Id="rId85" Type="http://schemas.openxmlformats.org/officeDocument/2006/relationships/slideLayout" Target="../slideLayouts/slideLayout395.xml"/><Relationship Id="rId12" Type="http://schemas.openxmlformats.org/officeDocument/2006/relationships/slideLayout" Target="../slideLayouts/slideLayout322.xml"/><Relationship Id="rId17" Type="http://schemas.openxmlformats.org/officeDocument/2006/relationships/slideLayout" Target="../slideLayouts/slideLayout327.xml"/><Relationship Id="rId33" Type="http://schemas.openxmlformats.org/officeDocument/2006/relationships/slideLayout" Target="../slideLayouts/slideLayout343.xml"/><Relationship Id="rId38" Type="http://schemas.openxmlformats.org/officeDocument/2006/relationships/slideLayout" Target="../slideLayouts/slideLayout348.xml"/><Relationship Id="rId59" Type="http://schemas.openxmlformats.org/officeDocument/2006/relationships/slideLayout" Target="../slideLayouts/slideLayout369.xml"/><Relationship Id="rId103" Type="http://schemas.openxmlformats.org/officeDocument/2006/relationships/slideLayout" Target="../slideLayouts/slideLayout413.xml"/><Relationship Id="rId108" Type="http://schemas.openxmlformats.org/officeDocument/2006/relationships/slideLayout" Target="../slideLayouts/slideLayout418.xml"/><Relationship Id="rId54" Type="http://schemas.openxmlformats.org/officeDocument/2006/relationships/slideLayout" Target="../slideLayouts/slideLayout364.xml"/><Relationship Id="rId70" Type="http://schemas.openxmlformats.org/officeDocument/2006/relationships/slideLayout" Target="../slideLayouts/slideLayout380.xml"/><Relationship Id="rId75" Type="http://schemas.openxmlformats.org/officeDocument/2006/relationships/slideLayout" Target="../slideLayouts/slideLayout385.xml"/><Relationship Id="rId91" Type="http://schemas.openxmlformats.org/officeDocument/2006/relationships/slideLayout" Target="../slideLayouts/slideLayout401.xml"/><Relationship Id="rId96" Type="http://schemas.openxmlformats.org/officeDocument/2006/relationships/slideLayout" Target="../slideLayouts/slideLayout406.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5" Type="http://schemas.openxmlformats.org/officeDocument/2006/relationships/slideLayout" Target="../slideLayouts/slideLayout325.xml"/><Relationship Id="rId23" Type="http://schemas.openxmlformats.org/officeDocument/2006/relationships/slideLayout" Target="../slideLayouts/slideLayout333.xml"/><Relationship Id="rId28" Type="http://schemas.openxmlformats.org/officeDocument/2006/relationships/slideLayout" Target="../slideLayouts/slideLayout338.xml"/><Relationship Id="rId36" Type="http://schemas.openxmlformats.org/officeDocument/2006/relationships/slideLayout" Target="../slideLayouts/slideLayout346.xml"/><Relationship Id="rId49" Type="http://schemas.openxmlformats.org/officeDocument/2006/relationships/slideLayout" Target="../slideLayouts/slideLayout359.xml"/><Relationship Id="rId57" Type="http://schemas.openxmlformats.org/officeDocument/2006/relationships/slideLayout" Target="../slideLayouts/slideLayout367.xml"/><Relationship Id="rId106" Type="http://schemas.openxmlformats.org/officeDocument/2006/relationships/slideLayout" Target="../slideLayouts/slideLayout416.xml"/><Relationship Id="rId10" Type="http://schemas.openxmlformats.org/officeDocument/2006/relationships/slideLayout" Target="../slideLayouts/slideLayout320.xml"/><Relationship Id="rId31" Type="http://schemas.openxmlformats.org/officeDocument/2006/relationships/slideLayout" Target="../slideLayouts/slideLayout341.xml"/><Relationship Id="rId44" Type="http://schemas.openxmlformats.org/officeDocument/2006/relationships/slideLayout" Target="../slideLayouts/slideLayout354.xml"/><Relationship Id="rId52" Type="http://schemas.openxmlformats.org/officeDocument/2006/relationships/slideLayout" Target="../slideLayouts/slideLayout362.xml"/><Relationship Id="rId60" Type="http://schemas.openxmlformats.org/officeDocument/2006/relationships/slideLayout" Target="../slideLayouts/slideLayout370.xml"/><Relationship Id="rId65" Type="http://schemas.openxmlformats.org/officeDocument/2006/relationships/slideLayout" Target="../slideLayouts/slideLayout375.xml"/><Relationship Id="rId73" Type="http://schemas.openxmlformats.org/officeDocument/2006/relationships/slideLayout" Target="../slideLayouts/slideLayout383.xml"/><Relationship Id="rId78" Type="http://schemas.openxmlformats.org/officeDocument/2006/relationships/slideLayout" Target="../slideLayouts/slideLayout388.xml"/><Relationship Id="rId81" Type="http://schemas.openxmlformats.org/officeDocument/2006/relationships/slideLayout" Target="../slideLayouts/slideLayout391.xml"/><Relationship Id="rId86" Type="http://schemas.openxmlformats.org/officeDocument/2006/relationships/slideLayout" Target="../slideLayouts/slideLayout396.xml"/><Relationship Id="rId94" Type="http://schemas.openxmlformats.org/officeDocument/2006/relationships/slideLayout" Target="../slideLayouts/slideLayout404.xml"/><Relationship Id="rId99" Type="http://schemas.openxmlformats.org/officeDocument/2006/relationships/slideLayout" Target="../slideLayouts/slideLayout409.xml"/><Relationship Id="rId101" Type="http://schemas.openxmlformats.org/officeDocument/2006/relationships/slideLayout" Target="../slideLayouts/slideLayout411.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3" Type="http://schemas.openxmlformats.org/officeDocument/2006/relationships/slideLayout" Target="../slideLayouts/slideLayout323.xml"/><Relationship Id="rId18" Type="http://schemas.openxmlformats.org/officeDocument/2006/relationships/slideLayout" Target="../slideLayouts/slideLayout328.xml"/><Relationship Id="rId39" Type="http://schemas.openxmlformats.org/officeDocument/2006/relationships/slideLayout" Target="../slideLayouts/slideLayout349.xml"/><Relationship Id="rId109" Type="http://schemas.openxmlformats.org/officeDocument/2006/relationships/theme" Target="../theme/theme4.xml"/><Relationship Id="rId34" Type="http://schemas.openxmlformats.org/officeDocument/2006/relationships/slideLayout" Target="../slideLayouts/slideLayout344.xml"/><Relationship Id="rId50" Type="http://schemas.openxmlformats.org/officeDocument/2006/relationships/slideLayout" Target="../slideLayouts/slideLayout360.xml"/><Relationship Id="rId55" Type="http://schemas.openxmlformats.org/officeDocument/2006/relationships/slideLayout" Target="../slideLayouts/slideLayout365.xml"/><Relationship Id="rId76" Type="http://schemas.openxmlformats.org/officeDocument/2006/relationships/slideLayout" Target="../slideLayouts/slideLayout386.xml"/><Relationship Id="rId97" Type="http://schemas.openxmlformats.org/officeDocument/2006/relationships/slideLayout" Target="../slideLayouts/slideLayout407.xml"/><Relationship Id="rId104" Type="http://schemas.openxmlformats.org/officeDocument/2006/relationships/slideLayout" Target="../slideLayouts/slideLayout414.xml"/><Relationship Id="rId7" Type="http://schemas.openxmlformats.org/officeDocument/2006/relationships/slideLayout" Target="../slideLayouts/slideLayout317.xml"/><Relationship Id="rId71" Type="http://schemas.openxmlformats.org/officeDocument/2006/relationships/slideLayout" Target="../slideLayouts/slideLayout381.xml"/><Relationship Id="rId92" Type="http://schemas.openxmlformats.org/officeDocument/2006/relationships/slideLayout" Target="../slideLayouts/slideLayout402.xml"/><Relationship Id="rId2" Type="http://schemas.openxmlformats.org/officeDocument/2006/relationships/slideLayout" Target="../slideLayouts/slideLayout312.xml"/><Relationship Id="rId29" Type="http://schemas.openxmlformats.org/officeDocument/2006/relationships/slideLayout" Target="../slideLayouts/slideLayout339.xml"/><Relationship Id="rId24" Type="http://schemas.openxmlformats.org/officeDocument/2006/relationships/slideLayout" Target="../slideLayouts/slideLayout334.xml"/><Relationship Id="rId40" Type="http://schemas.openxmlformats.org/officeDocument/2006/relationships/slideLayout" Target="../slideLayouts/slideLayout350.xml"/><Relationship Id="rId45" Type="http://schemas.openxmlformats.org/officeDocument/2006/relationships/slideLayout" Target="../slideLayouts/slideLayout355.xml"/><Relationship Id="rId66" Type="http://schemas.openxmlformats.org/officeDocument/2006/relationships/slideLayout" Target="../slideLayouts/slideLayout376.xml"/><Relationship Id="rId87" Type="http://schemas.openxmlformats.org/officeDocument/2006/relationships/slideLayout" Target="../slideLayouts/slideLayout397.xml"/><Relationship Id="rId61" Type="http://schemas.openxmlformats.org/officeDocument/2006/relationships/slideLayout" Target="../slideLayouts/slideLayout371.xml"/><Relationship Id="rId82" Type="http://schemas.openxmlformats.org/officeDocument/2006/relationships/slideLayout" Target="../slideLayouts/slideLayout392.xml"/><Relationship Id="rId19" Type="http://schemas.openxmlformats.org/officeDocument/2006/relationships/slideLayout" Target="../slideLayouts/slideLayout329.xml"/><Relationship Id="rId14" Type="http://schemas.openxmlformats.org/officeDocument/2006/relationships/slideLayout" Target="../slideLayouts/slideLayout324.xml"/><Relationship Id="rId30" Type="http://schemas.openxmlformats.org/officeDocument/2006/relationships/slideLayout" Target="../slideLayouts/slideLayout340.xml"/><Relationship Id="rId35" Type="http://schemas.openxmlformats.org/officeDocument/2006/relationships/slideLayout" Target="../slideLayouts/slideLayout345.xml"/><Relationship Id="rId56" Type="http://schemas.openxmlformats.org/officeDocument/2006/relationships/slideLayout" Target="../slideLayouts/slideLayout366.xml"/><Relationship Id="rId77" Type="http://schemas.openxmlformats.org/officeDocument/2006/relationships/slideLayout" Target="../slideLayouts/slideLayout387.xml"/><Relationship Id="rId100" Type="http://schemas.openxmlformats.org/officeDocument/2006/relationships/slideLayout" Target="../slideLayouts/slideLayout410.xml"/><Relationship Id="rId105" Type="http://schemas.openxmlformats.org/officeDocument/2006/relationships/slideLayout" Target="../slideLayouts/slideLayout415.xml"/><Relationship Id="rId8" Type="http://schemas.openxmlformats.org/officeDocument/2006/relationships/slideLayout" Target="../slideLayouts/slideLayout318.xml"/><Relationship Id="rId51" Type="http://schemas.openxmlformats.org/officeDocument/2006/relationships/slideLayout" Target="../slideLayouts/slideLayout361.xml"/><Relationship Id="rId72" Type="http://schemas.openxmlformats.org/officeDocument/2006/relationships/slideLayout" Target="../slideLayouts/slideLayout382.xml"/><Relationship Id="rId93" Type="http://schemas.openxmlformats.org/officeDocument/2006/relationships/slideLayout" Target="../slideLayouts/slideLayout403.xml"/><Relationship Id="rId98" Type="http://schemas.openxmlformats.org/officeDocument/2006/relationships/slideLayout" Target="../slideLayouts/slideLayout408.xml"/><Relationship Id="rId3" Type="http://schemas.openxmlformats.org/officeDocument/2006/relationships/slideLayout" Target="../slideLayouts/slideLayout313.xml"/><Relationship Id="rId25" Type="http://schemas.openxmlformats.org/officeDocument/2006/relationships/slideLayout" Target="../slideLayouts/slideLayout335.xml"/><Relationship Id="rId46" Type="http://schemas.openxmlformats.org/officeDocument/2006/relationships/slideLayout" Target="../slideLayouts/slideLayout356.xml"/><Relationship Id="rId67" Type="http://schemas.openxmlformats.org/officeDocument/2006/relationships/slideLayout" Target="../slideLayouts/slideLayout377.xml"/><Relationship Id="rId20" Type="http://schemas.openxmlformats.org/officeDocument/2006/relationships/slideLayout" Target="../slideLayouts/slideLayout330.xml"/><Relationship Id="rId41" Type="http://schemas.openxmlformats.org/officeDocument/2006/relationships/slideLayout" Target="../slideLayouts/slideLayout351.xml"/><Relationship Id="rId62" Type="http://schemas.openxmlformats.org/officeDocument/2006/relationships/slideLayout" Target="../slideLayouts/slideLayout372.xml"/><Relationship Id="rId83" Type="http://schemas.openxmlformats.org/officeDocument/2006/relationships/slideLayout" Target="../slideLayouts/slideLayout393.xml"/><Relationship Id="rId88" Type="http://schemas.openxmlformats.org/officeDocument/2006/relationships/slideLayout" Target="../slideLayouts/slideLayout398.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444.xml"/><Relationship Id="rId21" Type="http://schemas.openxmlformats.org/officeDocument/2006/relationships/slideLayout" Target="../slideLayouts/slideLayout439.xml"/><Relationship Id="rId42" Type="http://schemas.openxmlformats.org/officeDocument/2006/relationships/slideLayout" Target="../slideLayouts/slideLayout460.xml"/><Relationship Id="rId47" Type="http://schemas.openxmlformats.org/officeDocument/2006/relationships/slideLayout" Target="../slideLayouts/slideLayout465.xml"/><Relationship Id="rId63" Type="http://schemas.openxmlformats.org/officeDocument/2006/relationships/slideLayout" Target="../slideLayouts/slideLayout481.xml"/><Relationship Id="rId68" Type="http://schemas.openxmlformats.org/officeDocument/2006/relationships/slideLayout" Target="../slideLayouts/slideLayout486.xml"/><Relationship Id="rId84" Type="http://schemas.openxmlformats.org/officeDocument/2006/relationships/slideLayout" Target="../slideLayouts/slideLayout502.xml"/><Relationship Id="rId89" Type="http://schemas.openxmlformats.org/officeDocument/2006/relationships/slideLayout" Target="../slideLayouts/slideLayout507.xml"/><Relationship Id="rId16" Type="http://schemas.openxmlformats.org/officeDocument/2006/relationships/slideLayout" Target="../slideLayouts/slideLayout434.xml"/><Relationship Id="rId11" Type="http://schemas.openxmlformats.org/officeDocument/2006/relationships/slideLayout" Target="../slideLayouts/slideLayout429.xml"/><Relationship Id="rId32" Type="http://schemas.openxmlformats.org/officeDocument/2006/relationships/slideLayout" Target="../slideLayouts/slideLayout450.xml"/><Relationship Id="rId37" Type="http://schemas.openxmlformats.org/officeDocument/2006/relationships/slideLayout" Target="../slideLayouts/slideLayout455.xml"/><Relationship Id="rId53" Type="http://schemas.openxmlformats.org/officeDocument/2006/relationships/slideLayout" Target="../slideLayouts/slideLayout471.xml"/><Relationship Id="rId58" Type="http://schemas.openxmlformats.org/officeDocument/2006/relationships/slideLayout" Target="../slideLayouts/slideLayout476.xml"/><Relationship Id="rId74" Type="http://schemas.openxmlformats.org/officeDocument/2006/relationships/slideLayout" Target="../slideLayouts/slideLayout492.xml"/><Relationship Id="rId79" Type="http://schemas.openxmlformats.org/officeDocument/2006/relationships/slideLayout" Target="../slideLayouts/slideLayout497.xml"/><Relationship Id="rId5" Type="http://schemas.openxmlformats.org/officeDocument/2006/relationships/slideLayout" Target="../slideLayouts/slideLayout423.xml"/><Relationship Id="rId90" Type="http://schemas.openxmlformats.org/officeDocument/2006/relationships/slideLayout" Target="../slideLayouts/slideLayout508.xml"/><Relationship Id="rId95" Type="http://schemas.openxmlformats.org/officeDocument/2006/relationships/slideLayout" Target="../slideLayouts/slideLayout513.xml"/><Relationship Id="rId22" Type="http://schemas.openxmlformats.org/officeDocument/2006/relationships/slideLayout" Target="../slideLayouts/slideLayout440.xml"/><Relationship Id="rId27" Type="http://schemas.openxmlformats.org/officeDocument/2006/relationships/slideLayout" Target="../slideLayouts/slideLayout445.xml"/><Relationship Id="rId43" Type="http://schemas.openxmlformats.org/officeDocument/2006/relationships/slideLayout" Target="../slideLayouts/slideLayout461.xml"/><Relationship Id="rId48" Type="http://schemas.openxmlformats.org/officeDocument/2006/relationships/slideLayout" Target="../slideLayouts/slideLayout466.xml"/><Relationship Id="rId64" Type="http://schemas.openxmlformats.org/officeDocument/2006/relationships/slideLayout" Target="../slideLayouts/slideLayout482.xml"/><Relationship Id="rId69" Type="http://schemas.openxmlformats.org/officeDocument/2006/relationships/slideLayout" Target="../slideLayouts/slideLayout487.xml"/><Relationship Id="rId80" Type="http://schemas.openxmlformats.org/officeDocument/2006/relationships/slideLayout" Target="../slideLayouts/slideLayout498.xml"/><Relationship Id="rId85" Type="http://schemas.openxmlformats.org/officeDocument/2006/relationships/slideLayout" Target="../slideLayouts/slideLayout503.xml"/><Relationship Id="rId3" Type="http://schemas.openxmlformats.org/officeDocument/2006/relationships/slideLayout" Target="../slideLayouts/slideLayout421.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25" Type="http://schemas.openxmlformats.org/officeDocument/2006/relationships/slideLayout" Target="../slideLayouts/slideLayout443.xml"/><Relationship Id="rId33" Type="http://schemas.openxmlformats.org/officeDocument/2006/relationships/slideLayout" Target="../slideLayouts/slideLayout451.xml"/><Relationship Id="rId38" Type="http://schemas.openxmlformats.org/officeDocument/2006/relationships/slideLayout" Target="../slideLayouts/slideLayout456.xml"/><Relationship Id="rId46" Type="http://schemas.openxmlformats.org/officeDocument/2006/relationships/slideLayout" Target="../slideLayouts/slideLayout464.xml"/><Relationship Id="rId59" Type="http://schemas.openxmlformats.org/officeDocument/2006/relationships/slideLayout" Target="../slideLayouts/slideLayout477.xml"/><Relationship Id="rId67" Type="http://schemas.openxmlformats.org/officeDocument/2006/relationships/slideLayout" Target="../slideLayouts/slideLayout485.xml"/><Relationship Id="rId20" Type="http://schemas.openxmlformats.org/officeDocument/2006/relationships/slideLayout" Target="../slideLayouts/slideLayout438.xml"/><Relationship Id="rId41" Type="http://schemas.openxmlformats.org/officeDocument/2006/relationships/slideLayout" Target="../slideLayouts/slideLayout459.xml"/><Relationship Id="rId54" Type="http://schemas.openxmlformats.org/officeDocument/2006/relationships/slideLayout" Target="../slideLayouts/slideLayout472.xml"/><Relationship Id="rId62" Type="http://schemas.openxmlformats.org/officeDocument/2006/relationships/slideLayout" Target="../slideLayouts/slideLayout480.xml"/><Relationship Id="rId70" Type="http://schemas.openxmlformats.org/officeDocument/2006/relationships/slideLayout" Target="../slideLayouts/slideLayout488.xml"/><Relationship Id="rId75" Type="http://schemas.openxmlformats.org/officeDocument/2006/relationships/slideLayout" Target="../slideLayouts/slideLayout493.xml"/><Relationship Id="rId83" Type="http://schemas.openxmlformats.org/officeDocument/2006/relationships/slideLayout" Target="../slideLayouts/slideLayout501.xml"/><Relationship Id="rId88" Type="http://schemas.openxmlformats.org/officeDocument/2006/relationships/slideLayout" Target="../slideLayouts/slideLayout506.xml"/><Relationship Id="rId91" Type="http://schemas.openxmlformats.org/officeDocument/2006/relationships/slideLayout" Target="../slideLayouts/slideLayout509.xml"/><Relationship Id="rId96" Type="http://schemas.openxmlformats.org/officeDocument/2006/relationships/slideLayout" Target="../slideLayouts/slideLayout514.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5" Type="http://schemas.openxmlformats.org/officeDocument/2006/relationships/slideLayout" Target="../slideLayouts/slideLayout433.xml"/><Relationship Id="rId23" Type="http://schemas.openxmlformats.org/officeDocument/2006/relationships/slideLayout" Target="../slideLayouts/slideLayout441.xml"/><Relationship Id="rId28" Type="http://schemas.openxmlformats.org/officeDocument/2006/relationships/slideLayout" Target="../slideLayouts/slideLayout446.xml"/><Relationship Id="rId36" Type="http://schemas.openxmlformats.org/officeDocument/2006/relationships/slideLayout" Target="../slideLayouts/slideLayout454.xml"/><Relationship Id="rId49" Type="http://schemas.openxmlformats.org/officeDocument/2006/relationships/slideLayout" Target="../slideLayouts/slideLayout467.xml"/><Relationship Id="rId57" Type="http://schemas.openxmlformats.org/officeDocument/2006/relationships/slideLayout" Target="../slideLayouts/slideLayout475.xml"/><Relationship Id="rId10" Type="http://schemas.openxmlformats.org/officeDocument/2006/relationships/slideLayout" Target="../slideLayouts/slideLayout428.xml"/><Relationship Id="rId31" Type="http://schemas.openxmlformats.org/officeDocument/2006/relationships/slideLayout" Target="../slideLayouts/slideLayout449.xml"/><Relationship Id="rId44" Type="http://schemas.openxmlformats.org/officeDocument/2006/relationships/slideLayout" Target="../slideLayouts/slideLayout462.xml"/><Relationship Id="rId52" Type="http://schemas.openxmlformats.org/officeDocument/2006/relationships/slideLayout" Target="../slideLayouts/slideLayout470.xml"/><Relationship Id="rId60" Type="http://schemas.openxmlformats.org/officeDocument/2006/relationships/slideLayout" Target="../slideLayouts/slideLayout478.xml"/><Relationship Id="rId65" Type="http://schemas.openxmlformats.org/officeDocument/2006/relationships/slideLayout" Target="../slideLayouts/slideLayout483.xml"/><Relationship Id="rId73" Type="http://schemas.openxmlformats.org/officeDocument/2006/relationships/slideLayout" Target="../slideLayouts/slideLayout491.xml"/><Relationship Id="rId78" Type="http://schemas.openxmlformats.org/officeDocument/2006/relationships/slideLayout" Target="../slideLayouts/slideLayout496.xml"/><Relationship Id="rId81" Type="http://schemas.openxmlformats.org/officeDocument/2006/relationships/slideLayout" Target="../slideLayouts/slideLayout499.xml"/><Relationship Id="rId86" Type="http://schemas.openxmlformats.org/officeDocument/2006/relationships/slideLayout" Target="../slideLayouts/slideLayout504.xml"/><Relationship Id="rId94" Type="http://schemas.openxmlformats.org/officeDocument/2006/relationships/slideLayout" Target="../slideLayouts/slideLayout512.xml"/><Relationship Id="rId99" Type="http://schemas.openxmlformats.org/officeDocument/2006/relationships/slideLayout" Target="../slideLayouts/slideLayout517.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9" Type="http://schemas.openxmlformats.org/officeDocument/2006/relationships/slideLayout" Target="../slideLayouts/slideLayout457.xml"/><Relationship Id="rId34" Type="http://schemas.openxmlformats.org/officeDocument/2006/relationships/slideLayout" Target="../slideLayouts/slideLayout452.xml"/><Relationship Id="rId50" Type="http://schemas.openxmlformats.org/officeDocument/2006/relationships/slideLayout" Target="../slideLayouts/slideLayout468.xml"/><Relationship Id="rId55" Type="http://schemas.openxmlformats.org/officeDocument/2006/relationships/slideLayout" Target="../slideLayouts/slideLayout473.xml"/><Relationship Id="rId76" Type="http://schemas.openxmlformats.org/officeDocument/2006/relationships/slideLayout" Target="../slideLayouts/slideLayout494.xml"/><Relationship Id="rId97" Type="http://schemas.openxmlformats.org/officeDocument/2006/relationships/slideLayout" Target="../slideLayouts/slideLayout515.xml"/><Relationship Id="rId7" Type="http://schemas.openxmlformats.org/officeDocument/2006/relationships/slideLayout" Target="../slideLayouts/slideLayout425.xml"/><Relationship Id="rId71" Type="http://schemas.openxmlformats.org/officeDocument/2006/relationships/slideLayout" Target="../slideLayouts/slideLayout489.xml"/><Relationship Id="rId92" Type="http://schemas.openxmlformats.org/officeDocument/2006/relationships/slideLayout" Target="../slideLayouts/slideLayout510.xml"/><Relationship Id="rId2" Type="http://schemas.openxmlformats.org/officeDocument/2006/relationships/slideLayout" Target="../slideLayouts/slideLayout420.xml"/><Relationship Id="rId29" Type="http://schemas.openxmlformats.org/officeDocument/2006/relationships/slideLayout" Target="../slideLayouts/slideLayout447.xml"/><Relationship Id="rId24" Type="http://schemas.openxmlformats.org/officeDocument/2006/relationships/slideLayout" Target="../slideLayouts/slideLayout442.xml"/><Relationship Id="rId40" Type="http://schemas.openxmlformats.org/officeDocument/2006/relationships/slideLayout" Target="../slideLayouts/slideLayout458.xml"/><Relationship Id="rId45" Type="http://schemas.openxmlformats.org/officeDocument/2006/relationships/slideLayout" Target="../slideLayouts/slideLayout463.xml"/><Relationship Id="rId66" Type="http://schemas.openxmlformats.org/officeDocument/2006/relationships/slideLayout" Target="../slideLayouts/slideLayout484.xml"/><Relationship Id="rId87" Type="http://schemas.openxmlformats.org/officeDocument/2006/relationships/slideLayout" Target="../slideLayouts/slideLayout505.xml"/><Relationship Id="rId61" Type="http://schemas.openxmlformats.org/officeDocument/2006/relationships/slideLayout" Target="../slideLayouts/slideLayout479.xml"/><Relationship Id="rId82" Type="http://schemas.openxmlformats.org/officeDocument/2006/relationships/slideLayout" Target="../slideLayouts/slideLayout500.xml"/><Relationship Id="rId19" Type="http://schemas.openxmlformats.org/officeDocument/2006/relationships/slideLayout" Target="../slideLayouts/slideLayout437.xml"/><Relationship Id="rId14" Type="http://schemas.openxmlformats.org/officeDocument/2006/relationships/slideLayout" Target="../slideLayouts/slideLayout432.xml"/><Relationship Id="rId30" Type="http://schemas.openxmlformats.org/officeDocument/2006/relationships/slideLayout" Target="../slideLayouts/slideLayout448.xml"/><Relationship Id="rId35" Type="http://schemas.openxmlformats.org/officeDocument/2006/relationships/slideLayout" Target="../slideLayouts/slideLayout453.xml"/><Relationship Id="rId56" Type="http://schemas.openxmlformats.org/officeDocument/2006/relationships/slideLayout" Target="../slideLayouts/slideLayout474.xml"/><Relationship Id="rId77" Type="http://schemas.openxmlformats.org/officeDocument/2006/relationships/slideLayout" Target="../slideLayouts/slideLayout495.xml"/><Relationship Id="rId100" Type="http://schemas.openxmlformats.org/officeDocument/2006/relationships/theme" Target="../theme/theme5.xml"/><Relationship Id="rId8" Type="http://schemas.openxmlformats.org/officeDocument/2006/relationships/slideLayout" Target="../slideLayouts/slideLayout426.xml"/><Relationship Id="rId51" Type="http://schemas.openxmlformats.org/officeDocument/2006/relationships/slideLayout" Target="../slideLayouts/slideLayout469.xml"/><Relationship Id="rId72" Type="http://schemas.openxmlformats.org/officeDocument/2006/relationships/slideLayout" Target="../slideLayouts/slideLayout490.xml"/><Relationship Id="rId93" Type="http://schemas.openxmlformats.org/officeDocument/2006/relationships/slideLayout" Target="../slideLayouts/slideLayout511.xml"/><Relationship Id="rId98" Type="http://schemas.openxmlformats.org/officeDocument/2006/relationships/slideLayout" Target="../slideLayouts/slideLayout516.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543.xml"/><Relationship Id="rId21" Type="http://schemas.openxmlformats.org/officeDocument/2006/relationships/slideLayout" Target="../slideLayouts/slideLayout538.xml"/><Relationship Id="rId42" Type="http://schemas.openxmlformats.org/officeDocument/2006/relationships/slideLayout" Target="../slideLayouts/slideLayout559.xml"/><Relationship Id="rId47" Type="http://schemas.openxmlformats.org/officeDocument/2006/relationships/slideLayout" Target="../slideLayouts/slideLayout564.xml"/><Relationship Id="rId63" Type="http://schemas.openxmlformats.org/officeDocument/2006/relationships/slideLayout" Target="../slideLayouts/slideLayout580.xml"/><Relationship Id="rId68" Type="http://schemas.openxmlformats.org/officeDocument/2006/relationships/slideLayout" Target="../slideLayouts/slideLayout585.xml"/><Relationship Id="rId84" Type="http://schemas.openxmlformats.org/officeDocument/2006/relationships/slideLayout" Target="../slideLayouts/slideLayout601.xml"/><Relationship Id="rId89" Type="http://schemas.openxmlformats.org/officeDocument/2006/relationships/slideLayout" Target="../slideLayouts/slideLayout606.xml"/><Relationship Id="rId16" Type="http://schemas.openxmlformats.org/officeDocument/2006/relationships/slideLayout" Target="../slideLayouts/slideLayout533.xml"/><Relationship Id="rId107" Type="http://schemas.openxmlformats.org/officeDocument/2006/relationships/slideLayout" Target="../slideLayouts/slideLayout624.xml"/><Relationship Id="rId11" Type="http://schemas.openxmlformats.org/officeDocument/2006/relationships/slideLayout" Target="../slideLayouts/slideLayout528.xml"/><Relationship Id="rId32" Type="http://schemas.openxmlformats.org/officeDocument/2006/relationships/slideLayout" Target="../slideLayouts/slideLayout549.xml"/><Relationship Id="rId37" Type="http://schemas.openxmlformats.org/officeDocument/2006/relationships/slideLayout" Target="../slideLayouts/slideLayout554.xml"/><Relationship Id="rId53" Type="http://schemas.openxmlformats.org/officeDocument/2006/relationships/slideLayout" Target="../slideLayouts/slideLayout570.xml"/><Relationship Id="rId58" Type="http://schemas.openxmlformats.org/officeDocument/2006/relationships/slideLayout" Target="../slideLayouts/slideLayout575.xml"/><Relationship Id="rId74" Type="http://schemas.openxmlformats.org/officeDocument/2006/relationships/slideLayout" Target="../slideLayouts/slideLayout591.xml"/><Relationship Id="rId79" Type="http://schemas.openxmlformats.org/officeDocument/2006/relationships/slideLayout" Target="../slideLayouts/slideLayout596.xml"/><Relationship Id="rId102" Type="http://schemas.openxmlformats.org/officeDocument/2006/relationships/slideLayout" Target="../slideLayouts/slideLayout619.xml"/><Relationship Id="rId5" Type="http://schemas.openxmlformats.org/officeDocument/2006/relationships/slideLayout" Target="../slideLayouts/slideLayout522.xml"/><Relationship Id="rId90" Type="http://schemas.openxmlformats.org/officeDocument/2006/relationships/slideLayout" Target="../slideLayouts/slideLayout607.xml"/><Relationship Id="rId95" Type="http://schemas.openxmlformats.org/officeDocument/2006/relationships/slideLayout" Target="../slideLayouts/slideLayout612.xml"/><Relationship Id="rId22" Type="http://schemas.openxmlformats.org/officeDocument/2006/relationships/slideLayout" Target="../slideLayouts/slideLayout539.xml"/><Relationship Id="rId27" Type="http://schemas.openxmlformats.org/officeDocument/2006/relationships/slideLayout" Target="../slideLayouts/slideLayout544.xml"/><Relationship Id="rId43" Type="http://schemas.openxmlformats.org/officeDocument/2006/relationships/slideLayout" Target="../slideLayouts/slideLayout560.xml"/><Relationship Id="rId48" Type="http://schemas.openxmlformats.org/officeDocument/2006/relationships/slideLayout" Target="../slideLayouts/slideLayout565.xml"/><Relationship Id="rId64" Type="http://schemas.openxmlformats.org/officeDocument/2006/relationships/slideLayout" Target="../slideLayouts/slideLayout581.xml"/><Relationship Id="rId69" Type="http://schemas.openxmlformats.org/officeDocument/2006/relationships/slideLayout" Target="../slideLayouts/slideLayout586.xml"/><Relationship Id="rId80" Type="http://schemas.openxmlformats.org/officeDocument/2006/relationships/slideLayout" Target="../slideLayouts/slideLayout597.xml"/><Relationship Id="rId85" Type="http://schemas.openxmlformats.org/officeDocument/2006/relationships/slideLayout" Target="../slideLayouts/slideLayout602.xml"/><Relationship Id="rId12" Type="http://schemas.openxmlformats.org/officeDocument/2006/relationships/slideLayout" Target="../slideLayouts/slideLayout529.xml"/><Relationship Id="rId17" Type="http://schemas.openxmlformats.org/officeDocument/2006/relationships/slideLayout" Target="../slideLayouts/slideLayout534.xml"/><Relationship Id="rId33" Type="http://schemas.openxmlformats.org/officeDocument/2006/relationships/slideLayout" Target="../slideLayouts/slideLayout550.xml"/><Relationship Id="rId38" Type="http://schemas.openxmlformats.org/officeDocument/2006/relationships/slideLayout" Target="../slideLayouts/slideLayout555.xml"/><Relationship Id="rId59" Type="http://schemas.openxmlformats.org/officeDocument/2006/relationships/slideLayout" Target="../slideLayouts/slideLayout576.xml"/><Relationship Id="rId103" Type="http://schemas.openxmlformats.org/officeDocument/2006/relationships/slideLayout" Target="../slideLayouts/slideLayout620.xml"/><Relationship Id="rId108" Type="http://schemas.openxmlformats.org/officeDocument/2006/relationships/slideLayout" Target="../slideLayouts/slideLayout625.xml"/><Relationship Id="rId54" Type="http://schemas.openxmlformats.org/officeDocument/2006/relationships/slideLayout" Target="../slideLayouts/slideLayout571.xml"/><Relationship Id="rId70" Type="http://schemas.openxmlformats.org/officeDocument/2006/relationships/slideLayout" Target="../slideLayouts/slideLayout587.xml"/><Relationship Id="rId75" Type="http://schemas.openxmlformats.org/officeDocument/2006/relationships/slideLayout" Target="../slideLayouts/slideLayout592.xml"/><Relationship Id="rId91" Type="http://schemas.openxmlformats.org/officeDocument/2006/relationships/slideLayout" Target="../slideLayouts/slideLayout608.xml"/><Relationship Id="rId96" Type="http://schemas.openxmlformats.org/officeDocument/2006/relationships/slideLayout" Target="../slideLayouts/slideLayout613.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5" Type="http://schemas.openxmlformats.org/officeDocument/2006/relationships/slideLayout" Target="../slideLayouts/slideLayout532.xml"/><Relationship Id="rId23" Type="http://schemas.openxmlformats.org/officeDocument/2006/relationships/slideLayout" Target="../slideLayouts/slideLayout540.xml"/><Relationship Id="rId28" Type="http://schemas.openxmlformats.org/officeDocument/2006/relationships/slideLayout" Target="../slideLayouts/slideLayout545.xml"/><Relationship Id="rId36" Type="http://schemas.openxmlformats.org/officeDocument/2006/relationships/slideLayout" Target="../slideLayouts/slideLayout553.xml"/><Relationship Id="rId49" Type="http://schemas.openxmlformats.org/officeDocument/2006/relationships/slideLayout" Target="../slideLayouts/slideLayout566.xml"/><Relationship Id="rId57" Type="http://schemas.openxmlformats.org/officeDocument/2006/relationships/slideLayout" Target="../slideLayouts/slideLayout574.xml"/><Relationship Id="rId106" Type="http://schemas.openxmlformats.org/officeDocument/2006/relationships/slideLayout" Target="../slideLayouts/slideLayout623.xml"/><Relationship Id="rId10" Type="http://schemas.openxmlformats.org/officeDocument/2006/relationships/slideLayout" Target="../slideLayouts/slideLayout527.xml"/><Relationship Id="rId31" Type="http://schemas.openxmlformats.org/officeDocument/2006/relationships/slideLayout" Target="../slideLayouts/slideLayout548.xml"/><Relationship Id="rId44" Type="http://schemas.openxmlformats.org/officeDocument/2006/relationships/slideLayout" Target="../slideLayouts/slideLayout561.xml"/><Relationship Id="rId52" Type="http://schemas.openxmlformats.org/officeDocument/2006/relationships/slideLayout" Target="../slideLayouts/slideLayout569.xml"/><Relationship Id="rId60" Type="http://schemas.openxmlformats.org/officeDocument/2006/relationships/slideLayout" Target="../slideLayouts/slideLayout577.xml"/><Relationship Id="rId65" Type="http://schemas.openxmlformats.org/officeDocument/2006/relationships/slideLayout" Target="../slideLayouts/slideLayout582.xml"/><Relationship Id="rId73" Type="http://schemas.openxmlformats.org/officeDocument/2006/relationships/slideLayout" Target="../slideLayouts/slideLayout590.xml"/><Relationship Id="rId78" Type="http://schemas.openxmlformats.org/officeDocument/2006/relationships/slideLayout" Target="../slideLayouts/slideLayout595.xml"/><Relationship Id="rId81" Type="http://schemas.openxmlformats.org/officeDocument/2006/relationships/slideLayout" Target="../slideLayouts/slideLayout598.xml"/><Relationship Id="rId86" Type="http://schemas.openxmlformats.org/officeDocument/2006/relationships/slideLayout" Target="../slideLayouts/slideLayout603.xml"/><Relationship Id="rId94" Type="http://schemas.openxmlformats.org/officeDocument/2006/relationships/slideLayout" Target="../slideLayouts/slideLayout611.xml"/><Relationship Id="rId99" Type="http://schemas.openxmlformats.org/officeDocument/2006/relationships/slideLayout" Target="../slideLayouts/slideLayout616.xml"/><Relationship Id="rId101" Type="http://schemas.openxmlformats.org/officeDocument/2006/relationships/slideLayout" Target="../slideLayouts/slideLayout618.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3" Type="http://schemas.openxmlformats.org/officeDocument/2006/relationships/slideLayout" Target="../slideLayouts/slideLayout530.xml"/><Relationship Id="rId18" Type="http://schemas.openxmlformats.org/officeDocument/2006/relationships/slideLayout" Target="../slideLayouts/slideLayout535.xml"/><Relationship Id="rId39" Type="http://schemas.openxmlformats.org/officeDocument/2006/relationships/slideLayout" Target="../slideLayouts/slideLayout556.xml"/><Relationship Id="rId109" Type="http://schemas.openxmlformats.org/officeDocument/2006/relationships/slideLayout" Target="../slideLayouts/slideLayout626.xml"/><Relationship Id="rId34" Type="http://schemas.openxmlformats.org/officeDocument/2006/relationships/slideLayout" Target="../slideLayouts/slideLayout551.xml"/><Relationship Id="rId50" Type="http://schemas.openxmlformats.org/officeDocument/2006/relationships/slideLayout" Target="../slideLayouts/slideLayout567.xml"/><Relationship Id="rId55" Type="http://schemas.openxmlformats.org/officeDocument/2006/relationships/slideLayout" Target="../slideLayouts/slideLayout572.xml"/><Relationship Id="rId76" Type="http://schemas.openxmlformats.org/officeDocument/2006/relationships/slideLayout" Target="../slideLayouts/slideLayout593.xml"/><Relationship Id="rId97" Type="http://schemas.openxmlformats.org/officeDocument/2006/relationships/slideLayout" Target="../slideLayouts/slideLayout614.xml"/><Relationship Id="rId104" Type="http://schemas.openxmlformats.org/officeDocument/2006/relationships/slideLayout" Target="../slideLayouts/slideLayout621.xml"/><Relationship Id="rId7" Type="http://schemas.openxmlformats.org/officeDocument/2006/relationships/slideLayout" Target="../slideLayouts/slideLayout524.xml"/><Relationship Id="rId71" Type="http://schemas.openxmlformats.org/officeDocument/2006/relationships/slideLayout" Target="../slideLayouts/slideLayout588.xml"/><Relationship Id="rId92" Type="http://schemas.openxmlformats.org/officeDocument/2006/relationships/slideLayout" Target="../slideLayouts/slideLayout609.xml"/><Relationship Id="rId2" Type="http://schemas.openxmlformats.org/officeDocument/2006/relationships/slideLayout" Target="../slideLayouts/slideLayout519.xml"/><Relationship Id="rId29" Type="http://schemas.openxmlformats.org/officeDocument/2006/relationships/slideLayout" Target="../slideLayouts/slideLayout546.xml"/><Relationship Id="rId24" Type="http://schemas.openxmlformats.org/officeDocument/2006/relationships/slideLayout" Target="../slideLayouts/slideLayout541.xml"/><Relationship Id="rId40" Type="http://schemas.openxmlformats.org/officeDocument/2006/relationships/slideLayout" Target="../slideLayouts/slideLayout557.xml"/><Relationship Id="rId45" Type="http://schemas.openxmlformats.org/officeDocument/2006/relationships/slideLayout" Target="../slideLayouts/slideLayout562.xml"/><Relationship Id="rId66" Type="http://schemas.openxmlformats.org/officeDocument/2006/relationships/slideLayout" Target="../slideLayouts/slideLayout583.xml"/><Relationship Id="rId87" Type="http://schemas.openxmlformats.org/officeDocument/2006/relationships/slideLayout" Target="../slideLayouts/slideLayout604.xml"/><Relationship Id="rId110" Type="http://schemas.openxmlformats.org/officeDocument/2006/relationships/slideLayout" Target="../slideLayouts/slideLayout627.xml"/><Relationship Id="rId61" Type="http://schemas.openxmlformats.org/officeDocument/2006/relationships/slideLayout" Target="../slideLayouts/slideLayout578.xml"/><Relationship Id="rId82" Type="http://schemas.openxmlformats.org/officeDocument/2006/relationships/slideLayout" Target="../slideLayouts/slideLayout599.xml"/><Relationship Id="rId19" Type="http://schemas.openxmlformats.org/officeDocument/2006/relationships/slideLayout" Target="../slideLayouts/slideLayout536.xml"/><Relationship Id="rId14" Type="http://schemas.openxmlformats.org/officeDocument/2006/relationships/slideLayout" Target="../slideLayouts/slideLayout531.xml"/><Relationship Id="rId30" Type="http://schemas.openxmlformats.org/officeDocument/2006/relationships/slideLayout" Target="../slideLayouts/slideLayout547.xml"/><Relationship Id="rId35" Type="http://schemas.openxmlformats.org/officeDocument/2006/relationships/slideLayout" Target="../slideLayouts/slideLayout552.xml"/><Relationship Id="rId56" Type="http://schemas.openxmlformats.org/officeDocument/2006/relationships/slideLayout" Target="../slideLayouts/slideLayout573.xml"/><Relationship Id="rId77" Type="http://schemas.openxmlformats.org/officeDocument/2006/relationships/slideLayout" Target="../slideLayouts/slideLayout594.xml"/><Relationship Id="rId100" Type="http://schemas.openxmlformats.org/officeDocument/2006/relationships/slideLayout" Target="../slideLayouts/slideLayout617.xml"/><Relationship Id="rId105" Type="http://schemas.openxmlformats.org/officeDocument/2006/relationships/slideLayout" Target="../slideLayouts/slideLayout622.xml"/><Relationship Id="rId8" Type="http://schemas.openxmlformats.org/officeDocument/2006/relationships/slideLayout" Target="../slideLayouts/slideLayout525.xml"/><Relationship Id="rId51" Type="http://schemas.openxmlformats.org/officeDocument/2006/relationships/slideLayout" Target="../slideLayouts/slideLayout568.xml"/><Relationship Id="rId72" Type="http://schemas.openxmlformats.org/officeDocument/2006/relationships/slideLayout" Target="../slideLayouts/slideLayout589.xml"/><Relationship Id="rId93" Type="http://schemas.openxmlformats.org/officeDocument/2006/relationships/slideLayout" Target="../slideLayouts/slideLayout610.xml"/><Relationship Id="rId98" Type="http://schemas.openxmlformats.org/officeDocument/2006/relationships/slideLayout" Target="../slideLayouts/slideLayout615.xml"/><Relationship Id="rId3" Type="http://schemas.openxmlformats.org/officeDocument/2006/relationships/slideLayout" Target="../slideLayouts/slideLayout520.xml"/><Relationship Id="rId25" Type="http://schemas.openxmlformats.org/officeDocument/2006/relationships/slideLayout" Target="../slideLayouts/slideLayout542.xml"/><Relationship Id="rId46" Type="http://schemas.openxmlformats.org/officeDocument/2006/relationships/slideLayout" Target="../slideLayouts/slideLayout563.xml"/><Relationship Id="rId67" Type="http://schemas.openxmlformats.org/officeDocument/2006/relationships/slideLayout" Target="../slideLayouts/slideLayout584.xml"/><Relationship Id="rId20" Type="http://schemas.openxmlformats.org/officeDocument/2006/relationships/slideLayout" Target="../slideLayouts/slideLayout537.xml"/><Relationship Id="rId41" Type="http://schemas.openxmlformats.org/officeDocument/2006/relationships/slideLayout" Target="../slideLayouts/slideLayout558.xml"/><Relationship Id="rId62" Type="http://schemas.openxmlformats.org/officeDocument/2006/relationships/slideLayout" Target="../slideLayouts/slideLayout579.xml"/><Relationship Id="rId83" Type="http://schemas.openxmlformats.org/officeDocument/2006/relationships/slideLayout" Target="../slideLayouts/slideLayout600.xml"/><Relationship Id="rId88" Type="http://schemas.openxmlformats.org/officeDocument/2006/relationships/slideLayout" Target="../slideLayouts/slideLayout605.xml"/><Relationship Id="rId111"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653.xml"/><Relationship Id="rId117" Type="http://schemas.openxmlformats.org/officeDocument/2006/relationships/slideLayout" Target="../slideLayouts/slideLayout744.xml"/><Relationship Id="rId21" Type="http://schemas.openxmlformats.org/officeDocument/2006/relationships/slideLayout" Target="../slideLayouts/slideLayout648.xml"/><Relationship Id="rId42" Type="http://schemas.openxmlformats.org/officeDocument/2006/relationships/slideLayout" Target="../slideLayouts/slideLayout669.xml"/><Relationship Id="rId47" Type="http://schemas.openxmlformats.org/officeDocument/2006/relationships/slideLayout" Target="../slideLayouts/slideLayout674.xml"/><Relationship Id="rId63" Type="http://schemas.openxmlformats.org/officeDocument/2006/relationships/slideLayout" Target="../slideLayouts/slideLayout690.xml"/><Relationship Id="rId68" Type="http://schemas.openxmlformats.org/officeDocument/2006/relationships/slideLayout" Target="../slideLayouts/slideLayout695.xml"/><Relationship Id="rId84" Type="http://schemas.openxmlformats.org/officeDocument/2006/relationships/slideLayout" Target="../slideLayouts/slideLayout711.xml"/><Relationship Id="rId89" Type="http://schemas.openxmlformats.org/officeDocument/2006/relationships/slideLayout" Target="../slideLayouts/slideLayout716.xml"/><Relationship Id="rId112" Type="http://schemas.openxmlformats.org/officeDocument/2006/relationships/slideLayout" Target="../slideLayouts/slideLayout739.xml"/><Relationship Id="rId16" Type="http://schemas.openxmlformats.org/officeDocument/2006/relationships/slideLayout" Target="../slideLayouts/slideLayout643.xml"/><Relationship Id="rId107" Type="http://schemas.openxmlformats.org/officeDocument/2006/relationships/slideLayout" Target="../slideLayouts/slideLayout734.xml"/><Relationship Id="rId11" Type="http://schemas.openxmlformats.org/officeDocument/2006/relationships/slideLayout" Target="../slideLayouts/slideLayout638.xml"/><Relationship Id="rId32" Type="http://schemas.openxmlformats.org/officeDocument/2006/relationships/slideLayout" Target="../slideLayouts/slideLayout659.xml"/><Relationship Id="rId37" Type="http://schemas.openxmlformats.org/officeDocument/2006/relationships/slideLayout" Target="../slideLayouts/slideLayout664.xml"/><Relationship Id="rId53" Type="http://schemas.openxmlformats.org/officeDocument/2006/relationships/slideLayout" Target="../slideLayouts/slideLayout680.xml"/><Relationship Id="rId58" Type="http://schemas.openxmlformats.org/officeDocument/2006/relationships/slideLayout" Target="../slideLayouts/slideLayout685.xml"/><Relationship Id="rId74" Type="http://schemas.openxmlformats.org/officeDocument/2006/relationships/slideLayout" Target="../slideLayouts/slideLayout701.xml"/><Relationship Id="rId79" Type="http://schemas.openxmlformats.org/officeDocument/2006/relationships/slideLayout" Target="../slideLayouts/slideLayout706.xml"/><Relationship Id="rId102" Type="http://schemas.openxmlformats.org/officeDocument/2006/relationships/slideLayout" Target="../slideLayouts/slideLayout729.xml"/><Relationship Id="rId5" Type="http://schemas.openxmlformats.org/officeDocument/2006/relationships/slideLayout" Target="../slideLayouts/slideLayout632.xml"/><Relationship Id="rId90" Type="http://schemas.openxmlformats.org/officeDocument/2006/relationships/slideLayout" Target="../slideLayouts/slideLayout717.xml"/><Relationship Id="rId95" Type="http://schemas.openxmlformats.org/officeDocument/2006/relationships/slideLayout" Target="../slideLayouts/slideLayout722.xml"/><Relationship Id="rId22" Type="http://schemas.openxmlformats.org/officeDocument/2006/relationships/slideLayout" Target="../slideLayouts/slideLayout649.xml"/><Relationship Id="rId27" Type="http://schemas.openxmlformats.org/officeDocument/2006/relationships/slideLayout" Target="../slideLayouts/slideLayout654.xml"/><Relationship Id="rId43" Type="http://schemas.openxmlformats.org/officeDocument/2006/relationships/slideLayout" Target="../slideLayouts/slideLayout670.xml"/><Relationship Id="rId48" Type="http://schemas.openxmlformats.org/officeDocument/2006/relationships/slideLayout" Target="../slideLayouts/slideLayout675.xml"/><Relationship Id="rId64" Type="http://schemas.openxmlformats.org/officeDocument/2006/relationships/slideLayout" Target="../slideLayouts/slideLayout691.xml"/><Relationship Id="rId69" Type="http://schemas.openxmlformats.org/officeDocument/2006/relationships/slideLayout" Target="../slideLayouts/slideLayout696.xml"/><Relationship Id="rId113" Type="http://schemas.openxmlformats.org/officeDocument/2006/relationships/slideLayout" Target="../slideLayouts/slideLayout740.xml"/><Relationship Id="rId118" Type="http://schemas.openxmlformats.org/officeDocument/2006/relationships/slideLayout" Target="../slideLayouts/slideLayout745.xml"/><Relationship Id="rId80" Type="http://schemas.openxmlformats.org/officeDocument/2006/relationships/slideLayout" Target="../slideLayouts/slideLayout707.xml"/><Relationship Id="rId85" Type="http://schemas.openxmlformats.org/officeDocument/2006/relationships/slideLayout" Target="../slideLayouts/slideLayout712.xml"/><Relationship Id="rId12" Type="http://schemas.openxmlformats.org/officeDocument/2006/relationships/slideLayout" Target="../slideLayouts/slideLayout639.xml"/><Relationship Id="rId17" Type="http://schemas.openxmlformats.org/officeDocument/2006/relationships/slideLayout" Target="../slideLayouts/slideLayout644.xml"/><Relationship Id="rId33" Type="http://schemas.openxmlformats.org/officeDocument/2006/relationships/slideLayout" Target="../slideLayouts/slideLayout660.xml"/><Relationship Id="rId38" Type="http://schemas.openxmlformats.org/officeDocument/2006/relationships/slideLayout" Target="../slideLayouts/slideLayout665.xml"/><Relationship Id="rId59" Type="http://schemas.openxmlformats.org/officeDocument/2006/relationships/slideLayout" Target="../slideLayouts/slideLayout686.xml"/><Relationship Id="rId103" Type="http://schemas.openxmlformats.org/officeDocument/2006/relationships/slideLayout" Target="../slideLayouts/slideLayout730.xml"/><Relationship Id="rId108" Type="http://schemas.openxmlformats.org/officeDocument/2006/relationships/slideLayout" Target="../slideLayouts/slideLayout735.xml"/><Relationship Id="rId54" Type="http://schemas.openxmlformats.org/officeDocument/2006/relationships/slideLayout" Target="../slideLayouts/slideLayout681.xml"/><Relationship Id="rId70" Type="http://schemas.openxmlformats.org/officeDocument/2006/relationships/slideLayout" Target="../slideLayouts/slideLayout697.xml"/><Relationship Id="rId75" Type="http://schemas.openxmlformats.org/officeDocument/2006/relationships/slideLayout" Target="../slideLayouts/slideLayout702.xml"/><Relationship Id="rId91" Type="http://schemas.openxmlformats.org/officeDocument/2006/relationships/slideLayout" Target="../slideLayouts/slideLayout718.xml"/><Relationship Id="rId96" Type="http://schemas.openxmlformats.org/officeDocument/2006/relationships/slideLayout" Target="../slideLayouts/slideLayout723.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23" Type="http://schemas.openxmlformats.org/officeDocument/2006/relationships/slideLayout" Target="../slideLayouts/slideLayout650.xml"/><Relationship Id="rId28" Type="http://schemas.openxmlformats.org/officeDocument/2006/relationships/slideLayout" Target="../slideLayouts/slideLayout655.xml"/><Relationship Id="rId49" Type="http://schemas.openxmlformats.org/officeDocument/2006/relationships/slideLayout" Target="../slideLayouts/slideLayout676.xml"/><Relationship Id="rId114" Type="http://schemas.openxmlformats.org/officeDocument/2006/relationships/slideLayout" Target="../slideLayouts/slideLayout741.xml"/><Relationship Id="rId119" Type="http://schemas.openxmlformats.org/officeDocument/2006/relationships/slideLayout" Target="../slideLayouts/slideLayout746.xml"/><Relationship Id="rId10" Type="http://schemas.openxmlformats.org/officeDocument/2006/relationships/slideLayout" Target="../slideLayouts/slideLayout637.xml"/><Relationship Id="rId31" Type="http://schemas.openxmlformats.org/officeDocument/2006/relationships/slideLayout" Target="../slideLayouts/slideLayout658.xml"/><Relationship Id="rId44" Type="http://schemas.openxmlformats.org/officeDocument/2006/relationships/slideLayout" Target="../slideLayouts/slideLayout671.xml"/><Relationship Id="rId52" Type="http://schemas.openxmlformats.org/officeDocument/2006/relationships/slideLayout" Target="../slideLayouts/slideLayout679.xml"/><Relationship Id="rId60" Type="http://schemas.openxmlformats.org/officeDocument/2006/relationships/slideLayout" Target="../slideLayouts/slideLayout687.xml"/><Relationship Id="rId65" Type="http://schemas.openxmlformats.org/officeDocument/2006/relationships/slideLayout" Target="../slideLayouts/slideLayout692.xml"/><Relationship Id="rId73" Type="http://schemas.openxmlformats.org/officeDocument/2006/relationships/slideLayout" Target="../slideLayouts/slideLayout700.xml"/><Relationship Id="rId78" Type="http://schemas.openxmlformats.org/officeDocument/2006/relationships/slideLayout" Target="../slideLayouts/slideLayout705.xml"/><Relationship Id="rId81" Type="http://schemas.openxmlformats.org/officeDocument/2006/relationships/slideLayout" Target="../slideLayouts/slideLayout708.xml"/><Relationship Id="rId86" Type="http://schemas.openxmlformats.org/officeDocument/2006/relationships/slideLayout" Target="../slideLayouts/slideLayout713.xml"/><Relationship Id="rId94" Type="http://schemas.openxmlformats.org/officeDocument/2006/relationships/slideLayout" Target="../slideLayouts/slideLayout721.xml"/><Relationship Id="rId99" Type="http://schemas.openxmlformats.org/officeDocument/2006/relationships/slideLayout" Target="../slideLayouts/slideLayout726.xml"/><Relationship Id="rId101" Type="http://schemas.openxmlformats.org/officeDocument/2006/relationships/slideLayout" Target="../slideLayouts/slideLayout728.xml"/><Relationship Id="rId4" Type="http://schemas.openxmlformats.org/officeDocument/2006/relationships/slideLayout" Target="../slideLayouts/slideLayout631.xml"/><Relationship Id="rId9" Type="http://schemas.openxmlformats.org/officeDocument/2006/relationships/slideLayout" Target="../slideLayouts/slideLayout636.xml"/><Relationship Id="rId13" Type="http://schemas.openxmlformats.org/officeDocument/2006/relationships/slideLayout" Target="../slideLayouts/slideLayout640.xml"/><Relationship Id="rId18" Type="http://schemas.openxmlformats.org/officeDocument/2006/relationships/slideLayout" Target="../slideLayouts/slideLayout645.xml"/><Relationship Id="rId39" Type="http://schemas.openxmlformats.org/officeDocument/2006/relationships/slideLayout" Target="../slideLayouts/slideLayout666.xml"/><Relationship Id="rId109" Type="http://schemas.openxmlformats.org/officeDocument/2006/relationships/slideLayout" Target="../slideLayouts/slideLayout736.xml"/><Relationship Id="rId34" Type="http://schemas.openxmlformats.org/officeDocument/2006/relationships/slideLayout" Target="../slideLayouts/slideLayout661.xml"/><Relationship Id="rId50" Type="http://schemas.openxmlformats.org/officeDocument/2006/relationships/slideLayout" Target="../slideLayouts/slideLayout677.xml"/><Relationship Id="rId55" Type="http://schemas.openxmlformats.org/officeDocument/2006/relationships/slideLayout" Target="../slideLayouts/slideLayout682.xml"/><Relationship Id="rId76" Type="http://schemas.openxmlformats.org/officeDocument/2006/relationships/slideLayout" Target="../slideLayouts/slideLayout703.xml"/><Relationship Id="rId97" Type="http://schemas.openxmlformats.org/officeDocument/2006/relationships/slideLayout" Target="../slideLayouts/slideLayout724.xml"/><Relationship Id="rId104" Type="http://schemas.openxmlformats.org/officeDocument/2006/relationships/slideLayout" Target="../slideLayouts/slideLayout731.xml"/><Relationship Id="rId120" Type="http://schemas.openxmlformats.org/officeDocument/2006/relationships/theme" Target="../theme/theme7.xml"/><Relationship Id="rId7" Type="http://schemas.openxmlformats.org/officeDocument/2006/relationships/slideLayout" Target="../slideLayouts/slideLayout634.xml"/><Relationship Id="rId71" Type="http://schemas.openxmlformats.org/officeDocument/2006/relationships/slideLayout" Target="../slideLayouts/slideLayout698.xml"/><Relationship Id="rId92" Type="http://schemas.openxmlformats.org/officeDocument/2006/relationships/slideLayout" Target="../slideLayouts/slideLayout719.xml"/><Relationship Id="rId2" Type="http://schemas.openxmlformats.org/officeDocument/2006/relationships/slideLayout" Target="../slideLayouts/slideLayout629.xml"/><Relationship Id="rId29" Type="http://schemas.openxmlformats.org/officeDocument/2006/relationships/slideLayout" Target="../slideLayouts/slideLayout656.xml"/><Relationship Id="rId24" Type="http://schemas.openxmlformats.org/officeDocument/2006/relationships/slideLayout" Target="../slideLayouts/slideLayout651.xml"/><Relationship Id="rId40" Type="http://schemas.openxmlformats.org/officeDocument/2006/relationships/slideLayout" Target="../slideLayouts/slideLayout667.xml"/><Relationship Id="rId45" Type="http://schemas.openxmlformats.org/officeDocument/2006/relationships/slideLayout" Target="../slideLayouts/slideLayout672.xml"/><Relationship Id="rId66" Type="http://schemas.openxmlformats.org/officeDocument/2006/relationships/slideLayout" Target="../slideLayouts/slideLayout693.xml"/><Relationship Id="rId87" Type="http://schemas.openxmlformats.org/officeDocument/2006/relationships/slideLayout" Target="../slideLayouts/slideLayout714.xml"/><Relationship Id="rId110" Type="http://schemas.openxmlformats.org/officeDocument/2006/relationships/slideLayout" Target="../slideLayouts/slideLayout737.xml"/><Relationship Id="rId115" Type="http://schemas.openxmlformats.org/officeDocument/2006/relationships/slideLayout" Target="../slideLayouts/slideLayout742.xml"/><Relationship Id="rId61" Type="http://schemas.openxmlformats.org/officeDocument/2006/relationships/slideLayout" Target="../slideLayouts/slideLayout688.xml"/><Relationship Id="rId82" Type="http://schemas.openxmlformats.org/officeDocument/2006/relationships/slideLayout" Target="../slideLayouts/slideLayout709.xml"/><Relationship Id="rId19" Type="http://schemas.openxmlformats.org/officeDocument/2006/relationships/slideLayout" Target="../slideLayouts/slideLayout646.xml"/><Relationship Id="rId14" Type="http://schemas.openxmlformats.org/officeDocument/2006/relationships/slideLayout" Target="../slideLayouts/slideLayout641.xml"/><Relationship Id="rId30" Type="http://schemas.openxmlformats.org/officeDocument/2006/relationships/slideLayout" Target="../slideLayouts/slideLayout657.xml"/><Relationship Id="rId35" Type="http://schemas.openxmlformats.org/officeDocument/2006/relationships/slideLayout" Target="../slideLayouts/slideLayout662.xml"/><Relationship Id="rId56" Type="http://schemas.openxmlformats.org/officeDocument/2006/relationships/slideLayout" Target="../slideLayouts/slideLayout683.xml"/><Relationship Id="rId77" Type="http://schemas.openxmlformats.org/officeDocument/2006/relationships/slideLayout" Target="../slideLayouts/slideLayout704.xml"/><Relationship Id="rId100" Type="http://schemas.openxmlformats.org/officeDocument/2006/relationships/slideLayout" Target="../slideLayouts/slideLayout727.xml"/><Relationship Id="rId105" Type="http://schemas.openxmlformats.org/officeDocument/2006/relationships/slideLayout" Target="../slideLayouts/slideLayout732.xml"/><Relationship Id="rId8" Type="http://schemas.openxmlformats.org/officeDocument/2006/relationships/slideLayout" Target="../slideLayouts/slideLayout635.xml"/><Relationship Id="rId51" Type="http://schemas.openxmlformats.org/officeDocument/2006/relationships/slideLayout" Target="../slideLayouts/slideLayout678.xml"/><Relationship Id="rId72" Type="http://schemas.openxmlformats.org/officeDocument/2006/relationships/slideLayout" Target="../slideLayouts/slideLayout699.xml"/><Relationship Id="rId93" Type="http://schemas.openxmlformats.org/officeDocument/2006/relationships/slideLayout" Target="../slideLayouts/slideLayout720.xml"/><Relationship Id="rId98" Type="http://schemas.openxmlformats.org/officeDocument/2006/relationships/slideLayout" Target="../slideLayouts/slideLayout725.xml"/><Relationship Id="rId3" Type="http://schemas.openxmlformats.org/officeDocument/2006/relationships/slideLayout" Target="../slideLayouts/slideLayout630.xml"/><Relationship Id="rId25" Type="http://schemas.openxmlformats.org/officeDocument/2006/relationships/slideLayout" Target="../slideLayouts/slideLayout652.xml"/><Relationship Id="rId46" Type="http://schemas.openxmlformats.org/officeDocument/2006/relationships/slideLayout" Target="../slideLayouts/slideLayout673.xml"/><Relationship Id="rId67" Type="http://schemas.openxmlformats.org/officeDocument/2006/relationships/slideLayout" Target="../slideLayouts/slideLayout694.xml"/><Relationship Id="rId116" Type="http://schemas.openxmlformats.org/officeDocument/2006/relationships/slideLayout" Target="../slideLayouts/slideLayout743.xml"/><Relationship Id="rId20" Type="http://schemas.openxmlformats.org/officeDocument/2006/relationships/slideLayout" Target="../slideLayouts/slideLayout647.xml"/><Relationship Id="rId41" Type="http://schemas.openxmlformats.org/officeDocument/2006/relationships/slideLayout" Target="../slideLayouts/slideLayout668.xml"/><Relationship Id="rId62" Type="http://schemas.openxmlformats.org/officeDocument/2006/relationships/slideLayout" Target="../slideLayouts/slideLayout689.xml"/><Relationship Id="rId83" Type="http://schemas.openxmlformats.org/officeDocument/2006/relationships/slideLayout" Target="../slideLayouts/slideLayout710.xml"/><Relationship Id="rId88" Type="http://schemas.openxmlformats.org/officeDocument/2006/relationships/slideLayout" Target="../slideLayouts/slideLayout715.xml"/><Relationship Id="rId111" Type="http://schemas.openxmlformats.org/officeDocument/2006/relationships/slideLayout" Target="../slideLayouts/slideLayout738.xml"/><Relationship Id="rId15" Type="http://schemas.openxmlformats.org/officeDocument/2006/relationships/slideLayout" Target="../slideLayouts/slideLayout642.xml"/><Relationship Id="rId36" Type="http://schemas.openxmlformats.org/officeDocument/2006/relationships/slideLayout" Target="../slideLayouts/slideLayout663.xml"/><Relationship Id="rId57" Type="http://schemas.openxmlformats.org/officeDocument/2006/relationships/slideLayout" Target="../slideLayouts/slideLayout684.xml"/><Relationship Id="rId106" Type="http://schemas.openxmlformats.org/officeDocument/2006/relationships/slideLayout" Target="../slideLayouts/slideLayout733.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772.xml"/><Relationship Id="rId21" Type="http://schemas.openxmlformats.org/officeDocument/2006/relationships/slideLayout" Target="../slideLayouts/slideLayout767.xml"/><Relationship Id="rId42" Type="http://schemas.openxmlformats.org/officeDocument/2006/relationships/slideLayout" Target="../slideLayouts/slideLayout788.xml"/><Relationship Id="rId47" Type="http://schemas.openxmlformats.org/officeDocument/2006/relationships/slideLayout" Target="../slideLayouts/slideLayout793.xml"/><Relationship Id="rId63" Type="http://schemas.openxmlformats.org/officeDocument/2006/relationships/slideLayout" Target="../slideLayouts/slideLayout809.xml"/><Relationship Id="rId68" Type="http://schemas.openxmlformats.org/officeDocument/2006/relationships/slideLayout" Target="../slideLayouts/slideLayout814.xml"/><Relationship Id="rId84" Type="http://schemas.openxmlformats.org/officeDocument/2006/relationships/slideLayout" Target="../slideLayouts/slideLayout830.xml"/><Relationship Id="rId89" Type="http://schemas.openxmlformats.org/officeDocument/2006/relationships/slideLayout" Target="../slideLayouts/slideLayout835.xml"/><Relationship Id="rId112" Type="http://schemas.openxmlformats.org/officeDocument/2006/relationships/theme" Target="../theme/theme8.xml"/><Relationship Id="rId16" Type="http://schemas.openxmlformats.org/officeDocument/2006/relationships/slideLayout" Target="../slideLayouts/slideLayout762.xml"/><Relationship Id="rId107" Type="http://schemas.openxmlformats.org/officeDocument/2006/relationships/slideLayout" Target="../slideLayouts/slideLayout853.xml"/><Relationship Id="rId11" Type="http://schemas.openxmlformats.org/officeDocument/2006/relationships/slideLayout" Target="../slideLayouts/slideLayout757.xml"/><Relationship Id="rId32" Type="http://schemas.openxmlformats.org/officeDocument/2006/relationships/slideLayout" Target="../slideLayouts/slideLayout778.xml"/><Relationship Id="rId37" Type="http://schemas.openxmlformats.org/officeDocument/2006/relationships/slideLayout" Target="../slideLayouts/slideLayout783.xml"/><Relationship Id="rId53" Type="http://schemas.openxmlformats.org/officeDocument/2006/relationships/slideLayout" Target="../slideLayouts/slideLayout799.xml"/><Relationship Id="rId58" Type="http://schemas.openxmlformats.org/officeDocument/2006/relationships/slideLayout" Target="../slideLayouts/slideLayout804.xml"/><Relationship Id="rId74" Type="http://schemas.openxmlformats.org/officeDocument/2006/relationships/slideLayout" Target="../slideLayouts/slideLayout820.xml"/><Relationship Id="rId79" Type="http://schemas.openxmlformats.org/officeDocument/2006/relationships/slideLayout" Target="../slideLayouts/slideLayout825.xml"/><Relationship Id="rId102" Type="http://schemas.openxmlformats.org/officeDocument/2006/relationships/slideLayout" Target="../slideLayouts/slideLayout848.xml"/><Relationship Id="rId5" Type="http://schemas.openxmlformats.org/officeDocument/2006/relationships/slideLayout" Target="../slideLayouts/slideLayout751.xml"/><Relationship Id="rId90" Type="http://schemas.openxmlformats.org/officeDocument/2006/relationships/slideLayout" Target="../slideLayouts/slideLayout836.xml"/><Relationship Id="rId95" Type="http://schemas.openxmlformats.org/officeDocument/2006/relationships/slideLayout" Target="../slideLayouts/slideLayout841.xml"/><Relationship Id="rId22" Type="http://schemas.openxmlformats.org/officeDocument/2006/relationships/slideLayout" Target="../slideLayouts/slideLayout768.xml"/><Relationship Id="rId27" Type="http://schemas.openxmlformats.org/officeDocument/2006/relationships/slideLayout" Target="../slideLayouts/slideLayout773.xml"/><Relationship Id="rId43" Type="http://schemas.openxmlformats.org/officeDocument/2006/relationships/slideLayout" Target="../slideLayouts/slideLayout789.xml"/><Relationship Id="rId48" Type="http://schemas.openxmlformats.org/officeDocument/2006/relationships/slideLayout" Target="../slideLayouts/slideLayout794.xml"/><Relationship Id="rId64" Type="http://schemas.openxmlformats.org/officeDocument/2006/relationships/slideLayout" Target="../slideLayouts/slideLayout810.xml"/><Relationship Id="rId69" Type="http://schemas.openxmlformats.org/officeDocument/2006/relationships/slideLayout" Target="../slideLayouts/slideLayout815.xml"/><Relationship Id="rId80" Type="http://schemas.openxmlformats.org/officeDocument/2006/relationships/slideLayout" Target="../slideLayouts/slideLayout826.xml"/><Relationship Id="rId85" Type="http://schemas.openxmlformats.org/officeDocument/2006/relationships/slideLayout" Target="../slideLayouts/slideLayout831.xml"/><Relationship Id="rId12" Type="http://schemas.openxmlformats.org/officeDocument/2006/relationships/slideLayout" Target="../slideLayouts/slideLayout758.xml"/><Relationship Id="rId17" Type="http://schemas.openxmlformats.org/officeDocument/2006/relationships/slideLayout" Target="../slideLayouts/slideLayout763.xml"/><Relationship Id="rId33" Type="http://schemas.openxmlformats.org/officeDocument/2006/relationships/slideLayout" Target="../slideLayouts/slideLayout779.xml"/><Relationship Id="rId38" Type="http://schemas.openxmlformats.org/officeDocument/2006/relationships/slideLayout" Target="../slideLayouts/slideLayout784.xml"/><Relationship Id="rId59" Type="http://schemas.openxmlformats.org/officeDocument/2006/relationships/slideLayout" Target="../slideLayouts/slideLayout805.xml"/><Relationship Id="rId103" Type="http://schemas.openxmlformats.org/officeDocument/2006/relationships/slideLayout" Target="../slideLayouts/slideLayout849.xml"/><Relationship Id="rId108" Type="http://schemas.openxmlformats.org/officeDocument/2006/relationships/slideLayout" Target="../slideLayouts/slideLayout854.xml"/><Relationship Id="rId54" Type="http://schemas.openxmlformats.org/officeDocument/2006/relationships/slideLayout" Target="../slideLayouts/slideLayout800.xml"/><Relationship Id="rId70" Type="http://schemas.openxmlformats.org/officeDocument/2006/relationships/slideLayout" Target="../slideLayouts/slideLayout816.xml"/><Relationship Id="rId75" Type="http://schemas.openxmlformats.org/officeDocument/2006/relationships/slideLayout" Target="../slideLayouts/slideLayout821.xml"/><Relationship Id="rId91" Type="http://schemas.openxmlformats.org/officeDocument/2006/relationships/slideLayout" Target="../slideLayouts/slideLayout837.xml"/><Relationship Id="rId96" Type="http://schemas.openxmlformats.org/officeDocument/2006/relationships/slideLayout" Target="../slideLayouts/slideLayout842.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5" Type="http://schemas.openxmlformats.org/officeDocument/2006/relationships/slideLayout" Target="../slideLayouts/slideLayout761.xml"/><Relationship Id="rId23" Type="http://schemas.openxmlformats.org/officeDocument/2006/relationships/slideLayout" Target="../slideLayouts/slideLayout769.xml"/><Relationship Id="rId28" Type="http://schemas.openxmlformats.org/officeDocument/2006/relationships/slideLayout" Target="../slideLayouts/slideLayout774.xml"/><Relationship Id="rId36" Type="http://schemas.openxmlformats.org/officeDocument/2006/relationships/slideLayout" Target="../slideLayouts/slideLayout782.xml"/><Relationship Id="rId49" Type="http://schemas.openxmlformats.org/officeDocument/2006/relationships/slideLayout" Target="../slideLayouts/slideLayout795.xml"/><Relationship Id="rId57" Type="http://schemas.openxmlformats.org/officeDocument/2006/relationships/slideLayout" Target="../slideLayouts/slideLayout803.xml"/><Relationship Id="rId106" Type="http://schemas.openxmlformats.org/officeDocument/2006/relationships/slideLayout" Target="../slideLayouts/slideLayout852.xml"/><Relationship Id="rId10" Type="http://schemas.openxmlformats.org/officeDocument/2006/relationships/slideLayout" Target="../slideLayouts/slideLayout756.xml"/><Relationship Id="rId31" Type="http://schemas.openxmlformats.org/officeDocument/2006/relationships/slideLayout" Target="../slideLayouts/slideLayout777.xml"/><Relationship Id="rId44" Type="http://schemas.openxmlformats.org/officeDocument/2006/relationships/slideLayout" Target="../slideLayouts/slideLayout790.xml"/><Relationship Id="rId52" Type="http://schemas.openxmlformats.org/officeDocument/2006/relationships/slideLayout" Target="../slideLayouts/slideLayout798.xml"/><Relationship Id="rId60" Type="http://schemas.openxmlformats.org/officeDocument/2006/relationships/slideLayout" Target="../slideLayouts/slideLayout806.xml"/><Relationship Id="rId65" Type="http://schemas.openxmlformats.org/officeDocument/2006/relationships/slideLayout" Target="../slideLayouts/slideLayout811.xml"/><Relationship Id="rId73" Type="http://schemas.openxmlformats.org/officeDocument/2006/relationships/slideLayout" Target="../slideLayouts/slideLayout819.xml"/><Relationship Id="rId78" Type="http://schemas.openxmlformats.org/officeDocument/2006/relationships/slideLayout" Target="../slideLayouts/slideLayout824.xml"/><Relationship Id="rId81" Type="http://schemas.openxmlformats.org/officeDocument/2006/relationships/slideLayout" Target="../slideLayouts/slideLayout827.xml"/><Relationship Id="rId86" Type="http://schemas.openxmlformats.org/officeDocument/2006/relationships/slideLayout" Target="../slideLayouts/slideLayout832.xml"/><Relationship Id="rId94" Type="http://schemas.openxmlformats.org/officeDocument/2006/relationships/slideLayout" Target="../slideLayouts/slideLayout840.xml"/><Relationship Id="rId99" Type="http://schemas.openxmlformats.org/officeDocument/2006/relationships/slideLayout" Target="../slideLayouts/slideLayout845.xml"/><Relationship Id="rId101" Type="http://schemas.openxmlformats.org/officeDocument/2006/relationships/slideLayout" Target="../slideLayouts/slideLayout847.xml"/><Relationship Id="rId4" Type="http://schemas.openxmlformats.org/officeDocument/2006/relationships/slideLayout" Target="../slideLayouts/slideLayout750.xml"/><Relationship Id="rId9" Type="http://schemas.openxmlformats.org/officeDocument/2006/relationships/slideLayout" Target="../slideLayouts/slideLayout755.xml"/><Relationship Id="rId13" Type="http://schemas.openxmlformats.org/officeDocument/2006/relationships/slideLayout" Target="../slideLayouts/slideLayout759.xml"/><Relationship Id="rId18" Type="http://schemas.openxmlformats.org/officeDocument/2006/relationships/slideLayout" Target="../slideLayouts/slideLayout764.xml"/><Relationship Id="rId39" Type="http://schemas.openxmlformats.org/officeDocument/2006/relationships/slideLayout" Target="../slideLayouts/slideLayout785.xml"/><Relationship Id="rId109" Type="http://schemas.openxmlformats.org/officeDocument/2006/relationships/slideLayout" Target="../slideLayouts/slideLayout855.xml"/><Relationship Id="rId34" Type="http://schemas.openxmlformats.org/officeDocument/2006/relationships/slideLayout" Target="../slideLayouts/slideLayout780.xml"/><Relationship Id="rId50" Type="http://schemas.openxmlformats.org/officeDocument/2006/relationships/slideLayout" Target="../slideLayouts/slideLayout796.xml"/><Relationship Id="rId55" Type="http://schemas.openxmlformats.org/officeDocument/2006/relationships/slideLayout" Target="../slideLayouts/slideLayout801.xml"/><Relationship Id="rId76" Type="http://schemas.openxmlformats.org/officeDocument/2006/relationships/slideLayout" Target="../slideLayouts/slideLayout822.xml"/><Relationship Id="rId97" Type="http://schemas.openxmlformats.org/officeDocument/2006/relationships/slideLayout" Target="../slideLayouts/slideLayout843.xml"/><Relationship Id="rId104" Type="http://schemas.openxmlformats.org/officeDocument/2006/relationships/slideLayout" Target="../slideLayouts/slideLayout850.xml"/><Relationship Id="rId7" Type="http://schemas.openxmlformats.org/officeDocument/2006/relationships/slideLayout" Target="../slideLayouts/slideLayout753.xml"/><Relationship Id="rId71" Type="http://schemas.openxmlformats.org/officeDocument/2006/relationships/slideLayout" Target="../slideLayouts/slideLayout817.xml"/><Relationship Id="rId92" Type="http://schemas.openxmlformats.org/officeDocument/2006/relationships/slideLayout" Target="../slideLayouts/slideLayout838.xml"/><Relationship Id="rId2" Type="http://schemas.openxmlformats.org/officeDocument/2006/relationships/slideLayout" Target="../slideLayouts/slideLayout748.xml"/><Relationship Id="rId29" Type="http://schemas.openxmlformats.org/officeDocument/2006/relationships/slideLayout" Target="../slideLayouts/slideLayout775.xml"/><Relationship Id="rId24" Type="http://schemas.openxmlformats.org/officeDocument/2006/relationships/slideLayout" Target="../slideLayouts/slideLayout770.xml"/><Relationship Id="rId40" Type="http://schemas.openxmlformats.org/officeDocument/2006/relationships/slideLayout" Target="../slideLayouts/slideLayout786.xml"/><Relationship Id="rId45" Type="http://schemas.openxmlformats.org/officeDocument/2006/relationships/slideLayout" Target="../slideLayouts/slideLayout791.xml"/><Relationship Id="rId66" Type="http://schemas.openxmlformats.org/officeDocument/2006/relationships/slideLayout" Target="../slideLayouts/slideLayout812.xml"/><Relationship Id="rId87" Type="http://schemas.openxmlformats.org/officeDocument/2006/relationships/slideLayout" Target="../slideLayouts/slideLayout833.xml"/><Relationship Id="rId110" Type="http://schemas.openxmlformats.org/officeDocument/2006/relationships/slideLayout" Target="../slideLayouts/slideLayout856.xml"/><Relationship Id="rId61" Type="http://schemas.openxmlformats.org/officeDocument/2006/relationships/slideLayout" Target="../slideLayouts/slideLayout807.xml"/><Relationship Id="rId82" Type="http://schemas.openxmlformats.org/officeDocument/2006/relationships/slideLayout" Target="../slideLayouts/slideLayout828.xml"/><Relationship Id="rId19" Type="http://schemas.openxmlformats.org/officeDocument/2006/relationships/slideLayout" Target="../slideLayouts/slideLayout765.xml"/><Relationship Id="rId14" Type="http://schemas.openxmlformats.org/officeDocument/2006/relationships/slideLayout" Target="../slideLayouts/slideLayout760.xml"/><Relationship Id="rId30" Type="http://schemas.openxmlformats.org/officeDocument/2006/relationships/slideLayout" Target="../slideLayouts/slideLayout776.xml"/><Relationship Id="rId35" Type="http://schemas.openxmlformats.org/officeDocument/2006/relationships/slideLayout" Target="../slideLayouts/slideLayout781.xml"/><Relationship Id="rId56" Type="http://schemas.openxmlformats.org/officeDocument/2006/relationships/slideLayout" Target="../slideLayouts/slideLayout802.xml"/><Relationship Id="rId77" Type="http://schemas.openxmlformats.org/officeDocument/2006/relationships/slideLayout" Target="../slideLayouts/slideLayout823.xml"/><Relationship Id="rId100" Type="http://schemas.openxmlformats.org/officeDocument/2006/relationships/slideLayout" Target="../slideLayouts/slideLayout846.xml"/><Relationship Id="rId105" Type="http://schemas.openxmlformats.org/officeDocument/2006/relationships/slideLayout" Target="../slideLayouts/slideLayout851.xml"/><Relationship Id="rId8" Type="http://schemas.openxmlformats.org/officeDocument/2006/relationships/slideLayout" Target="../slideLayouts/slideLayout754.xml"/><Relationship Id="rId51" Type="http://schemas.openxmlformats.org/officeDocument/2006/relationships/slideLayout" Target="../slideLayouts/slideLayout797.xml"/><Relationship Id="rId72" Type="http://schemas.openxmlformats.org/officeDocument/2006/relationships/slideLayout" Target="../slideLayouts/slideLayout818.xml"/><Relationship Id="rId93" Type="http://schemas.openxmlformats.org/officeDocument/2006/relationships/slideLayout" Target="../slideLayouts/slideLayout839.xml"/><Relationship Id="rId98" Type="http://schemas.openxmlformats.org/officeDocument/2006/relationships/slideLayout" Target="../slideLayouts/slideLayout844.xml"/><Relationship Id="rId3" Type="http://schemas.openxmlformats.org/officeDocument/2006/relationships/slideLayout" Target="../slideLayouts/slideLayout749.xml"/><Relationship Id="rId25" Type="http://schemas.openxmlformats.org/officeDocument/2006/relationships/slideLayout" Target="../slideLayouts/slideLayout771.xml"/><Relationship Id="rId46" Type="http://schemas.openxmlformats.org/officeDocument/2006/relationships/slideLayout" Target="../slideLayouts/slideLayout792.xml"/><Relationship Id="rId67" Type="http://schemas.openxmlformats.org/officeDocument/2006/relationships/slideLayout" Target="../slideLayouts/slideLayout813.xml"/><Relationship Id="rId20" Type="http://schemas.openxmlformats.org/officeDocument/2006/relationships/slideLayout" Target="../slideLayouts/slideLayout766.xml"/><Relationship Id="rId41" Type="http://schemas.openxmlformats.org/officeDocument/2006/relationships/slideLayout" Target="../slideLayouts/slideLayout787.xml"/><Relationship Id="rId62" Type="http://schemas.openxmlformats.org/officeDocument/2006/relationships/slideLayout" Target="../slideLayouts/slideLayout808.xml"/><Relationship Id="rId83" Type="http://schemas.openxmlformats.org/officeDocument/2006/relationships/slideLayout" Target="../slideLayouts/slideLayout829.xml"/><Relationship Id="rId88" Type="http://schemas.openxmlformats.org/officeDocument/2006/relationships/slideLayout" Target="../slideLayouts/slideLayout834.xml"/><Relationship Id="rId111" Type="http://schemas.openxmlformats.org/officeDocument/2006/relationships/slideLayout" Target="../slideLayouts/slideLayout857.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883.xml"/><Relationship Id="rId21" Type="http://schemas.openxmlformats.org/officeDocument/2006/relationships/slideLayout" Target="../slideLayouts/slideLayout878.xml"/><Relationship Id="rId42" Type="http://schemas.openxmlformats.org/officeDocument/2006/relationships/slideLayout" Target="../slideLayouts/slideLayout899.xml"/><Relationship Id="rId47" Type="http://schemas.openxmlformats.org/officeDocument/2006/relationships/slideLayout" Target="../slideLayouts/slideLayout904.xml"/><Relationship Id="rId63" Type="http://schemas.openxmlformats.org/officeDocument/2006/relationships/slideLayout" Target="../slideLayouts/slideLayout920.xml"/><Relationship Id="rId68" Type="http://schemas.openxmlformats.org/officeDocument/2006/relationships/slideLayout" Target="../slideLayouts/slideLayout925.xml"/><Relationship Id="rId84" Type="http://schemas.openxmlformats.org/officeDocument/2006/relationships/slideLayout" Target="../slideLayouts/slideLayout941.xml"/><Relationship Id="rId89" Type="http://schemas.openxmlformats.org/officeDocument/2006/relationships/slideLayout" Target="../slideLayouts/slideLayout946.xml"/><Relationship Id="rId112" Type="http://schemas.openxmlformats.org/officeDocument/2006/relationships/theme" Target="../theme/theme9.xml"/><Relationship Id="rId16" Type="http://schemas.openxmlformats.org/officeDocument/2006/relationships/slideLayout" Target="../slideLayouts/slideLayout873.xml"/><Relationship Id="rId107" Type="http://schemas.openxmlformats.org/officeDocument/2006/relationships/slideLayout" Target="../slideLayouts/slideLayout964.xml"/><Relationship Id="rId11" Type="http://schemas.openxmlformats.org/officeDocument/2006/relationships/slideLayout" Target="../slideLayouts/slideLayout868.xml"/><Relationship Id="rId32" Type="http://schemas.openxmlformats.org/officeDocument/2006/relationships/slideLayout" Target="../slideLayouts/slideLayout889.xml"/><Relationship Id="rId37" Type="http://schemas.openxmlformats.org/officeDocument/2006/relationships/slideLayout" Target="../slideLayouts/slideLayout894.xml"/><Relationship Id="rId53" Type="http://schemas.openxmlformats.org/officeDocument/2006/relationships/slideLayout" Target="../slideLayouts/slideLayout910.xml"/><Relationship Id="rId58" Type="http://schemas.openxmlformats.org/officeDocument/2006/relationships/slideLayout" Target="../slideLayouts/slideLayout915.xml"/><Relationship Id="rId74" Type="http://schemas.openxmlformats.org/officeDocument/2006/relationships/slideLayout" Target="../slideLayouts/slideLayout931.xml"/><Relationship Id="rId79" Type="http://schemas.openxmlformats.org/officeDocument/2006/relationships/slideLayout" Target="../slideLayouts/slideLayout936.xml"/><Relationship Id="rId102" Type="http://schemas.openxmlformats.org/officeDocument/2006/relationships/slideLayout" Target="../slideLayouts/slideLayout959.xml"/><Relationship Id="rId5" Type="http://schemas.openxmlformats.org/officeDocument/2006/relationships/slideLayout" Target="../slideLayouts/slideLayout862.xml"/><Relationship Id="rId90" Type="http://schemas.openxmlformats.org/officeDocument/2006/relationships/slideLayout" Target="../slideLayouts/slideLayout947.xml"/><Relationship Id="rId95" Type="http://schemas.openxmlformats.org/officeDocument/2006/relationships/slideLayout" Target="../slideLayouts/slideLayout952.xml"/><Relationship Id="rId22" Type="http://schemas.openxmlformats.org/officeDocument/2006/relationships/slideLayout" Target="../slideLayouts/slideLayout879.xml"/><Relationship Id="rId27" Type="http://schemas.openxmlformats.org/officeDocument/2006/relationships/slideLayout" Target="../slideLayouts/slideLayout884.xml"/><Relationship Id="rId43" Type="http://schemas.openxmlformats.org/officeDocument/2006/relationships/slideLayout" Target="../slideLayouts/slideLayout900.xml"/><Relationship Id="rId48" Type="http://schemas.openxmlformats.org/officeDocument/2006/relationships/slideLayout" Target="../slideLayouts/slideLayout905.xml"/><Relationship Id="rId64" Type="http://schemas.openxmlformats.org/officeDocument/2006/relationships/slideLayout" Target="../slideLayouts/slideLayout921.xml"/><Relationship Id="rId69" Type="http://schemas.openxmlformats.org/officeDocument/2006/relationships/slideLayout" Target="../slideLayouts/slideLayout926.xml"/><Relationship Id="rId80" Type="http://schemas.openxmlformats.org/officeDocument/2006/relationships/slideLayout" Target="../slideLayouts/slideLayout937.xml"/><Relationship Id="rId85" Type="http://schemas.openxmlformats.org/officeDocument/2006/relationships/slideLayout" Target="../slideLayouts/slideLayout942.xml"/><Relationship Id="rId12" Type="http://schemas.openxmlformats.org/officeDocument/2006/relationships/slideLayout" Target="../slideLayouts/slideLayout869.xml"/><Relationship Id="rId17" Type="http://schemas.openxmlformats.org/officeDocument/2006/relationships/slideLayout" Target="../slideLayouts/slideLayout874.xml"/><Relationship Id="rId33" Type="http://schemas.openxmlformats.org/officeDocument/2006/relationships/slideLayout" Target="../slideLayouts/slideLayout890.xml"/><Relationship Id="rId38" Type="http://schemas.openxmlformats.org/officeDocument/2006/relationships/slideLayout" Target="../slideLayouts/slideLayout895.xml"/><Relationship Id="rId59" Type="http://schemas.openxmlformats.org/officeDocument/2006/relationships/slideLayout" Target="../slideLayouts/slideLayout916.xml"/><Relationship Id="rId103" Type="http://schemas.openxmlformats.org/officeDocument/2006/relationships/slideLayout" Target="../slideLayouts/slideLayout960.xml"/><Relationship Id="rId108" Type="http://schemas.openxmlformats.org/officeDocument/2006/relationships/slideLayout" Target="../slideLayouts/slideLayout965.xml"/><Relationship Id="rId54" Type="http://schemas.openxmlformats.org/officeDocument/2006/relationships/slideLayout" Target="../slideLayouts/slideLayout911.xml"/><Relationship Id="rId70" Type="http://schemas.openxmlformats.org/officeDocument/2006/relationships/slideLayout" Target="../slideLayouts/slideLayout927.xml"/><Relationship Id="rId75" Type="http://schemas.openxmlformats.org/officeDocument/2006/relationships/slideLayout" Target="../slideLayouts/slideLayout932.xml"/><Relationship Id="rId91" Type="http://schemas.openxmlformats.org/officeDocument/2006/relationships/slideLayout" Target="../slideLayouts/slideLayout948.xml"/><Relationship Id="rId96" Type="http://schemas.openxmlformats.org/officeDocument/2006/relationships/slideLayout" Target="../slideLayouts/slideLayout953.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5" Type="http://schemas.openxmlformats.org/officeDocument/2006/relationships/slideLayout" Target="../slideLayouts/slideLayout872.xml"/><Relationship Id="rId23" Type="http://schemas.openxmlformats.org/officeDocument/2006/relationships/slideLayout" Target="../slideLayouts/slideLayout880.xml"/><Relationship Id="rId28" Type="http://schemas.openxmlformats.org/officeDocument/2006/relationships/slideLayout" Target="../slideLayouts/slideLayout885.xml"/><Relationship Id="rId36" Type="http://schemas.openxmlformats.org/officeDocument/2006/relationships/slideLayout" Target="../slideLayouts/slideLayout893.xml"/><Relationship Id="rId49" Type="http://schemas.openxmlformats.org/officeDocument/2006/relationships/slideLayout" Target="../slideLayouts/slideLayout906.xml"/><Relationship Id="rId57" Type="http://schemas.openxmlformats.org/officeDocument/2006/relationships/slideLayout" Target="../slideLayouts/slideLayout914.xml"/><Relationship Id="rId106" Type="http://schemas.openxmlformats.org/officeDocument/2006/relationships/slideLayout" Target="../slideLayouts/slideLayout963.xml"/><Relationship Id="rId10" Type="http://schemas.openxmlformats.org/officeDocument/2006/relationships/slideLayout" Target="../slideLayouts/slideLayout867.xml"/><Relationship Id="rId31" Type="http://schemas.openxmlformats.org/officeDocument/2006/relationships/slideLayout" Target="../slideLayouts/slideLayout888.xml"/><Relationship Id="rId44" Type="http://schemas.openxmlformats.org/officeDocument/2006/relationships/slideLayout" Target="../slideLayouts/slideLayout901.xml"/><Relationship Id="rId52" Type="http://schemas.openxmlformats.org/officeDocument/2006/relationships/slideLayout" Target="../slideLayouts/slideLayout909.xml"/><Relationship Id="rId60" Type="http://schemas.openxmlformats.org/officeDocument/2006/relationships/slideLayout" Target="../slideLayouts/slideLayout917.xml"/><Relationship Id="rId65" Type="http://schemas.openxmlformats.org/officeDocument/2006/relationships/slideLayout" Target="../slideLayouts/slideLayout922.xml"/><Relationship Id="rId73" Type="http://schemas.openxmlformats.org/officeDocument/2006/relationships/slideLayout" Target="../slideLayouts/slideLayout930.xml"/><Relationship Id="rId78" Type="http://schemas.openxmlformats.org/officeDocument/2006/relationships/slideLayout" Target="../slideLayouts/slideLayout935.xml"/><Relationship Id="rId81" Type="http://schemas.openxmlformats.org/officeDocument/2006/relationships/slideLayout" Target="../slideLayouts/slideLayout938.xml"/><Relationship Id="rId86" Type="http://schemas.openxmlformats.org/officeDocument/2006/relationships/slideLayout" Target="../slideLayouts/slideLayout943.xml"/><Relationship Id="rId94" Type="http://schemas.openxmlformats.org/officeDocument/2006/relationships/slideLayout" Target="../slideLayouts/slideLayout951.xml"/><Relationship Id="rId99" Type="http://schemas.openxmlformats.org/officeDocument/2006/relationships/slideLayout" Target="../slideLayouts/slideLayout956.xml"/><Relationship Id="rId101" Type="http://schemas.openxmlformats.org/officeDocument/2006/relationships/slideLayout" Target="../slideLayouts/slideLayout958.xml"/><Relationship Id="rId4" Type="http://schemas.openxmlformats.org/officeDocument/2006/relationships/slideLayout" Target="../slideLayouts/slideLayout861.xml"/><Relationship Id="rId9" Type="http://schemas.openxmlformats.org/officeDocument/2006/relationships/slideLayout" Target="../slideLayouts/slideLayout866.xml"/><Relationship Id="rId13" Type="http://schemas.openxmlformats.org/officeDocument/2006/relationships/slideLayout" Target="../slideLayouts/slideLayout870.xml"/><Relationship Id="rId18" Type="http://schemas.openxmlformats.org/officeDocument/2006/relationships/slideLayout" Target="../slideLayouts/slideLayout875.xml"/><Relationship Id="rId39" Type="http://schemas.openxmlformats.org/officeDocument/2006/relationships/slideLayout" Target="../slideLayouts/slideLayout896.xml"/><Relationship Id="rId109" Type="http://schemas.openxmlformats.org/officeDocument/2006/relationships/slideLayout" Target="../slideLayouts/slideLayout966.xml"/><Relationship Id="rId34" Type="http://schemas.openxmlformats.org/officeDocument/2006/relationships/slideLayout" Target="../slideLayouts/slideLayout891.xml"/><Relationship Id="rId50" Type="http://schemas.openxmlformats.org/officeDocument/2006/relationships/slideLayout" Target="../slideLayouts/slideLayout907.xml"/><Relationship Id="rId55" Type="http://schemas.openxmlformats.org/officeDocument/2006/relationships/slideLayout" Target="../slideLayouts/slideLayout912.xml"/><Relationship Id="rId76" Type="http://schemas.openxmlformats.org/officeDocument/2006/relationships/slideLayout" Target="../slideLayouts/slideLayout933.xml"/><Relationship Id="rId97" Type="http://schemas.openxmlformats.org/officeDocument/2006/relationships/slideLayout" Target="../slideLayouts/slideLayout954.xml"/><Relationship Id="rId104" Type="http://schemas.openxmlformats.org/officeDocument/2006/relationships/slideLayout" Target="../slideLayouts/slideLayout961.xml"/><Relationship Id="rId7" Type="http://schemas.openxmlformats.org/officeDocument/2006/relationships/slideLayout" Target="../slideLayouts/slideLayout864.xml"/><Relationship Id="rId71" Type="http://schemas.openxmlformats.org/officeDocument/2006/relationships/slideLayout" Target="../slideLayouts/slideLayout928.xml"/><Relationship Id="rId92" Type="http://schemas.openxmlformats.org/officeDocument/2006/relationships/slideLayout" Target="../slideLayouts/slideLayout949.xml"/><Relationship Id="rId2" Type="http://schemas.openxmlformats.org/officeDocument/2006/relationships/slideLayout" Target="../slideLayouts/slideLayout859.xml"/><Relationship Id="rId29" Type="http://schemas.openxmlformats.org/officeDocument/2006/relationships/slideLayout" Target="../slideLayouts/slideLayout886.xml"/><Relationship Id="rId24" Type="http://schemas.openxmlformats.org/officeDocument/2006/relationships/slideLayout" Target="../slideLayouts/slideLayout881.xml"/><Relationship Id="rId40" Type="http://schemas.openxmlformats.org/officeDocument/2006/relationships/slideLayout" Target="../slideLayouts/slideLayout897.xml"/><Relationship Id="rId45" Type="http://schemas.openxmlformats.org/officeDocument/2006/relationships/slideLayout" Target="../slideLayouts/slideLayout902.xml"/><Relationship Id="rId66" Type="http://schemas.openxmlformats.org/officeDocument/2006/relationships/slideLayout" Target="../slideLayouts/slideLayout923.xml"/><Relationship Id="rId87" Type="http://schemas.openxmlformats.org/officeDocument/2006/relationships/slideLayout" Target="../slideLayouts/slideLayout944.xml"/><Relationship Id="rId110" Type="http://schemas.openxmlformats.org/officeDocument/2006/relationships/slideLayout" Target="../slideLayouts/slideLayout967.xml"/><Relationship Id="rId61" Type="http://schemas.openxmlformats.org/officeDocument/2006/relationships/slideLayout" Target="../slideLayouts/slideLayout918.xml"/><Relationship Id="rId82" Type="http://schemas.openxmlformats.org/officeDocument/2006/relationships/slideLayout" Target="../slideLayouts/slideLayout939.xml"/><Relationship Id="rId19" Type="http://schemas.openxmlformats.org/officeDocument/2006/relationships/slideLayout" Target="../slideLayouts/slideLayout876.xml"/><Relationship Id="rId14" Type="http://schemas.openxmlformats.org/officeDocument/2006/relationships/slideLayout" Target="../slideLayouts/slideLayout871.xml"/><Relationship Id="rId30" Type="http://schemas.openxmlformats.org/officeDocument/2006/relationships/slideLayout" Target="../slideLayouts/slideLayout887.xml"/><Relationship Id="rId35" Type="http://schemas.openxmlformats.org/officeDocument/2006/relationships/slideLayout" Target="../slideLayouts/slideLayout892.xml"/><Relationship Id="rId56" Type="http://schemas.openxmlformats.org/officeDocument/2006/relationships/slideLayout" Target="../slideLayouts/slideLayout913.xml"/><Relationship Id="rId77" Type="http://schemas.openxmlformats.org/officeDocument/2006/relationships/slideLayout" Target="../slideLayouts/slideLayout934.xml"/><Relationship Id="rId100" Type="http://schemas.openxmlformats.org/officeDocument/2006/relationships/slideLayout" Target="../slideLayouts/slideLayout957.xml"/><Relationship Id="rId105" Type="http://schemas.openxmlformats.org/officeDocument/2006/relationships/slideLayout" Target="../slideLayouts/slideLayout962.xml"/><Relationship Id="rId8" Type="http://schemas.openxmlformats.org/officeDocument/2006/relationships/slideLayout" Target="../slideLayouts/slideLayout865.xml"/><Relationship Id="rId51" Type="http://schemas.openxmlformats.org/officeDocument/2006/relationships/slideLayout" Target="../slideLayouts/slideLayout908.xml"/><Relationship Id="rId72" Type="http://schemas.openxmlformats.org/officeDocument/2006/relationships/slideLayout" Target="../slideLayouts/slideLayout929.xml"/><Relationship Id="rId93" Type="http://schemas.openxmlformats.org/officeDocument/2006/relationships/slideLayout" Target="../slideLayouts/slideLayout950.xml"/><Relationship Id="rId98" Type="http://schemas.openxmlformats.org/officeDocument/2006/relationships/slideLayout" Target="../slideLayouts/slideLayout955.xml"/><Relationship Id="rId3" Type="http://schemas.openxmlformats.org/officeDocument/2006/relationships/slideLayout" Target="../slideLayouts/slideLayout860.xml"/><Relationship Id="rId25" Type="http://schemas.openxmlformats.org/officeDocument/2006/relationships/slideLayout" Target="../slideLayouts/slideLayout882.xml"/><Relationship Id="rId46" Type="http://schemas.openxmlformats.org/officeDocument/2006/relationships/slideLayout" Target="../slideLayouts/slideLayout903.xml"/><Relationship Id="rId67" Type="http://schemas.openxmlformats.org/officeDocument/2006/relationships/slideLayout" Target="../slideLayouts/slideLayout924.xml"/><Relationship Id="rId20" Type="http://schemas.openxmlformats.org/officeDocument/2006/relationships/slideLayout" Target="../slideLayouts/slideLayout877.xml"/><Relationship Id="rId41" Type="http://schemas.openxmlformats.org/officeDocument/2006/relationships/slideLayout" Target="../slideLayouts/slideLayout898.xml"/><Relationship Id="rId62" Type="http://schemas.openxmlformats.org/officeDocument/2006/relationships/slideLayout" Target="../slideLayouts/slideLayout919.xml"/><Relationship Id="rId83" Type="http://schemas.openxmlformats.org/officeDocument/2006/relationships/slideLayout" Target="../slideLayouts/slideLayout940.xml"/><Relationship Id="rId88" Type="http://schemas.openxmlformats.org/officeDocument/2006/relationships/slideLayout" Target="../slideLayouts/slideLayout945.xml"/><Relationship Id="rId111" Type="http://schemas.openxmlformats.org/officeDocument/2006/relationships/slideLayout" Target="../slideLayouts/slideLayout9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6338"/>
        <p:cNvGrpSpPr/>
        <p:nvPr/>
      </p:nvGrpSpPr>
      <p:grpSpPr>
        <a:xfrm>
          <a:off x="0" y="0"/>
          <a:ext cx="0" cy="0"/>
          <a:chOff x="0" y="0"/>
          <a:chExt cx="0" cy="0"/>
        </a:xfrm>
      </p:grpSpPr>
      <p:sp>
        <p:nvSpPr>
          <p:cNvPr id="6339" name="Google Shape;6339;p979"/>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6340" name="Google Shape;6340;p979"/>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6341" name="Google Shape;6341;p979"/>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 id="2147484627" r:id="rId11"/>
    <p:sldLayoutId id="2147484628" r:id="rId12"/>
    <p:sldLayoutId id="2147484629" r:id="rId13"/>
    <p:sldLayoutId id="2147484630" r:id="rId14"/>
    <p:sldLayoutId id="2147484631" r:id="rId15"/>
    <p:sldLayoutId id="2147484632" r:id="rId16"/>
    <p:sldLayoutId id="2147484633" r:id="rId17"/>
    <p:sldLayoutId id="2147484634" r:id="rId18"/>
    <p:sldLayoutId id="2147484635" r:id="rId19"/>
    <p:sldLayoutId id="2147484636" r:id="rId20"/>
    <p:sldLayoutId id="2147484637" r:id="rId21"/>
    <p:sldLayoutId id="2147484638" r:id="rId22"/>
    <p:sldLayoutId id="2147484639" r:id="rId23"/>
    <p:sldLayoutId id="2147484640" r:id="rId24"/>
    <p:sldLayoutId id="2147484641" r:id="rId25"/>
    <p:sldLayoutId id="2147484642" r:id="rId26"/>
    <p:sldLayoutId id="2147484643" r:id="rId27"/>
    <p:sldLayoutId id="2147484644" r:id="rId28"/>
    <p:sldLayoutId id="2147484645" r:id="rId29"/>
    <p:sldLayoutId id="2147484646" r:id="rId30"/>
    <p:sldLayoutId id="2147484647" r:id="rId31"/>
    <p:sldLayoutId id="2147484648" r:id="rId32"/>
    <p:sldLayoutId id="2147484649" r:id="rId33"/>
    <p:sldLayoutId id="2147484650" r:id="rId34"/>
    <p:sldLayoutId id="2147484651" r:id="rId35"/>
    <p:sldLayoutId id="2147484652" r:id="rId36"/>
    <p:sldLayoutId id="2147484653" r:id="rId37"/>
    <p:sldLayoutId id="2147484654" r:id="rId38"/>
    <p:sldLayoutId id="2147484655" r:id="rId39"/>
    <p:sldLayoutId id="2147484656" r:id="rId40"/>
    <p:sldLayoutId id="2147484657" r:id="rId41"/>
    <p:sldLayoutId id="2147484658" r:id="rId42"/>
    <p:sldLayoutId id="2147484659" r:id="rId43"/>
    <p:sldLayoutId id="2147484660" r:id="rId44"/>
    <p:sldLayoutId id="2147484661" r:id="rId45"/>
    <p:sldLayoutId id="2147484662" r:id="rId46"/>
    <p:sldLayoutId id="2147484663" r:id="rId47"/>
    <p:sldLayoutId id="2147484664" r:id="rId48"/>
    <p:sldLayoutId id="2147484665" r:id="rId49"/>
    <p:sldLayoutId id="2147484666" r:id="rId50"/>
    <p:sldLayoutId id="2147484667" r:id="rId51"/>
    <p:sldLayoutId id="2147484668" r:id="rId52"/>
    <p:sldLayoutId id="2147484669" r:id="rId53"/>
    <p:sldLayoutId id="2147484670" r:id="rId54"/>
    <p:sldLayoutId id="2147484671" r:id="rId55"/>
    <p:sldLayoutId id="2147484672" r:id="rId56"/>
    <p:sldLayoutId id="2147484673" r:id="rId57"/>
    <p:sldLayoutId id="2147484674" r:id="rId58"/>
    <p:sldLayoutId id="2147484675" r:id="rId59"/>
    <p:sldLayoutId id="2147484676" r:id="rId60"/>
    <p:sldLayoutId id="2147484677" r:id="rId61"/>
    <p:sldLayoutId id="2147484678" r:id="rId62"/>
    <p:sldLayoutId id="2147484679" r:id="rId63"/>
    <p:sldLayoutId id="2147484680" r:id="rId64"/>
    <p:sldLayoutId id="2147484681" r:id="rId65"/>
    <p:sldLayoutId id="2147484682" r:id="rId66"/>
    <p:sldLayoutId id="2147484683" r:id="rId67"/>
    <p:sldLayoutId id="2147484684" r:id="rId68"/>
    <p:sldLayoutId id="2147484685" r:id="rId69"/>
    <p:sldLayoutId id="2147484686" r:id="rId70"/>
    <p:sldLayoutId id="2147484687" r:id="rId71"/>
    <p:sldLayoutId id="2147484688" r:id="rId72"/>
    <p:sldLayoutId id="2147484689" r:id="rId73"/>
    <p:sldLayoutId id="2147484690" r:id="rId74"/>
    <p:sldLayoutId id="2147484691" r:id="rId75"/>
    <p:sldLayoutId id="2147484692" r:id="rId76"/>
    <p:sldLayoutId id="2147484693" r:id="rId77"/>
    <p:sldLayoutId id="2147484694" r:id="rId78"/>
    <p:sldLayoutId id="2147484695" r:id="rId79"/>
    <p:sldLayoutId id="2147484696" r:id="rId80"/>
    <p:sldLayoutId id="2147484697" r:id="rId81"/>
    <p:sldLayoutId id="2147484698" r:id="rId82"/>
    <p:sldLayoutId id="2147484699" r:id="rId83"/>
    <p:sldLayoutId id="2147484700" r:id="rId84"/>
    <p:sldLayoutId id="2147484701" r:id="rId85"/>
    <p:sldLayoutId id="2147484702" r:id="rId86"/>
    <p:sldLayoutId id="2147484703" r:id="rId87"/>
    <p:sldLayoutId id="2147484704" r:id="rId88"/>
    <p:sldLayoutId id="2147484705" r:id="rId89"/>
    <p:sldLayoutId id="2147484706" r:id="rId90"/>
    <p:sldLayoutId id="2147484707" r:id="rId91"/>
    <p:sldLayoutId id="2147484708" r:id="rId92"/>
    <p:sldLayoutId id="2147484709" r:id="rId93"/>
    <p:sldLayoutId id="2147484710" r:id="rId94"/>
    <p:sldLayoutId id="2147484711" r:id="rId95"/>
    <p:sldLayoutId id="2147484712" r:id="rId96"/>
    <p:sldLayoutId id="2147484713" r:id="rId97"/>
    <p:sldLayoutId id="2147484714" r:id="rId98"/>
    <p:sldLayoutId id="2147484715" r:id="rId99"/>
    <p:sldLayoutId id="2147484716" r:id="rId100"/>
    <p:sldLayoutId id="2147484717" r:id="rId101"/>
    <p:sldLayoutId id="2147484718" r:id="rId102"/>
    <p:sldLayoutId id="2147484719" r:id="rId10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1767DA"/>
        </a:solidFill>
        <a:effectLst/>
      </p:bgPr>
    </p:bg>
    <p:spTree>
      <p:nvGrpSpPr>
        <p:cNvPr id="1" name="Shape 6986"/>
        <p:cNvGrpSpPr/>
        <p:nvPr/>
      </p:nvGrpSpPr>
      <p:grpSpPr>
        <a:xfrm>
          <a:off x="0" y="0"/>
          <a:ext cx="0" cy="0"/>
          <a:chOff x="0" y="0"/>
          <a:chExt cx="0" cy="0"/>
        </a:xfrm>
      </p:grpSpPr>
      <p:pic>
        <p:nvPicPr>
          <p:cNvPr id="6987" name="Google Shape;6987;p1083" descr="Brand=Atlassian, Type=logo, Appearance=inverse.png"/>
          <p:cNvPicPr preferRelativeResize="0"/>
          <p:nvPr/>
        </p:nvPicPr>
        <p:blipFill rotWithShape="1">
          <a:blip r:embed="rId142">
            <a:alphaModFix/>
          </a:blip>
          <a:srcRect/>
          <a:stretch/>
        </p:blipFill>
        <p:spPr>
          <a:xfrm>
            <a:off x="2409591" y="-2140803"/>
            <a:ext cx="1343025" cy="228600"/>
          </a:xfrm>
          <a:prstGeom prst="rect">
            <a:avLst/>
          </a:prstGeom>
          <a:noFill/>
          <a:ln>
            <a:noFill/>
          </a:ln>
        </p:spPr>
      </p:pic>
      <p:pic>
        <p:nvPicPr>
          <p:cNvPr id="6988" name="Google Shape;6988;p1083" descr="Atlassian Presentation Template FY24.001.jpeg"/>
          <p:cNvPicPr preferRelativeResize="0"/>
          <p:nvPr/>
        </p:nvPicPr>
        <p:blipFill rotWithShape="1">
          <a:blip r:embed="rId143">
            <a:alphaModFix/>
          </a:blip>
          <a:srcRect/>
          <a:stretch/>
        </p:blipFill>
        <p:spPr>
          <a:xfrm>
            <a:off x="0" y="0"/>
            <a:ext cx="9144000" cy="5143500"/>
          </a:xfrm>
          <a:prstGeom prst="rect">
            <a:avLst/>
          </a:prstGeom>
          <a:noFill/>
          <a:ln>
            <a:noFill/>
          </a:ln>
        </p:spPr>
      </p:pic>
      <p:sp>
        <p:nvSpPr>
          <p:cNvPr id="6989" name="Google Shape;6989;p1083"/>
          <p:cNvSpPr txBox="1">
            <a:spLocks noGrp="1"/>
          </p:cNvSpPr>
          <p:nvPr>
            <p:ph type="title"/>
          </p:nvPr>
        </p:nvSpPr>
        <p:spPr>
          <a:xfrm>
            <a:off x="633413" y="357188"/>
            <a:ext cx="7877100" cy="857400"/>
          </a:xfrm>
          <a:prstGeom prst="rect">
            <a:avLst/>
          </a:prstGeom>
          <a:noFill/>
          <a:ln>
            <a:noFill/>
          </a:ln>
        </p:spPr>
        <p:txBody>
          <a:bodyPr spcFirstLastPara="1" wrap="square" lIns="19050" tIns="19050" rIns="19050" bIns="19050" anchor="ctr" anchorCtr="0">
            <a:normAutofit/>
          </a:bodyPr>
          <a:lstStyle>
            <a:lvl1pPr marR="0" lvl="0"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1pPr>
            <a:lvl2pPr marR="0" lvl="1"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2pPr>
            <a:lvl3pPr marR="0" lvl="2"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3pPr>
            <a:lvl4pPr marR="0" lvl="3"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4pPr>
            <a:lvl5pPr marR="0" lvl="4"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5pPr>
            <a:lvl6pPr marR="0" lvl="5"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6pPr>
            <a:lvl7pPr marR="0" lvl="6"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7pPr>
            <a:lvl8pPr marR="0" lvl="7"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8pPr>
            <a:lvl9pPr marR="0" lvl="8" algn="ctr">
              <a:lnSpc>
                <a:spcPct val="90000"/>
              </a:lnSpc>
              <a:spcBef>
                <a:spcPts val="0"/>
              </a:spcBef>
              <a:spcAft>
                <a:spcPts val="0"/>
              </a:spcAft>
              <a:buClr>
                <a:srgbClr val="14171A"/>
              </a:buClr>
              <a:buSzPts val="18800"/>
              <a:buFont typeface="Play"/>
              <a:buNone/>
              <a:defRPr sz="18800" b="0" i="0" u="none" strike="noStrike" cap="none">
                <a:solidFill>
                  <a:srgbClr val="14171A"/>
                </a:solidFill>
                <a:latin typeface="Play"/>
                <a:ea typeface="Play"/>
                <a:cs typeface="Play"/>
                <a:sym typeface="Play"/>
              </a:defRPr>
            </a:lvl9pPr>
          </a:lstStyle>
          <a:p>
            <a:endParaRPr/>
          </a:p>
        </p:txBody>
      </p:sp>
      <p:sp>
        <p:nvSpPr>
          <p:cNvPr id="6990" name="Google Shape;6990;p1083"/>
          <p:cNvSpPr txBox="1">
            <a:spLocks noGrp="1"/>
          </p:cNvSpPr>
          <p:nvPr>
            <p:ph type="body" idx="1"/>
          </p:nvPr>
        </p:nvSpPr>
        <p:spPr>
          <a:xfrm>
            <a:off x="633413" y="1214438"/>
            <a:ext cx="7877100" cy="3453000"/>
          </a:xfrm>
          <a:prstGeom prst="rect">
            <a:avLst/>
          </a:prstGeom>
          <a:noFill/>
          <a:ln>
            <a:noFill/>
          </a:ln>
        </p:spPr>
        <p:txBody>
          <a:bodyPr spcFirstLastPara="1" wrap="square" lIns="19050" tIns="19050" rIns="19050" bIns="19050" anchor="ctr" anchorCtr="0">
            <a:normAutofit/>
          </a:bodyPr>
          <a:lstStyle>
            <a:lvl1pPr marL="457200" marR="0" lvl="0"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1pPr>
            <a:lvl2pPr marL="914400" marR="0" lvl="1"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2pPr>
            <a:lvl3pPr marL="1371600" marR="0" lvl="2"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3pPr>
            <a:lvl4pPr marL="1828800" marR="0" lvl="3"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4pPr>
            <a:lvl5pPr marL="2286000" marR="0" lvl="4"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5pPr>
            <a:lvl6pPr marL="2743200" marR="0" lvl="5"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6pPr>
            <a:lvl7pPr marL="3200400" marR="0" lvl="6"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7pPr>
            <a:lvl8pPr marL="3657600" marR="0" lvl="7"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8pPr>
            <a:lvl9pPr marL="4114800" marR="0" lvl="8" indent="-1123950" algn="ctr">
              <a:lnSpc>
                <a:spcPct val="90000"/>
              </a:lnSpc>
              <a:spcBef>
                <a:spcPts val="2000"/>
              </a:spcBef>
              <a:spcAft>
                <a:spcPts val="0"/>
              </a:spcAft>
              <a:buClr>
                <a:srgbClr val="14171A"/>
              </a:buClr>
              <a:buSzPts val="14100"/>
              <a:buFont typeface="Play"/>
              <a:buChar char="•"/>
              <a:defRPr sz="18800" b="0" i="0" u="none" strike="noStrike" cap="none">
                <a:solidFill>
                  <a:srgbClr val="14171A"/>
                </a:solidFill>
                <a:latin typeface="Play"/>
                <a:ea typeface="Play"/>
                <a:cs typeface="Play"/>
                <a:sym typeface="Play"/>
              </a:defRPr>
            </a:lvl9pPr>
          </a:lstStyle>
          <a:p>
            <a:endParaRPr/>
          </a:p>
        </p:txBody>
      </p:sp>
      <p:sp>
        <p:nvSpPr>
          <p:cNvPr id="6991" name="Google Shape;6991;p1083"/>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500">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4720" r:id="rId1"/>
    <p:sldLayoutId id="2147484721" r:id="rId2"/>
    <p:sldLayoutId id="2147484722" r:id="rId3"/>
    <p:sldLayoutId id="2147484723" r:id="rId4"/>
    <p:sldLayoutId id="2147484724" r:id="rId5"/>
    <p:sldLayoutId id="2147484725" r:id="rId6"/>
    <p:sldLayoutId id="2147484726" r:id="rId7"/>
    <p:sldLayoutId id="2147484727" r:id="rId8"/>
    <p:sldLayoutId id="2147484728" r:id="rId9"/>
    <p:sldLayoutId id="2147484729" r:id="rId10"/>
    <p:sldLayoutId id="2147484730" r:id="rId11"/>
    <p:sldLayoutId id="2147484731" r:id="rId12"/>
    <p:sldLayoutId id="2147484732" r:id="rId13"/>
    <p:sldLayoutId id="2147484733" r:id="rId14"/>
    <p:sldLayoutId id="2147484734" r:id="rId15"/>
    <p:sldLayoutId id="2147484735" r:id="rId16"/>
    <p:sldLayoutId id="2147484736" r:id="rId17"/>
    <p:sldLayoutId id="2147484737" r:id="rId18"/>
    <p:sldLayoutId id="2147484738" r:id="rId19"/>
    <p:sldLayoutId id="2147484739" r:id="rId20"/>
    <p:sldLayoutId id="2147484740" r:id="rId21"/>
    <p:sldLayoutId id="2147484741" r:id="rId22"/>
    <p:sldLayoutId id="2147484742" r:id="rId23"/>
    <p:sldLayoutId id="2147484743" r:id="rId24"/>
    <p:sldLayoutId id="2147484744" r:id="rId25"/>
    <p:sldLayoutId id="2147484745" r:id="rId26"/>
    <p:sldLayoutId id="2147484746" r:id="rId27"/>
    <p:sldLayoutId id="2147484747" r:id="rId28"/>
    <p:sldLayoutId id="2147484748" r:id="rId29"/>
    <p:sldLayoutId id="2147484749" r:id="rId30"/>
    <p:sldLayoutId id="2147484750" r:id="rId31"/>
    <p:sldLayoutId id="2147484751" r:id="rId32"/>
    <p:sldLayoutId id="2147484752" r:id="rId33"/>
    <p:sldLayoutId id="2147484753" r:id="rId34"/>
    <p:sldLayoutId id="2147484754" r:id="rId35"/>
    <p:sldLayoutId id="2147484755" r:id="rId36"/>
    <p:sldLayoutId id="2147484756" r:id="rId37"/>
    <p:sldLayoutId id="2147484757" r:id="rId38"/>
    <p:sldLayoutId id="2147484758" r:id="rId39"/>
    <p:sldLayoutId id="2147484759" r:id="rId40"/>
    <p:sldLayoutId id="2147484760" r:id="rId41"/>
    <p:sldLayoutId id="2147484761" r:id="rId42"/>
    <p:sldLayoutId id="2147484762" r:id="rId43"/>
    <p:sldLayoutId id="2147484763" r:id="rId44"/>
    <p:sldLayoutId id="2147484764" r:id="rId45"/>
    <p:sldLayoutId id="2147484765" r:id="rId46"/>
    <p:sldLayoutId id="2147484766" r:id="rId47"/>
    <p:sldLayoutId id="2147484767" r:id="rId48"/>
    <p:sldLayoutId id="2147484768" r:id="rId49"/>
    <p:sldLayoutId id="2147484769" r:id="rId50"/>
    <p:sldLayoutId id="2147484770" r:id="rId51"/>
    <p:sldLayoutId id="2147484771" r:id="rId52"/>
    <p:sldLayoutId id="2147484772" r:id="rId53"/>
    <p:sldLayoutId id="2147484773" r:id="rId54"/>
    <p:sldLayoutId id="2147484774" r:id="rId55"/>
    <p:sldLayoutId id="2147484775" r:id="rId56"/>
    <p:sldLayoutId id="2147484776" r:id="rId57"/>
    <p:sldLayoutId id="2147484777" r:id="rId58"/>
    <p:sldLayoutId id="2147484778" r:id="rId59"/>
    <p:sldLayoutId id="2147484779" r:id="rId60"/>
    <p:sldLayoutId id="2147484780" r:id="rId61"/>
    <p:sldLayoutId id="2147484781" r:id="rId62"/>
    <p:sldLayoutId id="2147484782" r:id="rId63"/>
    <p:sldLayoutId id="2147484783" r:id="rId64"/>
    <p:sldLayoutId id="2147484784" r:id="rId65"/>
    <p:sldLayoutId id="2147484785" r:id="rId66"/>
    <p:sldLayoutId id="2147484786" r:id="rId67"/>
    <p:sldLayoutId id="2147484787" r:id="rId68"/>
    <p:sldLayoutId id="2147484788" r:id="rId69"/>
    <p:sldLayoutId id="2147484789" r:id="rId70"/>
    <p:sldLayoutId id="2147484790" r:id="rId71"/>
    <p:sldLayoutId id="2147484791" r:id="rId72"/>
    <p:sldLayoutId id="2147484792" r:id="rId73"/>
    <p:sldLayoutId id="2147484793" r:id="rId74"/>
    <p:sldLayoutId id="2147484794" r:id="rId75"/>
    <p:sldLayoutId id="2147484795" r:id="rId76"/>
    <p:sldLayoutId id="2147484796" r:id="rId77"/>
    <p:sldLayoutId id="2147484797" r:id="rId78"/>
    <p:sldLayoutId id="2147484798" r:id="rId79"/>
    <p:sldLayoutId id="2147484799" r:id="rId80"/>
    <p:sldLayoutId id="2147484800" r:id="rId81"/>
    <p:sldLayoutId id="2147484801" r:id="rId82"/>
    <p:sldLayoutId id="2147484802" r:id="rId83"/>
    <p:sldLayoutId id="2147484803" r:id="rId84"/>
    <p:sldLayoutId id="2147484804" r:id="rId85"/>
    <p:sldLayoutId id="2147484805" r:id="rId86"/>
    <p:sldLayoutId id="2147484806" r:id="rId87"/>
    <p:sldLayoutId id="2147484807" r:id="rId88"/>
    <p:sldLayoutId id="2147484808" r:id="rId89"/>
    <p:sldLayoutId id="2147484809" r:id="rId90"/>
    <p:sldLayoutId id="2147484810" r:id="rId91"/>
    <p:sldLayoutId id="2147484811" r:id="rId92"/>
    <p:sldLayoutId id="2147484812" r:id="rId93"/>
    <p:sldLayoutId id="2147484813" r:id="rId94"/>
    <p:sldLayoutId id="2147484814" r:id="rId95"/>
    <p:sldLayoutId id="2147484815" r:id="rId96"/>
    <p:sldLayoutId id="2147484816" r:id="rId97"/>
    <p:sldLayoutId id="2147484817" r:id="rId98"/>
    <p:sldLayoutId id="2147484818" r:id="rId99"/>
    <p:sldLayoutId id="2147484819" r:id="rId100"/>
    <p:sldLayoutId id="2147484820" r:id="rId101"/>
    <p:sldLayoutId id="2147484821" r:id="rId102"/>
    <p:sldLayoutId id="2147484822" r:id="rId103"/>
    <p:sldLayoutId id="2147484823" r:id="rId104"/>
    <p:sldLayoutId id="2147484824" r:id="rId105"/>
    <p:sldLayoutId id="2147484825" r:id="rId106"/>
    <p:sldLayoutId id="2147484826" r:id="rId107"/>
    <p:sldLayoutId id="2147484827" r:id="rId108"/>
    <p:sldLayoutId id="2147484828" r:id="rId109"/>
    <p:sldLayoutId id="2147484829" r:id="rId110"/>
    <p:sldLayoutId id="2147484830" r:id="rId111"/>
    <p:sldLayoutId id="2147484831" r:id="rId112"/>
    <p:sldLayoutId id="2147484832" r:id="rId113"/>
    <p:sldLayoutId id="2147484833" r:id="rId114"/>
    <p:sldLayoutId id="2147484834" r:id="rId115"/>
    <p:sldLayoutId id="2147484835" r:id="rId116"/>
    <p:sldLayoutId id="2147484836" r:id="rId117"/>
    <p:sldLayoutId id="2147484837" r:id="rId118"/>
    <p:sldLayoutId id="2147484838" r:id="rId119"/>
    <p:sldLayoutId id="2147484839" r:id="rId120"/>
    <p:sldLayoutId id="2147484840" r:id="rId121"/>
    <p:sldLayoutId id="2147484841" r:id="rId122"/>
    <p:sldLayoutId id="2147484842" r:id="rId123"/>
    <p:sldLayoutId id="2147484843" r:id="rId124"/>
    <p:sldLayoutId id="2147484844" r:id="rId125"/>
    <p:sldLayoutId id="2147484845" r:id="rId126"/>
    <p:sldLayoutId id="2147484846" r:id="rId127"/>
    <p:sldLayoutId id="2147484847" r:id="rId128"/>
    <p:sldLayoutId id="2147484848" r:id="rId129"/>
    <p:sldLayoutId id="2147484849" r:id="rId130"/>
    <p:sldLayoutId id="2147484850" r:id="rId131"/>
    <p:sldLayoutId id="2147484851" r:id="rId132"/>
    <p:sldLayoutId id="2147484852" r:id="rId133"/>
    <p:sldLayoutId id="2147484853" r:id="rId134"/>
    <p:sldLayoutId id="2147484854" r:id="rId135"/>
    <p:sldLayoutId id="2147484855" r:id="rId136"/>
    <p:sldLayoutId id="2147484856" r:id="rId137"/>
    <p:sldLayoutId id="2147484857" r:id="rId138"/>
    <p:sldLayoutId id="2147484858" r:id="rId139"/>
    <p:sldLayoutId id="2147484859" r:id="rId14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690"/>
        <p:cNvGrpSpPr/>
        <p:nvPr/>
      </p:nvGrpSpPr>
      <p:grpSpPr>
        <a:xfrm>
          <a:off x="0" y="0"/>
          <a:ext cx="0" cy="0"/>
          <a:chOff x="0" y="0"/>
          <a:chExt cx="0" cy="0"/>
        </a:xfrm>
      </p:grpSpPr>
      <p:sp>
        <p:nvSpPr>
          <p:cNvPr id="691" name="Google Shape;691;p113"/>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692" name="Google Shape;692;p113"/>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693" name="Google Shape;693;p11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 id="2147483775" r:id="rId17"/>
    <p:sldLayoutId id="2147483776" r:id="rId18"/>
    <p:sldLayoutId id="2147483777" r:id="rId19"/>
    <p:sldLayoutId id="2147483778" r:id="rId20"/>
    <p:sldLayoutId id="2147483779" r:id="rId21"/>
    <p:sldLayoutId id="2147483780" r:id="rId22"/>
    <p:sldLayoutId id="2147483781" r:id="rId23"/>
    <p:sldLayoutId id="2147483782" r:id="rId24"/>
    <p:sldLayoutId id="2147483783" r:id="rId25"/>
    <p:sldLayoutId id="2147483784" r:id="rId26"/>
    <p:sldLayoutId id="2147483785" r:id="rId27"/>
    <p:sldLayoutId id="2147483786" r:id="rId28"/>
    <p:sldLayoutId id="2147483787" r:id="rId29"/>
    <p:sldLayoutId id="2147483788" r:id="rId30"/>
    <p:sldLayoutId id="2147483789" r:id="rId31"/>
    <p:sldLayoutId id="2147483790" r:id="rId32"/>
    <p:sldLayoutId id="2147483791" r:id="rId33"/>
    <p:sldLayoutId id="2147483792" r:id="rId34"/>
    <p:sldLayoutId id="2147483793" r:id="rId35"/>
    <p:sldLayoutId id="2147483794" r:id="rId36"/>
    <p:sldLayoutId id="2147483795" r:id="rId37"/>
    <p:sldLayoutId id="2147483796" r:id="rId38"/>
    <p:sldLayoutId id="2147483797" r:id="rId39"/>
    <p:sldLayoutId id="2147483798" r:id="rId40"/>
    <p:sldLayoutId id="2147483799" r:id="rId41"/>
    <p:sldLayoutId id="2147483800" r:id="rId42"/>
    <p:sldLayoutId id="2147483801" r:id="rId43"/>
    <p:sldLayoutId id="2147483802" r:id="rId44"/>
    <p:sldLayoutId id="2147483803" r:id="rId45"/>
    <p:sldLayoutId id="2147483804" r:id="rId46"/>
    <p:sldLayoutId id="2147483805" r:id="rId47"/>
    <p:sldLayoutId id="2147483806" r:id="rId48"/>
    <p:sldLayoutId id="2147483807" r:id="rId49"/>
    <p:sldLayoutId id="2147483808" r:id="rId50"/>
    <p:sldLayoutId id="2147483809" r:id="rId51"/>
    <p:sldLayoutId id="2147483810" r:id="rId52"/>
    <p:sldLayoutId id="2147483811" r:id="rId53"/>
    <p:sldLayoutId id="2147483812" r:id="rId54"/>
    <p:sldLayoutId id="2147483813" r:id="rId55"/>
    <p:sldLayoutId id="2147483814" r:id="rId56"/>
    <p:sldLayoutId id="2147483815" r:id="rId57"/>
    <p:sldLayoutId id="2147483816" r:id="rId58"/>
    <p:sldLayoutId id="2147483817" r:id="rId59"/>
    <p:sldLayoutId id="2147483818" r:id="rId60"/>
    <p:sldLayoutId id="2147483819" r:id="rId61"/>
    <p:sldLayoutId id="2147483820" r:id="rId62"/>
    <p:sldLayoutId id="2147483821" r:id="rId63"/>
    <p:sldLayoutId id="2147483822" r:id="rId64"/>
    <p:sldLayoutId id="2147483823" r:id="rId65"/>
    <p:sldLayoutId id="2147483824" r:id="rId66"/>
    <p:sldLayoutId id="2147483825" r:id="rId67"/>
    <p:sldLayoutId id="2147483826" r:id="rId68"/>
    <p:sldLayoutId id="2147483827" r:id="rId69"/>
    <p:sldLayoutId id="2147483828" r:id="rId70"/>
    <p:sldLayoutId id="2147483829" r:id="rId71"/>
    <p:sldLayoutId id="2147483830" r:id="rId72"/>
    <p:sldLayoutId id="2147483831" r:id="rId73"/>
    <p:sldLayoutId id="2147483832" r:id="rId74"/>
    <p:sldLayoutId id="2147483833" r:id="rId75"/>
    <p:sldLayoutId id="2147483834" r:id="rId76"/>
    <p:sldLayoutId id="2147483835" r:id="rId77"/>
    <p:sldLayoutId id="2147483836" r:id="rId78"/>
    <p:sldLayoutId id="2147483837" r:id="rId79"/>
    <p:sldLayoutId id="2147483838" r:id="rId80"/>
    <p:sldLayoutId id="2147483839" r:id="rId81"/>
    <p:sldLayoutId id="2147483840" r:id="rId82"/>
    <p:sldLayoutId id="2147483841" r:id="rId83"/>
    <p:sldLayoutId id="2147483842" r:id="rId84"/>
    <p:sldLayoutId id="2147483843" r:id="rId85"/>
    <p:sldLayoutId id="2147483844" r:id="rId86"/>
    <p:sldLayoutId id="2147483845" r:id="rId87"/>
    <p:sldLayoutId id="2147483846" r:id="rId88"/>
    <p:sldLayoutId id="2147483847" r:id="rId89"/>
    <p:sldLayoutId id="2147483848" r:id="rId90"/>
    <p:sldLayoutId id="2147483849" r:id="rId91"/>
    <p:sldLayoutId id="2147483850" r:id="rId92"/>
    <p:sldLayoutId id="2147483851" r:id="rId93"/>
    <p:sldLayoutId id="2147483852" r:id="rId94"/>
    <p:sldLayoutId id="2147483853" r:id="rId95"/>
    <p:sldLayoutId id="2147483854" r:id="rId96"/>
    <p:sldLayoutId id="2147483855" r:id="rId97"/>
    <p:sldLayoutId id="2147483856" r:id="rId98"/>
    <p:sldLayoutId id="2147483857" r:id="rId9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314"/>
        <p:cNvGrpSpPr/>
        <p:nvPr/>
      </p:nvGrpSpPr>
      <p:grpSpPr>
        <a:xfrm>
          <a:off x="0" y="0"/>
          <a:ext cx="0" cy="0"/>
          <a:chOff x="0" y="0"/>
          <a:chExt cx="0" cy="0"/>
        </a:xfrm>
      </p:grpSpPr>
      <p:sp>
        <p:nvSpPr>
          <p:cNvPr id="1315" name="Google Shape;1315;p213"/>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1316" name="Google Shape;1316;p213"/>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1317" name="Google Shape;1317;p21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 id="2147483874" r:id="rId17"/>
    <p:sldLayoutId id="2147483875" r:id="rId18"/>
    <p:sldLayoutId id="2147483876" r:id="rId19"/>
    <p:sldLayoutId id="2147483877" r:id="rId20"/>
    <p:sldLayoutId id="2147483878" r:id="rId21"/>
    <p:sldLayoutId id="2147483879" r:id="rId22"/>
    <p:sldLayoutId id="2147483880" r:id="rId23"/>
    <p:sldLayoutId id="2147483881" r:id="rId24"/>
    <p:sldLayoutId id="2147483882" r:id="rId25"/>
    <p:sldLayoutId id="2147483883" r:id="rId26"/>
    <p:sldLayoutId id="2147483884" r:id="rId27"/>
    <p:sldLayoutId id="2147483885" r:id="rId28"/>
    <p:sldLayoutId id="2147483886" r:id="rId29"/>
    <p:sldLayoutId id="2147483887" r:id="rId30"/>
    <p:sldLayoutId id="2147483888" r:id="rId31"/>
    <p:sldLayoutId id="2147483889" r:id="rId32"/>
    <p:sldLayoutId id="2147483890" r:id="rId33"/>
    <p:sldLayoutId id="2147483891" r:id="rId34"/>
    <p:sldLayoutId id="2147483892" r:id="rId35"/>
    <p:sldLayoutId id="2147483893" r:id="rId36"/>
    <p:sldLayoutId id="2147483894" r:id="rId37"/>
    <p:sldLayoutId id="2147483895" r:id="rId38"/>
    <p:sldLayoutId id="2147483896" r:id="rId39"/>
    <p:sldLayoutId id="2147483897" r:id="rId40"/>
    <p:sldLayoutId id="2147483898" r:id="rId41"/>
    <p:sldLayoutId id="2147483899" r:id="rId42"/>
    <p:sldLayoutId id="2147483900" r:id="rId43"/>
    <p:sldLayoutId id="2147483901" r:id="rId44"/>
    <p:sldLayoutId id="2147483902" r:id="rId45"/>
    <p:sldLayoutId id="2147483903" r:id="rId46"/>
    <p:sldLayoutId id="2147483904" r:id="rId47"/>
    <p:sldLayoutId id="2147483905" r:id="rId48"/>
    <p:sldLayoutId id="2147483906" r:id="rId49"/>
    <p:sldLayoutId id="2147483907" r:id="rId50"/>
    <p:sldLayoutId id="2147483908" r:id="rId51"/>
    <p:sldLayoutId id="2147483909" r:id="rId52"/>
    <p:sldLayoutId id="2147483910" r:id="rId53"/>
    <p:sldLayoutId id="2147483911" r:id="rId54"/>
    <p:sldLayoutId id="2147483912" r:id="rId55"/>
    <p:sldLayoutId id="2147483913" r:id="rId56"/>
    <p:sldLayoutId id="2147483914" r:id="rId57"/>
    <p:sldLayoutId id="2147483915" r:id="rId58"/>
    <p:sldLayoutId id="2147483916" r:id="rId59"/>
    <p:sldLayoutId id="2147483917" r:id="rId60"/>
    <p:sldLayoutId id="2147483918" r:id="rId61"/>
    <p:sldLayoutId id="2147483919" r:id="rId62"/>
    <p:sldLayoutId id="2147483920" r:id="rId63"/>
    <p:sldLayoutId id="2147483921" r:id="rId64"/>
    <p:sldLayoutId id="2147483922" r:id="rId65"/>
    <p:sldLayoutId id="2147483923" r:id="rId66"/>
    <p:sldLayoutId id="2147483924" r:id="rId67"/>
    <p:sldLayoutId id="2147483925" r:id="rId68"/>
    <p:sldLayoutId id="2147483926" r:id="rId69"/>
    <p:sldLayoutId id="2147483927" r:id="rId70"/>
    <p:sldLayoutId id="2147483928" r:id="rId71"/>
    <p:sldLayoutId id="2147483929" r:id="rId72"/>
    <p:sldLayoutId id="2147483930" r:id="rId73"/>
    <p:sldLayoutId id="2147483931" r:id="rId74"/>
    <p:sldLayoutId id="2147483932" r:id="rId75"/>
    <p:sldLayoutId id="2147483933" r:id="rId76"/>
    <p:sldLayoutId id="2147483934" r:id="rId77"/>
    <p:sldLayoutId id="2147483935" r:id="rId78"/>
    <p:sldLayoutId id="2147483936" r:id="rId79"/>
    <p:sldLayoutId id="2147483937" r:id="rId80"/>
    <p:sldLayoutId id="2147483938" r:id="rId81"/>
    <p:sldLayoutId id="2147483939" r:id="rId82"/>
    <p:sldLayoutId id="2147483940" r:id="rId83"/>
    <p:sldLayoutId id="2147483941" r:id="rId84"/>
    <p:sldLayoutId id="2147483942" r:id="rId85"/>
    <p:sldLayoutId id="2147483943" r:id="rId86"/>
    <p:sldLayoutId id="2147483944" r:id="rId87"/>
    <p:sldLayoutId id="2147483945" r:id="rId88"/>
    <p:sldLayoutId id="2147483946" r:id="rId89"/>
    <p:sldLayoutId id="2147483947" r:id="rId90"/>
    <p:sldLayoutId id="2147483948" r:id="rId91"/>
    <p:sldLayoutId id="2147483949" r:id="rId92"/>
    <p:sldLayoutId id="2147483950" r:id="rId93"/>
    <p:sldLayoutId id="2147483951" r:id="rId94"/>
    <p:sldLayoutId id="2147483952" r:id="rId95"/>
    <p:sldLayoutId id="2147483953" r:id="rId96"/>
    <p:sldLayoutId id="2147483954" r:id="rId97"/>
    <p:sldLayoutId id="2147483955" r:id="rId98"/>
    <p:sldLayoutId id="2147483956" r:id="rId99"/>
    <p:sldLayoutId id="2147483957" r:id="rId100"/>
    <p:sldLayoutId id="2147483958" r:id="rId10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943"/>
        <p:cNvGrpSpPr/>
        <p:nvPr/>
      </p:nvGrpSpPr>
      <p:grpSpPr>
        <a:xfrm>
          <a:off x="0" y="0"/>
          <a:ext cx="0" cy="0"/>
          <a:chOff x="0" y="0"/>
          <a:chExt cx="0" cy="0"/>
        </a:xfrm>
      </p:grpSpPr>
      <p:sp>
        <p:nvSpPr>
          <p:cNvPr id="1944" name="Google Shape;1944;p315"/>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1945" name="Google Shape;1945;p315"/>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1946" name="Google Shape;1946;p31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 id="2147483970" r:id="rId12"/>
    <p:sldLayoutId id="2147483971" r:id="rId13"/>
    <p:sldLayoutId id="2147483972" r:id="rId14"/>
    <p:sldLayoutId id="2147483973" r:id="rId15"/>
    <p:sldLayoutId id="2147483974" r:id="rId16"/>
    <p:sldLayoutId id="2147483975" r:id="rId17"/>
    <p:sldLayoutId id="2147483976" r:id="rId18"/>
    <p:sldLayoutId id="2147483977" r:id="rId19"/>
    <p:sldLayoutId id="2147483978" r:id="rId20"/>
    <p:sldLayoutId id="2147483979" r:id="rId21"/>
    <p:sldLayoutId id="2147483980" r:id="rId22"/>
    <p:sldLayoutId id="2147483981" r:id="rId23"/>
    <p:sldLayoutId id="2147483982" r:id="rId24"/>
    <p:sldLayoutId id="2147483983" r:id="rId25"/>
    <p:sldLayoutId id="2147483984" r:id="rId26"/>
    <p:sldLayoutId id="2147483985" r:id="rId27"/>
    <p:sldLayoutId id="2147483986" r:id="rId28"/>
    <p:sldLayoutId id="2147483987" r:id="rId29"/>
    <p:sldLayoutId id="2147483988" r:id="rId30"/>
    <p:sldLayoutId id="2147483989" r:id="rId31"/>
    <p:sldLayoutId id="2147483990" r:id="rId32"/>
    <p:sldLayoutId id="2147483991" r:id="rId33"/>
    <p:sldLayoutId id="2147483992" r:id="rId34"/>
    <p:sldLayoutId id="2147483993" r:id="rId35"/>
    <p:sldLayoutId id="2147483994" r:id="rId36"/>
    <p:sldLayoutId id="2147483995" r:id="rId37"/>
    <p:sldLayoutId id="2147483996" r:id="rId38"/>
    <p:sldLayoutId id="2147483997" r:id="rId39"/>
    <p:sldLayoutId id="2147483998" r:id="rId40"/>
    <p:sldLayoutId id="2147483999" r:id="rId41"/>
    <p:sldLayoutId id="2147484000" r:id="rId42"/>
    <p:sldLayoutId id="2147484001" r:id="rId43"/>
    <p:sldLayoutId id="2147484002" r:id="rId44"/>
    <p:sldLayoutId id="2147484003" r:id="rId45"/>
    <p:sldLayoutId id="2147484004" r:id="rId46"/>
    <p:sldLayoutId id="2147484005" r:id="rId47"/>
    <p:sldLayoutId id="2147484006" r:id="rId48"/>
    <p:sldLayoutId id="2147484007" r:id="rId49"/>
    <p:sldLayoutId id="2147484008" r:id="rId50"/>
    <p:sldLayoutId id="2147484009" r:id="rId51"/>
    <p:sldLayoutId id="2147484010" r:id="rId52"/>
    <p:sldLayoutId id="2147484011" r:id="rId53"/>
    <p:sldLayoutId id="2147484012" r:id="rId54"/>
    <p:sldLayoutId id="2147484013" r:id="rId55"/>
    <p:sldLayoutId id="2147484014" r:id="rId56"/>
    <p:sldLayoutId id="2147484015" r:id="rId57"/>
    <p:sldLayoutId id="2147484016" r:id="rId58"/>
    <p:sldLayoutId id="2147484017" r:id="rId59"/>
    <p:sldLayoutId id="2147484018" r:id="rId60"/>
    <p:sldLayoutId id="2147484019" r:id="rId61"/>
    <p:sldLayoutId id="2147484020" r:id="rId62"/>
    <p:sldLayoutId id="2147484021" r:id="rId63"/>
    <p:sldLayoutId id="2147484022" r:id="rId64"/>
    <p:sldLayoutId id="2147484023" r:id="rId65"/>
    <p:sldLayoutId id="2147484024" r:id="rId66"/>
    <p:sldLayoutId id="2147484025" r:id="rId67"/>
    <p:sldLayoutId id="2147484026" r:id="rId68"/>
    <p:sldLayoutId id="2147484027" r:id="rId69"/>
    <p:sldLayoutId id="2147484028" r:id="rId70"/>
    <p:sldLayoutId id="2147484029" r:id="rId71"/>
    <p:sldLayoutId id="2147484030" r:id="rId72"/>
    <p:sldLayoutId id="2147484031" r:id="rId73"/>
    <p:sldLayoutId id="2147484032" r:id="rId74"/>
    <p:sldLayoutId id="2147484033" r:id="rId75"/>
    <p:sldLayoutId id="2147484034" r:id="rId76"/>
    <p:sldLayoutId id="2147484035" r:id="rId77"/>
    <p:sldLayoutId id="2147484036" r:id="rId78"/>
    <p:sldLayoutId id="2147484037" r:id="rId79"/>
    <p:sldLayoutId id="2147484038" r:id="rId80"/>
    <p:sldLayoutId id="2147484039" r:id="rId81"/>
    <p:sldLayoutId id="2147484040" r:id="rId82"/>
    <p:sldLayoutId id="2147484041" r:id="rId83"/>
    <p:sldLayoutId id="2147484042" r:id="rId84"/>
    <p:sldLayoutId id="2147484043" r:id="rId85"/>
    <p:sldLayoutId id="2147484044" r:id="rId86"/>
    <p:sldLayoutId id="2147484045" r:id="rId87"/>
    <p:sldLayoutId id="2147484046" r:id="rId88"/>
    <p:sldLayoutId id="2147484047" r:id="rId89"/>
    <p:sldLayoutId id="2147484048" r:id="rId90"/>
    <p:sldLayoutId id="2147484049" r:id="rId91"/>
    <p:sldLayoutId id="2147484050" r:id="rId92"/>
    <p:sldLayoutId id="2147484051" r:id="rId93"/>
    <p:sldLayoutId id="2147484052" r:id="rId94"/>
    <p:sldLayoutId id="2147484053" r:id="rId95"/>
    <p:sldLayoutId id="2147484054" r:id="rId96"/>
    <p:sldLayoutId id="2147484055" r:id="rId97"/>
    <p:sldLayoutId id="2147484056" r:id="rId98"/>
    <p:sldLayoutId id="2147484057" r:id="rId99"/>
    <p:sldLayoutId id="2147484058" r:id="rId100"/>
    <p:sldLayoutId id="2147484059" r:id="rId101"/>
    <p:sldLayoutId id="2147484060" r:id="rId102"/>
    <p:sldLayoutId id="2147484061" r:id="rId103"/>
    <p:sldLayoutId id="2147484062" r:id="rId104"/>
    <p:sldLayoutId id="2147484063" r:id="rId105"/>
    <p:sldLayoutId id="2147484064" r:id="rId106"/>
    <p:sldLayoutId id="2147484065" r:id="rId107"/>
    <p:sldLayoutId id="2147484066" r:id="rId10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2608"/>
        <p:cNvGrpSpPr/>
        <p:nvPr/>
      </p:nvGrpSpPr>
      <p:grpSpPr>
        <a:xfrm>
          <a:off x="0" y="0"/>
          <a:ext cx="0" cy="0"/>
          <a:chOff x="0" y="0"/>
          <a:chExt cx="0" cy="0"/>
        </a:xfrm>
      </p:grpSpPr>
      <p:sp>
        <p:nvSpPr>
          <p:cNvPr id="2609" name="Google Shape;2609;p42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2610" name="Google Shape;2610;p42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2611" name="Google Shape;2611;p42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 id="2147484077" r:id="rId11"/>
    <p:sldLayoutId id="2147484078" r:id="rId12"/>
    <p:sldLayoutId id="2147484079" r:id="rId13"/>
    <p:sldLayoutId id="2147484080" r:id="rId14"/>
    <p:sldLayoutId id="2147484081" r:id="rId15"/>
    <p:sldLayoutId id="2147484082" r:id="rId16"/>
    <p:sldLayoutId id="2147484083" r:id="rId17"/>
    <p:sldLayoutId id="2147484084" r:id="rId18"/>
    <p:sldLayoutId id="2147484085" r:id="rId19"/>
    <p:sldLayoutId id="2147484086" r:id="rId20"/>
    <p:sldLayoutId id="2147484087" r:id="rId21"/>
    <p:sldLayoutId id="2147484088" r:id="rId22"/>
    <p:sldLayoutId id="2147484089" r:id="rId23"/>
    <p:sldLayoutId id="2147484090" r:id="rId24"/>
    <p:sldLayoutId id="2147484091" r:id="rId25"/>
    <p:sldLayoutId id="2147484092" r:id="rId26"/>
    <p:sldLayoutId id="2147484093" r:id="rId27"/>
    <p:sldLayoutId id="2147484094" r:id="rId28"/>
    <p:sldLayoutId id="2147484095" r:id="rId29"/>
    <p:sldLayoutId id="2147484096" r:id="rId30"/>
    <p:sldLayoutId id="2147484097" r:id="rId31"/>
    <p:sldLayoutId id="2147484098" r:id="rId32"/>
    <p:sldLayoutId id="2147484099" r:id="rId33"/>
    <p:sldLayoutId id="2147484100" r:id="rId34"/>
    <p:sldLayoutId id="2147484101" r:id="rId35"/>
    <p:sldLayoutId id="2147484102" r:id="rId36"/>
    <p:sldLayoutId id="2147484103" r:id="rId37"/>
    <p:sldLayoutId id="2147484104" r:id="rId38"/>
    <p:sldLayoutId id="2147484105" r:id="rId39"/>
    <p:sldLayoutId id="2147484106" r:id="rId40"/>
    <p:sldLayoutId id="2147484107" r:id="rId41"/>
    <p:sldLayoutId id="2147484108" r:id="rId42"/>
    <p:sldLayoutId id="2147484109" r:id="rId43"/>
    <p:sldLayoutId id="2147484110" r:id="rId44"/>
    <p:sldLayoutId id="2147484111" r:id="rId45"/>
    <p:sldLayoutId id="2147484112" r:id="rId46"/>
    <p:sldLayoutId id="2147484113" r:id="rId47"/>
    <p:sldLayoutId id="2147484114" r:id="rId48"/>
    <p:sldLayoutId id="2147484115" r:id="rId49"/>
    <p:sldLayoutId id="2147484116" r:id="rId50"/>
    <p:sldLayoutId id="2147484117" r:id="rId51"/>
    <p:sldLayoutId id="2147484118" r:id="rId52"/>
    <p:sldLayoutId id="2147484119" r:id="rId53"/>
    <p:sldLayoutId id="2147484120" r:id="rId54"/>
    <p:sldLayoutId id="2147484121" r:id="rId55"/>
    <p:sldLayoutId id="2147484122" r:id="rId56"/>
    <p:sldLayoutId id="2147484123" r:id="rId57"/>
    <p:sldLayoutId id="2147484124" r:id="rId58"/>
    <p:sldLayoutId id="2147484125" r:id="rId59"/>
    <p:sldLayoutId id="2147484126" r:id="rId60"/>
    <p:sldLayoutId id="2147484127" r:id="rId61"/>
    <p:sldLayoutId id="2147484128" r:id="rId62"/>
    <p:sldLayoutId id="2147484129" r:id="rId63"/>
    <p:sldLayoutId id="2147484130" r:id="rId64"/>
    <p:sldLayoutId id="2147484131" r:id="rId65"/>
    <p:sldLayoutId id="2147484132" r:id="rId66"/>
    <p:sldLayoutId id="2147484133" r:id="rId67"/>
    <p:sldLayoutId id="2147484134" r:id="rId68"/>
    <p:sldLayoutId id="2147484135" r:id="rId69"/>
    <p:sldLayoutId id="2147484136" r:id="rId70"/>
    <p:sldLayoutId id="2147484137" r:id="rId71"/>
    <p:sldLayoutId id="2147484138" r:id="rId72"/>
    <p:sldLayoutId id="2147484139" r:id="rId73"/>
    <p:sldLayoutId id="2147484140" r:id="rId74"/>
    <p:sldLayoutId id="2147484141" r:id="rId75"/>
    <p:sldLayoutId id="2147484142" r:id="rId76"/>
    <p:sldLayoutId id="2147484143" r:id="rId77"/>
    <p:sldLayoutId id="2147484144" r:id="rId78"/>
    <p:sldLayoutId id="2147484145" r:id="rId79"/>
    <p:sldLayoutId id="2147484146" r:id="rId80"/>
    <p:sldLayoutId id="2147484147" r:id="rId81"/>
    <p:sldLayoutId id="2147484148" r:id="rId82"/>
    <p:sldLayoutId id="2147484149" r:id="rId83"/>
    <p:sldLayoutId id="2147484150" r:id="rId84"/>
    <p:sldLayoutId id="2147484151" r:id="rId85"/>
    <p:sldLayoutId id="2147484152" r:id="rId86"/>
    <p:sldLayoutId id="2147484153" r:id="rId87"/>
    <p:sldLayoutId id="2147484154" r:id="rId88"/>
    <p:sldLayoutId id="2147484155" r:id="rId89"/>
    <p:sldLayoutId id="2147484156" r:id="rId90"/>
    <p:sldLayoutId id="2147484157" r:id="rId91"/>
    <p:sldLayoutId id="2147484158" r:id="rId92"/>
    <p:sldLayoutId id="2147484159" r:id="rId93"/>
    <p:sldLayoutId id="2147484160" r:id="rId94"/>
    <p:sldLayoutId id="2147484161" r:id="rId95"/>
    <p:sldLayoutId id="2147484162" r:id="rId96"/>
    <p:sldLayoutId id="2147484163" r:id="rId97"/>
    <p:sldLayoutId id="2147484164" r:id="rId98"/>
    <p:sldLayoutId id="2147484165" r:id="rId9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232"/>
        <p:cNvGrpSpPr/>
        <p:nvPr/>
      </p:nvGrpSpPr>
      <p:grpSpPr>
        <a:xfrm>
          <a:off x="0" y="0"/>
          <a:ext cx="0" cy="0"/>
          <a:chOff x="0" y="0"/>
          <a:chExt cx="0" cy="0"/>
        </a:xfrm>
      </p:grpSpPr>
      <p:sp>
        <p:nvSpPr>
          <p:cNvPr id="3233" name="Google Shape;3233;p52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3234" name="Google Shape;3234;p52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3235" name="Google Shape;3235;p52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 id="2147484177" r:id="rId12"/>
    <p:sldLayoutId id="2147484178" r:id="rId13"/>
    <p:sldLayoutId id="2147484179" r:id="rId14"/>
    <p:sldLayoutId id="2147484180" r:id="rId15"/>
    <p:sldLayoutId id="2147484181" r:id="rId16"/>
    <p:sldLayoutId id="2147484182" r:id="rId17"/>
    <p:sldLayoutId id="2147484183" r:id="rId18"/>
    <p:sldLayoutId id="2147484184" r:id="rId19"/>
    <p:sldLayoutId id="2147484185" r:id="rId20"/>
    <p:sldLayoutId id="2147484186" r:id="rId21"/>
    <p:sldLayoutId id="2147484187" r:id="rId22"/>
    <p:sldLayoutId id="2147484188" r:id="rId23"/>
    <p:sldLayoutId id="2147484189" r:id="rId24"/>
    <p:sldLayoutId id="2147484190" r:id="rId25"/>
    <p:sldLayoutId id="2147484191" r:id="rId26"/>
    <p:sldLayoutId id="2147484192" r:id="rId27"/>
    <p:sldLayoutId id="2147484193" r:id="rId28"/>
    <p:sldLayoutId id="2147484194" r:id="rId29"/>
    <p:sldLayoutId id="2147484195" r:id="rId30"/>
    <p:sldLayoutId id="2147484196" r:id="rId31"/>
    <p:sldLayoutId id="2147484197" r:id="rId32"/>
    <p:sldLayoutId id="2147484198" r:id="rId33"/>
    <p:sldLayoutId id="2147484199" r:id="rId34"/>
    <p:sldLayoutId id="2147484200" r:id="rId35"/>
    <p:sldLayoutId id="2147484201" r:id="rId36"/>
    <p:sldLayoutId id="2147484202" r:id="rId37"/>
    <p:sldLayoutId id="2147484203" r:id="rId38"/>
    <p:sldLayoutId id="2147484204" r:id="rId39"/>
    <p:sldLayoutId id="2147484205" r:id="rId40"/>
    <p:sldLayoutId id="2147484206" r:id="rId41"/>
    <p:sldLayoutId id="2147484207" r:id="rId42"/>
    <p:sldLayoutId id="2147484208" r:id="rId43"/>
    <p:sldLayoutId id="2147484209" r:id="rId44"/>
    <p:sldLayoutId id="2147484210" r:id="rId45"/>
    <p:sldLayoutId id="2147484211" r:id="rId46"/>
    <p:sldLayoutId id="2147484212" r:id="rId47"/>
    <p:sldLayoutId id="2147484213" r:id="rId48"/>
    <p:sldLayoutId id="2147484214" r:id="rId49"/>
    <p:sldLayoutId id="2147484215" r:id="rId50"/>
    <p:sldLayoutId id="2147484216" r:id="rId51"/>
    <p:sldLayoutId id="2147484217" r:id="rId52"/>
    <p:sldLayoutId id="2147484218" r:id="rId53"/>
    <p:sldLayoutId id="2147484219" r:id="rId54"/>
    <p:sldLayoutId id="2147484220" r:id="rId55"/>
    <p:sldLayoutId id="2147484221" r:id="rId56"/>
    <p:sldLayoutId id="2147484222" r:id="rId57"/>
    <p:sldLayoutId id="2147484223" r:id="rId58"/>
    <p:sldLayoutId id="2147484224" r:id="rId59"/>
    <p:sldLayoutId id="2147484225" r:id="rId60"/>
    <p:sldLayoutId id="2147484226" r:id="rId61"/>
    <p:sldLayoutId id="2147484227" r:id="rId62"/>
    <p:sldLayoutId id="2147484228" r:id="rId63"/>
    <p:sldLayoutId id="2147484229" r:id="rId64"/>
    <p:sldLayoutId id="2147484230" r:id="rId65"/>
    <p:sldLayoutId id="2147484231" r:id="rId66"/>
    <p:sldLayoutId id="2147484232" r:id="rId67"/>
    <p:sldLayoutId id="2147484233" r:id="rId68"/>
    <p:sldLayoutId id="2147484234" r:id="rId69"/>
    <p:sldLayoutId id="2147484235" r:id="rId70"/>
    <p:sldLayoutId id="2147484236" r:id="rId71"/>
    <p:sldLayoutId id="2147484237" r:id="rId72"/>
    <p:sldLayoutId id="2147484238" r:id="rId73"/>
    <p:sldLayoutId id="2147484239" r:id="rId74"/>
    <p:sldLayoutId id="2147484240" r:id="rId75"/>
    <p:sldLayoutId id="2147484241" r:id="rId76"/>
    <p:sldLayoutId id="2147484242" r:id="rId77"/>
    <p:sldLayoutId id="2147484243" r:id="rId78"/>
    <p:sldLayoutId id="2147484244" r:id="rId79"/>
    <p:sldLayoutId id="2147484245" r:id="rId80"/>
    <p:sldLayoutId id="2147484246" r:id="rId81"/>
    <p:sldLayoutId id="2147484247" r:id="rId82"/>
    <p:sldLayoutId id="2147484248" r:id="rId83"/>
    <p:sldLayoutId id="2147484249" r:id="rId84"/>
    <p:sldLayoutId id="2147484250" r:id="rId85"/>
    <p:sldLayoutId id="2147484251" r:id="rId86"/>
    <p:sldLayoutId id="2147484252" r:id="rId87"/>
    <p:sldLayoutId id="2147484253" r:id="rId88"/>
    <p:sldLayoutId id="2147484254" r:id="rId89"/>
    <p:sldLayoutId id="2147484255" r:id="rId90"/>
    <p:sldLayoutId id="2147484256" r:id="rId91"/>
    <p:sldLayoutId id="2147484257" r:id="rId92"/>
    <p:sldLayoutId id="2147484258" r:id="rId93"/>
    <p:sldLayoutId id="2147484259" r:id="rId94"/>
    <p:sldLayoutId id="2147484260" r:id="rId95"/>
    <p:sldLayoutId id="2147484261" r:id="rId96"/>
    <p:sldLayoutId id="2147484262" r:id="rId97"/>
    <p:sldLayoutId id="2147484263" r:id="rId98"/>
    <p:sldLayoutId id="2147484264" r:id="rId99"/>
    <p:sldLayoutId id="2147484265" r:id="rId100"/>
    <p:sldLayoutId id="2147484266" r:id="rId101"/>
    <p:sldLayoutId id="2147484267" r:id="rId102"/>
    <p:sldLayoutId id="2147484268" r:id="rId103"/>
    <p:sldLayoutId id="2147484269" r:id="rId104"/>
    <p:sldLayoutId id="2147484270" r:id="rId105"/>
    <p:sldLayoutId id="2147484271" r:id="rId106"/>
    <p:sldLayoutId id="2147484272" r:id="rId107"/>
    <p:sldLayoutId id="2147484273" r:id="rId108"/>
    <p:sldLayoutId id="2147484274" r:id="rId109"/>
    <p:sldLayoutId id="2147484275" r:id="rId1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DFEFE"/>
        </a:solidFill>
        <a:effectLst/>
      </p:bgPr>
    </p:bg>
    <p:spTree>
      <p:nvGrpSpPr>
        <p:cNvPr id="1" name="Shape 3911"/>
        <p:cNvGrpSpPr/>
        <p:nvPr/>
      </p:nvGrpSpPr>
      <p:grpSpPr>
        <a:xfrm>
          <a:off x="0" y="0"/>
          <a:ext cx="0" cy="0"/>
          <a:chOff x="0" y="0"/>
          <a:chExt cx="0" cy="0"/>
        </a:xfrm>
      </p:grpSpPr>
      <p:sp>
        <p:nvSpPr>
          <p:cNvPr id="3912" name="Google Shape;3912;p635"/>
          <p:cNvSpPr txBox="1">
            <a:spLocks noGrp="1"/>
          </p:cNvSpPr>
          <p:nvPr>
            <p:ph type="title"/>
          </p:nvPr>
        </p:nvSpPr>
        <p:spPr>
          <a:xfrm>
            <a:off x="633413" y="357188"/>
            <a:ext cx="7877100" cy="857400"/>
          </a:xfrm>
          <a:prstGeom prst="rect">
            <a:avLst/>
          </a:prstGeom>
          <a:noFill/>
          <a:ln>
            <a:noFill/>
          </a:ln>
        </p:spPr>
        <p:txBody>
          <a:bodyPr spcFirstLastPara="1" wrap="square" lIns="19050" tIns="19050" rIns="19050" bIns="19050" anchor="ctr" anchorCtr="0">
            <a:normAutofit/>
          </a:bodyPr>
          <a:lstStyle>
            <a:lvl1pPr marR="0" lvl="0"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1pPr>
            <a:lvl2pPr marR="0" lvl="1"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2pPr>
            <a:lvl3pPr marR="0" lvl="2"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3pPr>
            <a:lvl4pPr marR="0" lvl="3"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4pPr>
            <a:lvl5pPr marR="0" lvl="4"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5pPr>
            <a:lvl6pPr marR="0" lvl="5"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6pPr>
            <a:lvl7pPr marR="0" lvl="6"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7pPr>
            <a:lvl8pPr marR="0" lvl="7"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8pPr>
            <a:lvl9pPr marR="0" lvl="8" algn="ctr" rtl="0">
              <a:lnSpc>
                <a:spcPct val="100000"/>
              </a:lnSpc>
              <a:spcBef>
                <a:spcPts val="0"/>
              </a:spcBef>
              <a:spcAft>
                <a:spcPts val="0"/>
              </a:spcAft>
              <a:buClr>
                <a:srgbClr val="FDFEFE"/>
              </a:buClr>
              <a:buSzPts val="18800"/>
              <a:buFont typeface="Play"/>
              <a:buNone/>
              <a:defRPr sz="18800" b="0" i="0" u="none" strike="noStrike" cap="none">
                <a:solidFill>
                  <a:srgbClr val="FDFEFE"/>
                </a:solidFill>
                <a:latin typeface="Play"/>
                <a:ea typeface="Play"/>
                <a:cs typeface="Play"/>
                <a:sym typeface="Play"/>
              </a:defRPr>
            </a:lvl9pPr>
          </a:lstStyle>
          <a:p>
            <a:endParaRPr/>
          </a:p>
        </p:txBody>
      </p:sp>
      <p:sp>
        <p:nvSpPr>
          <p:cNvPr id="3913" name="Google Shape;3913;p635"/>
          <p:cNvSpPr txBox="1">
            <a:spLocks noGrp="1"/>
          </p:cNvSpPr>
          <p:nvPr>
            <p:ph type="body" idx="1"/>
          </p:nvPr>
        </p:nvSpPr>
        <p:spPr>
          <a:xfrm>
            <a:off x="633413" y="1214438"/>
            <a:ext cx="7877100" cy="3452700"/>
          </a:xfrm>
          <a:prstGeom prst="rect">
            <a:avLst/>
          </a:prstGeom>
          <a:noFill/>
          <a:ln>
            <a:noFill/>
          </a:ln>
        </p:spPr>
        <p:txBody>
          <a:bodyPr spcFirstLastPara="1" wrap="square" lIns="19050" tIns="19050" rIns="19050" bIns="19050" anchor="ctr" anchorCtr="0">
            <a:normAutofit/>
          </a:bodyPr>
          <a:lstStyle>
            <a:lvl1pPr marL="457200" marR="0" lvl="0"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1pPr>
            <a:lvl2pPr marL="914400" marR="0" lvl="1"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2pPr>
            <a:lvl3pPr marL="1371600" marR="0" lvl="2"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3pPr>
            <a:lvl4pPr marL="1828800" marR="0" lvl="3"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4pPr>
            <a:lvl5pPr marL="2286000" marR="0" lvl="4"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5pPr>
            <a:lvl6pPr marL="2743200" marR="0" lvl="5"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6pPr>
            <a:lvl7pPr marL="3200400" marR="0" lvl="6"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7pPr>
            <a:lvl8pPr marL="3657600" marR="0" lvl="7"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8pPr>
            <a:lvl9pPr marL="4114800" marR="0" lvl="8" indent="-1123950" algn="ctr" rtl="0">
              <a:lnSpc>
                <a:spcPct val="100000"/>
              </a:lnSpc>
              <a:spcBef>
                <a:spcPts val="2000"/>
              </a:spcBef>
              <a:spcAft>
                <a:spcPts val="0"/>
              </a:spcAft>
              <a:buClr>
                <a:srgbClr val="FDFEFE"/>
              </a:buClr>
              <a:buSzPts val="14100"/>
              <a:buFont typeface="Play"/>
              <a:buChar char="•"/>
              <a:defRPr sz="18800" b="0" i="0" u="none" strike="noStrike" cap="none">
                <a:solidFill>
                  <a:srgbClr val="FDFEFE"/>
                </a:solidFill>
                <a:latin typeface="Play"/>
                <a:ea typeface="Play"/>
                <a:cs typeface="Play"/>
                <a:sym typeface="Play"/>
              </a:defRPr>
            </a:lvl9pPr>
          </a:lstStyle>
          <a:p>
            <a:endParaRPr/>
          </a:p>
        </p:txBody>
      </p:sp>
      <p:sp>
        <p:nvSpPr>
          <p:cNvPr id="3914" name="Google Shape;3914;p635"/>
          <p:cNvSpPr txBox="1">
            <a:spLocks noGrp="1"/>
          </p:cNvSpPr>
          <p:nvPr>
            <p:ph type="sldNum" idx="12"/>
          </p:nvPr>
        </p:nvSpPr>
        <p:spPr>
          <a:xfrm>
            <a:off x="4494295" y="4905375"/>
            <a:ext cx="150600" cy="177000"/>
          </a:xfrm>
          <a:prstGeom prst="rect">
            <a:avLst/>
          </a:prstGeom>
          <a:noFill/>
          <a:ln>
            <a:noFill/>
          </a:ln>
        </p:spPr>
        <p:txBody>
          <a:bodyPr spcFirstLastPara="1" wrap="square" lIns="19050" tIns="19050" rIns="19050" bIns="19050" anchor="t" anchorCtr="0">
            <a:spAutoFit/>
          </a:bodyPr>
          <a:lstStyle>
            <a:lvl1pPr marL="0" marR="0" lvl="0"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1pPr>
            <a:lvl2pPr marL="0" marR="0" lvl="1"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2pPr>
            <a:lvl3pPr marL="0" marR="0" lvl="2"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3pPr>
            <a:lvl4pPr marL="0" marR="0" lvl="3"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4pPr>
            <a:lvl5pPr marL="0" marR="0" lvl="4"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5pPr>
            <a:lvl6pPr marL="0" marR="0" lvl="5"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6pPr>
            <a:lvl7pPr marL="0" marR="0" lvl="6"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7pPr>
            <a:lvl8pPr marL="0" marR="0" lvl="7"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8pPr>
            <a:lvl9pPr marL="0" marR="0" lvl="8" indent="0" algn="ctr" rtl="0">
              <a:lnSpc>
                <a:spcPct val="100000"/>
              </a:lnSpc>
              <a:spcBef>
                <a:spcPts val="0"/>
              </a:spcBef>
              <a:spcAft>
                <a:spcPts val="0"/>
              </a:spcAft>
              <a:buClr>
                <a:srgbClr val="000000"/>
              </a:buClr>
              <a:buSzPts val="900"/>
              <a:buFont typeface="Play"/>
              <a:buNone/>
              <a:defRPr sz="900" b="0" i="0" u="none" strike="noStrike" cap="none">
                <a:solidFill>
                  <a:srgbClr val="000000"/>
                </a:solidFill>
                <a:latin typeface="Play"/>
                <a:ea typeface="Play"/>
                <a:cs typeface="Play"/>
                <a:sym typeface="Play"/>
              </a:defRPr>
            </a:lvl9pPr>
          </a:lstStyle>
          <a:p>
            <a:pPr marL="0" lvl="0" indent="0" algn="ctr" rtl="0">
              <a:spcBef>
                <a:spcPts val="0"/>
              </a:spcBef>
              <a:spcAft>
                <a:spcPts val="0"/>
              </a:spcAft>
              <a:buNone/>
            </a:pPr>
            <a:fld id="{00000000-1234-1234-1234-123412341234}" type="slidenum">
              <a:rPr lang="en"/>
              <a:t>‹#›</a:t>
            </a:fld>
            <a:endParaRPr sz="500">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4276" r:id="rId1"/>
    <p:sldLayoutId id="2147484277" r:id="rId2"/>
    <p:sldLayoutId id="2147484278" r:id="rId3"/>
    <p:sldLayoutId id="2147484279" r:id="rId4"/>
    <p:sldLayoutId id="2147484280" r:id="rId5"/>
    <p:sldLayoutId id="2147484281" r:id="rId6"/>
    <p:sldLayoutId id="2147484282" r:id="rId7"/>
    <p:sldLayoutId id="2147484283" r:id="rId8"/>
    <p:sldLayoutId id="2147484284" r:id="rId9"/>
    <p:sldLayoutId id="2147484285" r:id="rId10"/>
    <p:sldLayoutId id="2147484286" r:id="rId11"/>
    <p:sldLayoutId id="2147484287" r:id="rId12"/>
    <p:sldLayoutId id="2147484288" r:id="rId13"/>
    <p:sldLayoutId id="2147484289" r:id="rId14"/>
    <p:sldLayoutId id="2147484290" r:id="rId15"/>
    <p:sldLayoutId id="2147484291" r:id="rId16"/>
    <p:sldLayoutId id="2147484292" r:id="rId17"/>
    <p:sldLayoutId id="2147484293" r:id="rId18"/>
    <p:sldLayoutId id="2147484294" r:id="rId19"/>
    <p:sldLayoutId id="2147484295" r:id="rId20"/>
    <p:sldLayoutId id="2147484296" r:id="rId21"/>
    <p:sldLayoutId id="2147484297" r:id="rId22"/>
    <p:sldLayoutId id="2147484298" r:id="rId23"/>
    <p:sldLayoutId id="2147484299" r:id="rId24"/>
    <p:sldLayoutId id="2147484300" r:id="rId25"/>
    <p:sldLayoutId id="2147484301" r:id="rId26"/>
    <p:sldLayoutId id="2147484302" r:id="rId27"/>
    <p:sldLayoutId id="2147484303" r:id="rId28"/>
    <p:sldLayoutId id="2147484304" r:id="rId29"/>
    <p:sldLayoutId id="2147484305" r:id="rId30"/>
    <p:sldLayoutId id="2147484306" r:id="rId31"/>
    <p:sldLayoutId id="2147484307" r:id="rId32"/>
    <p:sldLayoutId id="2147484308" r:id="rId33"/>
    <p:sldLayoutId id="2147484309" r:id="rId34"/>
    <p:sldLayoutId id="2147484310" r:id="rId35"/>
    <p:sldLayoutId id="2147484311" r:id="rId36"/>
    <p:sldLayoutId id="2147484312" r:id="rId37"/>
    <p:sldLayoutId id="2147484313" r:id="rId38"/>
    <p:sldLayoutId id="2147484314" r:id="rId39"/>
    <p:sldLayoutId id="2147484315" r:id="rId40"/>
    <p:sldLayoutId id="2147484316" r:id="rId41"/>
    <p:sldLayoutId id="2147484317" r:id="rId42"/>
    <p:sldLayoutId id="2147484318" r:id="rId43"/>
    <p:sldLayoutId id="2147484319" r:id="rId44"/>
    <p:sldLayoutId id="2147484320" r:id="rId45"/>
    <p:sldLayoutId id="2147484321" r:id="rId46"/>
    <p:sldLayoutId id="2147484322" r:id="rId47"/>
    <p:sldLayoutId id="2147484323" r:id="rId48"/>
    <p:sldLayoutId id="2147484324" r:id="rId49"/>
    <p:sldLayoutId id="2147484325" r:id="rId50"/>
    <p:sldLayoutId id="2147484326" r:id="rId51"/>
    <p:sldLayoutId id="2147484327" r:id="rId52"/>
    <p:sldLayoutId id="2147484328" r:id="rId53"/>
    <p:sldLayoutId id="2147484329" r:id="rId54"/>
    <p:sldLayoutId id="2147484330" r:id="rId55"/>
    <p:sldLayoutId id="2147484331" r:id="rId56"/>
    <p:sldLayoutId id="2147484332" r:id="rId57"/>
    <p:sldLayoutId id="2147484333" r:id="rId58"/>
    <p:sldLayoutId id="2147484334" r:id="rId59"/>
    <p:sldLayoutId id="2147484335" r:id="rId60"/>
    <p:sldLayoutId id="2147484336" r:id="rId61"/>
    <p:sldLayoutId id="2147484337" r:id="rId62"/>
    <p:sldLayoutId id="2147484338" r:id="rId63"/>
    <p:sldLayoutId id="2147484339" r:id="rId64"/>
    <p:sldLayoutId id="2147484340" r:id="rId65"/>
    <p:sldLayoutId id="2147484341" r:id="rId66"/>
    <p:sldLayoutId id="2147484342" r:id="rId67"/>
    <p:sldLayoutId id="2147484343" r:id="rId68"/>
    <p:sldLayoutId id="2147484344" r:id="rId69"/>
    <p:sldLayoutId id="2147484345" r:id="rId70"/>
    <p:sldLayoutId id="2147484346" r:id="rId71"/>
    <p:sldLayoutId id="2147484347" r:id="rId72"/>
    <p:sldLayoutId id="2147484348" r:id="rId73"/>
    <p:sldLayoutId id="2147484349" r:id="rId74"/>
    <p:sldLayoutId id="2147484350" r:id="rId75"/>
    <p:sldLayoutId id="2147484351" r:id="rId76"/>
    <p:sldLayoutId id="2147484352" r:id="rId77"/>
    <p:sldLayoutId id="2147484353" r:id="rId78"/>
    <p:sldLayoutId id="2147484354" r:id="rId79"/>
    <p:sldLayoutId id="2147484355" r:id="rId80"/>
    <p:sldLayoutId id="2147484356" r:id="rId81"/>
    <p:sldLayoutId id="2147484357" r:id="rId82"/>
    <p:sldLayoutId id="2147484358" r:id="rId83"/>
    <p:sldLayoutId id="2147484359" r:id="rId84"/>
    <p:sldLayoutId id="2147484360" r:id="rId85"/>
    <p:sldLayoutId id="2147484361" r:id="rId86"/>
    <p:sldLayoutId id="2147484362" r:id="rId87"/>
    <p:sldLayoutId id="2147484363" r:id="rId88"/>
    <p:sldLayoutId id="2147484364" r:id="rId89"/>
    <p:sldLayoutId id="2147484365" r:id="rId90"/>
    <p:sldLayoutId id="2147484366" r:id="rId91"/>
    <p:sldLayoutId id="2147484367" r:id="rId92"/>
    <p:sldLayoutId id="2147484368" r:id="rId93"/>
    <p:sldLayoutId id="2147484369" r:id="rId94"/>
    <p:sldLayoutId id="2147484370" r:id="rId95"/>
    <p:sldLayoutId id="2147484371" r:id="rId96"/>
    <p:sldLayoutId id="2147484372" r:id="rId97"/>
    <p:sldLayoutId id="2147484373" r:id="rId98"/>
    <p:sldLayoutId id="2147484374" r:id="rId99"/>
    <p:sldLayoutId id="2147484375" r:id="rId100"/>
    <p:sldLayoutId id="2147484376" r:id="rId101"/>
    <p:sldLayoutId id="2147484377" r:id="rId102"/>
    <p:sldLayoutId id="2147484378" r:id="rId103"/>
    <p:sldLayoutId id="2147484379" r:id="rId104"/>
    <p:sldLayoutId id="2147484380" r:id="rId105"/>
    <p:sldLayoutId id="2147484381" r:id="rId106"/>
    <p:sldLayoutId id="2147484382" r:id="rId107"/>
    <p:sldLayoutId id="2147484383" r:id="rId108"/>
    <p:sldLayoutId id="2147484384" r:id="rId109"/>
    <p:sldLayoutId id="2147484385" r:id="rId110"/>
    <p:sldLayoutId id="2147484386" r:id="rId111"/>
    <p:sldLayoutId id="2147484387" r:id="rId112"/>
    <p:sldLayoutId id="2147484388" r:id="rId113"/>
    <p:sldLayoutId id="2147484389" r:id="rId114"/>
    <p:sldLayoutId id="2147484390" r:id="rId115"/>
    <p:sldLayoutId id="2147484391" r:id="rId116"/>
    <p:sldLayoutId id="2147484392" r:id="rId117"/>
    <p:sldLayoutId id="2147484393" r:id="rId118"/>
    <p:sldLayoutId id="2147484394" r:id="rId1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4966"/>
        <p:cNvGrpSpPr/>
        <p:nvPr/>
      </p:nvGrpSpPr>
      <p:grpSpPr>
        <a:xfrm>
          <a:off x="0" y="0"/>
          <a:ext cx="0" cy="0"/>
          <a:chOff x="0" y="0"/>
          <a:chExt cx="0" cy="0"/>
        </a:xfrm>
      </p:grpSpPr>
      <p:sp>
        <p:nvSpPr>
          <p:cNvPr id="4967" name="Google Shape;4967;p755"/>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4968" name="Google Shape;4968;p755"/>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4969" name="Google Shape;4969;p75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4395" r:id="rId1"/>
    <p:sldLayoutId id="2147484396" r:id="rId2"/>
    <p:sldLayoutId id="2147484397" r:id="rId3"/>
    <p:sldLayoutId id="2147484398" r:id="rId4"/>
    <p:sldLayoutId id="2147484399" r:id="rId5"/>
    <p:sldLayoutId id="2147484400" r:id="rId6"/>
    <p:sldLayoutId id="2147484401" r:id="rId7"/>
    <p:sldLayoutId id="2147484402" r:id="rId8"/>
    <p:sldLayoutId id="2147484403" r:id="rId9"/>
    <p:sldLayoutId id="2147484404" r:id="rId10"/>
    <p:sldLayoutId id="2147484405" r:id="rId11"/>
    <p:sldLayoutId id="2147484406" r:id="rId12"/>
    <p:sldLayoutId id="2147484407" r:id="rId13"/>
    <p:sldLayoutId id="2147484408" r:id="rId14"/>
    <p:sldLayoutId id="2147484409" r:id="rId15"/>
    <p:sldLayoutId id="2147484410" r:id="rId16"/>
    <p:sldLayoutId id="2147484411" r:id="rId17"/>
    <p:sldLayoutId id="2147484412" r:id="rId18"/>
    <p:sldLayoutId id="2147484413" r:id="rId19"/>
    <p:sldLayoutId id="2147484414" r:id="rId20"/>
    <p:sldLayoutId id="2147484415" r:id="rId21"/>
    <p:sldLayoutId id="2147484416" r:id="rId22"/>
    <p:sldLayoutId id="2147484417" r:id="rId23"/>
    <p:sldLayoutId id="2147484418" r:id="rId24"/>
    <p:sldLayoutId id="2147484419" r:id="rId25"/>
    <p:sldLayoutId id="2147484420" r:id="rId26"/>
    <p:sldLayoutId id="2147484421" r:id="rId27"/>
    <p:sldLayoutId id="2147484422" r:id="rId28"/>
    <p:sldLayoutId id="2147484423" r:id="rId29"/>
    <p:sldLayoutId id="2147484424" r:id="rId30"/>
    <p:sldLayoutId id="2147484425" r:id="rId31"/>
    <p:sldLayoutId id="2147484426" r:id="rId32"/>
    <p:sldLayoutId id="2147484427" r:id="rId33"/>
    <p:sldLayoutId id="2147484428" r:id="rId34"/>
    <p:sldLayoutId id="2147484429" r:id="rId35"/>
    <p:sldLayoutId id="2147484430" r:id="rId36"/>
    <p:sldLayoutId id="2147484431" r:id="rId37"/>
    <p:sldLayoutId id="2147484432" r:id="rId38"/>
    <p:sldLayoutId id="2147484433" r:id="rId39"/>
    <p:sldLayoutId id="2147484434" r:id="rId40"/>
    <p:sldLayoutId id="2147484435" r:id="rId41"/>
    <p:sldLayoutId id="2147484436" r:id="rId42"/>
    <p:sldLayoutId id="2147484437" r:id="rId43"/>
    <p:sldLayoutId id="2147484438" r:id="rId44"/>
    <p:sldLayoutId id="2147484439" r:id="rId45"/>
    <p:sldLayoutId id="2147484440" r:id="rId46"/>
    <p:sldLayoutId id="2147484441" r:id="rId47"/>
    <p:sldLayoutId id="2147484442" r:id="rId48"/>
    <p:sldLayoutId id="2147484443" r:id="rId49"/>
    <p:sldLayoutId id="2147484444" r:id="rId50"/>
    <p:sldLayoutId id="2147484445" r:id="rId51"/>
    <p:sldLayoutId id="2147484446" r:id="rId52"/>
    <p:sldLayoutId id="2147484447" r:id="rId53"/>
    <p:sldLayoutId id="2147484448" r:id="rId54"/>
    <p:sldLayoutId id="2147484449" r:id="rId55"/>
    <p:sldLayoutId id="2147484450" r:id="rId56"/>
    <p:sldLayoutId id="2147484451" r:id="rId57"/>
    <p:sldLayoutId id="2147484452" r:id="rId58"/>
    <p:sldLayoutId id="2147484453" r:id="rId59"/>
    <p:sldLayoutId id="2147484454" r:id="rId60"/>
    <p:sldLayoutId id="2147484455" r:id="rId61"/>
    <p:sldLayoutId id="2147484456" r:id="rId62"/>
    <p:sldLayoutId id="2147484457" r:id="rId63"/>
    <p:sldLayoutId id="2147484458" r:id="rId64"/>
    <p:sldLayoutId id="2147484459" r:id="rId65"/>
    <p:sldLayoutId id="2147484460" r:id="rId66"/>
    <p:sldLayoutId id="2147484461" r:id="rId67"/>
    <p:sldLayoutId id="2147484462" r:id="rId68"/>
    <p:sldLayoutId id="2147484463" r:id="rId69"/>
    <p:sldLayoutId id="2147484464" r:id="rId70"/>
    <p:sldLayoutId id="2147484465" r:id="rId71"/>
    <p:sldLayoutId id="2147484466" r:id="rId72"/>
    <p:sldLayoutId id="2147484467" r:id="rId73"/>
    <p:sldLayoutId id="2147484468" r:id="rId74"/>
    <p:sldLayoutId id="2147484469" r:id="rId75"/>
    <p:sldLayoutId id="2147484470" r:id="rId76"/>
    <p:sldLayoutId id="2147484471" r:id="rId77"/>
    <p:sldLayoutId id="2147484472" r:id="rId78"/>
    <p:sldLayoutId id="2147484473" r:id="rId79"/>
    <p:sldLayoutId id="2147484474" r:id="rId80"/>
    <p:sldLayoutId id="2147484475" r:id="rId81"/>
    <p:sldLayoutId id="2147484476" r:id="rId82"/>
    <p:sldLayoutId id="2147484477" r:id="rId83"/>
    <p:sldLayoutId id="2147484478" r:id="rId84"/>
    <p:sldLayoutId id="2147484479" r:id="rId85"/>
    <p:sldLayoutId id="2147484480" r:id="rId86"/>
    <p:sldLayoutId id="2147484481" r:id="rId87"/>
    <p:sldLayoutId id="2147484482" r:id="rId88"/>
    <p:sldLayoutId id="2147484483" r:id="rId89"/>
    <p:sldLayoutId id="2147484484" r:id="rId90"/>
    <p:sldLayoutId id="2147484485" r:id="rId91"/>
    <p:sldLayoutId id="2147484486" r:id="rId92"/>
    <p:sldLayoutId id="2147484487" r:id="rId93"/>
    <p:sldLayoutId id="2147484488" r:id="rId94"/>
    <p:sldLayoutId id="2147484489" r:id="rId95"/>
    <p:sldLayoutId id="2147484490" r:id="rId96"/>
    <p:sldLayoutId id="2147484491" r:id="rId97"/>
    <p:sldLayoutId id="2147484492" r:id="rId98"/>
    <p:sldLayoutId id="2147484493" r:id="rId99"/>
    <p:sldLayoutId id="2147484494" r:id="rId100"/>
    <p:sldLayoutId id="2147484495" r:id="rId101"/>
    <p:sldLayoutId id="2147484496" r:id="rId102"/>
    <p:sldLayoutId id="2147484497" r:id="rId103"/>
    <p:sldLayoutId id="2147484498" r:id="rId104"/>
    <p:sldLayoutId id="2147484499" r:id="rId105"/>
    <p:sldLayoutId id="2147484500" r:id="rId106"/>
    <p:sldLayoutId id="2147484501" r:id="rId107"/>
    <p:sldLayoutId id="2147484502" r:id="rId108"/>
    <p:sldLayoutId id="2147484503" r:id="rId109"/>
    <p:sldLayoutId id="2147484504" r:id="rId110"/>
    <p:sldLayoutId id="2147484505" r:id="rId1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652"/>
        <p:cNvGrpSpPr/>
        <p:nvPr/>
      </p:nvGrpSpPr>
      <p:grpSpPr>
        <a:xfrm>
          <a:off x="0" y="0"/>
          <a:ext cx="0" cy="0"/>
          <a:chOff x="0" y="0"/>
          <a:chExt cx="0" cy="0"/>
        </a:xfrm>
      </p:grpSpPr>
      <p:sp>
        <p:nvSpPr>
          <p:cNvPr id="5653" name="Google Shape;5653;p86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1pPr>
            <a:lvl2pPr lvl="1"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2pPr>
            <a:lvl3pPr lvl="2"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3pPr>
            <a:lvl4pPr lvl="3"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4pPr>
            <a:lvl5pPr lvl="4"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5pPr>
            <a:lvl6pPr lvl="5"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6pPr>
            <a:lvl7pPr lvl="6"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7pPr>
            <a:lvl8pPr lvl="7"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8pPr>
            <a:lvl9pPr lvl="8" rtl="0">
              <a:spcBef>
                <a:spcPts val="0"/>
              </a:spcBef>
              <a:spcAft>
                <a:spcPts val="0"/>
              </a:spcAft>
              <a:buClr>
                <a:schemeClr val="dk1"/>
              </a:buClr>
              <a:buSzPts val="2800"/>
              <a:buFont typeface="Poppins"/>
              <a:buNone/>
              <a:defRPr sz="2800" b="1">
                <a:solidFill>
                  <a:schemeClr val="dk1"/>
                </a:solidFill>
                <a:latin typeface="Poppins"/>
                <a:ea typeface="Poppins"/>
                <a:cs typeface="Poppins"/>
                <a:sym typeface="Poppins"/>
              </a:defRPr>
            </a:lvl9pPr>
          </a:lstStyle>
          <a:p>
            <a:endParaRPr/>
          </a:p>
        </p:txBody>
      </p:sp>
      <p:sp>
        <p:nvSpPr>
          <p:cNvPr id="5654" name="Google Shape;5654;p86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marL="914400" lvl="1"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rtl="0">
              <a:lnSpc>
                <a:spcPct val="115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
        <p:nvSpPr>
          <p:cNvPr id="5655" name="Google Shape;5655;p86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4506" r:id="rId1"/>
    <p:sldLayoutId id="2147484507" r:id="rId2"/>
    <p:sldLayoutId id="2147484508" r:id="rId3"/>
    <p:sldLayoutId id="2147484509" r:id="rId4"/>
    <p:sldLayoutId id="2147484510" r:id="rId5"/>
    <p:sldLayoutId id="2147484511" r:id="rId6"/>
    <p:sldLayoutId id="2147484512" r:id="rId7"/>
    <p:sldLayoutId id="2147484513" r:id="rId8"/>
    <p:sldLayoutId id="2147484514" r:id="rId9"/>
    <p:sldLayoutId id="2147484515" r:id="rId10"/>
    <p:sldLayoutId id="2147484516" r:id="rId11"/>
    <p:sldLayoutId id="2147484517" r:id="rId12"/>
    <p:sldLayoutId id="2147484518" r:id="rId13"/>
    <p:sldLayoutId id="2147484519" r:id="rId14"/>
    <p:sldLayoutId id="2147484520" r:id="rId15"/>
    <p:sldLayoutId id="2147484521" r:id="rId16"/>
    <p:sldLayoutId id="2147484522" r:id="rId17"/>
    <p:sldLayoutId id="2147484523" r:id="rId18"/>
    <p:sldLayoutId id="2147484524" r:id="rId19"/>
    <p:sldLayoutId id="2147484525" r:id="rId20"/>
    <p:sldLayoutId id="2147484526" r:id="rId21"/>
    <p:sldLayoutId id="2147484527" r:id="rId22"/>
    <p:sldLayoutId id="2147484528" r:id="rId23"/>
    <p:sldLayoutId id="2147484529" r:id="rId24"/>
    <p:sldLayoutId id="2147484530" r:id="rId25"/>
    <p:sldLayoutId id="2147484531" r:id="rId26"/>
    <p:sldLayoutId id="2147484532" r:id="rId27"/>
    <p:sldLayoutId id="2147484533" r:id="rId28"/>
    <p:sldLayoutId id="2147484534" r:id="rId29"/>
    <p:sldLayoutId id="2147484535" r:id="rId30"/>
    <p:sldLayoutId id="2147484536" r:id="rId31"/>
    <p:sldLayoutId id="2147484537" r:id="rId32"/>
    <p:sldLayoutId id="2147484538" r:id="rId33"/>
    <p:sldLayoutId id="2147484539" r:id="rId34"/>
    <p:sldLayoutId id="2147484540" r:id="rId35"/>
    <p:sldLayoutId id="2147484541" r:id="rId36"/>
    <p:sldLayoutId id="2147484542" r:id="rId37"/>
    <p:sldLayoutId id="2147484543" r:id="rId38"/>
    <p:sldLayoutId id="2147484544" r:id="rId39"/>
    <p:sldLayoutId id="2147484545" r:id="rId40"/>
    <p:sldLayoutId id="2147484546" r:id="rId41"/>
    <p:sldLayoutId id="2147484547" r:id="rId42"/>
    <p:sldLayoutId id="2147484548" r:id="rId43"/>
    <p:sldLayoutId id="2147484549" r:id="rId44"/>
    <p:sldLayoutId id="2147484550" r:id="rId45"/>
    <p:sldLayoutId id="2147484551" r:id="rId46"/>
    <p:sldLayoutId id="2147484552" r:id="rId47"/>
    <p:sldLayoutId id="2147484553" r:id="rId48"/>
    <p:sldLayoutId id="2147484554" r:id="rId49"/>
    <p:sldLayoutId id="2147484555" r:id="rId50"/>
    <p:sldLayoutId id="2147484556" r:id="rId51"/>
    <p:sldLayoutId id="2147484557" r:id="rId52"/>
    <p:sldLayoutId id="2147484558" r:id="rId53"/>
    <p:sldLayoutId id="2147484559" r:id="rId54"/>
    <p:sldLayoutId id="2147484560" r:id="rId55"/>
    <p:sldLayoutId id="2147484561" r:id="rId56"/>
    <p:sldLayoutId id="2147484562" r:id="rId57"/>
    <p:sldLayoutId id="2147484563" r:id="rId58"/>
    <p:sldLayoutId id="2147484564" r:id="rId59"/>
    <p:sldLayoutId id="2147484565" r:id="rId60"/>
    <p:sldLayoutId id="2147484566" r:id="rId61"/>
    <p:sldLayoutId id="2147484567" r:id="rId62"/>
    <p:sldLayoutId id="2147484568" r:id="rId63"/>
    <p:sldLayoutId id="2147484569" r:id="rId64"/>
    <p:sldLayoutId id="2147484570" r:id="rId65"/>
    <p:sldLayoutId id="2147484571" r:id="rId66"/>
    <p:sldLayoutId id="2147484572" r:id="rId67"/>
    <p:sldLayoutId id="2147484573" r:id="rId68"/>
    <p:sldLayoutId id="2147484574" r:id="rId69"/>
    <p:sldLayoutId id="2147484575" r:id="rId70"/>
    <p:sldLayoutId id="2147484576" r:id="rId71"/>
    <p:sldLayoutId id="2147484577" r:id="rId72"/>
    <p:sldLayoutId id="2147484578" r:id="rId73"/>
    <p:sldLayoutId id="2147484579" r:id="rId74"/>
    <p:sldLayoutId id="2147484580" r:id="rId75"/>
    <p:sldLayoutId id="2147484581" r:id="rId76"/>
    <p:sldLayoutId id="2147484582" r:id="rId77"/>
    <p:sldLayoutId id="2147484583" r:id="rId78"/>
    <p:sldLayoutId id="2147484584" r:id="rId79"/>
    <p:sldLayoutId id="2147484585" r:id="rId80"/>
    <p:sldLayoutId id="2147484586" r:id="rId81"/>
    <p:sldLayoutId id="2147484587" r:id="rId82"/>
    <p:sldLayoutId id="2147484588" r:id="rId83"/>
    <p:sldLayoutId id="2147484589" r:id="rId84"/>
    <p:sldLayoutId id="2147484590" r:id="rId85"/>
    <p:sldLayoutId id="2147484591" r:id="rId86"/>
    <p:sldLayoutId id="2147484592" r:id="rId87"/>
    <p:sldLayoutId id="2147484593" r:id="rId88"/>
    <p:sldLayoutId id="2147484594" r:id="rId89"/>
    <p:sldLayoutId id="2147484595" r:id="rId90"/>
    <p:sldLayoutId id="2147484596" r:id="rId91"/>
    <p:sldLayoutId id="2147484597" r:id="rId92"/>
    <p:sldLayoutId id="2147484598" r:id="rId93"/>
    <p:sldLayoutId id="2147484599" r:id="rId94"/>
    <p:sldLayoutId id="2147484600" r:id="rId95"/>
    <p:sldLayoutId id="2147484601" r:id="rId96"/>
    <p:sldLayoutId id="2147484602" r:id="rId97"/>
    <p:sldLayoutId id="2147484603" r:id="rId98"/>
    <p:sldLayoutId id="2147484604" r:id="rId99"/>
    <p:sldLayoutId id="2147484605" r:id="rId100"/>
    <p:sldLayoutId id="2147484606" r:id="rId101"/>
    <p:sldLayoutId id="2147484607" r:id="rId102"/>
    <p:sldLayoutId id="2147484608" r:id="rId103"/>
    <p:sldLayoutId id="2147484609" r:id="rId104"/>
    <p:sldLayoutId id="2147484610" r:id="rId105"/>
    <p:sldLayoutId id="2147484611" r:id="rId106"/>
    <p:sldLayoutId id="2147484612" r:id="rId107"/>
    <p:sldLayoutId id="2147484613" r:id="rId108"/>
    <p:sldLayoutId id="2147484614" r:id="rId109"/>
    <p:sldLayoutId id="2147484615" r:id="rId110"/>
    <p:sldLayoutId id="2147484616" r:id="rId1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9.xml"/></Relationships>
</file>

<file path=ppt/slides/_rels/slide1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xml"/><Relationship Id="rId1" Type="http://schemas.openxmlformats.org/officeDocument/2006/relationships/slideLayout" Target="../slideLayouts/slideLayout747.xml"/><Relationship Id="rId5" Type="http://schemas.openxmlformats.org/officeDocument/2006/relationships/image" Target="../media/image111.png"/><Relationship Id="rId4" Type="http://schemas.openxmlformats.org/officeDocument/2006/relationships/image" Target="../media/image110.png"/></Relationships>
</file>

<file path=ppt/slides/_rels/slide100.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100.xml"/><Relationship Id="rId1" Type="http://schemas.openxmlformats.org/officeDocument/2006/relationships/slideLayout" Target="../slideLayouts/slideLayout96.xml"/><Relationship Id="rId4" Type="http://schemas.openxmlformats.org/officeDocument/2006/relationships/image" Target="../media/image358.png"/></Relationships>
</file>

<file path=ppt/slides/_rels/slide101.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101.xml"/><Relationship Id="rId1" Type="http://schemas.openxmlformats.org/officeDocument/2006/relationships/slideLayout" Target="../slideLayouts/slideLayout96.xml"/><Relationship Id="rId4" Type="http://schemas.openxmlformats.org/officeDocument/2006/relationships/image" Target="../media/image359.png"/></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5.xml"/></Relationships>
</file>

<file path=ppt/slides/_rels/slide103.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103.xml"/><Relationship Id="rId1" Type="http://schemas.openxmlformats.org/officeDocument/2006/relationships/slideLayout" Target="../slideLayouts/slideLayout102.xml"/></Relationships>
</file>

<file path=ppt/slides/_rels/slide104.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104.xml"/><Relationship Id="rId1" Type="http://schemas.openxmlformats.org/officeDocument/2006/relationships/slideLayout" Target="../slideLayouts/slideLayout266.xml"/><Relationship Id="rId5" Type="http://schemas.openxmlformats.org/officeDocument/2006/relationships/image" Target="../media/image171.png"/><Relationship Id="rId4" Type="http://schemas.openxmlformats.org/officeDocument/2006/relationships/image" Target="../media/image362.png"/></Relationships>
</file>

<file path=ppt/slides/_rels/slide105.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notesSlide" Target="../notesSlides/notesSlide105.xml"/><Relationship Id="rId1" Type="http://schemas.openxmlformats.org/officeDocument/2006/relationships/slideLayout" Target="../slideLayouts/slideLayout310.xml"/><Relationship Id="rId5" Type="http://schemas.openxmlformats.org/officeDocument/2006/relationships/image" Target="../media/image365.png"/><Relationship Id="rId4" Type="http://schemas.openxmlformats.org/officeDocument/2006/relationships/image" Target="../media/image364.png"/></Relationships>
</file>

<file path=ppt/slides/_rels/slide106.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106.xml"/><Relationship Id="rId1" Type="http://schemas.openxmlformats.org/officeDocument/2006/relationships/slideLayout" Target="../slideLayouts/slideLayout266.xml"/><Relationship Id="rId5" Type="http://schemas.openxmlformats.org/officeDocument/2006/relationships/image" Target="../media/image171.png"/><Relationship Id="rId4" Type="http://schemas.openxmlformats.org/officeDocument/2006/relationships/image" Target="../media/image362.png"/></Relationships>
</file>

<file path=ppt/slides/_rels/slide107.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notesSlide" Target="../notesSlides/notesSlide107.xml"/><Relationship Id="rId1" Type="http://schemas.openxmlformats.org/officeDocument/2006/relationships/slideLayout" Target="../slideLayouts/slideLayout309.xml"/><Relationship Id="rId6" Type="http://schemas.openxmlformats.org/officeDocument/2006/relationships/image" Target="../media/image369.png"/><Relationship Id="rId5" Type="http://schemas.openxmlformats.org/officeDocument/2006/relationships/image" Target="../media/image368.png"/><Relationship Id="rId4" Type="http://schemas.openxmlformats.org/officeDocument/2006/relationships/image" Target="../media/image367.png"/></Relationships>
</file>

<file path=ppt/slides/_rels/slide108.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notesSlide" Target="../notesSlides/notesSlide108.xml"/><Relationship Id="rId1" Type="http://schemas.openxmlformats.org/officeDocument/2006/relationships/slideLayout" Target="../slideLayouts/slideLayout628.xml"/><Relationship Id="rId6" Type="http://schemas.openxmlformats.org/officeDocument/2006/relationships/image" Target="../media/image373.png"/><Relationship Id="rId5" Type="http://schemas.openxmlformats.org/officeDocument/2006/relationships/image" Target="../media/image372.png"/><Relationship Id="rId4" Type="http://schemas.openxmlformats.org/officeDocument/2006/relationships/image" Target="../media/image371.pn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04.xml"/></Relationships>
</file>

<file path=ppt/slides/_rels/slide1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xml"/><Relationship Id="rId1" Type="http://schemas.openxmlformats.org/officeDocument/2006/relationships/slideLayout" Target="../slideLayouts/slideLayout410.xml"/></Relationships>
</file>

<file path=ppt/slides/_rels/slide110.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110.xml"/><Relationship Id="rId1" Type="http://schemas.openxmlformats.org/officeDocument/2006/relationships/slideLayout" Target="../slideLayouts/slideLayout1.xml"/><Relationship Id="rId5" Type="http://schemas.openxmlformats.org/officeDocument/2006/relationships/image" Target="../media/image376.png"/><Relationship Id="rId4" Type="http://schemas.openxmlformats.org/officeDocument/2006/relationships/image" Target="../media/image375.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5.xml"/></Relationships>
</file>

<file path=ppt/slides/_rels/slide112.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378.pn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5.xml"/></Relationships>
</file>

<file path=ppt/slides/_rels/slide118.xml.rels><?xml version="1.0" encoding="UTF-8" standalone="yes"?>
<Relationships xmlns="http://schemas.openxmlformats.org/package/2006/relationships"><Relationship Id="rId3" Type="http://schemas.openxmlformats.org/officeDocument/2006/relationships/image" Target="../media/image382.png"/><Relationship Id="rId2" Type="http://schemas.openxmlformats.org/officeDocument/2006/relationships/notesSlide" Target="../notesSlides/notesSlide118.xml"/><Relationship Id="rId1" Type="http://schemas.openxmlformats.org/officeDocument/2006/relationships/slideLayout" Target="../slideLayouts/slideLayout48.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96.xml"/></Relationships>
</file>

<file path=ppt/slides/_rels/slide1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2.xml"/><Relationship Id="rId1" Type="http://schemas.openxmlformats.org/officeDocument/2006/relationships/slideLayout" Target="../slideLayouts/slideLayout39.xml"/><Relationship Id="rId4" Type="http://schemas.openxmlformats.org/officeDocument/2006/relationships/image" Target="../media/image114.png"/></Relationships>
</file>

<file path=ppt/slides/_rels/slide120.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120.xml"/><Relationship Id="rId1" Type="http://schemas.openxmlformats.org/officeDocument/2006/relationships/slideLayout" Target="../slideLayouts/slideLayout1.xml"/><Relationship Id="rId5" Type="http://schemas.openxmlformats.org/officeDocument/2006/relationships/image" Target="../media/image385.png"/><Relationship Id="rId4" Type="http://schemas.openxmlformats.org/officeDocument/2006/relationships/image" Target="../media/image384.png"/></Relationships>
</file>

<file path=ppt/slides/_rels/slide121.xml.rels><?xml version="1.0" encoding="UTF-8" standalone="yes"?>
<Relationships xmlns="http://schemas.openxmlformats.org/package/2006/relationships"><Relationship Id="rId3" Type="http://schemas.openxmlformats.org/officeDocument/2006/relationships/image" Target="../media/image386.png"/><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notesSlide" Target="../notesSlides/notesSlide122.xml"/><Relationship Id="rId1" Type="http://schemas.openxmlformats.org/officeDocument/2006/relationships/slideLayout" Target="../slideLayouts/slideLayout104.xml"/><Relationship Id="rId4" Type="http://schemas.openxmlformats.org/officeDocument/2006/relationships/image" Target="../media/image149.png"/></Relationships>
</file>

<file path=ppt/slides/_rels/slide123.xml.rels><?xml version="1.0" encoding="UTF-8" standalone="yes"?>
<Relationships xmlns="http://schemas.openxmlformats.org/package/2006/relationships"><Relationship Id="rId8" Type="http://schemas.openxmlformats.org/officeDocument/2006/relationships/image" Target="../media/image393.png"/><Relationship Id="rId3" Type="http://schemas.openxmlformats.org/officeDocument/2006/relationships/image" Target="../media/image388.png"/><Relationship Id="rId7" Type="http://schemas.openxmlformats.org/officeDocument/2006/relationships/image" Target="../media/image392.png"/><Relationship Id="rId2" Type="http://schemas.openxmlformats.org/officeDocument/2006/relationships/notesSlide" Target="../notesSlides/notesSlide123.xml"/><Relationship Id="rId1" Type="http://schemas.openxmlformats.org/officeDocument/2006/relationships/slideLayout" Target="../slideLayouts/slideLayout104.xml"/><Relationship Id="rId6" Type="http://schemas.openxmlformats.org/officeDocument/2006/relationships/image" Target="../media/image391.png"/><Relationship Id="rId5" Type="http://schemas.openxmlformats.org/officeDocument/2006/relationships/image" Target="../media/image390.png"/><Relationship Id="rId4" Type="http://schemas.openxmlformats.org/officeDocument/2006/relationships/image" Target="../media/image389.png"/></Relationships>
</file>

<file path=ppt/slides/_rels/slide124.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notesSlide" Target="../notesSlides/notesSlide124.xml"/><Relationship Id="rId1" Type="http://schemas.openxmlformats.org/officeDocument/2006/relationships/slideLayout" Target="../slideLayouts/slideLayout104.xml"/><Relationship Id="rId4" Type="http://schemas.openxmlformats.org/officeDocument/2006/relationships/image" Target="../media/image395.png"/></Relationships>
</file>

<file path=ppt/slides/_rels/slide125.xml.rels><?xml version="1.0" encoding="UTF-8" standalone="yes"?>
<Relationships xmlns="http://schemas.openxmlformats.org/package/2006/relationships"><Relationship Id="rId8" Type="http://schemas.openxmlformats.org/officeDocument/2006/relationships/image" Target="../media/image401.png"/><Relationship Id="rId3" Type="http://schemas.openxmlformats.org/officeDocument/2006/relationships/image" Target="../media/image396.png"/><Relationship Id="rId7" Type="http://schemas.openxmlformats.org/officeDocument/2006/relationships/image" Target="../media/image400.png"/><Relationship Id="rId2" Type="http://schemas.openxmlformats.org/officeDocument/2006/relationships/notesSlide" Target="../notesSlides/notesSlide125.xml"/><Relationship Id="rId1" Type="http://schemas.openxmlformats.org/officeDocument/2006/relationships/slideLayout" Target="../slideLayouts/slideLayout108.xml"/><Relationship Id="rId6" Type="http://schemas.openxmlformats.org/officeDocument/2006/relationships/image" Target="../media/image399.png"/><Relationship Id="rId5" Type="http://schemas.openxmlformats.org/officeDocument/2006/relationships/image" Target="../media/image398.png"/><Relationship Id="rId10" Type="http://schemas.openxmlformats.org/officeDocument/2006/relationships/image" Target="../media/image403.png"/><Relationship Id="rId4" Type="http://schemas.openxmlformats.org/officeDocument/2006/relationships/image" Target="../media/image397.png"/><Relationship Id="rId9" Type="http://schemas.openxmlformats.org/officeDocument/2006/relationships/image" Target="../media/image402.png"/></Relationships>
</file>

<file path=ppt/slides/_rels/slide126.xml.rels><?xml version="1.0" encoding="UTF-8" standalone="yes"?>
<Relationships xmlns="http://schemas.openxmlformats.org/package/2006/relationships"><Relationship Id="rId8" Type="http://schemas.openxmlformats.org/officeDocument/2006/relationships/image" Target="../media/image397.png"/><Relationship Id="rId3" Type="http://schemas.openxmlformats.org/officeDocument/2006/relationships/image" Target="../media/image404.png"/><Relationship Id="rId7" Type="http://schemas.openxmlformats.org/officeDocument/2006/relationships/image" Target="../media/image396.png"/><Relationship Id="rId12" Type="http://schemas.openxmlformats.org/officeDocument/2006/relationships/image" Target="../media/image401.png"/><Relationship Id="rId2" Type="http://schemas.openxmlformats.org/officeDocument/2006/relationships/notesSlide" Target="../notesSlides/notesSlide126.xml"/><Relationship Id="rId1" Type="http://schemas.openxmlformats.org/officeDocument/2006/relationships/slideLayout" Target="../slideLayouts/slideLayout108.xml"/><Relationship Id="rId6" Type="http://schemas.openxmlformats.org/officeDocument/2006/relationships/image" Target="../media/image406.png"/><Relationship Id="rId11" Type="http://schemas.openxmlformats.org/officeDocument/2006/relationships/image" Target="../media/image400.png"/><Relationship Id="rId5" Type="http://schemas.openxmlformats.org/officeDocument/2006/relationships/image" Target="../media/image405.png"/><Relationship Id="rId10" Type="http://schemas.openxmlformats.org/officeDocument/2006/relationships/image" Target="../media/image399.png"/><Relationship Id="rId4" Type="http://schemas.openxmlformats.org/officeDocument/2006/relationships/image" Target="../media/image276.png"/><Relationship Id="rId9" Type="http://schemas.openxmlformats.org/officeDocument/2006/relationships/image" Target="../media/image398.png"/></Relationships>
</file>

<file path=ppt/slides/_rels/slide12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27.xml"/><Relationship Id="rId1" Type="http://schemas.openxmlformats.org/officeDocument/2006/relationships/slideLayout" Target="../slideLayouts/slideLayout104.xml"/><Relationship Id="rId5" Type="http://schemas.openxmlformats.org/officeDocument/2006/relationships/image" Target="../media/image153.png"/><Relationship Id="rId4" Type="http://schemas.openxmlformats.org/officeDocument/2006/relationships/image" Target="../media/image152.png"/></Relationships>
</file>

<file path=ppt/slides/_rels/slide12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28.xml"/><Relationship Id="rId1" Type="http://schemas.openxmlformats.org/officeDocument/2006/relationships/slideLayout" Target="../slideLayouts/slideLayout104.xml"/></Relationships>
</file>

<file path=ppt/slides/_rels/slide12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9.xml"/><Relationship Id="rId1" Type="http://schemas.openxmlformats.org/officeDocument/2006/relationships/slideLayout" Target="../slideLayouts/slideLayout104.xml"/></Relationships>
</file>

<file path=ppt/slides/_rels/slide13.xml.rels><?xml version="1.0" encoding="UTF-8" standalone="yes"?>
<Relationships xmlns="http://schemas.openxmlformats.org/package/2006/relationships"><Relationship Id="rId8" Type="http://schemas.openxmlformats.org/officeDocument/2006/relationships/image" Target="../media/image120.png"/><Relationship Id="rId13" Type="http://schemas.openxmlformats.org/officeDocument/2006/relationships/image" Target="../media/image125.png"/><Relationship Id="rId18" Type="http://schemas.openxmlformats.org/officeDocument/2006/relationships/image" Target="../media/image130.png"/><Relationship Id="rId3" Type="http://schemas.openxmlformats.org/officeDocument/2006/relationships/image" Target="../media/image115.png"/><Relationship Id="rId7" Type="http://schemas.openxmlformats.org/officeDocument/2006/relationships/image" Target="../media/image119.png"/><Relationship Id="rId12" Type="http://schemas.openxmlformats.org/officeDocument/2006/relationships/image" Target="../media/image124.png"/><Relationship Id="rId17" Type="http://schemas.openxmlformats.org/officeDocument/2006/relationships/image" Target="../media/image129.png"/><Relationship Id="rId2" Type="http://schemas.openxmlformats.org/officeDocument/2006/relationships/notesSlide" Target="../notesSlides/notesSlide13.xml"/><Relationship Id="rId16" Type="http://schemas.openxmlformats.org/officeDocument/2006/relationships/image" Target="../media/image128.png"/><Relationship Id="rId20" Type="http://schemas.openxmlformats.org/officeDocument/2006/relationships/image" Target="../media/image132.png"/><Relationship Id="rId1" Type="http://schemas.openxmlformats.org/officeDocument/2006/relationships/slideLayout" Target="../slideLayouts/slideLayout1.xml"/><Relationship Id="rId6" Type="http://schemas.openxmlformats.org/officeDocument/2006/relationships/image" Target="../media/image118.png"/><Relationship Id="rId11" Type="http://schemas.openxmlformats.org/officeDocument/2006/relationships/image" Target="../media/image123.png"/><Relationship Id="rId5" Type="http://schemas.openxmlformats.org/officeDocument/2006/relationships/image" Target="../media/image117.png"/><Relationship Id="rId15" Type="http://schemas.openxmlformats.org/officeDocument/2006/relationships/image" Target="../media/image127.png"/><Relationship Id="rId10" Type="http://schemas.openxmlformats.org/officeDocument/2006/relationships/image" Target="../media/image122.png"/><Relationship Id="rId19" Type="http://schemas.openxmlformats.org/officeDocument/2006/relationships/image" Target="../media/image131.png"/><Relationship Id="rId4" Type="http://schemas.openxmlformats.org/officeDocument/2006/relationships/image" Target="../media/image116.png"/><Relationship Id="rId9" Type="http://schemas.openxmlformats.org/officeDocument/2006/relationships/image" Target="../media/image121.png"/><Relationship Id="rId14" Type="http://schemas.openxmlformats.org/officeDocument/2006/relationships/image" Target="../media/image126.png"/></Relationships>
</file>

<file path=ppt/slides/_rels/slide130.xml.rels><?xml version="1.0" encoding="UTF-8" standalone="yes"?>
<Relationships xmlns="http://schemas.openxmlformats.org/package/2006/relationships"><Relationship Id="rId3" Type="http://schemas.openxmlformats.org/officeDocument/2006/relationships/image" Target="../media/image407.png"/><Relationship Id="rId2" Type="http://schemas.openxmlformats.org/officeDocument/2006/relationships/notesSlide" Target="../notesSlides/notesSlide130.xml"/><Relationship Id="rId1" Type="http://schemas.openxmlformats.org/officeDocument/2006/relationships/slideLayout" Target="../slideLayouts/slideLayout104.xml"/></Relationships>
</file>

<file path=ppt/slides/_rels/slide131.xml.rels><?xml version="1.0" encoding="UTF-8" standalone="yes"?>
<Relationships xmlns="http://schemas.openxmlformats.org/package/2006/relationships"><Relationship Id="rId3" Type="http://schemas.openxmlformats.org/officeDocument/2006/relationships/image" Target="../media/image408.png"/><Relationship Id="rId2" Type="http://schemas.openxmlformats.org/officeDocument/2006/relationships/notesSlide" Target="../notesSlides/notesSlide131.xml"/><Relationship Id="rId1" Type="http://schemas.openxmlformats.org/officeDocument/2006/relationships/slideLayout" Target="../slideLayouts/slideLayout104.xml"/></Relationships>
</file>

<file path=ppt/slides/_rels/slide132.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notesSlide" Target="../notesSlides/notesSlide132.xml"/><Relationship Id="rId1" Type="http://schemas.openxmlformats.org/officeDocument/2006/relationships/slideLayout" Target="../slideLayouts/slideLayout104.xml"/></Relationships>
</file>

<file path=ppt/slides/_rels/slide133.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133.xml"/><Relationship Id="rId1" Type="http://schemas.openxmlformats.org/officeDocument/2006/relationships/slideLayout" Target="../slideLayouts/slideLayout104.xml"/></Relationships>
</file>

<file path=ppt/slides/_rels/slide134.xml.rels><?xml version="1.0" encoding="UTF-8" standalone="yes"?>
<Relationships xmlns="http://schemas.openxmlformats.org/package/2006/relationships"><Relationship Id="rId3" Type="http://schemas.openxmlformats.org/officeDocument/2006/relationships/image" Target="../media/image411.png"/><Relationship Id="rId2" Type="http://schemas.openxmlformats.org/officeDocument/2006/relationships/notesSlide" Target="../notesSlides/notesSlide134.xml"/><Relationship Id="rId1" Type="http://schemas.openxmlformats.org/officeDocument/2006/relationships/slideLayout" Target="../slideLayouts/slideLayout104.xml"/></Relationships>
</file>

<file path=ppt/slides/_rels/slide135.xml.rels><?xml version="1.0" encoding="UTF-8" standalone="yes"?>
<Relationships xmlns="http://schemas.openxmlformats.org/package/2006/relationships"><Relationship Id="rId3" Type="http://schemas.openxmlformats.org/officeDocument/2006/relationships/image" Target="../media/image412.png"/><Relationship Id="rId2" Type="http://schemas.openxmlformats.org/officeDocument/2006/relationships/notesSlide" Target="../notesSlides/notesSlide135.xml"/><Relationship Id="rId1" Type="http://schemas.openxmlformats.org/officeDocument/2006/relationships/slideLayout" Target="../slideLayouts/slideLayout104.xml"/></Relationships>
</file>

<file path=ppt/slides/_rels/slide136.xml.rels><?xml version="1.0" encoding="UTF-8" standalone="yes"?>
<Relationships xmlns="http://schemas.openxmlformats.org/package/2006/relationships"><Relationship Id="rId3" Type="http://schemas.openxmlformats.org/officeDocument/2006/relationships/image" Target="../media/image413.png"/><Relationship Id="rId2" Type="http://schemas.openxmlformats.org/officeDocument/2006/relationships/notesSlide" Target="../notesSlides/notesSlide136.xml"/><Relationship Id="rId1" Type="http://schemas.openxmlformats.org/officeDocument/2006/relationships/slideLayout" Target="../slideLayouts/slideLayout104.xml"/></Relationships>
</file>

<file path=ppt/slides/_rels/slide137.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notesSlide" Target="../notesSlides/notesSlide137.xml"/><Relationship Id="rId1" Type="http://schemas.openxmlformats.org/officeDocument/2006/relationships/slideLayout" Target="../slideLayouts/slideLayout104.xml"/></Relationships>
</file>

<file path=ppt/slides/_rels/slide138.xml.rels><?xml version="1.0" encoding="UTF-8" standalone="yes"?>
<Relationships xmlns="http://schemas.openxmlformats.org/package/2006/relationships"><Relationship Id="rId3" Type="http://schemas.openxmlformats.org/officeDocument/2006/relationships/image" Target="../media/image415.png"/><Relationship Id="rId2" Type="http://schemas.openxmlformats.org/officeDocument/2006/relationships/notesSlide" Target="../notesSlides/notesSlide138.xml"/><Relationship Id="rId1" Type="http://schemas.openxmlformats.org/officeDocument/2006/relationships/slideLayout" Target="../slideLayouts/slideLayout104.xml"/></Relationships>
</file>

<file path=ppt/slides/_rels/slide139.xml.rels><?xml version="1.0" encoding="UTF-8" standalone="yes"?>
<Relationships xmlns="http://schemas.openxmlformats.org/package/2006/relationships"><Relationship Id="rId3" Type="http://schemas.openxmlformats.org/officeDocument/2006/relationships/image" Target="../media/image416.png"/><Relationship Id="rId2" Type="http://schemas.openxmlformats.org/officeDocument/2006/relationships/notesSlide" Target="../notesSlides/notesSlide139.xml"/><Relationship Id="rId1" Type="http://schemas.openxmlformats.org/officeDocument/2006/relationships/slideLayout" Target="../slideLayouts/slideLayout104.xml"/></Relationships>
</file>

<file path=ppt/slides/_rels/slide14.xml.rels><?xml version="1.0" encoding="UTF-8" standalone="yes"?>
<Relationships xmlns="http://schemas.openxmlformats.org/package/2006/relationships"><Relationship Id="rId8" Type="http://schemas.openxmlformats.org/officeDocument/2006/relationships/image" Target="../media/image138.png"/><Relationship Id="rId13" Type="http://schemas.openxmlformats.org/officeDocument/2006/relationships/image" Target="../media/image119.png"/><Relationship Id="rId18" Type="http://schemas.openxmlformats.org/officeDocument/2006/relationships/image" Target="../media/image124.png"/><Relationship Id="rId26" Type="http://schemas.openxmlformats.org/officeDocument/2006/relationships/image" Target="../media/image132.png"/><Relationship Id="rId3" Type="http://schemas.openxmlformats.org/officeDocument/2006/relationships/image" Target="../media/image133.png"/><Relationship Id="rId21" Type="http://schemas.openxmlformats.org/officeDocument/2006/relationships/image" Target="../media/image127.png"/><Relationship Id="rId7" Type="http://schemas.openxmlformats.org/officeDocument/2006/relationships/image" Target="../media/image137.png"/><Relationship Id="rId12" Type="http://schemas.openxmlformats.org/officeDocument/2006/relationships/image" Target="../media/image118.png"/><Relationship Id="rId17" Type="http://schemas.openxmlformats.org/officeDocument/2006/relationships/image" Target="../media/image123.png"/><Relationship Id="rId25" Type="http://schemas.openxmlformats.org/officeDocument/2006/relationships/image" Target="../media/image131.png"/><Relationship Id="rId2" Type="http://schemas.openxmlformats.org/officeDocument/2006/relationships/notesSlide" Target="../notesSlides/notesSlide14.xml"/><Relationship Id="rId16" Type="http://schemas.openxmlformats.org/officeDocument/2006/relationships/image" Target="../media/image122.png"/><Relationship Id="rId20" Type="http://schemas.openxmlformats.org/officeDocument/2006/relationships/image" Target="../media/image126.png"/><Relationship Id="rId1" Type="http://schemas.openxmlformats.org/officeDocument/2006/relationships/slideLayout" Target="../slideLayouts/slideLayout1.xml"/><Relationship Id="rId6" Type="http://schemas.openxmlformats.org/officeDocument/2006/relationships/image" Target="../media/image136.png"/><Relationship Id="rId11" Type="http://schemas.openxmlformats.org/officeDocument/2006/relationships/image" Target="../media/image117.png"/><Relationship Id="rId24" Type="http://schemas.openxmlformats.org/officeDocument/2006/relationships/image" Target="../media/image130.png"/><Relationship Id="rId5" Type="http://schemas.openxmlformats.org/officeDocument/2006/relationships/image" Target="../media/image135.png"/><Relationship Id="rId15" Type="http://schemas.openxmlformats.org/officeDocument/2006/relationships/image" Target="../media/image121.png"/><Relationship Id="rId23" Type="http://schemas.openxmlformats.org/officeDocument/2006/relationships/image" Target="../media/image129.png"/><Relationship Id="rId10" Type="http://schemas.openxmlformats.org/officeDocument/2006/relationships/image" Target="../media/image116.png"/><Relationship Id="rId19" Type="http://schemas.openxmlformats.org/officeDocument/2006/relationships/image" Target="../media/image125.png"/><Relationship Id="rId4" Type="http://schemas.openxmlformats.org/officeDocument/2006/relationships/image" Target="../media/image134.png"/><Relationship Id="rId9" Type="http://schemas.openxmlformats.org/officeDocument/2006/relationships/image" Target="../media/image115.png"/><Relationship Id="rId14" Type="http://schemas.openxmlformats.org/officeDocument/2006/relationships/image" Target="../media/image120.png"/><Relationship Id="rId22" Type="http://schemas.openxmlformats.org/officeDocument/2006/relationships/image" Target="../media/image128.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5.xml"/></Relationships>
</file>

<file path=ppt/slides/_rels/slide141.xml.rels><?xml version="1.0" encoding="UTF-8" standalone="yes"?>
<Relationships xmlns="http://schemas.openxmlformats.org/package/2006/relationships"><Relationship Id="rId3" Type="http://schemas.openxmlformats.org/officeDocument/2006/relationships/image" Target="../media/image417.png"/><Relationship Id="rId2" Type="http://schemas.openxmlformats.org/officeDocument/2006/relationships/notesSlide" Target="../notesSlides/notesSlide141.xml"/><Relationship Id="rId1" Type="http://schemas.openxmlformats.org/officeDocument/2006/relationships/slideLayout" Target="../slideLayouts/slideLayout48.xml"/></Relationships>
</file>

<file path=ppt/slides/_rels/slide142.xml.rels><?xml version="1.0" encoding="UTF-8" standalone="yes"?>
<Relationships xmlns="http://schemas.openxmlformats.org/package/2006/relationships"><Relationship Id="rId3" Type="http://schemas.openxmlformats.org/officeDocument/2006/relationships/image" Target="../media/image418.pn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3" Type="http://schemas.openxmlformats.org/officeDocument/2006/relationships/image" Target="../media/image420.pn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421.png"/><Relationship Id="rId2" Type="http://schemas.openxmlformats.org/officeDocument/2006/relationships/notesSlide" Target="../notesSlides/notesSlide145.xml"/><Relationship Id="rId1" Type="http://schemas.openxmlformats.org/officeDocument/2006/relationships/slideLayout" Target="../slideLayouts/slideLayout104.xml"/></Relationships>
</file>

<file path=ppt/slides/_rels/slide146.xml.rels><?xml version="1.0" encoding="UTF-8" standalone="yes"?>
<Relationships xmlns="http://schemas.openxmlformats.org/package/2006/relationships"><Relationship Id="rId8" Type="http://schemas.openxmlformats.org/officeDocument/2006/relationships/image" Target="../media/image427.png"/><Relationship Id="rId13" Type="http://schemas.openxmlformats.org/officeDocument/2006/relationships/image" Target="../media/image432.png"/><Relationship Id="rId18" Type="http://schemas.openxmlformats.org/officeDocument/2006/relationships/image" Target="../media/image437.png"/><Relationship Id="rId3" Type="http://schemas.openxmlformats.org/officeDocument/2006/relationships/image" Target="../media/image422.png"/><Relationship Id="rId7" Type="http://schemas.openxmlformats.org/officeDocument/2006/relationships/image" Target="../media/image426.png"/><Relationship Id="rId12" Type="http://schemas.openxmlformats.org/officeDocument/2006/relationships/image" Target="../media/image431.png"/><Relationship Id="rId17" Type="http://schemas.openxmlformats.org/officeDocument/2006/relationships/image" Target="../media/image436.png"/><Relationship Id="rId2" Type="http://schemas.openxmlformats.org/officeDocument/2006/relationships/notesSlide" Target="../notesSlides/notesSlide146.xml"/><Relationship Id="rId16" Type="http://schemas.openxmlformats.org/officeDocument/2006/relationships/image" Target="../media/image435.png"/><Relationship Id="rId1" Type="http://schemas.openxmlformats.org/officeDocument/2006/relationships/slideLayout" Target="../slideLayouts/slideLayout1.xml"/><Relationship Id="rId6" Type="http://schemas.openxmlformats.org/officeDocument/2006/relationships/image" Target="../media/image425.png"/><Relationship Id="rId11" Type="http://schemas.openxmlformats.org/officeDocument/2006/relationships/image" Target="../media/image430.png"/><Relationship Id="rId5" Type="http://schemas.openxmlformats.org/officeDocument/2006/relationships/image" Target="../media/image424.png"/><Relationship Id="rId15" Type="http://schemas.openxmlformats.org/officeDocument/2006/relationships/image" Target="../media/image434.png"/><Relationship Id="rId10" Type="http://schemas.openxmlformats.org/officeDocument/2006/relationships/image" Target="../media/image429.png"/><Relationship Id="rId19" Type="http://schemas.openxmlformats.org/officeDocument/2006/relationships/image" Target="../media/image438.png"/><Relationship Id="rId4" Type="http://schemas.openxmlformats.org/officeDocument/2006/relationships/image" Target="../media/image423.png"/><Relationship Id="rId9" Type="http://schemas.openxmlformats.org/officeDocument/2006/relationships/image" Target="../media/image428.png"/><Relationship Id="rId14" Type="http://schemas.openxmlformats.org/officeDocument/2006/relationships/image" Target="../media/image433.png"/></Relationships>
</file>

<file path=ppt/slides/_rels/slide147.xml.rels><?xml version="1.0" encoding="UTF-8" standalone="yes"?>
<Relationships xmlns="http://schemas.openxmlformats.org/package/2006/relationships"><Relationship Id="rId8" Type="http://schemas.openxmlformats.org/officeDocument/2006/relationships/image" Target="../media/image444.png"/><Relationship Id="rId3" Type="http://schemas.openxmlformats.org/officeDocument/2006/relationships/image" Target="../media/image439.png"/><Relationship Id="rId7" Type="http://schemas.openxmlformats.org/officeDocument/2006/relationships/image" Target="../media/image443.png"/><Relationship Id="rId2" Type="http://schemas.openxmlformats.org/officeDocument/2006/relationships/notesSlide" Target="../notesSlides/notesSlide147.xml"/><Relationship Id="rId1" Type="http://schemas.openxmlformats.org/officeDocument/2006/relationships/slideLayout" Target="../slideLayouts/slideLayout1.xml"/><Relationship Id="rId6" Type="http://schemas.openxmlformats.org/officeDocument/2006/relationships/image" Target="../media/image442.png"/><Relationship Id="rId5" Type="http://schemas.openxmlformats.org/officeDocument/2006/relationships/image" Target="../media/image441.png"/><Relationship Id="rId4" Type="http://schemas.openxmlformats.org/officeDocument/2006/relationships/image" Target="../media/image440.png"/><Relationship Id="rId9" Type="http://schemas.openxmlformats.org/officeDocument/2006/relationships/image" Target="../media/image438.png"/></Relationships>
</file>

<file path=ppt/slides/_rels/slide148.xml.rels><?xml version="1.0" encoding="UTF-8" standalone="yes"?>
<Relationships xmlns="http://schemas.openxmlformats.org/package/2006/relationships"><Relationship Id="rId3" Type="http://schemas.openxmlformats.org/officeDocument/2006/relationships/image" Target="../media/image438.png"/><Relationship Id="rId2" Type="http://schemas.openxmlformats.org/officeDocument/2006/relationships/notesSlide" Target="../notesSlides/notesSlide148.xml"/><Relationship Id="rId1" Type="http://schemas.openxmlformats.org/officeDocument/2006/relationships/slideLayout" Target="../slideLayouts/slideLayout1.xml"/><Relationship Id="rId4" Type="http://schemas.openxmlformats.org/officeDocument/2006/relationships/image" Target="../media/image445.png"/></Relationships>
</file>

<file path=ppt/slides/_rels/slide149.xml.rels><?xml version="1.0" encoding="UTF-8" standalone="yes"?>
<Relationships xmlns="http://schemas.openxmlformats.org/package/2006/relationships"><Relationship Id="rId3" Type="http://schemas.openxmlformats.org/officeDocument/2006/relationships/image" Target="../media/image438.png"/><Relationship Id="rId2" Type="http://schemas.openxmlformats.org/officeDocument/2006/relationships/notesSlide" Target="../notesSlides/notesSlide149.xml"/><Relationship Id="rId1" Type="http://schemas.openxmlformats.org/officeDocument/2006/relationships/slideLayout" Target="../slideLayouts/slideLayout1.xml"/><Relationship Id="rId4" Type="http://schemas.openxmlformats.org/officeDocument/2006/relationships/image" Target="../media/image446.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3" Type="http://schemas.openxmlformats.org/officeDocument/2006/relationships/image" Target="../media/image447.png"/><Relationship Id="rId2" Type="http://schemas.openxmlformats.org/officeDocument/2006/relationships/notesSlide" Target="../notesSlides/notesSlide150.xml"/><Relationship Id="rId1" Type="http://schemas.openxmlformats.org/officeDocument/2006/relationships/slideLayout" Target="../slideLayouts/slideLayout1.xml"/><Relationship Id="rId4" Type="http://schemas.openxmlformats.org/officeDocument/2006/relationships/image" Target="../media/image448.png"/></Relationships>
</file>

<file path=ppt/slides/_rels/slide151.xml.rels><?xml version="1.0" encoding="UTF-8" standalone="yes"?>
<Relationships xmlns="http://schemas.openxmlformats.org/package/2006/relationships"><Relationship Id="rId3" Type="http://schemas.openxmlformats.org/officeDocument/2006/relationships/image" Target="../media/image449.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450.pn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451.pn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452.pn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8" Type="http://schemas.openxmlformats.org/officeDocument/2006/relationships/image" Target="../media/image457.png"/><Relationship Id="rId13" Type="http://schemas.openxmlformats.org/officeDocument/2006/relationships/image" Target="../media/image462.png"/><Relationship Id="rId3" Type="http://schemas.openxmlformats.org/officeDocument/2006/relationships/image" Target="../media/image453.png"/><Relationship Id="rId7" Type="http://schemas.openxmlformats.org/officeDocument/2006/relationships/image" Target="../media/image456.png"/><Relationship Id="rId12" Type="http://schemas.openxmlformats.org/officeDocument/2006/relationships/image" Target="../media/image461.png"/><Relationship Id="rId2" Type="http://schemas.openxmlformats.org/officeDocument/2006/relationships/notesSlide" Target="../notesSlides/notesSlide155.xml"/><Relationship Id="rId16" Type="http://schemas.openxmlformats.org/officeDocument/2006/relationships/image" Target="../media/image465.png"/><Relationship Id="rId1" Type="http://schemas.openxmlformats.org/officeDocument/2006/relationships/slideLayout" Target="../slideLayouts/slideLayout1.xml"/><Relationship Id="rId6" Type="http://schemas.openxmlformats.org/officeDocument/2006/relationships/image" Target="../media/image455.png"/><Relationship Id="rId11" Type="http://schemas.openxmlformats.org/officeDocument/2006/relationships/image" Target="../media/image460.png"/><Relationship Id="rId5" Type="http://schemas.openxmlformats.org/officeDocument/2006/relationships/image" Target="../media/image438.png"/><Relationship Id="rId15" Type="http://schemas.openxmlformats.org/officeDocument/2006/relationships/image" Target="../media/image464.png"/><Relationship Id="rId10" Type="http://schemas.openxmlformats.org/officeDocument/2006/relationships/image" Target="../media/image459.png"/><Relationship Id="rId4" Type="http://schemas.openxmlformats.org/officeDocument/2006/relationships/image" Target="../media/image454.png"/><Relationship Id="rId9" Type="http://schemas.openxmlformats.org/officeDocument/2006/relationships/image" Target="../media/image458.png"/><Relationship Id="rId14" Type="http://schemas.openxmlformats.org/officeDocument/2006/relationships/image" Target="../media/image463.png"/></Relationships>
</file>

<file path=ppt/slides/_rels/slide156.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467.png"/><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468.png"/><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469.pn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2.xml"/></Relationships>
</file>

<file path=ppt/slides/_rels/slide160.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notesSlide" Target="../notesSlides/notesSlide160.xml"/><Relationship Id="rId1" Type="http://schemas.openxmlformats.org/officeDocument/2006/relationships/slideLayout" Target="../slideLayouts/slideLayout108.xml"/></Relationships>
</file>

<file path=ppt/slides/_rels/slide161.xml.rels><?xml version="1.0" encoding="UTF-8" standalone="yes"?>
<Relationships xmlns="http://schemas.openxmlformats.org/package/2006/relationships"><Relationship Id="rId8" Type="http://schemas.openxmlformats.org/officeDocument/2006/relationships/image" Target="../media/image476.png"/><Relationship Id="rId13" Type="http://schemas.openxmlformats.org/officeDocument/2006/relationships/image" Target="../media/image481.png"/><Relationship Id="rId3" Type="http://schemas.openxmlformats.org/officeDocument/2006/relationships/image" Target="../media/image471.png"/><Relationship Id="rId7" Type="http://schemas.openxmlformats.org/officeDocument/2006/relationships/image" Target="../media/image475.png"/><Relationship Id="rId12" Type="http://schemas.openxmlformats.org/officeDocument/2006/relationships/image" Target="../media/image480.png"/><Relationship Id="rId2" Type="http://schemas.openxmlformats.org/officeDocument/2006/relationships/notesSlide" Target="../notesSlides/notesSlide161.xml"/><Relationship Id="rId1" Type="http://schemas.openxmlformats.org/officeDocument/2006/relationships/slideLayout" Target="../slideLayouts/slideLayout108.xml"/><Relationship Id="rId6" Type="http://schemas.openxmlformats.org/officeDocument/2006/relationships/image" Target="../media/image474.png"/><Relationship Id="rId11" Type="http://schemas.openxmlformats.org/officeDocument/2006/relationships/image" Target="../media/image479.png"/><Relationship Id="rId5" Type="http://schemas.openxmlformats.org/officeDocument/2006/relationships/image" Target="../media/image473.png"/><Relationship Id="rId10" Type="http://schemas.openxmlformats.org/officeDocument/2006/relationships/image" Target="../media/image478.png"/><Relationship Id="rId4" Type="http://schemas.openxmlformats.org/officeDocument/2006/relationships/image" Target="../media/image472.png"/><Relationship Id="rId9" Type="http://schemas.openxmlformats.org/officeDocument/2006/relationships/image" Target="../media/image477.png"/><Relationship Id="rId14" Type="http://schemas.openxmlformats.org/officeDocument/2006/relationships/image" Target="../media/image482.png"/></Relationships>
</file>

<file path=ppt/slides/_rels/slide162.xml.rels><?xml version="1.0" encoding="UTF-8" standalone="yes"?>
<Relationships xmlns="http://schemas.openxmlformats.org/package/2006/relationships"><Relationship Id="rId8" Type="http://schemas.openxmlformats.org/officeDocument/2006/relationships/image" Target="../media/image488.png"/><Relationship Id="rId3" Type="http://schemas.openxmlformats.org/officeDocument/2006/relationships/image" Target="../media/image483.png"/><Relationship Id="rId7" Type="http://schemas.openxmlformats.org/officeDocument/2006/relationships/image" Target="../media/image487.png"/><Relationship Id="rId2" Type="http://schemas.openxmlformats.org/officeDocument/2006/relationships/notesSlide" Target="../notesSlides/notesSlide162.xml"/><Relationship Id="rId1" Type="http://schemas.openxmlformats.org/officeDocument/2006/relationships/slideLayout" Target="../slideLayouts/slideLayout110.xml"/><Relationship Id="rId6" Type="http://schemas.openxmlformats.org/officeDocument/2006/relationships/image" Target="../media/image486.png"/><Relationship Id="rId11" Type="http://schemas.openxmlformats.org/officeDocument/2006/relationships/image" Target="../media/image490.png"/><Relationship Id="rId5" Type="http://schemas.openxmlformats.org/officeDocument/2006/relationships/image" Target="../media/image485.png"/><Relationship Id="rId10" Type="http://schemas.openxmlformats.org/officeDocument/2006/relationships/image" Target="../media/image489.png"/><Relationship Id="rId4" Type="http://schemas.openxmlformats.org/officeDocument/2006/relationships/image" Target="../media/image484.png"/><Relationship Id="rId9" Type="http://schemas.openxmlformats.org/officeDocument/2006/relationships/image" Target="../media/image481.png"/></Relationships>
</file>

<file path=ppt/slides/_rels/slide163.xml.rels><?xml version="1.0" encoding="UTF-8" standalone="yes"?>
<Relationships xmlns="http://schemas.openxmlformats.org/package/2006/relationships"><Relationship Id="rId13" Type="http://schemas.openxmlformats.org/officeDocument/2006/relationships/image" Target="../media/image492.png"/><Relationship Id="rId18" Type="http://schemas.openxmlformats.org/officeDocument/2006/relationships/image" Target="../media/image497.png"/><Relationship Id="rId26" Type="http://schemas.openxmlformats.org/officeDocument/2006/relationships/image" Target="../media/image505.png"/><Relationship Id="rId3" Type="http://schemas.openxmlformats.org/officeDocument/2006/relationships/image" Target="../media/image490.png"/><Relationship Id="rId21" Type="http://schemas.openxmlformats.org/officeDocument/2006/relationships/image" Target="../media/image500.png"/><Relationship Id="rId34" Type="http://schemas.openxmlformats.org/officeDocument/2006/relationships/image" Target="../media/image513.png"/><Relationship Id="rId7" Type="http://schemas.openxmlformats.org/officeDocument/2006/relationships/image" Target="../media/image488.png"/><Relationship Id="rId12" Type="http://schemas.openxmlformats.org/officeDocument/2006/relationships/image" Target="../media/image491.png"/><Relationship Id="rId17" Type="http://schemas.openxmlformats.org/officeDocument/2006/relationships/image" Target="../media/image496.png"/><Relationship Id="rId25" Type="http://schemas.openxmlformats.org/officeDocument/2006/relationships/image" Target="../media/image504.png"/><Relationship Id="rId33" Type="http://schemas.openxmlformats.org/officeDocument/2006/relationships/image" Target="../media/image512.png"/><Relationship Id="rId2" Type="http://schemas.openxmlformats.org/officeDocument/2006/relationships/notesSlide" Target="../notesSlides/notesSlide163.xml"/><Relationship Id="rId16" Type="http://schemas.openxmlformats.org/officeDocument/2006/relationships/image" Target="../media/image495.png"/><Relationship Id="rId20" Type="http://schemas.openxmlformats.org/officeDocument/2006/relationships/image" Target="../media/image499.png"/><Relationship Id="rId29" Type="http://schemas.openxmlformats.org/officeDocument/2006/relationships/image" Target="../media/image508.png"/><Relationship Id="rId1" Type="http://schemas.openxmlformats.org/officeDocument/2006/relationships/slideLayout" Target="../slideLayouts/slideLayout110.xml"/><Relationship Id="rId6" Type="http://schemas.openxmlformats.org/officeDocument/2006/relationships/image" Target="../media/image485.png"/><Relationship Id="rId11" Type="http://schemas.openxmlformats.org/officeDocument/2006/relationships/image" Target="../media/image487.png"/><Relationship Id="rId24" Type="http://schemas.openxmlformats.org/officeDocument/2006/relationships/image" Target="../media/image503.png"/><Relationship Id="rId32" Type="http://schemas.openxmlformats.org/officeDocument/2006/relationships/image" Target="../media/image511.png"/><Relationship Id="rId5" Type="http://schemas.openxmlformats.org/officeDocument/2006/relationships/image" Target="../media/image484.png"/><Relationship Id="rId15" Type="http://schemas.openxmlformats.org/officeDocument/2006/relationships/image" Target="../media/image494.png"/><Relationship Id="rId23" Type="http://schemas.openxmlformats.org/officeDocument/2006/relationships/image" Target="../media/image502.png"/><Relationship Id="rId28" Type="http://schemas.openxmlformats.org/officeDocument/2006/relationships/image" Target="../media/image507.png"/><Relationship Id="rId10" Type="http://schemas.openxmlformats.org/officeDocument/2006/relationships/image" Target="../media/image486.png"/><Relationship Id="rId19" Type="http://schemas.openxmlformats.org/officeDocument/2006/relationships/image" Target="../media/image498.png"/><Relationship Id="rId31" Type="http://schemas.openxmlformats.org/officeDocument/2006/relationships/image" Target="../media/image510.png"/><Relationship Id="rId4" Type="http://schemas.openxmlformats.org/officeDocument/2006/relationships/image" Target="../media/image483.png"/><Relationship Id="rId9" Type="http://schemas.openxmlformats.org/officeDocument/2006/relationships/image" Target="../media/image489.png"/><Relationship Id="rId14" Type="http://schemas.openxmlformats.org/officeDocument/2006/relationships/image" Target="../media/image493.png"/><Relationship Id="rId22" Type="http://schemas.openxmlformats.org/officeDocument/2006/relationships/image" Target="../media/image501.png"/><Relationship Id="rId27" Type="http://schemas.openxmlformats.org/officeDocument/2006/relationships/image" Target="../media/image506.png"/><Relationship Id="rId30" Type="http://schemas.openxmlformats.org/officeDocument/2006/relationships/image" Target="../media/image509.png"/><Relationship Id="rId35" Type="http://schemas.openxmlformats.org/officeDocument/2006/relationships/image" Target="../media/image514.png"/><Relationship Id="rId8" Type="http://schemas.openxmlformats.org/officeDocument/2006/relationships/image" Target="../media/image481.png"/></Relationships>
</file>

<file path=ppt/slides/_rels/slide164.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notesSlide" Target="../notesSlides/notesSlide164.xml"/><Relationship Id="rId1" Type="http://schemas.openxmlformats.org/officeDocument/2006/relationships/slideLayout" Target="../slideLayouts/slideLayout73.xml"/></Relationships>
</file>

<file path=ppt/slides/_rels/slide165.xml.rels><?xml version="1.0" encoding="UTF-8" standalone="yes"?>
<Relationships xmlns="http://schemas.openxmlformats.org/package/2006/relationships"><Relationship Id="rId3" Type="http://schemas.openxmlformats.org/officeDocument/2006/relationships/image" Target="../media/image516.png"/><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image" Target="../media/image517.png"/><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3" Type="http://schemas.openxmlformats.org/officeDocument/2006/relationships/image" Target="../media/image518.png"/><Relationship Id="rId2" Type="http://schemas.openxmlformats.org/officeDocument/2006/relationships/notesSlide" Target="../notesSlides/notesSlide167.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image" Target="../media/image520.png"/><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39.png"/><Relationship Id="rId7" Type="http://schemas.openxmlformats.org/officeDocument/2006/relationships/image" Target="../media/image142.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141.png"/><Relationship Id="rId5" Type="http://schemas.openxmlformats.org/officeDocument/2006/relationships/image" Target="../media/image104.png"/><Relationship Id="rId4" Type="http://schemas.openxmlformats.org/officeDocument/2006/relationships/image" Target="../media/image140.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5.xml"/></Relationships>
</file>

<file path=ppt/slides/_rels/slide171.xml.rels><?xml version="1.0" encoding="UTF-8" standalone="yes"?>
<Relationships xmlns="http://schemas.openxmlformats.org/package/2006/relationships"><Relationship Id="rId3" Type="http://schemas.openxmlformats.org/officeDocument/2006/relationships/image" Target="../media/image521.png"/><Relationship Id="rId2" Type="http://schemas.openxmlformats.org/officeDocument/2006/relationships/notesSlide" Target="../notesSlides/notesSlide171.xml"/><Relationship Id="rId1" Type="http://schemas.openxmlformats.org/officeDocument/2006/relationships/slideLayout" Target="../slideLayouts/slideLayout100.xml"/><Relationship Id="rId5" Type="http://schemas.openxmlformats.org/officeDocument/2006/relationships/image" Target="../media/image523.png"/><Relationship Id="rId4" Type="http://schemas.openxmlformats.org/officeDocument/2006/relationships/image" Target="../media/image522.png"/></Relationships>
</file>

<file path=ppt/slides/_rels/slide172.xml.rels><?xml version="1.0" encoding="UTF-8" standalone="yes"?>
<Relationships xmlns="http://schemas.openxmlformats.org/package/2006/relationships"><Relationship Id="rId8" Type="http://schemas.openxmlformats.org/officeDocument/2006/relationships/image" Target="../media/image528.png"/><Relationship Id="rId13" Type="http://schemas.openxmlformats.org/officeDocument/2006/relationships/image" Target="../media/image533.png"/><Relationship Id="rId18" Type="http://schemas.openxmlformats.org/officeDocument/2006/relationships/image" Target="../media/image538.png"/><Relationship Id="rId3" Type="http://schemas.openxmlformats.org/officeDocument/2006/relationships/image" Target="../media/image524.png"/><Relationship Id="rId21" Type="http://schemas.openxmlformats.org/officeDocument/2006/relationships/image" Target="../media/image541.png"/><Relationship Id="rId7" Type="http://schemas.openxmlformats.org/officeDocument/2006/relationships/image" Target="../media/image527.png"/><Relationship Id="rId12" Type="http://schemas.openxmlformats.org/officeDocument/2006/relationships/image" Target="../media/image532.png"/><Relationship Id="rId17" Type="http://schemas.openxmlformats.org/officeDocument/2006/relationships/image" Target="../media/image537.png"/><Relationship Id="rId2" Type="http://schemas.openxmlformats.org/officeDocument/2006/relationships/notesSlide" Target="../notesSlides/notesSlide172.xml"/><Relationship Id="rId16" Type="http://schemas.openxmlformats.org/officeDocument/2006/relationships/image" Target="../media/image536.png"/><Relationship Id="rId20" Type="http://schemas.openxmlformats.org/officeDocument/2006/relationships/image" Target="../media/image540.png"/><Relationship Id="rId1" Type="http://schemas.openxmlformats.org/officeDocument/2006/relationships/slideLayout" Target="../slideLayouts/slideLayout100.xml"/><Relationship Id="rId6" Type="http://schemas.openxmlformats.org/officeDocument/2006/relationships/image" Target="../media/image526.png"/><Relationship Id="rId11" Type="http://schemas.openxmlformats.org/officeDocument/2006/relationships/image" Target="../media/image531.png"/><Relationship Id="rId5" Type="http://schemas.openxmlformats.org/officeDocument/2006/relationships/image" Target="../media/image276.png"/><Relationship Id="rId15" Type="http://schemas.openxmlformats.org/officeDocument/2006/relationships/image" Target="../media/image535.png"/><Relationship Id="rId10" Type="http://schemas.openxmlformats.org/officeDocument/2006/relationships/image" Target="../media/image530.png"/><Relationship Id="rId19" Type="http://schemas.openxmlformats.org/officeDocument/2006/relationships/image" Target="../media/image539.png"/><Relationship Id="rId4" Type="http://schemas.openxmlformats.org/officeDocument/2006/relationships/image" Target="../media/image525.png"/><Relationship Id="rId9" Type="http://schemas.openxmlformats.org/officeDocument/2006/relationships/image" Target="../media/image529.png"/><Relationship Id="rId14" Type="http://schemas.openxmlformats.org/officeDocument/2006/relationships/image" Target="../media/image534.png"/><Relationship Id="rId22" Type="http://schemas.openxmlformats.org/officeDocument/2006/relationships/image" Target="../media/image542.png"/></Relationships>
</file>

<file path=ppt/slides/_rels/slide173.xml.rels><?xml version="1.0" encoding="UTF-8" standalone="yes"?>
<Relationships xmlns="http://schemas.openxmlformats.org/package/2006/relationships"><Relationship Id="rId8" Type="http://schemas.openxmlformats.org/officeDocument/2006/relationships/image" Target="../media/image547.png"/><Relationship Id="rId13" Type="http://schemas.openxmlformats.org/officeDocument/2006/relationships/image" Target="../media/image552.png"/><Relationship Id="rId3" Type="http://schemas.openxmlformats.org/officeDocument/2006/relationships/image" Target="../media/image543.png"/><Relationship Id="rId7" Type="http://schemas.openxmlformats.org/officeDocument/2006/relationships/image" Target="../media/image546.png"/><Relationship Id="rId12" Type="http://schemas.openxmlformats.org/officeDocument/2006/relationships/image" Target="../media/image551.png"/><Relationship Id="rId2" Type="http://schemas.openxmlformats.org/officeDocument/2006/relationships/notesSlide" Target="../notesSlides/notesSlide173.xml"/><Relationship Id="rId1" Type="http://schemas.openxmlformats.org/officeDocument/2006/relationships/slideLayout" Target="../slideLayouts/slideLayout100.xml"/><Relationship Id="rId6" Type="http://schemas.openxmlformats.org/officeDocument/2006/relationships/image" Target="../media/image538.png"/><Relationship Id="rId11" Type="http://schemas.openxmlformats.org/officeDocument/2006/relationships/image" Target="../media/image550.png"/><Relationship Id="rId5" Type="http://schemas.openxmlformats.org/officeDocument/2006/relationships/image" Target="../media/image545.png"/><Relationship Id="rId10" Type="http://schemas.openxmlformats.org/officeDocument/2006/relationships/image" Target="../media/image549.png"/><Relationship Id="rId4" Type="http://schemas.openxmlformats.org/officeDocument/2006/relationships/image" Target="../media/image544.png"/><Relationship Id="rId9" Type="http://schemas.openxmlformats.org/officeDocument/2006/relationships/image" Target="../media/image548.png"/><Relationship Id="rId14" Type="http://schemas.openxmlformats.org/officeDocument/2006/relationships/image" Target="../media/image553.png"/></Relationships>
</file>

<file path=ppt/slides/_rels/slide174.xml.rels><?xml version="1.0" encoding="UTF-8" standalone="yes"?>
<Relationships xmlns="http://schemas.openxmlformats.org/package/2006/relationships"><Relationship Id="rId3" Type="http://schemas.openxmlformats.org/officeDocument/2006/relationships/image" Target="../media/image554.png"/><Relationship Id="rId2" Type="http://schemas.openxmlformats.org/officeDocument/2006/relationships/notesSlide" Target="../notesSlides/notesSlide174.xml"/><Relationship Id="rId1" Type="http://schemas.openxmlformats.org/officeDocument/2006/relationships/slideLayout" Target="../slideLayouts/slideLayout100.xml"/><Relationship Id="rId5" Type="http://schemas.openxmlformats.org/officeDocument/2006/relationships/image" Target="../media/image556.png"/><Relationship Id="rId4" Type="http://schemas.openxmlformats.org/officeDocument/2006/relationships/image" Target="../media/image555.png"/></Relationships>
</file>

<file path=ppt/slides/_rels/slide175.xml.rels><?xml version="1.0" encoding="UTF-8" standalone="yes"?>
<Relationships xmlns="http://schemas.openxmlformats.org/package/2006/relationships"><Relationship Id="rId8" Type="http://schemas.openxmlformats.org/officeDocument/2006/relationships/image" Target="../media/image543.png"/><Relationship Id="rId13" Type="http://schemas.openxmlformats.org/officeDocument/2006/relationships/image" Target="../media/image552.png"/><Relationship Id="rId3" Type="http://schemas.openxmlformats.org/officeDocument/2006/relationships/image" Target="../media/image547.png"/><Relationship Id="rId7" Type="http://schemas.openxmlformats.org/officeDocument/2006/relationships/image" Target="../media/image550.png"/><Relationship Id="rId12" Type="http://schemas.openxmlformats.org/officeDocument/2006/relationships/image" Target="../media/image546.png"/><Relationship Id="rId2" Type="http://schemas.openxmlformats.org/officeDocument/2006/relationships/notesSlide" Target="../notesSlides/notesSlide175.xml"/><Relationship Id="rId1" Type="http://schemas.openxmlformats.org/officeDocument/2006/relationships/slideLayout" Target="../slideLayouts/slideLayout100.xml"/><Relationship Id="rId6" Type="http://schemas.openxmlformats.org/officeDocument/2006/relationships/image" Target="../media/image551.png"/><Relationship Id="rId11" Type="http://schemas.openxmlformats.org/officeDocument/2006/relationships/image" Target="../media/image538.png"/><Relationship Id="rId5" Type="http://schemas.openxmlformats.org/officeDocument/2006/relationships/image" Target="../media/image549.png"/><Relationship Id="rId10" Type="http://schemas.openxmlformats.org/officeDocument/2006/relationships/image" Target="../media/image545.png"/><Relationship Id="rId4" Type="http://schemas.openxmlformats.org/officeDocument/2006/relationships/image" Target="../media/image548.png"/><Relationship Id="rId9" Type="http://schemas.openxmlformats.org/officeDocument/2006/relationships/image" Target="../media/image544.png"/><Relationship Id="rId14" Type="http://schemas.openxmlformats.org/officeDocument/2006/relationships/image" Target="../media/image553.png"/></Relationships>
</file>

<file path=ppt/slides/_rels/slide176.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04.xml"/></Relationships>
</file>

<file path=ppt/slides/_rels/slide1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xml"/><Relationship Id="rId1" Type="http://schemas.openxmlformats.org/officeDocument/2006/relationships/slideLayout" Target="../slideLayouts/slideLayout858.xml"/><Relationship Id="rId5" Type="http://schemas.openxmlformats.org/officeDocument/2006/relationships/image" Target="../media/image145.png"/><Relationship Id="rId4" Type="http://schemas.openxmlformats.org/officeDocument/2006/relationships/image" Target="../media/image144.png"/></Relationships>
</file>

<file path=ppt/slides/_rels/slide1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9.xml"/><Relationship Id="rId1" Type="http://schemas.openxmlformats.org/officeDocument/2006/relationships/slideLayout" Target="../slideLayouts/slideLayout164.xml"/><Relationship Id="rId5" Type="http://schemas.openxmlformats.org/officeDocument/2006/relationships/image" Target="../media/image148.png"/><Relationship Id="rId4" Type="http://schemas.openxmlformats.org/officeDocument/2006/relationships/image" Target="../media/image147.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88.xml"/></Relationships>
</file>

<file path=ppt/slides/_rels/slide20.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153.png"/><Relationship Id="rId4" Type="http://schemas.openxmlformats.org/officeDocument/2006/relationships/image" Target="../media/image152.png"/></Relationships>
</file>

<file path=ppt/slides/_rels/slide2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5.xml"/><Relationship Id="rId1" Type="http://schemas.openxmlformats.org/officeDocument/2006/relationships/slideLayout" Target="../slideLayouts/slideLayout747.xml"/><Relationship Id="rId5" Type="http://schemas.openxmlformats.org/officeDocument/2006/relationships/image" Target="../media/image156.png"/><Relationship Id="rId4" Type="http://schemas.openxmlformats.org/officeDocument/2006/relationships/image" Target="../media/image110.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image" Target="../media/image157.png"/><Relationship Id="rId7" Type="http://schemas.openxmlformats.org/officeDocument/2006/relationships/image" Target="../media/image161.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160.png"/><Relationship Id="rId11" Type="http://schemas.openxmlformats.org/officeDocument/2006/relationships/image" Target="../media/image165.png"/><Relationship Id="rId5" Type="http://schemas.openxmlformats.org/officeDocument/2006/relationships/image" Target="../media/image159.png"/><Relationship Id="rId10" Type="http://schemas.openxmlformats.org/officeDocument/2006/relationships/image" Target="../media/image164.png"/><Relationship Id="rId4" Type="http://schemas.openxmlformats.org/officeDocument/2006/relationships/image" Target="../media/image158.png"/><Relationship Id="rId9" Type="http://schemas.openxmlformats.org/officeDocument/2006/relationships/image" Target="../media/image163.png"/></Relationships>
</file>

<file path=ppt/slides/_rels/slide2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9.xml"/><Relationship Id="rId1" Type="http://schemas.openxmlformats.org/officeDocument/2006/relationships/slideLayout" Target="../slideLayouts/slideLayout858.xml"/><Relationship Id="rId5" Type="http://schemas.openxmlformats.org/officeDocument/2006/relationships/image" Target="../media/image168.png"/><Relationship Id="rId4" Type="http://schemas.openxmlformats.org/officeDocument/2006/relationships/image" Target="../media/image16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9.xml"/></Relationships>
</file>

<file path=ppt/slides/_rels/slide3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171.png"/><Relationship Id="rId4" Type="http://schemas.openxmlformats.org/officeDocument/2006/relationships/image" Target="../media/image170.png"/></Relationships>
</file>

<file path=ppt/slides/_rels/slide3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34.xml"/><Relationship Id="rId1" Type="http://schemas.openxmlformats.org/officeDocument/2006/relationships/slideLayout" Target="../slideLayouts/slideLayout1.xml"/><Relationship Id="rId4" Type="http://schemas.openxmlformats.org/officeDocument/2006/relationships/image" Target="../media/image176.png"/></Relationships>
</file>

<file path=ppt/slides/_rels/slide3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image" Target="../media/image178.png"/></Relationships>
</file>

<file path=ppt/slides/_rels/slide36.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37.xml"/><Relationship Id="rId1" Type="http://schemas.openxmlformats.org/officeDocument/2006/relationships/slideLayout" Target="../slideLayouts/slideLayout1.xml"/><Relationship Id="rId4" Type="http://schemas.openxmlformats.org/officeDocument/2006/relationships/image" Target="../media/image181.png"/></Relationships>
</file>

<file path=ppt/slides/_rels/slide3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38.xml"/><Relationship Id="rId1" Type="http://schemas.openxmlformats.org/officeDocument/2006/relationships/slideLayout" Target="../slideLayouts/slideLayout1.xml"/><Relationship Id="rId4" Type="http://schemas.openxmlformats.org/officeDocument/2006/relationships/image" Target="../media/image183.png"/></Relationships>
</file>

<file path=ppt/slides/_rels/slide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39.xml"/><Relationship Id="rId1" Type="http://schemas.openxmlformats.org/officeDocument/2006/relationships/slideLayout" Target="../slideLayouts/slideLayout747.xml"/><Relationship Id="rId5" Type="http://schemas.openxmlformats.org/officeDocument/2006/relationships/image" Target="../media/image184.png"/><Relationship Id="rId4" Type="http://schemas.openxmlformats.org/officeDocument/2006/relationships/image" Target="../media/image110.png"/></Relationships>
</file>

<file path=ppt/slides/_rels/slide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0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2.xml"/></Relationships>
</file>

<file path=ppt/slides/_rels/slide4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42.xml"/><Relationship Id="rId1" Type="http://schemas.openxmlformats.org/officeDocument/2006/relationships/slideLayout" Target="../slideLayouts/slideLayout419.xml"/><Relationship Id="rId5" Type="http://schemas.openxmlformats.org/officeDocument/2006/relationships/image" Target="../media/image142.png"/><Relationship Id="rId4" Type="http://schemas.openxmlformats.org/officeDocument/2006/relationships/image" Target="../media/image185.png"/></Relationships>
</file>

<file path=ppt/slides/_rels/slide43.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43.xml"/><Relationship Id="rId1" Type="http://schemas.openxmlformats.org/officeDocument/2006/relationships/slideLayout" Target="../slideLayouts/slideLayout858.xml"/><Relationship Id="rId5" Type="http://schemas.openxmlformats.org/officeDocument/2006/relationships/image" Target="../media/image188.png"/><Relationship Id="rId4" Type="http://schemas.openxmlformats.org/officeDocument/2006/relationships/image" Target="../media/image187.png"/></Relationships>
</file>

<file path=ppt/slides/_rels/slide4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44.xml"/><Relationship Id="rId1" Type="http://schemas.openxmlformats.org/officeDocument/2006/relationships/slideLayout" Target="../slideLayouts/slideLayout1.xml"/><Relationship Id="rId5" Type="http://schemas.openxmlformats.org/officeDocument/2006/relationships/image" Target="../media/image190.png"/><Relationship Id="rId4" Type="http://schemas.openxmlformats.org/officeDocument/2006/relationships/image" Target="../media/image170.png"/></Relationships>
</file>

<file path=ppt/slides/_rels/slide45.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4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openxmlformats.org/officeDocument/2006/relationships/image" Target="../media/image195.png"/></Relationships>
</file>

<file path=ppt/slides/_rels/slide4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03.png"/><Relationship Id="rId4" Type="http://schemas.openxmlformats.org/officeDocument/2006/relationships/image" Target="../media/image102.png"/></Relationships>
</file>

<file path=ppt/slides/_rels/slide5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51.xml"/><Relationship Id="rId1" Type="http://schemas.openxmlformats.org/officeDocument/2006/relationships/slideLayout" Target="../slideLayouts/slideLayout104.xml"/></Relationships>
</file>

<file path=ppt/slides/_rels/slide5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52.xml"/><Relationship Id="rId1" Type="http://schemas.openxmlformats.org/officeDocument/2006/relationships/slideLayout" Target="../slideLayouts/slideLayout104.xml"/></Relationships>
</file>

<file path=ppt/slides/_rels/slide53.xml.rels><?xml version="1.0" encoding="UTF-8" standalone="yes"?>
<Relationships xmlns="http://schemas.openxmlformats.org/package/2006/relationships"><Relationship Id="rId8" Type="http://schemas.openxmlformats.org/officeDocument/2006/relationships/image" Target="../media/image205.png"/><Relationship Id="rId3" Type="http://schemas.openxmlformats.org/officeDocument/2006/relationships/image" Target="../media/image201.png"/><Relationship Id="rId7" Type="http://schemas.openxmlformats.org/officeDocument/2006/relationships/image" Target="../media/image204.png"/><Relationship Id="rId12" Type="http://schemas.openxmlformats.org/officeDocument/2006/relationships/image" Target="../media/image209.png"/><Relationship Id="rId2" Type="http://schemas.openxmlformats.org/officeDocument/2006/relationships/notesSlide" Target="../notesSlides/notesSlide53.xml"/><Relationship Id="rId1" Type="http://schemas.openxmlformats.org/officeDocument/2006/relationships/slideLayout" Target="../slideLayouts/slideLayout39.xml"/><Relationship Id="rId6" Type="http://schemas.openxmlformats.org/officeDocument/2006/relationships/image" Target="../media/image203.png"/><Relationship Id="rId11" Type="http://schemas.openxmlformats.org/officeDocument/2006/relationships/image" Target="../media/image208.png"/><Relationship Id="rId5" Type="http://schemas.openxmlformats.org/officeDocument/2006/relationships/image" Target="../media/image21.png"/><Relationship Id="rId10" Type="http://schemas.openxmlformats.org/officeDocument/2006/relationships/image" Target="../media/image207.png"/><Relationship Id="rId4" Type="http://schemas.openxmlformats.org/officeDocument/2006/relationships/image" Target="../media/image202.png"/><Relationship Id="rId9" Type="http://schemas.openxmlformats.org/officeDocument/2006/relationships/image" Target="../media/image206.png"/></Relationships>
</file>

<file path=ppt/slides/_rels/slide5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4.xml"/><Relationship Id="rId1" Type="http://schemas.openxmlformats.org/officeDocument/2006/relationships/slideLayout" Target="../slideLayouts/slideLayout747.xml"/><Relationship Id="rId5" Type="http://schemas.openxmlformats.org/officeDocument/2006/relationships/image" Target="../media/image210.png"/><Relationship Id="rId4" Type="http://schemas.openxmlformats.org/officeDocument/2006/relationships/image" Target="../media/image110.png"/></Relationships>
</file>

<file path=ppt/slides/_rels/slide55.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55.xml"/><Relationship Id="rId1" Type="http://schemas.openxmlformats.org/officeDocument/2006/relationships/slideLayout" Target="../slideLayouts/slideLayout10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3.xml"/></Relationships>
</file>

<file path=ppt/slides/_rels/slide5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57.xml"/><Relationship Id="rId1" Type="http://schemas.openxmlformats.org/officeDocument/2006/relationships/slideLayout" Target="../slideLayouts/slideLayout75.xml"/></Relationships>
</file>

<file path=ppt/slides/_rels/slide58.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58.xml"/><Relationship Id="rId1" Type="http://schemas.openxmlformats.org/officeDocument/2006/relationships/slideLayout" Target="../slideLayouts/slideLayout100.xml"/><Relationship Id="rId4" Type="http://schemas.openxmlformats.org/officeDocument/2006/relationships/image" Target="../media/image214.png"/></Relationships>
</file>

<file path=ppt/slides/_rels/slide5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59.xml"/><Relationship Id="rId1" Type="http://schemas.openxmlformats.org/officeDocument/2006/relationships/slideLayout" Target="../slideLayouts/slideLayout107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1.xml"/></Relationships>
</file>

<file path=ppt/slides/_rels/slide6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60.xml"/><Relationship Id="rId1" Type="http://schemas.openxmlformats.org/officeDocument/2006/relationships/slideLayout" Target="../slideLayouts/slideLayout1073.xml"/></Relationships>
</file>

<file path=ppt/slides/_rels/slide6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61.xml"/><Relationship Id="rId1" Type="http://schemas.openxmlformats.org/officeDocument/2006/relationships/slideLayout" Target="../slideLayouts/slideLayout1073.xml"/></Relationships>
</file>

<file path=ppt/slides/_rels/slide62.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62.xml"/><Relationship Id="rId1" Type="http://schemas.openxmlformats.org/officeDocument/2006/relationships/slideLayout" Target="../slideLayouts/slideLayout1075.xml"/></Relationships>
</file>

<file path=ppt/slides/_rels/slide6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63.xml"/><Relationship Id="rId1" Type="http://schemas.openxmlformats.org/officeDocument/2006/relationships/slideLayout" Target="../slideLayouts/slideLayout1072.xml"/></Relationships>
</file>

<file path=ppt/slides/_rels/slide6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64.xml"/><Relationship Id="rId1" Type="http://schemas.openxmlformats.org/officeDocument/2006/relationships/slideLayout" Target="../slideLayouts/slideLayout1072.xml"/><Relationship Id="rId4" Type="http://schemas.openxmlformats.org/officeDocument/2006/relationships/image" Target="../media/image221.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3.xml"/></Relationships>
</file>

<file path=ppt/slides/_rels/slide66.xml.rels><?xml version="1.0" encoding="UTF-8" standalone="yes"?>
<Relationships xmlns="http://schemas.openxmlformats.org/package/2006/relationships"><Relationship Id="rId13" Type="http://schemas.openxmlformats.org/officeDocument/2006/relationships/image" Target="../media/image232.png"/><Relationship Id="rId18" Type="http://schemas.openxmlformats.org/officeDocument/2006/relationships/image" Target="../media/image237.png"/><Relationship Id="rId26" Type="http://schemas.openxmlformats.org/officeDocument/2006/relationships/image" Target="../media/image245.png"/><Relationship Id="rId39" Type="http://schemas.openxmlformats.org/officeDocument/2006/relationships/image" Target="../media/image258.png"/><Relationship Id="rId21" Type="http://schemas.openxmlformats.org/officeDocument/2006/relationships/image" Target="../media/image240.png"/><Relationship Id="rId34" Type="http://schemas.openxmlformats.org/officeDocument/2006/relationships/image" Target="../media/image253.png"/><Relationship Id="rId42" Type="http://schemas.openxmlformats.org/officeDocument/2006/relationships/image" Target="../media/image261.png"/><Relationship Id="rId47" Type="http://schemas.openxmlformats.org/officeDocument/2006/relationships/image" Target="../media/image266.png"/><Relationship Id="rId7" Type="http://schemas.openxmlformats.org/officeDocument/2006/relationships/image" Target="../media/image226.png"/><Relationship Id="rId2" Type="http://schemas.openxmlformats.org/officeDocument/2006/relationships/notesSlide" Target="../notesSlides/notesSlide66.xml"/><Relationship Id="rId16" Type="http://schemas.openxmlformats.org/officeDocument/2006/relationships/image" Target="../media/image235.png"/><Relationship Id="rId29" Type="http://schemas.openxmlformats.org/officeDocument/2006/relationships/image" Target="../media/image248.png"/><Relationship Id="rId11" Type="http://schemas.openxmlformats.org/officeDocument/2006/relationships/image" Target="../media/image230.png"/><Relationship Id="rId24" Type="http://schemas.openxmlformats.org/officeDocument/2006/relationships/image" Target="../media/image243.png"/><Relationship Id="rId32" Type="http://schemas.openxmlformats.org/officeDocument/2006/relationships/image" Target="../media/image251.png"/><Relationship Id="rId37" Type="http://schemas.openxmlformats.org/officeDocument/2006/relationships/image" Target="../media/image256.png"/><Relationship Id="rId40" Type="http://schemas.openxmlformats.org/officeDocument/2006/relationships/image" Target="../media/image259.png"/><Relationship Id="rId45" Type="http://schemas.openxmlformats.org/officeDocument/2006/relationships/image" Target="../media/image264.png"/><Relationship Id="rId5" Type="http://schemas.openxmlformats.org/officeDocument/2006/relationships/image" Target="../media/image224.png"/><Relationship Id="rId15" Type="http://schemas.openxmlformats.org/officeDocument/2006/relationships/image" Target="../media/image234.png"/><Relationship Id="rId23" Type="http://schemas.openxmlformats.org/officeDocument/2006/relationships/image" Target="../media/image242.png"/><Relationship Id="rId28" Type="http://schemas.openxmlformats.org/officeDocument/2006/relationships/image" Target="../media/image247.png"/><Relationship Id="rId36" Type="http://schemas.openxmlformats.org/officeDocument/2006/relationships/image" Target="../media/image255.png"/><Relationship Id="rId49" Type="http://schemas.openxmlformats.org/officeDocument/2006/relationships/image" Target="../media/image268.png"/><Relationship Id="rId10" Type="http://schemas.openxmlformats.org/officeDocument/2006/relationships/image" Target="../media/image229.png"/><Relationship Id="rId19" Type="http://schemas.openxmlformats.org/officeDocument/2006/relationships/image" Target="../media/image238.png"/><Relationship Id="rId31" Type="http://schemas.openxmlformats.org/officeDocument/2006/relationships/image" Target="../media/image250.png"/><Relationship Id="rId44" Type="http://schemas.openxmlformats.org/officeDocument/2006/relationships/image" Target="../media/image263.png"/><Relationship Id="rId4" Type="http://schemas.openxmlformats.org/officeDocument/2006/relationships/image" Target="../media/image223.png"/><Relationship Id="rId9" Type="http://schemas.openxmlformats.org/officeDocument/2006/relationships/image" Target="../media/image228.png"/><Relationship Id="rId14" Type="http://schemas.openxmlformats.org/officeDocument/2006/relationships/image" Target="../media/image233.png"/><Relationship Id="rId22" Type="http://schemas.openxmlformats.org/officeDocument/2006/relationships/image" Target="../media/image241.png"/><Relationship Id="rId27" Type="http://schemas.openxmlformats.org/officeDocument/2006/relationships/image" Target="../media/image246.png"/><Relationship Id="rId30" Type="http://schemas.openxmlformats.org/officeDocument/2006/relationships/image" Target="../media/image249.png"/><Relationship Id="rId35" Type="http://schemas.openxmlformats.org/officeDocument/2006/relationships/image" Target="../media/image254.png"/><Relationship Id="rId43" Type="http://schemas.openxmlformats.org/officeDocument/2006/relationships/image" Target="../media/image262.png"/><Relationship Id="rId48" Type="http://schemas.openxmlformats.org/officeDocument/2006/relationships/image" Target="../media/image267.png"/><Relationship Id="rId8" Type="http://schemas.openxmlformats.org/officeDocument/2006/relationships/image" Target="../media/image227.png"/><Relationship Id="rId3" Type="http://schemas.openxmlformats.org/officeDocument/2006/relationships/image" Target="../media/image222.png"/><Relationship Id="rId12" Type="http://schemas.openxmlformats.org/officeDocument/2006/relationships/image" Target="../media/image231.png"/><Relationship Id="rId17" Type="http://schemas.openxmlformats.org/officeDocument/2006/relationships/image" Target="../media/image236.png"/><Relationship Id="rId25" Type="http://schemas.openxmlformats.org/officeDocument/2006/relationships/image" Target="../media/image244.png"/><Relationship Id="rId33" Type="http://schemas.openxmlformats.org/officeDocument/2006/relationships/image" Target="../media/image252.png"/><Relationship Id="rId38" Type="http://schemas.openxmlformats.org/officeDocument/2006/relationships/image" Target="../media/image257.png"/><Relationship Id="rId46" Type="http://schemas.openxmlformats.org/officeDocument/2006/relationships/image" Target="../media/image265.png"/><Relationship Id="rId20" Type="http://schemas.openxmlformats.org/officeDocument/2006/relationships/image" Target="../media/image239.png"/><Relationship Id="rId41" Type="http://schemas.openxmlformats.org/officeDocument/2006/relationships/image" Target="../media/image260.png"/><Relationship Id="rId1" Type="http://schemas.openxmlformats.org/officeDocument/2006/relationships/slideLayout" Target="../slideLayouts/slideLayout107.xml"/><Relationship Id="rId6" Type="http://schemas.openxmlformats.org/officeDocument/2006/relationships/image" Target="../media/image225.png"/></Relationships>
</file>

<file path=ppt/slides/_rels/slide67.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67.xml"/><Relationship Id="rId1" Type="http://schemas.openxmlformats.org/officeDocument/2006/relationships/slideLayout" Target="../slideLayouts/slideLayout104.xml"/></Relationships>
</file>

<file path=ppt/slides/_rels/slide68.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68.xml"/><Relationship Id="rId1" Type="http://schemas.openxmlformats.org/officeDocument/2006/relationships/slideLayout" Target="../slideLayouts/slideLayout104.xml"/></Relationships>
</file>

<file path=ppt/slides/_rels/slide69.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69.xml"/><Relationship Id="rId1" Type="http://schemas.openxmlformats.org/officeDocument/2006/relationships/slideLayout" Target="../slideLayouts/slideLayout104.xml"/></Relationships>
</file>

<file path=ppt/slides/_rels/slide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105.png"/></Relationships>
</file>

<file path=ppt/slides/_rels/slide70.xml.rels><?xml version="1.0" encoding="UTF-8" standalone="yes"?>
<Relationships xmlns="http://schemas.openxmlformats.org/package/2006/relationships"><Relationship Id="rId8" Type="http://schemas.openxmlformats.org/officeDocument/2006/relationships/image" Target="../media/image277.png"/><Relationship Id="rId13" Type="http://schemas.openxmlformats.org/officeDocument/2006/relationships/image" Target="../media/image282.png"/><Relationship Id="rId18" Type="http://schemas.openxmlformats.org/officeDocument/2006/relationships/image" Target="../media/image287.png"/><Relationship Id="rId3" Type="http://schemas.openxmlformats.org/officeDocument/2006/relationships/image" Target="../media/image272.png"/><Relationship Id="rId7" Type="http://schemas.openxmlformats.org/officeDocument/2006/relationships/image" Target="../media/image276.png"/><Relationship Id="rId12" Type="http://schemas.openxmlformats.org/officeDocument/2006/relationships/image" Target="../media/image281.png"/><Relationship Id="rId17" Type="http://schemas.openxmlformats.org/officeDocument/2006/relationships/image" Target="../media/image286.png"/><Relationship Id="rId2" Type="http://schemas.openxmlformats.org/officeDocument/2006/relationships/notesSlide" Target="../notesSlides/notesSlide70.xml"/><Relationship Id="rId16" Type="http://schemas.openxmlformats.org/officeDocument/2006/relationships/image" Target="../media/image285.png"/><Relationship Id="rId1" Type="http://schemas.openxmlformats.org/officeDocument/2006/relationships/slideLayout" Target="../slideLayouts/slideLayout108.xml"/><Relationship Id="rId6" Type="http://schemas.openxmlformats.org/officeDocument/2006/relationships/image" Target="../media/image275.png"/><Relationship Id="rId11" Type="http://schemas.openxmlformats.org/officeDocument/2006/relationships/image" Target="../media/image280.png"/><Relationship Id="rId5" Type="http://schemas.openxmlformats.org/officeDocument/2006/relationships/image" Target="../media/image274.png"/><Relationship Id="rId15" Type="http://schemas.openxmlformats.org/officeDocument/2006/relationships/image" Target="../media/image284.png"/><Relationship Id="rId10" Type="http://schemas.openxmlformats.org/officeDocument/2006/relationships/image" Target="../media/image279.png"/><Relationship Id="rId19" Type="http://schemas.openxmlformats.org/officeDocument/2006/relationships/image" Target="../media/image288.png"/><Relationship Id="rId4" Type="http://schemas.openxmlformats.org/officeDocument/2006/relationships/image" Target="../media/image273.png"/><Relationship Id="rId9" Type="http://schemas.openxmlformats.org/officeDocument/2006/relationships/image" Target="../media/image278.png"/><Relationship Id="rId14" Type="http://schemas.openxmlformats.org/officeDocument/2006/relationships/image" Target="../media/image283.pn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3.xml"/></Relationships>
</file>

<file path=ppt/slides/_rels/slide72.xml.rels><?xml version="1.0" encoding="UTF-8" standalone="yes"?>
<Relationships xmlns="http://schemas.openxmlformats.org/package/2006/relationships"><Relationship Id="rId8" Type="http://schemas.openxmlformats.org/officeDocument/2006/relationships/image" Target="../media/image294.png"/><Relationship Id="rId13" Type="http://schemas.openxmlformats.org/officeDocument/2006/relationships/image" Target="../media/image299.png"/><Relationship Id="rId18" Type="http://schemas.openxmlformats.org/officeDocument/2006/relationships/image" Target="../media/image303.png"/><Relationship Id="rId3" Type="http://schemas.openxmlformats.org/officeDocument/2006/relationships/image" Target="../media/image289.png"/><Relationship Id="rId7" Type="http://schemas.openxmlformats.org/officeDocument/2006/relationships/image" Target="../media/image293.png"/><Relationship Id="rId12" Type="http://schemas.openxmlformats.org/officeDocument/2006/relationships/image" Target="../media/image298.png"/><Relationship Id="rId17" Type="http://schemas.openxmlformats.org/officeDocument/2006/relationships/image" Target="../media/image302.png"/><Relationship Id="rId2" Type="http://schemas.openxmlformats.org/officeDocument/2006/relationships/notesSlide" Target="../notesSlides/notesSlide72.xml"/><Relationship Id="rId16" Type="http://schemas.openxmlformats.org/officeDocument/2006/relationships/image" Target="../media/image276.png"/><Relationship Id="rId1" Type="http://schemas.openxmlformats.org/officeDocument/2006/relationships/slideLayout" Target="../slideLayouts/slideLayout1.xml"/><Relationship Id="rId6" Type="http://schemas.openxmlformats.org/officeDocument/2006/relationships/image" Target="../media/image292.png"/><Relationship Id="rId11" Type="http://schemas.openxmlformats.org/officeDocument/2006/relationships/image" Target="../media/image297.png"/><Relationship Id="rId5" Type="http://schemas.openxmlformats.org/officeDocument/2006/relationships/image" Target="../media/image291.png"/><Relationship Id="rId15" Type="http://schemas.openxmlformats.org/officeDocument/2006/relationships/image" Target="../media/image301.png"/><Relationship Id="rId10" Type="http://schemas.openxmlformats.org/officeDocument/2006/relationships/image" Target="../media/image296.png"/><Relationship Id="rId19" Type="http://schemas.openxmlformats.org/officeDocument/2006/relationships/image" Target="../media/image304.png"/><Relationship Id="rId4" Type="http://schemas.openxmlformats.org/officeDocument/2006/relationships/image" Target="../media/image290.png"/><Relationship Id="rId9" Type="http://schemas.openxmlformats.org/officeDocument/2006/relationships/image" Target="../media/image295.png"/><Relationship Id="rId14" Type="http://schemas.openxmlformats.org/officeDocument/2006/relationships/image" Target="../media/image300.png"/></Relationships>
</file>

<file path=ppt/slides/_rels/slide73.xml.rels><?xml version="1.0" encoding="UTF-8" standalone="yes"?>
<Relationships xmlns="http://schemas.openxmlformats.org/package/2006/relationships"><Relationship Id="rId8" Type="http://schemas.openxmlformats.org/officeDocument/2006/relationships/image" Target="../media/image294.png"/><Relationship Id="rId13" Type="http://schemas.openxmlformats.org/officeDocument/2006/relationships/image" Target="../media/image299.png"/><Relationship Id="rId18" Type="http://schemas.openxmlformats.org/officeDocument/2006/relationships/image" Target="../media/image303.png"/><Relationship Id="rId3" Type="http://schemas.openxmlformats.org/officeDocument/2006/relationships/image" Target="../media/image289.png"/><Relationship Id="rId7" Type="http://schemas.openxmlformats.org/officeDocument/2006/relationships/image" Target="../media/image293.png"/><Relationship Id="rId12" Type="http://schemas.openxmlformats.org/officeDocument/2006/relationships/image" Target="../media/image298.png"/><Relationship Id="rId17" Type="http://schemas.openxmlformats.org/officeDocument/2006/relationships/image" Target="../media/image302.png"/><Relationship Id="rId2" Type="http://schemas.openxmlformats.org/officeDocument/2006/relationships/notesSlide" Target="../notesSlides/notesSlide73.xml"/><Relationship Id="rId16" Type="http://schemas.openxmlformats.org/officeDocument/2006/relationships/image" Target="../media/image276.png"/><Relationship Id="rId1" Type="http://schemas.openxmlformats.org/officeDocument/2006/relationships/slideLayout" Target="../slideLayouts/slideLayout1.xml"/><Relationship Id="rId6" Type="http://schemas.openxmlformats.org/officeDocument/2006/relationships/image" Target="../media/image292.png"/><Relationship Id="rId11" Type="http://schemas.openxmlformats.org/officeDocument/2006/relationships/image" Target="../media/image297.png"/><Relationship Id="rId5" Type="http://schemas.openxmlformats.org/officeDocument/2006/relationships/image" Target="../media/image291.png"/><Relationship Id="rId15" Type="http://schemas.openxmlformats.org/officeDocument/2006/relationships/image" Target="../media/image301.png"/><Relationship Id="rId10" Type="http://schemas.openxmlformats.org/officeDocument/2006/relationships/image" Target="../media/image296.png"/><Relationship Id="rId19" Type="http://schemas.openxmlformats.org/officeDocument/2006/relationships/image" Target="../media/image304.png"/><Relationship Id="rId4" Type="http://schemas.openxmlformats.org/officeDocument/2006/relationships/image" Target="../media/image290.png"/><Relationship Id="rId9" Type="http://schemas.openxmlformats.org/officeDocument/2006/relationships/image" Target="../media/image295.png"/><Relationship Id="rId14" Type="http://schemas.openxmlformats.org/officeDocument/2006/relationships/image" Target="../media/image300.png"/></Relationships>
</file>

<file path=ppt/slides/_rels/slide74.xml.rels><?xml version="1.0" encoding="UTF-8" standalone="yes"?>
<Relationships xmlns="http://schemas.openxmlformats.org/package/2006/relationships"><Relationship Id="rId8" Type="http://schemas.openxmlformats.org/officeDocument/2006/relationships/image" Target="../media/image306.png"/><Relationship Id="rId13" Type="http://schemas.openxmlformats.org/officeDocument/2006/relationships/image" Target="../media/image289.png"/><Relationship Id="rId18" Type="http://schemas.openxmlformats.org/officeDocument/2006/relationships/image" Target="../media/image313.png"/><Relationship Id="rId26" Type="http://schemas.openxmlformats.org/officeDocument/2006/relationships/image" Target="../media/image303.png"/><Relationship Id="rId3" Type="http://schemas.openxmlformats.org/officeDocument/2006/relationships/image" Target="../media/image276.png"/><Relationship Id="rId21" Type="http://schemas.openxmlformats.org/officeDocument/2006/relationships/image" Target="../media/image300.png"/><Relationship Id="rId7" Type="http://schemas.openxmlformats.org/officeDocument/2006/relationships/image" Target="../media/image305.png"/><Relationship Id="rId12" Type="http://schemas.openxmlformats.org/officeDocument/2006/relationships/image" Target="../media/image309.png"/><Relationship Id="rId17" Type="http://schemas.openxmlformats.org/officeDocument/2006/relationships/image" Target="../media/image312.png"/><Relationship Id="rId25" Type="http://schemas.openxmlformats.org/officeDocument/2006/relationships/image" Target="../media/image297.png"/><Relationship Id="rId2" Type="http://schemas.openxmlformats.org/officeDocument/2006/relationships/notesSlide" Target="../notesSlides/notesSlide74.xml"/><Relationship Id="rId16" Type="http://schemas.openxmlformats.org/officeDocument/2006/relationships/image" Target="../media/image311.png"/><Relationship Id="rId20" Type="http://schemas.openxmlformats.org/officeDocument/2006/relationships/image" Target="../media/image299.png"/><Relationship Id="rId29" Type="http://schemas.openxmlformats.org/officeDocument/2006/relationships/image" Target="../media/image319.png"/><Relationship Id="rId1" Type="http://schemas.openxmlformats.org/officeDocument/2006/relationships/slideLayout" Target="../slideLayouts/slideLayout1.xml"/><Relationship Id="rId6" Type="http://schemas.openxmlformats.org/officeDocument/2006/relationships/image" Target="../media/image293.png"/><Relationship Id="rId11" Type="http://schemas.openxmlformats.org/officeDocument/2006/relationships/image" Target="../media/image292.png"/><Relationship Id="rId24" Type="http://schemas.openxmlformats.org/officeDocument/2006/relationships/image" Target="../media/image317.png"/><Relationship Id="rId5" Type="http://schemas.openxmlformats.org/officeDocument/2006/relationships/image" Target="../media/image295.png"/><Relationship Id="rId15" Type="http://schemas.openxmlformats.org/officeDocument/2006/relationships/image" Target="../media/image310.png"/><Relationship Id="rId23" Type="http://schemas.openxmlformats.org/officeDocument/2006/relationships/image" Target="../media/image316.png"/><Relationship Id="rId28" Type="http://schemas.openxmlformats.org/officeDocument/2006/relationships/image" Target="../media/image302.png"/><Relationship Id="rId10" Type="http://schemas.openxmlformats.org/officeDocument/2006/relationships/image" Target="../media/image308.png"/><Relationship Id="rId19" Type="http://schemas.openxmlformats.org/officeDocument/2006/relationships/image" Target="../media/image314.png"/><Relationship Id="rId4" Type="http://schemas.openxmlformats.org/officeDocument/2006/relationships/image" Target="../media/image296.png"/><Relationship Id="rId9" Type="http://schemas.openxmlformats.org/officeDocument/2006/relationships/image" Target="../media/image307.png"/><Relationship Id="rId14" Type="http://schemas.openxmlformats.org/officeDocument/2006/relationships/image" Target="../media/image290.png"/><Relationship Id="rId22" Type="http://schemas.openxmlformats.org/officeDocument/2006/relationships/image" Target="../media/image315.png"/><Relationship Id="rId27" Type="http://schemas.openxmlformats.org/officeDocument/2006/relationships/image" Target="../media/image318.png"/></Relationships>
</file>

<file path=ppt/slides/_rels/slide75.xml.rels><?xml version="1.0" encoding="UTF-8" standalone="yes"?>
<Relationships xmlns="http://schemas.openxmlformats.org/package/2006/relationships"><Relationship Id="rId8" Type="http://schemas.openxmlformats.org/officeDocument/2006/relationships/image" Target="../media/image306.png"/><Relationship Id="rId13" Type="http://schemas.openxmlformats.org/officeDocument/2006/relationships/image" Target="../media/image289.png"/><Relationship Id="rId18" Type="http://schemas.openxmlformats.org/officeDocument/2006/relationships/image" Target="../media/image313.png"/><Relationship Id="rId26" Type="http://schemas.openxmlformats.org/officeDocument/2006/relationships/image" Target="../media/image303.png"/><Relationship Id="rId3" Type="http://schemas.openxmlformats.org/officeDocument/2006/relationships/image" Target="../media/image276.png"/><Relationship Id="rId21" Type="http://schemas.openxmlformats.org/officeDocument/2006/relationships/image" Target="../media/image300.png"/><Relationship Id="rId7" Type="http://schemas.openxmlformats.org/officeDocument/2006/relationships/image" Target="../media/image305.png"/><Relationship Id="rId12" Type="http://schemas.openxmlformats.org/officeDocument/2006/relationships/image" Target="../media/image309.png"/><Relationship Id="rId17" Type="http://schemas.openxmlformats.org/officeDocument/2006/relationships/image" Target="../media/image312.png"/><Relationship Id="rId25" Type="http://schemas.openxmlformats.org/officeDocument/2006/relationships/image" Target="../media/image297.png"/><Relationship Id="rId2" Type="http://schemas.openxmlformats.org/officeDocument/2006/relationships/notesSlide" Target="../notesSlides/notesSlide75.xml"/><Relationship Id="rId16" Type="http://schemas.openxmlformats.org/officeDocument/2006/relationships/image" Target="../media/image311.png"/><Relationship Id="rId20" Type="http://schemas.openxmlformats.org/officeDocument/2006/relationships/image" Target="../media/image299.png"/><Relationship Id="rId29" Type="http://schemas.openxmlformats.org/officeDocument/2006/relationships/image" Target="../media/image319.png"/><Relationship Id="rId1" Type="http://schemas.openxmlformats.org/officeDocument/2006/relationships/slideLayout" Target="../slideLayouts/slideLayout1.xml"/><Relationship Id="rId6" Type="http://schemas.openxmlformats.org/officeDocument/2006/relationships/image" Target="../media/image293.png"/><Relationship Id="rId11" Type="http://schemas.openxmlformats.org/officeDocument/2006/relationships/image" Target="../media/image292.png"/><Relationship Id="rId24" Type="http://schemas.openxmlformats.org/officeDocument/2006/relationships/image" Target="../media/image317.png"/><Relationship Id="rId5" Type="http://schemas.openxmlformats.org/officeDocument/2006/relationships/image" Target="../media/image295.png"/><Relationship Id="rId15" Type="http://schemas.openxmlformats.org/officeDocument/2006/relationships/image" Target="../media/image310.png"/><Relationship Id="rId23" Type="http://schemas.openxmlformats.org/officeDocument/2006/relationships/image" Target="../media/image316.png"/><Relationship Id="rId28" Type="http://schemas.openxmlformats.org/officeDocument/2006/relationships/image" Target="../media/image302.png"/><Relationship Id="rId10" Type="http://schemas.openxmlformats.org/officeDocument/2006/relationships/image" Target="../media/image308.png"/><Relationship Id="rId19" Type="http://schemas.openxmlformats.org/officeDocument/2006/relationships/image" Target="../media/image314.png"/><Relationship Id="rId4" Type="http://schemas.openxmlformats.org/officeDocument/2006/relationships/image" Target="../media/image296.png"/><Relationship Id="rId9" Type="http://schemas.openxmlformats.org/officeDocument/2006/relationships/image" Target="../media/image307.png"/><Relationship Id="rId14" Type="http://schemas.openxmlformats.org/officeDocument/2006/relationships/image" Target="../media/image290.png"/><Relationship Id="rId22" Type="http://schemas.openxmlformats.org/officeDocument/2006/relationships/image" Target="../media/image315.png"/><Relationship Id="rId27" Type="http://schemas.openxmlformats.org/officeDocument/2006/relationships/image" Target="../media/image318.png"/></Relationships>
</file>

<file path=ppt/slides/_rels/slide76.xml.rels><?xml version="1.0" encoding="UTF-8" standalone="yes"?>
<Relationships xmlns="http://schemas.openxmlformats.org/package/2006/relationships"><Relationship Id="rId8" Type="http://schemas.openxmlformats.org/officeDocument/2006/relationships/image" Target="../media/image322.png"/><Relationship Id="rId13" Type="http://schemas.openxmlformats.org/officeDocument/2006/relationships/image" Target="../media/image323.png"/><Relationship Id="rId18" Type="http://schemas.openxmlformats.org/officeDocument/2006/relationships/image" Target="../media/image298.png"/><Relationship Id="rId26" Type="http://schemas.openxmlformats.org/officeDocument/2006/relationships/image" Target="../media/image297.png"/><Relationship Id="rId3" Type="http://schemas.openxmlformats.org/officeDocument/2006/relationships/image" Target="../media/image276.png"/><Relationship Id="rId21" Type="http://schemas.openxmlformats.org/officeDocument/2006/relationships/image" Target="../media/image316.png"/><Relationship Id="rId7" Type="http://schemas.openxmlformats.org/officeDocument/2006/relationships/image" Target="../media/image289.png"/><Relationship Id="rId12" Type="http://schemas.openxmlformats.org/officeDocument/2006/relationships/image" Target="../media/image314.png"/><Relationship Id="rId17" Type="http://schemas.openxmlformats.org/officeDocument/2006/relationships/image" Target="../media/image293.png"/><Relationship Id="rId25" Type="http://schemas.openxmlformats.org/officeDocument/2006/relationships/image" Target="../media/image296.png"/><Relationship Id="rId2" Type="http://schemas.openxmlformats.org/officeDocument/2006/relationships/notesSlide" Target="../notesSlides/notesSlide76.xml"/><Relationship Id="rId16" Type="http://schemas.openxmlformats.org/officeDocument/2006/relationships/image" Target="../media/image313.png"/><Relationship Id="rId20" Type="http://schemas.openxmlformats.org/officeDocument/2006/relationships/image" Target="../media/image315.png"/><Relationship Id="rId1" Type="http://schemas.openxmlformats.org/officeDocument/2006/relationships/slideLayout" Target="../slideLayouts/slideLayout1.xml"/><Relationship Id="rId6" Type="http://schemas.openxmlformats.org/officeDocument/2006/relationships/image" Target="../media/image321.png"/><Relationship Id="rId11" Type="http://schemas.openxmlformats.org/officeDocument/2006/relationships/image" Target="../media/image308.png"/><Relationship Id="rId24" Type="http://schemas.openxmlformats.org/officeDocument/2006/relationships/image" Target="../media/image327.png"/><Relationship Id="rId5" Type="http://schemas.openxmlformats.org/officeDocument/2006/relationships/image" Target="../media/image320.png"/><Relationship Id="rId15" Type="http://schemas.openxmlformats.org/officeDocument/2006/relationships/image" Target="../media/image311.png"/><Relationship Id="rId23" Type="http://schemas.openxmlformats.org/officeDocument/2006/relationships/image" Target="../media/image326.png"/><Relationship Id="rId28" Type="http://schemas.openxmlformats.org/officeDocument/2006/relationships/image" Target="../media/image302.png"/><Relationship Id="rId10" Type="http://schemas.openxmlformats.org/officeDocument/2006/relationships/image" Target="../media/image291.png"/><Relationship Id="rId19" Type="http://schemas.openxmlformats.org/officeDocument/2006/relationships/image" Target="../media/image325.png"/><Relationship Id="rId4" Type="http://schemas.openxmlformats.org/officeDocument/2006/relationships/image" Target="../media/image303.png"/><Relationship Id="rId9" Type="http://schemas.openxmlformats.org/officeDocument/2006/relationships/image" Target="../media/image290.png"/><Relationship Id="rId14" Type="http://schemas.openxmlformats.org/officeDocument/2006/relationships/image" Target="../media/image324.png"/><Relationship Id="rId22" Type="http://schemas.openxmlformats.org/officeDocument/2006/relationships/image" Target="../media/image317.png"/><Relationship Id="rId27" Type="http://schemas.openxmlformats.org/officeDocument/2006/relationships/image" Target="../media/image328.png"/></Relationships>
</file>

<file path=ppt/slides/_rels/slide77.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311.png"/><Relationship Id="rId18" Type="http://schemas.openxmlformats.org/officeDocument/2006/relationships/image" Target="../media/image315.png"/><Relationship Id="rId26" Type="http://schemas.openxmlformats.org/officeDocument/2006/relationships/image" Target="../media/image302.png"/><Relationship Id="rId3" Type="http://schemas.openxmlformats.org/officeDocument/2006/relationships/image" Target="../media/image276.png"/><Relationship Id="rId21" Type="http://schemas.openxmlformats.org/officeDocument/2006/relationships/image" Target="../media/image326.png"/><Relationship Id="rId7" Type="http://schemas.openxmlformats.org/officeDocument/2006/relationships/image" Target="../media/image290.png"/><Relationship Id="rId12" Type="http://schemas.openxmlformats.org/officeDocument/2006/relationships/image" Target="../media/image324.png"/><Relationship Id="rId17" Type="http://schemas.openxmlformats.org/officeDocument/2006/relationships/image" Target="../media/image325.png"/><Relationship Id="rId25" Type="http://schemas.openxmlformats.org/officeDocument/2006/relationships/image" Target="../media/image328.png"/><Relationship Id="rId2" Type="http://schemas.openxmlformats.org/officeDocument/2006/relationships/notesSlide" Target="../notesSlides/notesSlide77.xml"/><Relationship Id="rId16" Type="http://schemas.openxmlformats.org/officeDocument/2006/relationships/image" Target="../media/image298.png"/><Relationship Id="rId20" Type="http://schemas.openxmlformats.org/officeDocument/2006/relationships/image" Target="../media/image317.png"/><Relationship Id="rId1" Type="http://schemas.openxmlformats.org/officeDocument/2006/relationships/slideLayout" Target="../slideLayouts/slideLayout1.xml"/><Relationship Id="rId6" Type="http://schemas.openxmlformats.org/officeDocument/2006/relationships/image" Target="../media/image322.png"/><Relationship Id="rId11" Type="http://schemas.openxmlformats.org/officeDocument/2006/relationships/image" Target="../media/image323.png"/><Relationship Id="rId24" Type="http://schemas.openxmlformats.org/officeDocument/2006/relationships/image" Target="../media/image297.png"/><Relationship Id="rId5" Type="http://schemas.openxmlformats.org/officeDocument/2006/relationships/image" Target="../media/image289.png"/><Relationship Id="rId15" Type="http://schemas.openxmlformats.org/officeDocument/2006/relationships/image" Target="../media/image293.png"/><Relationship Id="rId23" Type="http://schemas.openxmlformats.org/officeDocument/2006/relationships/image" Target="../media/image296.png"/><Relationship Id="rId28" Type="http://schemas.openxmlformats.org/officeDocument/2006/relationships/image" Target="../media/image320.png"/><Relationship Id="rId10" Type="http://schemas.openxmlformats.org/officeDocument/2006/relationships/image" Target="../media/image314.png"/><Relationship Id="rId19" Type="http://schemas.openxmlformats.org/officeDocument/2006/relationships/image" Target="../media/image316.png"/><Relationship Id="rId4" Type="http://schemas.openxmlformats.org/officeDocument/2006/relationships/image" Target="../media/image321.png"/><Relationship Id="rId9" Type="http://schemas.openxmlformats.org/officeDocument/2006/relationships/image" Target="../media/image308.png"/><Relationship Id="rId14" Type="http://schemas.openxmlformats.org/officeDocument/2006/relationships/image" Target="../media/image313.png"/><Relationship Id="rId22" Type="http://schemas.openxmlformats.org/officeDocument/2006/relationships/image" Target="../media/image327.png"/><Relationship Id="rId27" Type="http://schemas.openxmlformats.org/officeDocument/2006/relationships/image" Target="../media/image303.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3.xml"/></Relationships>
</file>

<file path=ppt/slides/_rels/slide79.xml.rels><?xml version="1.0" encoding="UTF-8" standalone="yes"?>
<Relationships xmlns="http://schemas.openxmlformats.org/package/2006/relationships"><Relationship Id="rId8" Type="http://schemas.openxmlformats.org/officeDocument/2006/relationships/image" Target="../media/image334.png"/><Relationship Id="rId3" Type="http://schemas.openxmlformats.org/officeDocument/2006/relationships/image" Target="../media/image329.png"/><Relationship Id="rId7" Type="http://schemas.openxmlformats.org/officeDocument/2006/relationships/image" Target="../media/image333.png"/><Relationship Id="rId2" Type="http://schemas.openxmlformats.org/officeDocument/2006/relationships/notesSlide" Target="../notesSlides/notesSlide79.xml"/><Relationship Id="rId1" Type="http://schemas.openxmlformats.org/officeDocument/2006/relationships/slideLayout" Target="../slideLayouts/slideLayout104.xml"/><Relationship Id="rId6" Type="http://schemas.openxmlformats.org/officeDocument/2006/relationships/image" Target="../media/image332.png"/><Relationship Id="rId5" Type="http://schemas.openxmlformats.org/officeDocument/2006/relationships/image" Target="../media/image331.png"/><Relationship Id="rId4" Type="http://schemas.openxmlformats.org/officeDocument/2006/relationships/image" Target="../media/image330.png"/></Relationships>
</file>

<file path=ppt/slides/_rels/slide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xml"/><Relationship Id="rId1" Type="http://schemas.openxmlformats.org/officeDocument/2006/relationships/slideLayout" Target="../slideLayouts/slideLayout104.xml"/><Relationship Id="rId5" Type="http://schemas.openxmlformats.org/officeDocument/2006/relationships/image" Target="../media/image108.png"/><Relationship Id="rId4" Type="http://schemas.openxmlformats.org/officeDocument/2006/relationships/image" Target="../media/image107.png"/></Relationships>
</file>

<file path=ppt/slides/_rels/slide8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80.xml"/><Relationship Id="rId1" Type="http://schemas.openxmlformats.org/officeDocument/2006/relationships/slideLayout" Target="../slideLayouts/slideLayout39.xml"/><Relationship Id="rId5" Type="http://schemas.openxmlformats.org/officeDocument/2006/relationships/image" Target="../media/image21.png"/><Relationship Id="rId4" Type="http://schemas.openxmlformats.org/officeDocument/2006/relationships/image" Target="../media/image202.png"/></Relationships>
</file>

<file path=ppt/slides/_rels/slide8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1.xml"/><Relationship Id="rId1" Type="http://schemas.openxmlformats.org/officeDocument/2006/relationships/slideLayout" Target="../slideLayouts/slideLayout747.xml"/><Relationship Id="rId5" Type="http://schemas.openxmlformats.org/officeDocument/2006/relationships/image" Target="../media/image156.png"/><Relationship Id="rId4" Type="http://schemas.openxmlformats.org/officeDocument/2006/relationships/image" Target="../media/image110.png"/></Relationships>
</file>

<file path=ppt/slides/_rels/slide8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2.xml"/><Relationship Id="rId1" Type="http://schemas.openxmlformats.org/officeDocument/2006/relationships/slideLayout" Target="../slideLayouts/slideLayout747.xml"/><Relationship Id="rId5" Type="http://schemas.openxmlformats.org/officeDocument/2006/relationships/image" Target="../media/image156.png"/><Relationship Id="rId4" Type="http://schemas.openxmlformats.org/officeDocument/2006/relationships/image" Target="../media/image110.png"/></Relationships>
</file>

<file path=ppt/slides/_rels/slide8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3.xml"/><Relationship Id="rId1" Type="http://schemas.openxmlformats.org/officeDocument/2006/relationships/slideLayout" Target="../slideLayouts/slideLayout747.xml"/><Relationship Id="rId5" Type="http://schemas.openxmlformats.org/officeDocument/2006/relationships/image" Target="../media/image184.png"/><Relationship Id="rId4" Type="http://schemas.openxmlformats.org/officeDocument/2006/relationships/image" Target="../media/image110.png"/></Relationships>
</file>

<file path=ppt/slides/_rels/slide8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4.xml"/><Relationship Id="rId1" Type="http://schemas.openxmlformats.org/officeDocument/2006/relationships/slideLayout" Target="../slideLayouts/slideLayout747.xml"/><Relationship Id="rId5" Type="http://schemas.openxmlformats.org/officeDocument/2006/relationships/image" Target="../media/image184.png"/><Relationship Id="rId4" Type="http://schemas.openxmlformats.org/officeDocument/2006/relationships/image" Target="../media/image110.png"/></Relationships>
</file>

<file path=ppt/slides/_rels/slide8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5.xml"/><Relationship Id="rId1" Type="http://schemas.openxmlformats.org/officeDocument/2006/relationships/slideLayout" Target="../slideLayouts/slideLayout747.xml"/><Relationship Id="rId5" Type="http://schemas.openxmlformats.org/officeDocument/2006/relationships/image" Target="../media/image111.png"/><Relationship Id="rId4" Type="http://schemas.openxmlformats.org/officeDocument/2006/relationships/image" Target="../media/image110.png"/></Relationships>
</file>

<file path=ppt/slides/_rels/slide8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6.xml"/><Relationship Id="rId1" Type="http://schemas.openxmlformats.org/officeDocument/2006/relationships/slideLayout" Target="../slideLayouts/slideLayout747.xml"/><Relationship Id="rId5" Type="http://schemas.openxmlformats.org/officeDocument/2006/relationships/image" Target="../media/image111.png"/><Relationship Id="rId4" Type="http://schemas.openxmlformats.org/officeDocument/2006/relationships/image" Target="../media/image110.png"/></Relationships>
</file>

<file path=ppt/slides/_rels/slide8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7.xml"/><Relationship Id="rId1" Type="http://schemas.openxmlformats.org/officeDocument/2006/relationships/slideLayout" Target="../slideLayouts/slideLayout747.xml"/><Relationship Id="rId5" Type="http://schemas.openxmlformats.org/officeDocument/2006/relationships/image" Target="../media/image210.png"/><Relationship Id="rId4" Type="http://schemas.openxmlformats.org/officeDocument/2006/relationships/image" Target="../media/image110.png"/></Relationships>
</file>

<file path=ppt/slides/_rels/slide88.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88.xml"/><Relationship Id="rId1" Type="http://schemas.openxmlformats.org/officeDocument/2006/relationships/slideLayout" Target="../slideLayouts/slideLayout622.xml"/><Relationship Id="rId5" Type="http://schemas.openxmlformats.org/officeDocument/2006/relationships/image" Target="../media/image337.png"/><Relationship Id="rId4" Type="http://schemas.openxmlformats.org/officeDocument/2006/relationships/image" Target="../media/image336.png"/></Relationships>
</file>

<file path=ppt/slides/_rels/slide89.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89.xml"/><Relationship Id="rId1" Type="http://schemas.openxmlformats.org/officeDocument/2006/relationships/slideLayout" Target="../slideLayouts/slideLayout96.xml"/><Relationship Id="rId4" Type="http://schemas.openxmlformats.org/officeDocument/2006/relationships/image" Target="../media/image339.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6.xml"/></Relationships>
</file>

<file path=ppt/slides/_rels/slide90.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90.xml"/><Relationship Id="rId1" Type="http://schemas.openxmlformats.org/officeDocument/2006/relationships/slideLayout" Target="../slideLayouts/slideLayout96.xml"/><Relationship Id="rId4" Type="http://schemas.openxmlformats.org/officeDocument/2006/relationships/image" Target="../media/image340.png"/></Relationships>
</file>

<file path=ppt/slides/_rels/slide91.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91.xml"/><Relationship Id="rId1" Type="http://schemas.openxmlformats.org/officeDocument/2006/relationships/slideLayout" Target="../slideLayouts/slideLayout96.xml"/><Relationship Id="rId4" Type="http://schemas.openxmlformats.org/officeDocument/2006/relationships/image" Target="../media/image341.png"/></Relationships>
</file>

<file path=ppt/slides/_rels/slide92.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92.xml"/><Relationship Id="rId1" Type="http://schemas.openxmlformats.org/officeDocument/2006/relationships/slideLayout" Target="../slideLayouts/slideLayout104.xml"/><Relationship Id="rId6" Type="http://schemas.openxmlformats.org/officeDocument/2006/relationships/image" Target="../media/image344.png"/><Relationship Id="rId5" Type="http://schemas.openxmlformats.org/officeDocument/2006/relationships/image" Target="../media/image340.png"/><Relationship Id="rId4" Type="http://schemas.openxmlformats.org/officeDocument/2006/relationships/image" Target="../media/image343.png"/></Relationships>
</file>

<file path=ppt/slides/_rels/slide93.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93.xml"/><Relationship Id="rId1" Type="http://schemas.openxmlformats.org/officeDocument/2006/relationships/slideLayout" Target="../slideLayouts/slideLayout39.xml"/><Relationship Id="rId5" Type="http://schemas.openxmlformats.org/officeDocument/2006/relationships/image" Target="../media/image345.png"/><Relationship Id="rId4" Type="http://schemas.openxmlformats.org/officeDocument/2006/relationships/image" Target="../media/image344.png"/></Relationships>
</file>

<file path=ppt/slides/_rels/slide94.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94.xml"/><Relationship Id="rId1" Type="http://schemas.openxmlformats.org/officeDocument/2006/relationships/slideLayout" Target="../slideLayouts/slideLayout39.xml"/></Relationships>
</file>

<file path=ppt/slides/_rels/slide95.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95.xml"/><Relationship Id="rId1" Type="http://schemas.openxmlformats.org/officeDocument/2006/relationships/slideLayout" Target="../slideLayouts/slideLayout39.xml"/><Relationship Id="rId5" Type="http://schemas.openxmlformats.org/officeDocument/2006/relationships/image" Target="../media/image339.png"/><Relationship Id="rId4" Type="http://schemas.openxmlformats.org/officeDocument/2006/relationships/image" Target="../media/image348.png"/></Relationships>
</file>

<file path=ppt/slides/_rels/slide96.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96.xml"/><Relationship Id="rId1" Type="http://schemas.openxmlformats.org/officeDocument/2006/relationships/slideLayout" Target="../slideLayouts/slideLayout39.xml"/><Relationship Id="rId6" Type="http://schemas.openxmlformats.org/officeDocument/2006/relationships/image" Target="../media/image350.png"/><Relationship Id="rId5" Type="http://schemas.openxmlformats.org/officeDocument/2006/relationships/image" Target="../media/image349.png"/><Relationship Id="rId4" Type="http://schemas.openxmlformats.org/officeDocument/2006/relationships/image" Target="../media/image339.png"/></Relationships>
</file>

<file path=ppt/slides/_rels/slide97.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97.xml"/><Relationship Id="rId1" Type="http://schemas.openxmlformats.org/officeDocument/2006/relationships/slideLayout" Target="../slideLayouts/slideLayout96.xml"/><Relationship Id="rId4" Type="http://schemas.openxmlformats.org/officeDocument/2006/relationships/image" Target="../media/image351.png"/></Relationships>
</file>

<file path=ppt/slides/_rels/slide98.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98.xml"/><Relationship Id="rId1" Type="http://schemas.openxmlformats.org/officeDocument/2006/relationships/slideLayout" Target="../slideLayouts/slideLayout96.xml"/><Relationship Id="rId4" Type="http://schemas.openxmlformats.org/officeDocument/2006/relationships/image" Target="../media/image352.png"/></Relationships>
</file>

<file path=ppt/slides/_rels/slide99.xml.rels><?xml version="1.0" encoding="UTF-8" standalone="yes"?>
<Relationships xmlns="http://schemas.openxmlformats.org/package/2006/relationships"><Relationship Id="rId3" Type="http://schemas.openxmlformats.org/officeDocument/2006/relationships/image" Target="../media/image353.png"/><Relationship Id="rId7" Type="http://schemas.openxmlformats.org/officeDocument/2006/relationships/image" Target="../media/image357.jpg"/><Relationship Id="rId2" Type="http://schemas.openxmlformats.org/officeDocument/2006/relationships/notesSlide" Target="../notesSlides/notesSlide99.xml"/><Relationship Id="rId1" Type="http://schemas.openxmlformats.org/officeDocument/2006/relationships/slideLayout" Target="../slideLayouts/slideLayout109.xml"/><Relationship Id="rId6" Type="http://schemas.openxmlformats.org/officeDocument/2006/relationships/image" Target="../media/image356.png"/><Relationship Id="rId5" Type="http://schemas.openxmlformats.org/officeDocument/2006/relationships/image" Target="../media/image355.png"/><Relationship Id="rId4" Type="http://schemas.openxmlformats.org/officeDocument/2006/relationships/image" Target="../media/image35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166"/>
        <p:cNvGrpSpPr/>
        <p:nvPr/>
      </p:nvGrpSpPr>
      <p:grpSpPr>
        <a:xfrm>
          <a:off x="0" y="0"/>
          <a:ext cx="0" cy="0"/>
          <a:chOff x="0" y="0"/>
          <a:chExt cx="0" cy="0"/>
        </a:xfrm>
      </p:grpSpPr>
      <p:sp>
        <p:nvSpPr>
          <p:cNvPr id="8167" name="Google Shape;8167;p1225"/>
          <p:cNvSpPr txBox="1">
            <a:spLocks noGrp="1"/>
          </p:cNvSpPr>
          <p:nvPr>
            <p:ph type="title"/>
          </p:nvPr>
        </p:nvSpPr>
        <p:spPr>
          <a:xfrm>
            <a:off x="1445100" y="1246822"/>
            <a:ext cx="6253800" cy="1972500"/>
          </a:xfrm>
          <a:prstGeom prst="rect">
            <a:avLst/>
          </a:prstGeom>
        </p:spPr>
        <p:txBody>
          <a:bodyPr spcFirstLastPara="1" wrap="square" lIns="91425" tIns="91425" rIns="91425" bIns="91425" anchor="b" anchorCtr="0">
            <a:normAutofit fontScale="90000"/>
          </a:bodyPr>
          <a:lstStyle/>
          <a:p>
            <a:pPr marL="0" lvl="0" indent="0" algn="ctr" rtl="0">
              <a:spcBef>
                <a:spcPts val="0"/>
              </a:spcBef>
              <a:spcAft>
                <a:spcPts val="0"/>
              </a:spcAft>
              <a:buNone/>
            </a:pPr>
            <a:r>
              <a:rPr lang="en"/>
              <a:t>Empowering High Velocity Service Management Across Your Organization</a:t>
            </a:r>
            <a:endParaRPr/>
          </a:p>
        </p:txBody>
      </p:sp>
      <p:sp>
        <p:nvSpPr>
          <p:cNvPr id="8168" name="Google Shape;8168;p1225"/>
          <p:cNvSpPr>
            <a:spLocks noGrp="1"/>
          </p:cNvSpPr>
          <p:nvPr>
            <p:ph type="pic" idx="2"/>
          </p:nvPr>
        </p:nvSpPr>
        <p:spPr>
          <a:xfrm>
            <a:off x="4877150" y="3783550"/>
            <a:ext cx="1375800" cy="228900"/>
          </a:xfrm>
          <a:prstGeom prst="roundRect">
            <a:avLst>
              <a:gd name="adj" fmla="val 16667"/>
            </a:avLst>
          </a:prstGeom>
        </p:spPr>
        <p:txBody>
          <a:bodyPr/>
          <a:lstStyle/>
          <a:p>
            <a:endParaRPr lang="ko-KR"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264"/>
        <p:cNvGrpSpPr/>
        <p:nvPr/>
      </p:nvGrpSpPr>
      <p:grpSpPr>
        <a:xfrm>
          <a:off x="0" y="0"/>
          <a:ext cx="0" cy="0"/>
          <a:chOff x="0" y="0"/>
          <a:chExt cx="0" cy="0"/>
        </a:xfrm>
      </p:grpSpPr>
      <p:sp>
        <p:nvSpPr>
          <p:cNvPr id="8265" name="Google Shape;8265;p1234"/>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8266" name="Google Shape;8266;p1234"/>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8267" name="Google Shape;8267;p1234"/>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8268" name="Google Shape;8268;p1234"/>
          <p:cNvSpPr txBox="1">
            <a:spLocks noGrp="1"/>
          </p:cNvSpPr>
          <p:nvPr>
            <p:ph type="body" idx="4294967295"/>
          </p:nvPr>
        </p:nvSpPr>
        <p:spPr>
          <a:xfrm>
            <a:off x="3750326" y="766950"/>
            <a:ext cx="4699200" cy="41328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“We replaced 6 different solutions with Jira Service Management to support 3,800 stores across 12 markets”</a:t>
            </a:r>
            <a:endParaRPr sz="3400" b="1"/>
          </a:p>
          <a:p>
            <a:pPr marL="0" marR="0" lvl="0" indent="0" algn="l" rtl="0">
              <a:lnSpc>
                <a:spcPct val="100000"/>
              </a:lnSpc>
              <a:spcBef>
                <a:spcPts val="0"/>
              </a:spcBef>
              <a:spcAft>
                <a:spcPts val="0"/>
              </a:spcAft>
              <a:buClr>
                <a:srgbClr val="0E1113"/>
              </a:buClr>
              <a:buSzPts val="3400"/>
              <a:buFont typeface="Poppins"/>
              <a:buNone/>
            </a:pPr>
            <a:endParaRPr sz="3400" b="1"/>
          </a:p>
          <a:p>
            <a:pPr marL="0" lvl="0" indent="0" algn="l" rtl="0">
              <a:lnSpc>
                <a:spcPct val="100000"/>
              </a:lnSpc>
              <a:spcBef>
                <a:spcPts val="0"/>
              </a:spcBef>
              <a:spcAft>
                <a:spcPts val="0"/>
              </a:spcAft>
              <a:buClr>
                <a:srgbClr val="0E1113"/>
              </a:buClr>
              <a:buSzPts val="3400"/>
              <a:buFont typeface="Poppins"/>
              <a:buNone/>
            </a:pPr>
            <a:r>
              <a:rPr lang="en" sz="1400"/>
              <a:t>Matthias Hansen, Group Chief Technology Officer, Domino’s Pizza Enterprises Ltd. </a:t>
            </a:r>
            <a:endParaRPr sz="3400" b="1"/>
          </a:p>
        </p:txBody>
      </p:sp>
      <p:pic>
        <p:nvPicPr>
          <p:cNvPr id="8269" name="Google Shape;8269;p1234"/>
          <p:cNvPicPr preferRelativeResize="0"/>
          <p:nvPr/>
        </p:nvPicPr>
        <p:blipFill rotWithShape="1">
          <a:blip r:embed="rId5">
            <a:alphaModFix/>
          </a:blip>
          <a:srcRect t="27807" b="26500"/>
          <a:stretch/>
        </p:blipFill>
        <p:spPr>
          <a:xfrm>
            <a:off x="213925" y="3126400"/>
            <a:ext cx="2630052" cy="675976"/>
          </a:xfrm>
          <a:prstGeom prst="rect">
            <a:avLst/>
          </a:prstGeom>
          <a:noFill/>
          <a:ln>
            <a:noFill/>
          </a:ln>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10093"/>
        <p:cNvGrpSpPr/>
        <p:nvPr/>
      </p:nvGrpSpPr>
      <p:grpSpPr>
        <a:xfrm>
          <a:off x="0" y="0"/>
          <a:ext cx="0" cy="0"/>
          <a:chOff x="0" y="0"/>
          <a:chExt cx="0" cy="0"/>
        </a:xfrm>
      </p:grpSpPr>
      <p:sp>
        <p:nvSpPr>
          <p:cNvPr id="10094" name="Google Shape;10094;p1326"/>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2"/>
                </a:solidFill>
                <a:latin typeface="Poppins"/>
                <a:ea typeface="Poppins"/>
                <a:cs typeface="Poppins"/>
                <a:sym typeface="Poppins"/>
              </a:rPr>
              <a:t>I was amazed by the number of business </a:t>
            </a:r>
            <a:endParaRPr sz="2400">
              <a:solidFill>
                <a:schemeClr val="dk2"/>
              </a:solidFill>
              <a:latin typeface="Poppins"/>
              <a:ea typeface="Poppins"/>
              <a:cs typeface="Poppins"/>
              <a:sym typeface="Poppins"/>
            </a:endParaRPr>
          </a:p>
          <a:p>
            <a:pPr marL="0" lvl="0" indent="0" algn="l" rtl="0">
              <a:spcBef>
                <a:spcPts val="0"/>
              </a:spcBef>
              <a:spcAft>
                <a:spcPts val="0"/>
              </a:spcAft>
              <a:buNone/>
            </a:pPr>
            <a:r>
              <a:rPr lang="en" sz="2400">
                <a:solidFill>
                  <a:schemeClr val="dk2"/>
                </a:solidFill>
                <a:latin typeface="Poppins"/>
                <a:ea typeface="Poppins"/>
                <a:cs typeface="Poppins"/>
                <a:sym typeface="Poppins"/>
              </a:rPr>
              <a:t>units and departments that were contacting us to </a:t>
            </a:r>
            <a:r>
              <a:rPr lang="en" sz="2400" b="1">
                <a:solidFill>
                  <a:schemeClr val="dk2"/>
                </a:solidFill>
                <a:latin typeface="Poppins"/>
                <a:ea typeface="Poppins"/>
                <a:cs typeface="Poppins"/>
                <a:sym typeface="Poppins"/>
              </a:rPr>
              <a:t>set up their own Jira Service Management projects</a:t>
            </a:r>
            <a:r>
              <a:rPr lang="en" sz="2400">
                <a:solidFill>
                  <a:schemeClr val="dk2"/>
                </a:solidFill>
                <a:latin typeface="Poppins"/>
                <a:ea typeface="Poppins"/>
                <a:cs typeface="Poppins"/>
                <a:sym typeface="Poppins"/>
              </a:rPr>
              <a:t>. We currently have more than 60 projects, and these numbers </a:t>
            </a:r>
            <a:r>
              <a:rPr lang="en" sz="2400" b="1">
                <a:solidFill>
                  <a:schemeClr val="dk2"/>
                </a:solidFill>
                <a:latin typeface="Poppins"/>
                <a:ea typeface="Poppins"/>
                <a:cs typeface="Poppins"/>
                <a:sym typeface="Poppins"/>
              </a:rPr>
              <a:t>are growing monthly.</a:t>
            </a:r>
            <a:endParaRPr sz="2400" b="1">
              <a:solidFill>
                <a:schemeClr val="dk2"/>
              </a:solidFill>
              <a:latin typeface="Poppins"/>
              <a:ea typeface="Poppins"/>
              <a:cs typeface="Poppins"/>
              <a:sym typeface="Poppins"/>
            </a:endParaRPr>
          </a:p>
          <a:p>
            <a:pPr marL="0" lvl="0" indent="0" algn="l" rtl="0">
              <a:spcBef>
                <a:spcPts val="0"/>
              </a:spcBef>
              <a:spcAft>
                <a:spcPts val="0"/>
              </a:spcAft>
              <a:buNone/>
            </a:pPr>
            <a:endParaRPr sz="1500">
              <a:solidFill>
                <a:schemeClr val="dk2"/>
              </a:solidFill>
              <a:latin typeface="Poppins"/>
              <a:ea typeface="Poppins"/>
              <a:cs typeface="Poppins"/>
              <a:sym typeface="Poppins"/>
            </a:endParaRPr>
          </a:p>
          <a:p>
            <a:pPr marL="0" marR="0" lvl="0" indent="0" algn="l" rtl="0">
              <a:lnSpc>
                <a:spcPct val="100000"/>
              </a:lnSpc>
              <a:spcBef>
                <a:spcPts val="0"/>
              </a:spcBef>
              <a:spcAft>
                <a:spcPts val="0"/>
              </a:spcAft>
              <a:buNone/>
            </a:pPr>
            <a:r>
              <a:rPr lang="en" sz="1100">
                <a:solidFill>
                  <a:schemeClr val="dk2"/>
                </a:solidFill>
                <a:latin typeface="Poppins"/>
                <a:ea typeface="Poppins"/>
                <a:cs typeface="Poppins"/>
                <a:sym typeface="Poppins"/>
              </a:rPr>
              <a:t>CAMELIA BORDENCIA, JIRA TECHNICAL LEAD, EDENRED</a:t>
            </a:r>
            <a:endParaRPr sz="1100">
              <a:solidFill>
                <a:schemeClr val="dk2"/>
              </a:solidFill>
              <a:latin typeface="Poppins"/>
              <a:ea typeface="Poppins"/>
              <a:cs typeface="Poppins"/>
              <a:sym typeface="Poppins"/>
            </a:endParaRPr>
          </a:p>
        </p:txBody>
      </p:sp>
      <p:grpSp>
        <p:nvGrpSpPr>
          <p:cNvPr id="10095" name="Google Shape;10095;p1326"/>
          <p:cNvGrpSpPr/>
          <p:nvPr/>
        </p:nvGrpSpPr>
        <p:grpSpPr>
          <a:xfrm>
            <a:off x="1037348" y="4434618"/>
            <a:ext cx="1171928" cy="256500"/>
            <a:chOff x="4850783" y="1287893"/>
            <a:chExt cx="1171928" cy="256500"/>
          </a:xfrm>
        </p:grpSpPr>
        <p:sp>
          <p:nvSpPr>
            <p:cNvPr id="10096" name="Google Shape;10096;p1326"/>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97" name="Google Shape;10097;p1326"/>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098" name="Google Shape;10098;p1326"/>
          <p:cNvPicPr preferRelativeResize="0"/>
          <p:nvPr/>
        </p:nvPicPr>
        <p:blipFill>
          <a:blip r:embed="rId4">
            <a:alphaModFix/>
          </a:blip>
          <a:stretch>
            <a:fillRect/>
          </a:stretch>
        </p:blipFill>
        <p:spPr>
          <a:xfrm>
            <a:off x="2262425" y="4388512"/>
            <a:ext cx="542751" cy="348725"/>
          </a:xfrm>
          <a:prstGeom prst="rect">
            <a:avLst/>
          </a:prstGeom>
          <a:noFill/>
          <a:ln>
            <a:noFill/>
          </a:ln>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0102"/>
        <p:cNvGrpSpPr/>
        <p:nvPr/>
      </p:nvGrpSpPr>
      <p:grpSpPr>
        <a:xfrm>
          <a:off x="0" y="0"/>
          <a:ext cx="0" cy="0"/>
          <a:chOff x="0" y="0"/>
          <a:chExt cx="0" cy="0"/>
        </a:xfrm>
      </p:grpSpPr>
      <p:sp>
        <p:nvSpPr>
          <p:cNvPr id="10103" name="Google Shape;10103;p1327"/>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2"/>
                </a:solidFill>
                <a:latin typeface="Poppins"/>
                <a:ea typeface="Poppins"/>
                <a:cs typeface="Poppins"/>
                <a:sym typeface="Poppins"/>
              </a:rPr>
              <a:t>The fact that </a:t>
            </a:r>
            <a:r>
              <a:rPr lang="en" sz="2400" b="1">
                <a:solidFill>
                  <a:schemeClr val="dk2"/>
                </a:solidFill>
                <a:latin typeface="Poppins"/>
                <a:ea typeface="Poppins"/>
                <a:cs typeface="Poppins"/>
                <a:sym typeface="Poppins"/>
              </a:rPr>
              <a:t>it’s one, interconnected system</a:t>
            </a:r>
            <a:r>
              <a:rPr lang="en" sz="2400">
                <a:solidFill>
                  <a:schemeClr val="dk2"/>
                </a:solidFill>
                <a:latin typeface="Poppins"/>
                <a:ea typeface="Poppins"/>
                <a:cs typeface="Poppins"/>
                <a:sym typeface="Poppins"/>
              </a:rPr>
              <a:t> is incredible. The process improvements and effortless automations for employees and customers make a huge difference and save a lot of time.</a:t>
            </a:r>
            <a:endParaRPr sz="2400" b="1">
              <a:solidFill>
                <a:schemeClr val="dk2"/>
              </a:solidFill>
              <a:latin typeface="Poppins"/>
              <a:ea typeface="Poppins"/>
              <a:cs typeface="Poppins"/>
              <a:sym typeface="Poppins"/>
            </a:endParaRPr>
          </a:p>
          <a:p>
            <a:pPr marL="0" lvl="0" indent="0" algn="l" rtl="0">
              <a:spcBef>
                <a:spcPts val="0"/>
              </a:spcBef>
              <a:spcAft>
                <a:spcPts val="0"/>
              </a:spcAft>
              <a:buNone/>
            </a:pPr>
            <a:endParaRPr sz="1500">
              <a:solidFill>
                <a:schemeClr val="dk2"/>
              </a:solidFill>
              <a:latin typeface="Poppins"/>
              <a:ea typeface="Poppins"/>
              <a:cs typeface="Poppins"/>
              <a:sym typeface="Poppins"/>
            </a:endParaRPr>
          </a:p>
          <a:p>
            <a:pPr marL="0" lvl="0" indent="0" algn="l" rtl="0">
              <a:spcBef>
                <a:spcPts val="0"/>
              </a:spcBef>
              <a:spcAft>
                <a:spcPts val="0"/>
              </a:spcAft>
              <a:buNone/>
            </a:pPr>
            <a:r>
              <a:rPr lang="en" sz="1100">
                <a:solidFill>
                  <a:schemeClr val="dk2"/>
                </a:solidFill>
                <a:latin typeface="Poppins"/>
                <a:ea typeface="Poppins"/>
                <a:cs typeface="Poppins"/>
                <a:sym typeface="Poppins"/>
              </a:rPr>
              <a:t>JENNIFER MICHAEL, SERVICE DELIVERY PROJECTS TEAM LEAD AND SENIOR PROJECT MANAGER, QAD</a:t>
            </a:r>
            <a:endParaRPr sz="1800">
              <a:solidFill>
                <a:schemeClr val="dk2"/>
              </a:solidFill>
              <a:latin typeface="Poppins Light"/>
              <a:ea typeface="Poppins Light"/>
              <a:cs typeface="Poppins Light"/>
              <a:sym typeface="Poppins Light"/>
            </a:endParaRPr>
          </a:p>
        </p:txBody>
      </p:sp>
      <p:grpSp>
        <p:nvGrpSpPr>
          <p:cNvPr id="10104" name="Google Shape;10104;p1327"/>
          <p:cNvGrpSpPr/>
          <p:nvPr/>
        </p:nvGrpSpPr>
        <p:grpSpPr>
          <a:xfrm>
            <a:off x="1037348" y="4434618"/>
            <a:ext cx="1171928" cy="256500"/>
            <a:chOff x="4850783" y="1287893"/>
            <a:chExt cx="1171928" cy="256500"/>
          </a:xfrm>
        </p:grpSpPr>
        <p:sp>
          <p:nvSpPr>
            <p:cNvPr id="10105" name="Google Shape;10105;p1327"/>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106" name="Google Shape;10106;p1327"/>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107" name="Google Shape;10107;p1327"/>
          <p:cNvPicPr preferRelativeResize="0"/>
          <p:nvPr/>
        </p:nvPicPr>
        <p:blipFill>
          <a:blip r:embed="rId4">
            <a:alphaModFix/>
          </a:blip>
          <a:stretch>
            <a:fillRect/>
          </a:stretch>
        </p:blipFill>
        <p:spPr>
          <a:xfrm>
            <a:off x="2248024" y="4462148"/>
            <a:ext cx="674376" cy="201450"/>
          </a:xfrm>
          <a:prstGeom prst="rect">
            <a:avLst/>
          </a:prstGeom>
          <a:noFill/>
          <a:ln>
            <a:noFill/>
          </a:ln>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10111"/>
        <p:cNvGrpSpPr/>
        <p:nvPr/>
      </p:nvGrpSpPr>
      <p:grpSpPr>
        <a:xfrm>
          <a:off x="0" y="0"/>
          <a:ext cx="0" cy="0"/>
          <a:chOff x="0" y="0"/>
          <a:chExt cx="0" cy="0"/>
        </a:xfrm>
      </p:grpSpPr>
      <p:sp>
        <p:nvSpPr>
          <p:cNvPr id="10112" name="Google Shape;10112;p1328"/>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113" name="Google Shape;10113;p1328"/>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114" name="Google Shape;10114;p1328"/>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Return On Investment</a:t>
            </a:r>
            <a:endParaRPr/>
          </a:p>
          <a:p>
            <a:pPr marL="0" lvl="0" indent="0" algn="ctr" rtl="0">
              <a:spcBef>
                <a:spcPts val="0"/>
              </a:spcBef>
              <a:spcAft>
                <a:spcPts val="0"/>
              </a:spcAft>
              <a:buNone/>
            </a:pPr>
            <a:r>
              <a:rPr lang="en"/>
              <a:t>(ROI)</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10118"/>
        <p:cNvGrpSpPr/>
        <p:nvPr/>
      </p:nvGrpSpPr>
      <p:grpSpPr>
        <a:xfrm>
          <a:off x="0" y="0"/>
          <a:ext cx="0" cy="0"/>
          <a:chOff x="0" y="0"/>
          <a:chExt cx="0" cy="0"/>
        </a:xfrm>
      </p:grpSpPr>
      <p:pic>
        <p:nvPicPr>
          <p:cNvPr id="10119" name="Google Shape;10119;p1329"/>
          <p:cNvPicPr preferRelativeResize="0"/>
          <p:nvPr/>
        </p:nvPicPr>
        <p:blipFill>
          <a:blip r:embed="rId3">
            <a:alphaModFix/>
          </a:blip>
          <a:stretch>
            <a:fillRect/>
          </a:stretch>
        </p:blipFill>
        <p:spPr>
          <a:xfrm>
            <a:off x="-38900" y="0"/>
            <a:ext cx="9144000" cy="5143497"/>
          </a:xfrm>
          <a:prstGeom prst="rect">
            <a:avLst/>
          </a:prstGeom>
          <a:noFill/>
          <a:ln>
            <a:noFill/>
          </a:ln>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10123"/>
        <p:cNvGrpSpPr/>
        <p:nvPr/>
      </p:nvGrpSpPr>
      <p:grpSpPr>
        <a:xfrm>
          <a:off x="0" y="0"/>
          <a:ext cx="0" cy="0"/>
          <a:chOff x="0" y="0"/>
          <a:chExt cx="0" cy="0"/>
        </a:xfrm>
      </p:grpSpPr>
      <p:pic>
        <p:nvPicPr>
          <p:cNvPr id="10124" name="Google Shape;10124;p1330"/>
          <p:cNvPicPr preferRelativeResize="0"/>
          <p:nvPr/>
        </p:nvPicPr>
        <p:blipFill>
          <a:blip r:embed="rId3">
            <a:alphaModFix/>
          </a:blip>
          <a:stretch>
            <a:fillRect/>
          </a:stretch>
        </p:blipFill>
        <p:spPr>
          <a:xfrm>
            <a:off x="3835738" y="1762900"/>
            <a:ext cx="1472537" cy="1214400"/>
          </a:xfrm>
          <a:prstGeom prst="rect">
            <a:avLst/>
          </a:prstGeom>
          <a:noFill/>
          <a:ln>
            <a:noFill/>
          </a:ln>
        </p:spPr>
      </p:pic>
      <p:sp>
        <p:nvSpPr>
          <p:cNvPr id="10125" name="Google Shape;10125;p1330"/>
          <p:cNvSpPr txBox="1">
            <a:spLocks noGrp="1"/>
          </p:cNvSpPr>
          <p:nvPr>
            <p:ph type="subTitle" idx="2"/>
          </p:nvPr>
        </p:nvSpPr>
        <p:spPr>
          <a:xfrm>
            <a:off x="3455263" y="3157528"/>
            <a:ext cx="2333700" cy="8973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IMPROVED EFFICIENCY </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b="1">
                <a:latin typeface="Poppins"/>
                <a:ea typeface="Poppins"/>
                <a:cs typeface="Poppins"/>
                <a:sym typeface="Poppins"/>
              </a:rPr>
              <a:t>$7 million</a:t>
            </a:r>
            <a:r>
              <a:rPr lang="en"/>
              <a:t> NPV from cost savings and productivity gains</a:t>
            </a:r>
            <a:endParaRPr/>
          </a:p>
        </p:txBody>
      </p:sp>
      <p:sp>
        <p:nvSpPr>
          <p:cNvPr id="10126" name="Google Shape;10126;p1330"/>
          <p:cNvSpPr txBox="1">
            <a:spLocks noGrp="1"/>
          </p:cNvSpPr>
          <p:nvPr>
            <p:ph type="subTitle" idx="3"/>
          </p:nvPr>
        </p:nvSpPr>
        <p:spPr>
          <a:xfrm>
            <a:off x="6116713" y="3157528"/>
            <a:ext cx="2333700" cy="8973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FASTER TIME TO VALUE </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a:t>Payback (when benefits surpass costs) in </a:t>
            </a:r>
            <a:r>
              <a:rPr lang="en" b="1">
                <a:latin typeface="Poppins"/>
                <a:ea typeface="Poppins"/>
                <a:cs typeface="Poppins"/>
                <a:sym typeface="Poppins"/>
              </a:rPr>
              <a:t>&lt;6 months</a:t>
            </a:r>
            <a:endParaRPr b="1">
              <a:latin typeface="Poppins"/>
              <a:ea typeface="Poppins"/>
              <a:cs typeface="Poppins"/>
              <a:sym typeface="Poppins"/>
            </a:endParaRPr>
          </a:p>
        </p:txBody>
      </p:sp>
      <p:sp>
        <p:nvSpPr>
          <p:cNvPr id="10127" name="Google Shape;10127;p1330"/>
          <p:cNvSpPr txBox="1">
            <a:spLocks noGrp="1"/>
          </p:cNvSpPr>
          <p:nvPr>
            <p:ph type="subTitle" idx="1"/>
          </p:nvPr>
        </p:nvSpPr>
        <p:spPr>
          <a:xfrm>
            <a:off x="693475" y="3157528"/>
            <a:ext cx="2333700" cy="10920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INCREASED RETURN ON INVESTMENT</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a:t>Gain </a:t>
            </a:r>
            <a:r>
              <a:rPr lang="en" b="1">
                <a:latin typeface="Poppins"/>
                <a:ea typeface="Poppins"/>
                <a:cs typeface="Poppins"/>
                <a:sym typeface="Poppins"/>
              </a:rPr>
              <a:t>275% ROI</a:t>
            </a:r>
            <a:r>
              <a:rPr lang="en"/>
              <a:t> by switching from traditional ITSM tools </a:t>
            </a:r>
            <a:endParaRPr/>
          </a:p>
        </p:txBody>
      </p:sp>
      <p:sp>
        <p:nvSpPr>
          <p:cNvPr id="10128" name="Google Shape;10128;p1330"/>
          <p:cNvSpPr txBox="1">
            <a:spLocks noGrp="1"/>
          </p:cNvSpPr>
          <p:nvPr>
            <p:ph type="title"/>
          </p:nvPr>
        </p:nvSpPr>
        <p:spPr>
          <a:xfrm>
            <a:off x="693475" y="424300"/>
            <a:ext cx="7757100" cy="1005900"/>
          </a:xfrm>
          <a:prstGeom prst="rect">
            <a:avLst/>
          </a:prstGeom>
        </p:spPr>
        <p:txBody>
          <a:bodyPr spcFirstLastPara="1" wrap="square" lIns="91425" tIns="91425" rIns="91425" bIns="91425" anchor="b" anchorCtr="0">
            <a:normAutofit/>
          </a:bodyPr>
          <a:lstStyle/>
          <a:p>
            <a:pPr marL="0" lvl="0" indent="0" algn="ctr" rtl="0">
              <a:spcBef>
                <a:spcPts val="0"/>
              </a:spcBef>
              <a:spcAft>
                <a:spcPts val="0"/>
              </a:spcAft>
              <a:buNone/>
            </a:pPr>
            <a:r>
              <a:rPr lang="en"/>
              <a:t>Proven business value</a:t>
            </a:r>
            <a:endParaRPr/>
          </a:p>
        </p:txBody>
      </p:sp>
      <p:pic>
        <p:nvPicPr>
          <p:cNvPr id="10129" name="Google Shape;10129;p1330"/>
          <p:cNvPicPr preferRelativeResize="0"/>
          <p:nvPr/>
        </p:nvPicPr>
        <p:blipFill>
          <a:blip r:embed="rId4">
            <a:alphaModFix/>
          </a:blip>
          <a:stretch>
            <a:fillRect/>
          </a:stretch>
        </p:blipFill>
        <p:spPr>
          <a:xfrm>
            <a:off x="1399888" y="1762900"/>
            <a:ext cx="920868" cy="1214400"/>
          </a:xfrm>
          <a:prstGeom prst="rect">
            <a:avLst/>
          </a:prstGeom>
          <a:noFill/>
          <a:ln>
            <a:noFill/>
          </a:ln>
        </p:spPr>
      </p:pic>
      <p:pic>
        <p:nvPicPr>
          <p:cNvPr id="10130" name="Google Shape;10130;p1330"/>
          <p:cNvPicPr preferRelativeResize="0"/>
          <p:nvPr/>
        </p:nvPicPr>
        <p:blipFill>
          <a:blip r:embed="rId5">
            <a:alphaModFix/>
          </a:blip>
          <a:stretch>
            <a:fillRect/>
          </a:stretch>
        </p:blipFill>
        <p:spPr>
          <a:xfrm>
            <a:off x="6547313" y="1948298"/>
            <a:ext cx="1472525" cy="1029006"/>
          </a:xfrm>
          <a:prstGeom prst="rect">
            <a:avLst/>
          </a:prstGeom>
          <a:noFill/>
          <a:ln>
            <a:noFill/>
          </a:ln>
        </p:spPr>
      </p:pic>
      <p:sp>
        <p:nvSpPr>
          <p:cNvPr id="10131" name="Google Shape;10131;p1330"/>
          <p:cNvSpPr txBox="1"/>
          <p:nvPr/>
        </p:nvSpPr>
        <p:spPr>
          <a:xfrm>
            <a:off x="3146124" y="4739850"/>
            <a:ext cx="2851800" cy="258600"/>
          </a:xfrm>
          <a:prstGeom prst="rect">
            <a:avLst/>
          </a:prstGeom>
          <a:noFill/>
          <a:ln>
            <a:noFill/>
          </a:ln>
        </p:spPr>
        <p:txBody>
          <a:bodyPr spcFirstLastPara="1" wrap="square" lIns="0" tIns="0" rIns="0" bIns="0" anchor="t" anchorCtr="0">
            <a:spAutoFit/>
          </a:bodyPr>
          <a:lstStyle/>
          <a:p>
            <a:pPr marL="0" marR="0" lvl="0" indent="0" algn="ctr" rtl="0">
              <a:lnSpc>
                <a:spcPct val="110000"/>
              </a:lnSpc>
              <a:spcBef>
                <a:spcPts val="0"/>
              </a:spcBef>
              <a:spcAft>
                <a:spcPts val="0"/>
              </a:spcAft>
              <a:buClr>
                <a:srgbClr val="FFFFFF"/>
              </a:buClr>
              <a:buSzPts val="800"/>
              <a:buFont typeface="Play"/>
              <a:buNone/>
            </a:pPr>
            <a:r>
              <a:rPr lang="en" sz="800" i="0" u="none" strike="noStrike" cap="none">
                <a:solidFill>
                  <a:srgbClr val="595959"/>
                </a:solidFill>
                <a:latin typeface="Poppins"/>
                <a:ea typeface="Poppins"/>
                <a:cs typeface="Poppins"/>
                <a:sym typeface="Poppins"/>
              </a:rPr>
              <a:t>Source: Forrester's Total Economic Impact™ Of Atlassian Jira Service Management (2024)</a:t>
            </a:r>
            <a:endParaRPr sz="800">
              <a:solidFill>
                <a:srgbClr val="595959"/>
              </a:solidFill>
              <a:latin typeface="Poppins"/>
              <a:ea typeface="Poppins"/>
              <a:cs typeface="Poppins"/>
              <a:sym typeface="Poppins"/>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1868DB"/>
        </a:solidFill>
        <a:effectLst/>
      </p:bgPr>
    </p:bg>
    <p:spTree>
      <p:nvGrpSpPr>
        <p:cNvPr id="1" name="Shape 10135"/>
        <p:cNvGrpSpPr/>
        <p:nvPr/>
      </p:nvGrpSpPr>
      <p:grpSpPr>
        <a:xfrm>
          <a:off x="0" y="0"/>
          <a:ext cx="0" cy="0"/>
          <a:chOff x="0" y="0"/>
          <a:chExt cx="0" cy="0"/>
        </a:xfrm>
      </p:grpSpPr>
      <p:pic>
        <p:nvPicPr>
          <p:cNvPr id="10136" name="Google Shape;10136;p1331"/>
          <p:cNvPicPr preferRelativeResize="0"/>
          <p:nvPr/>
        </p:nvPicPr>
        <p:blipFill>
          <a:blip r:embed="rId3">
            <a:alphaModFix/>
          </a:blip>
          <a:stretch>
            <a:fillRect/>
          </a:stretch>
        </p:blipFill>
        <p:spPr>
          <a:xfrm>
            <a:off x="152400" y="152400"/>
            <a:ext cx="8839200" cy="4724400"/>
          </a:xfrm>
          <a:prstGeom prst="rect">
            <a:avLst/>
          </a:prstGeom>
          <a:noFill/>
          <a:ln>
            <a:noFill/>
          </a:ln>
        </p:spPr>
      </p:pic>
      <p:pic>
        <p:nvPicPr>
          <p:cNvPr id="10137" name="Google Shape;10137;p1331"/>
          <p:cNvPicPr preferRelativeResize="0"/>
          <p:nvPr/>
        </p:nvPicPr>
        <p:blipFill>
          <a:blip r:embed="rId4">
            <a:alphaModFix/>
          </a:blip>
          <a:stretch>
            <a:fillRect/>
          </a:stretch>
        </p:blipFill>
        <p:spPr>
          <a:xfrm>
            <a:off x="361688" y="2635400"/>
            <a:ext cx="3800475" cy="2038350"/>
          </a:xfrm>
          <a:prstGeom prst="rect">
            <a:avLst/>
          </a:prstGeom>
          <a:noFill/>
          <a:ln>
            <a:noFill/>
          </a:ln>
        </p:spPr>
      </p:pic>
      <p:sp>
        <p:nvSpPr>
          <p:cNvPr id="10138" name="Google Shape;10138;p1331"/>
          <p:cNvSpPr txBox="1"/>
          <p:nvPr/>
        </p:nvSpPr>
        <p:spPr>
          <a:xfrm>
            <a:off x="401325" y="1531050"/>
            <a:ext cx="4686300" cy="951000"/>
          </a:xfrm>
          <a:prstGeom prst="rect">
            <a:avLst/>
          </a:prstGeom>
          <a:solidFill>
            <a:srgbClr val="1868DB"/>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latin typeface="Poppins"/>
                <a:ea typeface="Poppins"/>
                <a:cs typeface="Poppins"/>
                <a:sym typeface="Poppins"/>
              </a:rPr>
              <a:t>The Total Economic Impact™ </a:t>
            </a:r>
            <a:endParaRPr sz="1800">
              <a:solidFill>
                <a:schemeClr val="lt1"/>
              </a:solidFill>
              <a:latin typeface="Poppins"/>
              <a:ea typeface="Poppins"/>
              <a:cs typeface="Poppins"/>
              <a:sym typeface="Poppins"/>
            </a:endParaRPr>
          </a:p>
          <a:p>
            <a:pPr marL="0" lvl="0" indent="0" algn="l" rtl="0">
              <a:spcBef>
                <a:spcPts val="0"/>
              </a:spcBef>
              <a:spcAft>
                <a:spcPts val="0"/>
              </a:spcAft>
              <a:buNone/>
            </a:pPr>
            <a:r>
              <a:rPr lang="en" sz="1800">
                <a:solidFill>
                  <a:schemeClr val="lt1"/>
                </a:solidFill>
                <a:latin typeface="Poppins"/>
                <a:ea typeface="Poppins"/>
                <a:cs typeface="Poppins"/>
                <a:sym typeface="Poppins"/>
              </a:rPr>
              <a:t>of AI in Jira Service Management</a:t>
            </a:r>
            <a:endParaRPr sz="1800">
              <a:solidFill>
                <a:schemeClr val="lt1"/>
              </a:solidFill>
              <a:latin typeface="Poppins"/>
              <a:ea typeface="Poppins"/>
              <a:cs typeface="Poppins"/>
              <a:sym typeface="Poppins"/>
            </a:endParaRPr>
          </a:p>
        </p:txBody>
      </p:sp>
      <p:sp>
        <p:nvSpPr>
          <p:cNvPr id="10139" name="Google Shape;10139;p1331"/>
          <p:cNvSpPr txBox="1"/>
          <p:nvPr/>
        </p:nvSpPr>
        <p:spPr>
          <a:xfrm>
            <a:off x="401325" y="2597275"/>
            <a:ext cx="4295400" cy="1935900"/>
          </a:xfrm>
          <a:prstGeom prst="rect">
            <a:avLst/>
          </a:prstGeom>
          <a:solidFill>
            <a:srgbClr val="1868DB"/>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a:solidFill>
                  <a:schemeClr val="lt1"/>
                </a:solidFill>
                <a:latin typeface="Poppins"/>
                <a:ea typeface="Poppins"/>
                <a:cs typeface="Poppins"/>
                <a:sym typeface="Poppins"/>
              </a:rPr>
              <a:t>“Previously, our help desk relied on human responses, which was inefficient. With the virtual service agent, </a:t>
            </a:r>
            <a:r>
              <a:rPr lang="en" sz="1300" b="1">
                <a:solidFill>
                  <a:schemeClr val="lt1"/>
                </a:solidFill>
                <a:latin typeface="Poppins"/>
                <a:ea typeface="Poppins"/>
                <a:cs typeface="Poppins"/>
                <a:sym typeface="Poppins"/>
              </a:rPr>
              <a:t>we now have 24/7 availability, responding to any question at any time.”</a:t>
            </a:r>
            <a:endParaRPr sz="1300" b="1">
              <a:solidFill>
                <a:schemeClr val="lt1"/>
              </a:solidFill>
              <a:latin typeface="Poppins"/>
              <a:ea typeface="Poppins"/>
              <a:cs typeface="Poppins"/>
              <a:sym typeface="Poppins"/>
            </a:endParaRPr>
          </a:p>
          <a:p>
            <a:pPr marL="0" lvl="0" indent="0" algn="l" rtl="0">
              <a:spcBef>
                <a:spcPts val="0"/>
              </a:spcBef>
              <a:spcAft>
                <a:spcPts val="0"/>
              </a:spcAft>
              <a:buNone/>
            </a:pPr>
            <a:endParaRPr sz="1300">
              <a:solidFill>
                <a:schemeClr val="lt1"/>
              </a:solidFill>
              <a:latin typeface="Poppins"/>
              <a:ea typeface="Poppins"/>
              <a:cs typeface="Poppins"/>
              <a:sym typeface="Poppins"/>
            </a:endParaRPr>
          </a:p>
          <a:p>
            <a:pPr marL="0" lvl="0" indent="0" algn="l" rtl="0">
              <a:spcBef>
                <a:spcPts val="0"/>
              </a:spcBef>
              <a:spcAft>
                <a:spcPts val="0"/>
              </a:spcAft>
              <a:buNone/>
            </a:pPr>
            <a:endParaRPr sz="1300">
              <a:solidFill>
                <a:schemeClr val="lt1"/>
              </a:solidFill>
              <a:latin typeface="Poppins"/>
              <a:ea typeface="Poppins"/>
              <a:cs typeface="Poppins"/>
              <a:sym typeface="Poppins"/>
            </a:endParaRPr>
          </a:p>
          <a:p>
            <a:pPr marL="0" lvl="0" indent="0" algn="l" rtl="0">
              <a:spcBef>
                <a:spcPts val="0"/>
              </a:spcBef>
              <a:spcAft>
                <a:spcPts val="0"/>
              </a:spcAft>
              <a:buNone/>
            </a:pPr>
            <a:r>
              <a:rPr lang="en" sz="1200">
                <a:solidFill>
                  <a:schemeClr val="lt1"/>
                </a:solidFill>
                <a:latin typeface="Poppins"/>
                <a:ea typeface="Poppins"/>
                <a:cs typeface="Poppins"/>
                <a:sym typeface="Poppins"/>
              </a:rPr>
              <a:t>- Director of IT, Home Services</a:t>
            </a:r>
            <a:endParaRPr sz="1200">
              <a:solidFill>
                <a:schemeClr val="lt1"/>
              </a:solidFill>
              <a:latin typeface="Poppins"/>
              <a:ea typeface="Poppins"/>
              <a:cs typeface="Poppins"/>
              <a:sym typeface="Poppins"/>
            </a:endParaRPr>
          </a:p>
        </p:txBody>
      </p:sp>
      <p:pic>
        <p:nvPicPr>
          <p:cNvPr id="10140" name="Google Shape;10140;p1331"/>
          <p:cNvPicPr preferRelativeResize="0"/>
          <p:nvPr/>
        </p:nvPicPr>
        <p:blipFill>
          <a:blip r:embed="rId5">
            <a:alphaModFix/>
          </a:blip>
          <a:stretch>
            <a:fillRect/>
          </a:stretch>
        </p:blipFill>
        <p:spPr>
          <a:xfrm>
            <a:off x="401325" y="803900"/>
            <a:ext cx="3601848" cy="573825"/>
          </a:xfrm>
          <a:prstGeom prst="rect">
            <a:avLst/>
          </a:prstGeom>
          <a:noFill/>
          <a:ln>
            <a:noFill/>
          </a:ln>
        </p:spPr>
      </p:pic>
      <p:sp>
        <p:nvSpPr>
          <p:cNvPr id="10141" name="Google Shape;10141;p1331"/>
          <p:cNvSpPr txBox="1"/>
          <p:nvPr/>
        </p:nvSpPr>
        <p:spPr>
          <a:xfrm>
            <a:off x="6031125" y="943100"/>
            <a:ext cx="2005200" cy="9510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800">
              <a:solidFill>
                <a:schemeClr val="dk2"/>
              </a:solidFill>
            </a:endParaRPr>
          </a:p>
        </p:txBody>
      </p:sp>
      <p:sp>
        <p:nvSpPr>
          <p:cNvPr id="10142" name="Google Shape;10142;p1331"/>
          <p:cNvSpPr txBox="1"/>
          <p:nvPr/>
        </p:nvSpPr>
        <p:spPr>
          <a:xfrm>
            <a:off x="5715925" y="2039100"/>
            <a:ext cx="2597700" cy="9510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800">
              <a:solidFill>
                <a:schemeClr val="dk2"/>
              </a:solidFill>
            </a:endParaRPr>
          </a:p>
        </p:txBody>
      </p:sp>
      <p:sp>
        <p:nvSpPr>
          <p:cNvPr id="10143" name="Google Shape;10143;p1331"/>
          <p:cNvSpPr txBox="1"/>
          <p:nvPr/>
        </p:nvSpPr>
        <p:spPr>
          <a:xfrm>
            <a:off x="6031125" y="3265225"/>
            <a:ext cx="1434600" cy="8481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800">
              <a:solidFill>
                <a:schemeClr val="dk2"/>
              </a:solidFill>
            </a:endParaRPr>
          </a:p>
        </p:txBody>
      </p:sp>
      <p:sp>
        <p:nvSpPr>
          <p:cNvPr id="10144" name="Google Shape;10144;p1331"/>
          <p:cNvSpPr txBox="1"/>
          <p:nvPr/>
        </p:nvSpPr>
        <p:spPr>
          <a:xfrm>
            <a:off x="6817550" y="3730825"/>
            <a:ext cx="1076100" cy="3825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800">
              <a:solidFill>
                <a:schemeClr val="dk2"/>
              </a:solidFill>
            </a:endParaRPr>
          </a:p>
        </p:txBody>
      </p:sp>
      <p:sp>
        <p:nvSpPr>
          <p:cNvPr id="10145" name="Google Shape;10145;p1331"/>
          <p:cNvSpPr txBox="1"/>
          <p:nvPr/>
        </p:nvSpPr>
        <p:spPr>
          <a:xfrm>
            <a:off x="5715925" y="3362850"/>
            <a:ext cx="2861100" cy="102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1868DB"/>
                </a:solidFill>
                <a:latin typeface="Poppins"/>
                <a:ea typeface="Poppins"/>
                <a:cs typeface="Poppins"/>
                <a:sym typeface="Poppins"/>
              </a:rPr>
              <a:t>$5.9m</a:t>
            </a:r>
            <a:endParaRPr sz="3000" b="1">
              <a:solidFill>
                <a:srgbClr val="1868DB"/>
              </a:solidFill>
              <a:latin typeface="Poppins"/>
              <a:ea typeface="Poppins"/>
              <a:cs typeface="Poppins"/>
              <a:sym typeface="Poppins"/>
            </a:endParaRPr>
          </a:p>
          <a:p>
            <a:pPr marL="0" lvl="0" indent="0" algn="ctr" rtl="0">
              <a:spcBef>
                <a:spcPts val="0"/>
              </a:spcBef>
              <a:spcAft>
                <a:spcPts val="0"/>
              </a:spcAft>
              <a:buNone/>
            </a:pPr>
            <a:r>
              <a:rPr lang="en" sz="1000" b="1">
                <a:solidFill>
                  <a:srgbClr val="1868DB"/>
                </a:solidFill>
                <a:latin typeface="Poppins"/>
                <a:ea typeface="Poppins"/>
                <a:cs typeface="Poppins"/>
                <a:sym typeface="Poppins"/>
              </a:rPr>
              <a:t>Service desk and end user       productivity benefits </a:t>
            </a:r>
            <a:endParaRPr sz="1000" b="1">
              <a:solidFill>
                <a:srgbClr val="1868DB"/>
              </a:solidFill>
              <a:latin typeface="Poppins"/>
              <a:ea typeface="Poppins"/>
              <a:cs typeface="Poppins"/>
              <a:sym typeface="Poppins"/>
            </a:endParaRPr>
          </a:p>
        </p:txBody>
      </p:sp>
      <p:sp>
        <p:nvSpPr>
          <p:cNvPr id="10146" name="Google Shape;10146;p1331"/>
          <p:cNvSpPr txBox="1"/>
          <p:nvPr/>
        </p:nvSpPr>
        <p:spPr>
          <a:xfrm>
            <a:off x="5715925" y="1507350"/>
            <a:ext cx="2861100" cy="102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1868DB"/>
                </a:solidFill>
                <a:latin typeface="Poppins"/>
                <a:ea typeface="Poppins"/>
                <a:cs typeface="Poppins"/>
                <a:sym typeface="Poppins"/>
              </a:rPr>
              <a:t>25</a:t>
            </a:r>
            <a:endParaRPr sz="1800" b="1">
              <a:solidFill>
                <a:srgbClr val="1868DB"/>
              </a:solidFill>
              <a:latin typeface="Poppins"/>
              <a:ea typeface="Poppins"/>
              <a:cs typeface="Poppins"/>
              <a:sym typeface="Poppins"/>
            </a:endParaRPr>
          </a:p>
          <a:p>
            <a:pPr marL="0" lvl="0" indent="0" algn="ctr" rtl="0">
              <a:spcBef>
                <a:spcPts val="0"/>
              </a:spcBef>
              <a:spcAft>
                <a:spcPts val="0"/>
              </a:spcAft>
              <a:buNone/>
            </a:pPr>
            <a:r>
              <a:rPr lang="en" sz="1000" b="1">
                <a:solidFill>
                  <a:srgbClr val="1868DB"/>
                </a:solidFill>
                <a:latin typeface="Poppins"/>
                <a:ea typeface="Poppins"/>
                <a:cs typeface="Poppins"/>
                <a:sym typeface="Poppins"/>
              </a:rPr>
              <a:t>minutes saved per </a:t>
            </a:r>
            <a:endParaRPr sz="1000" b="1">
              <a:solidFill>
                <a:srgbClr val="1868DB"/>
              </a:solidFill>
              <a:latin typeface="Poppins"/>
              <a:ea typeface="Poppins"/>
              <a:cs typeface="Poppins"/>
              <a:sym typeface="Poppins"/>
            </a:endParaRPr>
          </a:p>
          <a:p>
            <a:pPr marL="0" lvl="0" indent="0" algn="ctr" rtl="0">
              <a:spcBef>
                <a:spcPts val="0"/>
              </a:spcBef>
              <a:spcAft>
                <a:spcPts val="0"/>
              </a:spcAft>
              <a:buNone/>
            </a:pPr>
            <a:r>
              <a:rPr lang="en" sz="1000" b="1">
                <a:solidFill>
                  <a:srgbClr val="1868DB"/>
                </a:solidFill>
                <a:latin typeface="Poppins"/>
                <a:ea typeface="Poppins"/>
                <a:cs typeface="Poppins"/>
                <a:sym typeface="Poppins"/>
              </a:rPr>
              <a:t>request for end users</a:t>
            </a:r>
            <a:endParaRPr sz="1000" b="1">
              <a:solidFill>
                <a:srgbClr val="1868DB"/>
              </a:solidFill>
              <a:latin typeface="Poppins"/>
              <a:ea typeface="Poppins"/>
              <a:cs typeface="Poppins"/>
              <a:sym typeface="Poppins"/>
            </a:endParaRPr>
          </a:p>
        </p:txBody>
      </p:sp>
      <p:sp>
        <p:nvSpPr>
          <p:cNvPr id="10147" name="Google Shape;10147;p1331"/>
          <p:cNvSpPr txBox="1"/>
          <p:nvPr/>
        </p:nvSpPr>
        <p:spPr>
          <a:xfrm>
            <a:off x="5715925" y="579600"/>
            <a:ext cx="2861100" cy="102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1868DB"/>
                </a:solidFill>
                <a:latin typeface="Poppins"/>
                <a:ea typeface="Poppins"/>
                <a:cs typeface="Poppins"/>
                <a:sym typeface="Poppins"/>
              </a:rPr>
              <a:t> 30%</a:t>
            </a:r>
            <a:endParaRPr sz="3000" b="1">
              <a:solidFill>
                <a:srgbClr val="1868DB"/>
              </a:solidFill>
              <a:latin typeface="Poppins"/>
              <a:ea typeface="Poppins"/>
              <a:cs typeface="Poppins"/>
              <a:sym typeface="Poppins"/>
            </a:endParaRPr>
          </a:p>
          <a:p>
            <a:pPr marL="0" lvl="0" indent="0" algn="ctr" rtl="0">
              <a:spcBef>
                <a:spcPts val="0"/>
              </a:spcBef>
              <a:spcAft>
                <a:spcPts val="0"/>
              </a:spcAft>
              <a:buNone/>
            </a:pPr>
            <a:r>
              <a:rPr lang="en" sz="1000" b="1">
                <a:solidFill>
                  <a:srgbClr val="1868DB"/>
                </a:solidFill>
                <a:latin typeface="Poppins"/>
                <a:ea typeface="Poppins"/>
                <a:cs typeface="Poppins"/>
                <a:sym typeface="Poppins"/>
              </a:rPr>
              <a:t>of requests deflected with the             virtual service agent</a:t>
            </a:r>
            <a:endParaRPr sz="1000" b="1">
              <a:solidFill>
                <a:srgbClr val="1868DB"/>
              </a:solidFill>
              <a:latin typeface="Poppins"/>
              <a:ea typeface="Poppins"/>
              <a:cs typeface="Poppins"/>
              <a:sym typeface="Poppins"/>
            </a:endParaRPr>
          </a:p>
        </p:txBody>
      </p:sp>
      <p:sp>
        <p:nvSpPr>
          <p:cNvPr id="10148" name="Google Shape;10148;p1331"/>
          <p:cNvSpPr txBox="1"/>
          <p:nvPr/>
        </p:nvSpPr>
        <p:spPr>
          <a:xfrm>
            <a:off x="5715925" y="2435100"/>
            <a:ext cx="2861100" cy="102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1868DB"/>
                </a:solidFill>
                <a:latin typeface="Poppins"/>
                <a:ea typeface="Poppins"/>
                <a:cs typeface="Poppins"/>
                <a:sym typeface="Poppins"/>
              </a:rPr>
              <a:t>55</a:t>
            </a:r>
            <a:endParaRPr sz="1800" b="1">
              <a:solidFill>
                <a:srgbClr val="1868DB"/>
              </a:solidFill>
              <a:latin typeface="Poppins"/>
              <a:ea typeface="Poppins"/>
              <a:cs typeface="Poppins"/>
              <a:sym typeface="Poppins"/>
            </a:endParaRPr>
          </a:p>
          <a:p>
            <a:pPr marL="0" lvl="0" indent="0" algn="ctr" rtl="0">
              <a:spcBef>
                <a:spcPts val="0"/>
              </a:spcBef>
              <a:spcAft>
                <a:spcPts val="0"/>
              </a:spcAft>
              <a:buNone/>
            </a:pPr>
            <a:r>
              <a:rPr lang="en" sz="1000" b="1">
                <a:solidFill>
                  <a:srgbClr val="1868DB"/>
                </a:solidFill>
                <a:latin typeface="Poppins"/>
                <a:ea typeface="Poppins"/>
                <a:cs typeface="Poppins"/>
                <a:sym typeface="Poppins"/>
              </a:rPr>
              <a:t>minutes saved per incident</a:t>
            </a:r>
            <a:endParaRPr sz="1000" b="1">
              <a:solidFill>
                <a:srgbClr val="1868DB"/>
              </a:solidFill>
              <a:latin typeface="Poppins"/>
              <a:ea typeface="Poppins"/>
              <a:cs typeface="Poppins"/>
              <a:sym typeface="Poppins"/>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10152"/>
        <p:cNvGrpSpPr/>
        <p:nvPr/>
      </p:nvGrpSpPr>
      <p:grpSpPr>
        <a:xfrm>
          <a:off x="0" y="0"/>
          <a:ext cx="0" cy="0"/>
          <a:chOff x="0" y="0"/>
          <a:chExt cx="0" cy="0"/>
        </a:xfrm>
      </p:grpSpPr>
      <p:pic>
        <p:nvPicPr>
          <p:cNvPr id="10153" name="Google Shape;10153;p1332"/>
          <p:cNvPicPr preferRelativeResize="0"/>
          <p:nvPr/>
        </p:nvPicPr>
        <p:blipFill>
          <a:blip r:embed="rId3">
            <a:alphaModFix/>
          </a:blip>
          <a:stretch>
            <a:fillRect/>
          </a:stretch>
        </p:blipFill>
        <p:spPr>
          <a:xfrm>
            <a:off x="3835738" y="1534300"/>
            <a:ext cx="1472537" cy="1214400"/>
          </a:xfrm>
          <a:prstGeom prst="rect">
            <a:avLst/>
          </a:prstGeom>
          <a:noFill/>
          <a:ln>
            <a:noFill/>
          </a:ln>
        </p:spPr>
      </p:pic>
      <p:sp>
        <p:nvSpPr>
          <p:cNvPr id="10154" name="Google Shape;10154;p1332"/>
          <p:cNvSpPr txBox="1">
            <a:spLocks noGrp="1"/>
          </p:cNvSpPr>
          <p:nvPr>
            <p:ph type="subTitle" idx="2"/>
          </p:nvPr>
        </p:nvSpPr>
        <p:spPr>
          <a:xfrm>
            <a:off x="3455263" y="2928928"/>
            <a:ext cx="2333700" cy="12867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IMPROVED EFFICIENCY </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b="1">
                <a:latin typeface="Poppins"/>
                <a:ea typeface="Poppins"/>
                <a:cs typeface="Poppins"/>
                <a:sym typeface="Poppins"/>
              </a:rPr>
              <a:t>30%</a:t>
            </a:r>
            <a:r>
              <a:rPr lang="en"/>
              <a:t> </a:t>
            </a:r>
            <a:r>
              <a:rPr lang="en" b="1">
                <a:latin typeface="Poppins"/>
                <a:ea typeface="Poppins"/>
                <a:cs typeface="Poppins"/>
                <a:sym typeface="Poppins"/>
              </a:rPr>
              <a:t>request deflection</a:t>
            </a:r>
            <a:r>
              <a:rPr lang="en"/>
              <a:t> rate with optimized virtual service agent, connected knowledge base, and automation</a:t>
            </a:r>
            <a:endParaRPr/>
          </a:p>
        </p:txBody>
      </p:sp>
      <p:sp>
        <p:nvSpPr>
          <p:cNvPr id="10155" name="Google Shape;10155;p1332"/>
          <p:cNvSpPr txBox="1">
            <a:spLocks noGrp="1"/>
          </p:cNvSpPr>
          <p:nvPr>
            <p:ph type="subTitle" idx="3"/>
          </p:nvPr>
        </p:nvSpPr>
        <p:spPr>
          <a:xfrm>
            <a:off x="6116713" y="2928928"/>
            <a:ext cx="2333700" cy="10920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THE VALUE OF SELF-SERVICE</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a:t>End users </a:t>
            </a:r>
            <a:r>
              <a:rPr lang="en" b="1">
                <a:latin typeface="Poppins"/>
                <a:ea typeface="Poppins"/>
                <a:cs typeface="Poppins"/>
                <a:sym typeface="Poppins"/>
              </a:rPr>
              <a:t>saved 25 minutes</a:t>
            </a:r>
            <a:r>
              <a:rPr lang="en"/>
              <a:t> per request as a result of fully deployed virtual service agent</a:t>
            </a:r>
            <a:endParaRPr b="1">
              <a:latin typeface="Poppins"/>
              <a:ea typeface="Poppins"/>
              <a:cs typeface="Poppins"/>
              <a:sym typeface="Poppins"/>
            </a:endParaRPr>
          </a:p>
        </p:txBody>
      </p:sp>
      <p:sp>
        <p:nvSpPr>
          <p:cNvPr id="10156" name="Google Shape;10156;p1332"/>
          <p:cNvSpPr txBox="1">
            <a:spLocks noGrp="1"/>
          </p:cNvSpPr>
          <p:nvPr>
            <p:ph type="subTitle" idx="1"/>
          </p:nvPr>
        </p:nvSpPr>
        <p:spPr>
          <a:xfrm>
            <a:off x="693475" y="2928928"/>
            <a:ext cx="2333700" cy="14814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b="1">
                <a:solidFill>
                  <a:schemeClr val="accent1"/>
                </a:solidFill>
                <a:latin typeface="Poppins"/>
                <a:ea typeface="Poppins"/>
                <a:cs typeface="Poppins"/>
                <a:sym typeface="Poppins"/>
              </a:rPr>
              <a:t>SERVICE DESK PRODUCTIVITY</a:t>
            </a:r>
            <a:endParaRPr b="1">
              <a:solidFill>
                <a:schemeClr val="accent1"/>
              </a:solidFill>
              <a:latin typeface="Poppins"/>
              <a:ea typeface="Poppins"/>
              <a:cs typeface="Poppins"/>
              <a:sym typeface="Poppins"/>
            </a:endParaRPr>
          </a:p>
          <a:p>
            <a:pPr marL="0" lvl="0" indent="0" algn="ctr" rtl="0">
              <a:spcBef>
                <a:spcPts val="1200"/>
              </a:spcBef>
              <a:spcAft>
                <a:spcPts val="1200"/>
              </a:spcAft>
              <a:buNone/>
            </a:pPr>
            <a:r>
              <a:rPr lang="en"/>
              <a:t>IT service desk productivity </a:t>
            </a:r>
            <a:r>
              <a:rPr lang="en" b="1">
                <a:latin typeface="Poppins"/>
                <a:ea typeface="Poppins"/>
                <a:cs typeface="Poppins"/>
                <a:sym typeface="Poppins"/>
              </a:rPr>
              <a:t>improved by $2.9m</a:t>
            </a:r>
            <a:r>
              <a:rPr lang="en"/>
              <a:t> over three years driven by the virtual service agent in Jira Service Management</a:t>
            </a:r>
            <a:endParaRPr/>
          </a:p>
        </p:txBody>
      </p:sp>
      <p:sp>
        <p:nvSpPr>
          <p:cNvPr id="10157" name="Google Shape;10157;p1332"/>
          <p:cNvSpPr txBox="1">
            <a:spLocks noGrp="1"/>
          </p:cNvSpPr>
          <p:nvPr>
            <p:ph type="title"/>
          </p:nvPr>
        </p:nvSpPr>
        <p:spPr>
          <a:xfrm>
            <a:off x="693475" y="195700"/>
            <a:ext cx="7757100" cy="1005900"/>
          </a:xfrm>
          <a:prstGeom prst="rect">
            <a:avLst/>
          </a:prstGeom>
        </p:spPr>
        <p:txBody>
          <a:bodyPr spcFirstLastPara="1" wrap="square" lIns="91425" tIns="91425" rIns="91425" bIns="91425" anchor="b" anchorCtr="0">
            <a:normAutofit/>
          </a:bodyPr>
          <a:lstStyle/>
          <a:p>
            <a:pPr marL="0" lvl="0" indent="0" algn="ctr" rtl="0">
              <a:spcBef>
                <a:spcPts val="0"/>
              </a:spcBef>
              <a:spcAft>
                <a:spcPts val="0"/>
              </a:spcAft>
              <a:buNone/>
            </a:pPr>
            <a:r>
              <a:rPr lang="en"/>
              <a:t>AI’s proven business value</a:t>
            </a:r>
            <a:endParaRPr/>
          </a:p>
        </p:txBody>
      </p:sp>
      <p:sp>
        <p:nvSpPr>
          <p:cNvPr id="10158" name="Google Shape;10158;p1332"/>
          <p:cNvSpPr txBox="1"/>
          <p:nvPr/>
        </p:nvSpPr>
        <p:spPr>
          <a:xfrm>
            <a:off x="3146124" y="4739850"/>
            <a:ext cx="2851800" cy="258600"/>
          </a:xfrm>
          <a:prstGeom prst="rect">
            <a:avLst/>
          </a:prstGeom>
          <a:noFill/>
          <a:ln>
            <a:noFill/>
          </a:ln>
        </p:spPr>
        <p:txBody>
          <a:bodyPr spcFirstLastPara="1" wrap="square" lIns="0" tIns="0" rIns="0" bIns="0" anchor="t" anchorCtr="0">
            <a:spAutoFit/>
          </a:bodyPr>
          <a:lstStyle/>
          <a:p>
            <a:pPr marL="0" marR="0" lvl="0" indent="0" algn="ctr" rtl="0">
              <a:lnSpc>
                <a:spcPct val="110000"/>
              </a:lnSpc>
              <a:spcBef>
                <a:spcPts val="0"/>
              </a:spcBef>
              <a:spcAft>
                <a:spcPts val="0"/>
              </a:spcAft>
              <a:buClr>
                <a:srgbClr val="FFFFFF"/>
              </a:buClr>
              <a:buSzPts val="800"/>
              <a:buFont typeface="Play"/>
              <a:buNone/>
            </a:pPr>
            <a:r>
              <a:rPr lang="en" sz="800" i="0" u="none" strike="noStrike" cap="none">
                <a:solidFill>
                  <a:srgbClr val="595959"/>
                </a:solidFill>
                <a:latin typeface="Poppins"/>
                <a:ea typeface="Poppins"/>
                <a:cs typeface="Poppins"/>
                <a:sym typeface="Poppins"/>
              </a:rPr>
              <a:t>Source: Forrester's Total Economic Impact™ Of Atlassian Jira Service Management (2024)</a:t>
            </a:r>
            <a:endParaRPr sz="800">
              <a:solidFill>
                <a:srgbClr val="595959"/>
              </a:solidFill>
              <a:latin typeface="Poppins"/>
              <a:ea typeface="Poppins"/>
              <a:cs typeface="Poppins"/>
              <a:sym typeface="Poppins"/>
            </a:endParaRPr>
          </a:p>
        </p:txBody>
      </p:sp>
      <p:pic>
        <p:nvPicPr>
          <p:cNvPr id="10159" name="Google Shape;10159;p1332"/>
          <p:cNvPicPr preferRelativeResize="0"/>
          <p:nvPr/>
        </p:nvPicPr>
        <p:blipFill>
          <a:blip r:embed="rId4">
            <a:alphaModFix/>
          </a:blip>
          <a:stretch>
            <a:fillRect/>
          </a:stretch>
        </p:blipFill>
        <p:spPr>
          <a:xfrm>
            <a:off x="1399888" y="1534300"/>
            <a:ext cx="920868" cy="1214400"/>
          </a:xfrm>
          <a:prstGeom prst="rect">
            <a:avLst/>
          </a:prstGeom>
          <a:noFill/>
          <a:ln>
            <a:noFill/>
          </a:ln>
        </p:spPr>
      </p:pic>
      <p:pic>
        <p:nvPicPr>
          <p:cNvPr id="10160" name="Google Shape;10160;p1332"/>
          <p:cNvPicPr preferRelativeResize="0"/>
          <p:nvPr/>
        </p:nvPicPr>
        <p:blipFill>
          <a:blip r:embed="rId5">
            <a:alphaModFix/>
          </a:blip>
          <a:stretch>
            <a:fillRect/>
          </a:stretch>
        </p:blipFill>
        <p:spPr>
          <a:xfrm>
            <a:off x="6547313" y="1719698"/>
            <a:ext cx="1472525" cy="1029006"/>
          </a:xfrm>
          <a:prstGeom prst="rect">
            <a:avLst/>
          </a:prstGeom>
          <a:noFill/>
          <a:ln>
            <a:noFill/>
          </a:ln>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sp>
        <p:nvSpPr>
          <p:cNvPr id="10165" name="Google Shape;10165;p1333"/>
          <p:cNvSpPr/>
          <p:nvPr/>
        </p:nvSpPr>
        <p:spPr>
          <a:xfrm>
            <a:off x="4096725" y="1084425"/>
            <a:ext cx="4717200" cy="3637500"/>
          </a:xfrm>
          <a:prstGeom prst="rect">
            <a:avLst/>
          </a:prstGeom>
          <a:solidFill>
            <a:srgbClr val="CFE2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166" name="Google Shape;10166;p1333"/>
          <p:cNvSpPr/>
          <p:nvPr/>
        </p:nvSpPr>
        <p:spPr>
          <a:xfrm>
            <a:off x="2299741" y="1641679"/>
            <a:ext cx="1236300" cy="1945500"/>
          </a:xfrm>
          <a:prstGeom prst="rect">
            <a:avLst/>
          </a:prstGeom>
          <a:noFill/>
          <a:ln w="25400" cap="flat" cmpd="sng">
            <a:solidFill>
              <a:srgbClr val="1868DB"/>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highlight>
                <a:srgbClr val="1868D6"/>
              </a:highlight>
              <a:latin typeface="Play"/>
              <a:ea typeface="Play"/>
              <a:cs typeface="Play"/>
              <a:sym typeface="Play"/>
            </a:endParaRPr>
          </a:p>
        </p:txBody>
      </p:sp>
      <p:sp>
        <p:nvSpPr>
          <p:cNvPr id="10167" name="Google Shape;10167;p1333"/>
          <p:cNvSpPr/>
          <p:nvPr/>
        </p:nvSpPr>
        <p:spPr>
          <a:xfrm>
            <a:off x="2300641" y="3277608"/>
            <a:ext cx="1236300" cy="139500"/>
          </a:xfrm>
          <a:prstGeom prst="rect">
            <a:avLst/>
          </a:prstGeom>
          <a:solidFill>
            <a:srgbClr val="CFE2F3"/>
          </a:solidFill>
          <a:ln w="25400" cap="flat" cmpd="sng">
            <a:solidFill>
              <a:schemeClr val="accent1"/>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68" name="Google Shape;10168;p1333"/>
          <p:cNvSpPr/>
          <p:nvPr/>
        </p:nvSpPr>
        <p:spPr>
          <a:xfrm>
            <a:off x="2299741" y="3064764"/>
            <a:ext cx="1236300" cy="209700"/>
          </a:xfrm>
          <a:prstGeom prst="rect">
            <a:avLst/>
          </a:prstGeom>
          <a:solidFill>
            <a:srgbClr val="CFE2F3"/>
          </a:solidFill>
          <a:ln w="25400" cap="flat" cmpd="sng">
            <a:solidFill>
              <a:schemeClr val="accent1"/>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69" name="Google Shape;10169;p1333"/>
          <p:cNvSpPr/>
          <p:nvPr/>
        </p:nvSpPr>
        <p:spPr>
          <a:xfrm>
            <a:off x="862081" y="3339894"/>
            <a:ext cx="1238400" cy="622200"/>
          </a:xfrm>
          <a:prstGeom prst="rect">
            <a:avLst/>
          </a:prstGeom>
          <a:solidFill>
            <a:srgbClr val="5243AA"/>
          </a:solidFill>
          <a:ln w="25400" cap="flat" cmpd="sng">
            <a:solidFill>
              <a:srgbClr val="998DD9"/>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70" name="Google Shape;10170;p1333"/>
          <p:cNvSpPr/>
          <p:nvPr/>
        </p:nvSpPr>
        <p:spPr>
          <a:xfrm>
            <a:off x="862081" y="2978649"/>
            <a:ext cx="1238400" cy="365400"/>
          </a:xfrm>
          <a:prstGeom prst="rect">
            <a:avLst/>
          </a:prstGeom>
          <a:solidFill>
            <a:srgbClr val="5243AA"/>
          </a:solidFill>
          <a:ln w="25400" cap="flat" cmpd="sng">
            <a:solidFill>
              <a:srgbClr val="998DD9"/>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71" name="Google Shape;10171;p1333"/>
          <p:cNvSpPr/>
          <p:nvPr/>
        </p:nvSpPr>
        <p:spPr>
          <a:xfrm>
            <a:off x="862081" y="2330036"/>
            <a:ext cx="1238400" cy="649500"/>
          </a:xfrm>
          <a:prstGeom prst="rect">
            <a:avLst/>
          </a:prstGeom>
          <a:solidFill>
            <a:srgbClr val="5243AA"/>
          </a:solidFill>
          <a:ln w="25400" cap="flat" cmpd="sng">
            <a:solidFill>
              <a:srgbClr val="998DD9"/>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72" name="Google Shape;10172;p1333"/>
          <p:cNvSpPr txBox="1"/>
          <p:nvPr/>
        </p:nvSpPr>
        <p:spPr>
          <a:xfrm>
            <a:off x="882415" y="3793032"/>
            <a:ext cx="4563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rgbClr val="FFFFFF"/>
                </a:solidFill>
                <a:latin typeface="Roboto"/>
                <a:ea typeface="Roboto"/>
                <a:cs typeface="Roboto"/>
                <a:sym typeface="Roboto"/>
              </a:rPr>
              <a:t>Licenses</a:t>
            </a:r>
            <a:endParaRPr sz="500">
              <a:latin typeface="Roboto"/>
              <a:ea typeface="Roboto"/>
              <a:cs typeface="Roboto"/>
              <a:sym typeface="Roboto"/>
            </a:endParaRPr>
          </a:p>
        </p:txBody>
      </p:sp>
      <p:sp>
        <p:nvSpPr>
          <p:cNvPr id="10173" name="Google Shape;10173;p1333"/>
          <p:cNvSpPr txBox="1"/>
          <p:nvPr/>
        </p:nvSpPr>
        <p:spPr>
          <a:xfrm>
            <a:off x="863365" y="3180711"/>
            <a:ext cx="9282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rgbClr val="FFFFFF"/>
                </a:solidFill>
                <a:latin typeface="Roboto"/>
                <a:ea typeface="Roboto"/>
                <a:cs typeface="Roboto"/>
                <a:sym typeface="Roboto"/>
              </a:rPr>
              <a:t>Additional Modules</a:t>
            </a:r>
            <a:endParaRPr sz="500">
              <a:latin typeface="Roboto"/>
              <a:ea typeface="Roboto"/>
              <a:cs typeface="Roboto"/>
              <a:sym typeface="Roboto"/>
            </a:endParaRPr>
          </a:p>
        </p:txBody>
      </p:sp>
      <p:sp>
        <p:nvSpPr>
          <p:cNvPr id="10174" name="Google Shape;10174;p1333"/>
          <p:cNvSpPr txBox="1"/>
          <p:nvPr/>
        </p:nvSpPr>
        <p:spPr>
          <a:xfrm>
            <a:off x="2056007" y="4116517"/>
            <a:ext cx="4038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chemeClr val="dk1"/>
                </a:solidFill>
                <a:latin typeface="Roboto"/>
                <a:ea typeface="Roboto"/>
                <a:cs typeface="Roboto"/>
                <a:sym typeface="Roboto"/>
              </a:rPr>
              <a:t>COSTS</a:t>
            </a:r>
            <a:endParaRPr sz="500">
              <a:solidFill>
                <a:schemeClr val="dk1"/>
              </a:solidFill>
              <a:latin typeface="Roboto"/>
              <a:ea typeface="Roboto"/>
              <a:cs typeface="Roboto"/>
              <a:sym typeface="Roboto"/>
            </a:endParaRPr>
          </a:p>
        </p:txBody>
      </p:sp>
      <p:sp>
        <p:nvSpPr>
          <p:cNvPr id="10175" name="Google Shape;10175;p1333"/>
          <p:cNvSpPr txBox="1"/>
          <p:nvPr/>
        </p:nvSpPr>
        <p:spPr>
          <a:xfrm>
            <a:off x="875900" y="2795575"/>
            <a:ext cx="9282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rgbClr val="FFFFFF"/>
                </a:solidFill>
                <a:latin typeface="Roboto"/>
                <a:ea typeface="Roboto"/>
                <a:cs typeface="Roboto"/>
                <a:sym typeface="Roboto"/>
              </a:rPr>
              <a:t>Implementation</a:t>
            </a:r>
            <a:endParaRPr sz="500">
              <a:latin typeface="Roboto"/>
              <a:ea typeface="Roboto"/>
              <a:cs typeface="Roboto"/>
              <a:sym typeface="Roboto"/>
            </a:endParaRPr>
          </a:p>
        </p:txBody>
      </p:sp>
      <p:sp>
        <p:nvSpPr>
          <p:cNvPr id="10176" name="Google Shape;10176;p1333"/>
          <p:cNvSpPr/>
          <p:nvPr/>
        </p:nvSpPr>
        <p:spPr>
          <a:xfrm>
            <a:off x="862081" y="1641679"/>
            <a:ext cx="1238400" cy="707100"/>
          </a:xfrm>
          <a:prstGeom prst="rect">
            <a:avLst/>
          </a:prstGeom>
          <a:solidFill>
            <a:srgbClr val="5243AA"/>
          </a:solidFill>
          <a:ln w="25400" cap="flat" cmpd="sng">
            <a:solidFill>
              <a:srgbClr val="998DD9"/>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77" name="Google Shape;10177;p1333"/>
          <p:cNvSpPr txBox="1"/>
          <p:nvPr/>
        </p:nvSpPr>
        <p:spPr>
          <a:xfrm>
            <a:off x="875483" y="2186841"/>
            <a:ext cx="12834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rgbClr val="FFFFFF"/>
                </a:solidFill>
                <a:latin typeface="Roboto"/>
                <a:ea typeface="Roboto"/>
                <a:cs typeface="Roboto"/>
                <a:sym typeface="Roboto"/>
              </a:rPr>
              <a:t>Operations &amp; Maintenance</a:t>
            </a:r>
            <a:endParaRPr sz="500">
              <a:latin typeface="Roboto"/>
              <a:ea typeface="Roboto"/>
              <a:cs typeface="Roboto"/>
              <a:sym typeface="Roboto"/>
            </a:endParaRPr>
          </a:p>
        </p:txBody>
      </p:sp>
      <p:sp>
        <p:nvSpPr>
          <p:cNvPr id="10178" name="Google Shape;10178;p1333"/>
          <p:cNvSpPr/>
          <p:nvPr/>
        </p:nvSpPr>
        <p:spPr>
          <a:xfrm>
            <a:off x="2300641" y="3596525"/>
            <a:ext cx="1236300" cy="365400"/>
          </a:xfrm>
          <a:prstGeom prst="rect">
            <a:avLst/>
          </a:prstGeom>
          <a:solidFill>
            <a:srgbClr val="CFE2F3"/>
          </a:solidFill>
          <a:ln w="25400" cap="flat" cmpd="sng">
            <a:solidFill>
              <a:srgbClr val="1868DB"/>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79" name="Google Shape;10179;p1333"/>
          <p:cNvSpPr txBox="1"/>
          <p:nvPr/>
        </p:nvSpPr>
        <p:spPr>
          <a:xfrm>
            <a:off x="2309855" y="3793032"/>
            <a:ext cx="4563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chemeClr val="accent1"/>
                </a:solidFill>
                <a:latin typeface="Roboto"/>
                <a:ea typeface="Roboto"/>
                <a:cs typeface="Roboto"/>
                <a:sym typeface="Roboto"/>
              </a:rPr>
              <a:t>Licenses</a:t>
            </a:r>
            <a:endParaRPr sz="500">
              <a:solidFill>
                <a:schemeClr val="accent1"/>
              </a:solidFill>
              <a:latin typeface="Roboto"/>
              <a:ea typeface="Roboto"/>
              <a:cs typeface="Roboto"/>
              <a:sym typeface="Roboto"/>
            </a:endParaRPr>
          </a:p>
        </p:txBody>
      </p:sp>
      <p:cxnSp>
        <p:nvCxnSpPr>
          <p:cNvPr id="10180" name="Google Shape;10180;p1333"/>
          <p:cNvCxnSpPr/>
          <p:nvPr/>
        </p:nvCxnSpPr>
        <p:spPr>
          <a:xfrm>
            <a:off x="742308" y="3973007"/>
            <a:ext cx="2865600" cy="0"/>
          </a:xfrm>
          <a:prstGeom prst="straightConnector1">
            <a:avLst/>
          </a:prstGeom>
          <a:noFill/>
          <a:ln w="25400" cap="flat" cmpd="sng">
            <a:solidFill>
              <a:schemeClr val="dk1"/>
            </a:solidFill>
            <a:prstDash val="solid"/>
            <a:miter lim="400000"/>
            <a:headEnd type="none" w="sm" len="sm"/>
            <a:tailEnd type="none" w="sm" len="sm"/>
          </a:ln>
        </p:spPr>
      </p:cxnSp>
      <p:cxnSp>
        <p:nvCxnSpPr>
          <p:cNvPr id="10181" name="Google Shape;10181;p1333"/>
          <p:cNvCxnSpPr/>
          <p:nvPr/>
        </p:nvCxnSpPr>
        <p:spPr>
          <a:xfrm>
            <a:off x="2217217" y="3981138"/>
            <a:ext cx="0" cy="152400"/>
          </a:xfrm>
          <a:prstGeom prst="straightConnector1">
            <a:avLst/>
          </a:prstGeom>
          <a:noFill/>
          <a:ln w="25400" cap="flat" cmpd="sng">
            <a:solidFill>
              <a:schemeClr val="dk1"/>
            </a:solidFill>
            <a:prstDash val="solid"/>
            <a:miter lim="400000"/>
            <a:headEnd type="none" w="sm" len="sm"/>
            <a:tailEnd type="none" w="sm" len="sm"/>
          </a:ln>
        </p:spPr>
      </p:cxnSp>
      <p:sp>
        <p:nvSpPr>
          <p:cNvPr id="10182" name="Google Shape;10182;p1333"/>
          <p:cNvSpPr txBox="1"/>
          <p:nvPr/>
        </p:nvSpPr>
        <p:spPr>
          <a:xfrm>
            <a:off x="893938" y="1449062"/>
            <a:ext cx="11901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8677D9"/>
              </a:buClr>
              <a:buSzPts val="900"/>
              <a:buFont typeface="Play"/>
              <a:buNone/>
            </a:pPr>
            <a:r>
              <a:rPr lang="en" sz="900" b="1" i="0" u="none" strike="noStrike" cap="none">
                <a:solidFill>
                  <a:srgbClr val="8677D9"/>
                </a:solidFill>
                <a:latin typeface="Roboto"/>
                <a:ea typeface="Roboto"/>
                <a:cs typeface="Roboto"/>
                <a:sym typeface="Roboto"/>
              </a:rPr>
              <a:t>Traditional ITSM Tool</a:t>
            </a:r>
            <a:endParaRPr sz="500">
              <a:latin typeface="Roboto"/>
              <a:ea typeface="Roboto"/>
              <a:cs typeface="Roboto"/>
              <a:sym typeface="Roboto"/>
            </a:endParaRPr>
          </a:p>
        </p:txBody>
      </p:sp>
      <p:sp>
        <p:nvSpPr>
          <p:cNvPr id="10183" name="Google Shape;10183;p1333"/>
          <p:cNvSpPr txBox="1"/>
          <p:nvPr/>
        </p:nvSpPr>
        <p:spPr>
          <a:xfrm>
            <a:off x="2299375" y="1449062"/>
            <a:ext cx="14151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0C7E5"/>
              </a:buClr>
              <a:buSzPts val="900"/>
              <a:buFont typeface="Play"/>
              <a:buNone/>
            </a:pPr>
            <a:r>
              <a:rPr lang="en" sz="900" b="1" i="0" u="none" strike="noStrike" cap="none">
                <a:solidFill>
                  <a:schemeClr val="accent1"/>
                </a:solidFill>
                <a:latin typeface="Roboto"/>
                <a:ea typeface="Roboto"/>
                <a:cs typeface="Roboto"/>
                <a:sym typeface="Roboto"/>
              </a:rPr>
              <a:t>Jira Service Management</a:t>
            </a:r>
            <a:endParaRPr sz="500">
              <a:solidFill>
                <a:schemeClr val="accent1"/>
              </a:solidFill>
              <a:latin typeface="Roboto"/>
              <a:ea typeface="Roboto"/>
              <a:cs typeface="Roboto"/>
              <a:sym typeface="Roboto"/>
            </a:endParaRPr>
          </a:p>
        </p:txBody>
      </p:sp>
      <p:cxnSp>
        <p:nvCxnSpPr>
          <p:cNvPr id="10184" name="Google Shape;10184;p1333"/>
          <p:cNvCxnSpPr/>
          <p:nvPr/>
        </p:nvCxnSpPr>
        <p:spPr>
          <a:xfrm>
            <a:off x="2481146" y="1658928"/>
            <a:ext cx="0" cy="1367400"/>
          </a:xfrm>
          <a:prstGeom prst="straightConnector1">
            <a:avLst/>
          </a:prstGeom>
          <a:noFill/>
          <a:ln w="25400" cap="flat" cmpd="sng">
            <a:solidFill>
              <a:schemeClr val="accent1"/>
            </a:solidFill>
            <a:prstDash val="dashDot"/>
            <a:miter lim="400000"/>
            <a:headEnd type="triangle" w="med" len="med"/>
            <a:tailEnd type="triangle" w="med" len="med"/>
          </a:ln>
        </p:spPr>
      </p:cxnSp>
      <p:sp>
        <p:nvSpPr>
          <p:cNvPr id="10185" name="Google Shape;10185;p1333"/>
          <p:cNvSpPr txBox="1"/>
          <p:nvPr/>
        </p:nvSpPr>
        <p:spPr>
          <a:xfrm>
            <a:off x="2525552" y="2294278"/>
            <a:ext cx="1003800" cy="29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0C7E5"/>
              </a:buClr>
              <a:buSzPts val="800"/>
              <a:buFont typeface="Play"/>
              <a:buNone/>
            </a:pPr>
            <a:r>
              <a:rPr lang="en" sz="800" b="1" i="0" u="none" strike="noStrike" cap="none">
                <a:solidFill>
                  <a:schemeClr val="accent1"/>
                </a:solidFill>
                <a:latin typeface="Roboto"/>
                <a:ea typeface="Roboto"/>
                <a:cs typeface="Roboto"/>
                <a:sym typeface="Roboto"/>
              </a:rPr>
              <a:t>$2.3M in cost savings*</a:t>
            </a:r>
            <a:endParaRPr sz="500" b="1">
              <a:solidFill>
                <a:schemeClr val="accent1"/>
              </a:solidFill>
              <a:latin typeface="Roboto"/>
              <a:ea typeface="Roboto"/>
              <a:cs typeface="Roboto"/>
              <a:sym typeface="Roboto"/>
            </a:endParaRPr>
          </a:p>
        </p:txBody>
      </p:sp>
      <p:sp>
        <p:nvSpPr>
          <p:cNvPr id="10186" name="Google Shape;10186;p1333"/>
          <p:cNvSpPr/>
          <p:nvPr/>
        </p:nvSpPr>
        <p:spPr>
          <a:xfrm>
            <a:off x="2300641" y="3416525"/>
            <a:ext cx="1236300" cy="181800"/>
          </a:xfrm>
          <a:prstGeom prst="rect">
            <a:avLst/>
          </a:prstGeom>
          <a:solidFill>
            <a:srgbClr val="CFE2F3"/>
          </a:solidFill>
          <a:ln w="25400" cap="flat" cmpd="sng">
            <a:solidFill>
              <a:srgbClr val="1868DB"/>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0187" name="Google Shape;10187;p1333"/>
          <p:cNvSpPr txBox="1"/>
          <p:nvPr/>
        </p:nvSpPr>
        <p:spPr>
          <a:xfrm>
            <a:off x="2299867" y="3266505"/>
            <a:ext cx="11901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chemeClr val="accent1"/>
                </a:solidFill>
                <a:latin typeface="Roboto"/>
                <a:ea typeface="Roboto"/>
                <a:cs typeface="Roboto"/>
                <a:sym typeface="Roboto"/>
              </a:rPr>
              <a:t>Implementation Services</a:t>
            </a:r>
            <a:endParaRPr sz="500">
              <a:solidFill>
                <a:schemeClr val="accent1"/>
              </a:solidFill>
              <a:latin typeface="Roboto"/>
              <a:ea typeface="Roboto"/>
              <a:cs typeface="Roboto"/>
              <a:sym typeface="Roboto"/>
            </a:endParaRPr>
          </a:p>
        </p:txBody>
      </p:sp>
      <p:sp>
        <p:nvSpPr>
          <p:cNvPr id="10188" name="Google Shape;10188;p1333"/>
          <p:cNvSpPr txBox="1"/>
          <p:nvPr/>
        </p:nvSpPr>
        <p:spPr>
          <a:xfrm>
            <a:off x="2287850" y="3071120"/>
            <a:ext cx="13167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chemeClr val="accent1"/>
                </a:solidFill>
                <a:latin typeface="Roboto"/>
                <a:ea typeface="Roboto"/>
                <a:cs typeface="Roboto"/>
                <a:sym typeface="Roboto"/>
              </a:rPr>
              <a:t>Operations &amp; Maintenance</a:t>
            </a:r>
            <a:endParaRPr sz="500">
              <a:solidFill>
                <a:schemeClr val="accent1"/>
              </a:solidFill>
              <a:latin typeface="Roboto"/>
              <a:ea typeface="Roboto"/>
              <a:cs typeface="Roboto"/>
              <a:sym typeface="Roboto"/>
            </a:endParaRPr>
          </a:p>
        </p:txBody>
      </p:sp>
      <p:sp>
        <p:nvSpPr>
          <p:cNvPr id="10189" name="Google Shape;10189;p1333"/>
          <p:cNvSpPr txBox="1"/>
          <p:nvPr/>
        </p:nvSpPr>
        <p:spPr>
          <a:xfrm>
            <a:off x="2316557" y="3429282"/>
            <a:ext cx="1068000" cy="1617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800"/>
              <a:buFont typeface="Play"/>
              <a:buNone/>
            </a:pPr>
            <a:r>
              <a:rPr lang="en" sz="800" i="0" u="none" strike="noStrike" cap="none">
                <a:solidFill>
                  <a:schemeClr val="accent1"/>
                </a:solidFill>
                <a:latin typeface="Roboto"/>
                <a:ea typeface="Roboto"/>
                <a:cs typeface="Roboto"/>
                <a:sym typeface="Roboto"/>
              </a:rPr>
              <a:t>Atlassian Marketplace</a:t>
            </a:r>
            <a:endParaRPr sz="500">
              <a:solidFill>
                <a:schemeClr val="accent1"/>
              </a:solidFill>
              <a:latin typeface="Roboto"/>
              <a:ea typeface="Roboto"/>
              <a:cs typeface="Roboto"/>
              <a:sym typeface="Roboto"/>
            </a:endParaRPr>
          </a:p>
        </p:txBody>
      </p:sp>
      <p:sp>
        <p:nvSpPr>
          <p:cNvPr id="10190" name="Google Shape;10190;p1333"/>
          <p:cNvSpPr txBox="1"/>
          <p:nvPr/>
        </p:nvSpPr>
        <p:spPr>
          <a:xfrm>
            <a:off x="5064639" y="1509175"/>
            <a:ext cx="3390000" cy="6018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1000"/>
              <a:buFont typeface="Play"/>
              <a:buNone/>
            </a:pPr>
            <a:r>
              <a:rPr lang="en" sz="1000" b="1" i="0" u="none" strike="noStrike" cap="none">
                <a:solidFill>
                  <a:schemeClr val="dk1"/>
                </a:solidFill>
                <a:latin typeface="Roboto"/>
                <a:ea typeface="Roboto"/>
                <a:cs typeface="Roboto"/>
                <a:sym typeface="Roboto"/>
              </a:rPr>
              <a:t>Improved service desk productivity</a:t>
            </a:r>
            <a:endParaRPr sz="500" b="1">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a:solidFill>
                  <a:schemeClr val="dk1"/>
                </a:solidFill>
                <a:latin typeface="Roboto"/>
                <a:ea typeface="Roboto"/>
                <a:cs typeface="Roboto"/>
                <a:sym typeface="Roboto"/>
              </a:rPr>
              <a:t>Increased ticket deflection with AI-powered virtual service agents</a:t>
            </a:r>
            <a:endParaRPr sz="5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a:solidFill>
                  <a:schemeClr val="dk1"/>
                </a:solidFill>
                <a:latin typeface="Roboto"/>
                <a:ea typeface="Roboto"/>
                <a:cs typeface="Roboto"/>
                <a:sym typeface="Roboto"/>
              </a:rPr>
              <a:t>Reduction in ticket volume and</a:t>
            </a:r>
            <a:r>
              <a:rPr lang="en" sz="800" i="0" u="none" strike="noStrike" cap="none">
                <a:solidFill>
                  <a:schemeClr val="dk1"/>
                </a:solidFill>
                <a:latin typeface="Roboto"/>
                <a:ea typeface="Roboto"/>
                <a:cs typeface="Roboto"/>
                <a:sym typeface="Roboto"/>
              </a:rPr>
              <a:t> self-serve capabilities</a:t>
            </a:r>
            <a:endParaRPr sz="5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More efficient </a:t>
            </a:r>
            <a:r>
              <a:rPr lang="en" sz="800">
                <a:solidFill>
                  <a:schemeClr val="dk1"/>
                </a:solidFill>
                <a:latin typeface="Roboto"/>
                <a:ea typeface="Roboto"/>
                <a:cs typeface="Roboto"/>
                <a:sym typeface="Roboto"/>
              </a:rPr>
              <a:t>ticket handling processes</a:t>
            </a:r>
            <a:endParaRPr sz="500">
              <a:solidFill>
                <a:schemeClr val="dk1"/>
              </a:solidFill>
              <a:latin typeface="Roboto"/>
              <a:ea typeface="Roboto"/>
              <a:cs typeface="Roboto"/>
              <a:sym typeface="Roboto"/>
            </a:endParaRPr>
          </a:p>
        </p:txBody>
      </p:sp>
      <p:pic>
        <p:nvPicPr>
          <p:cNvPr id="10191" name="Google Shape;10191;p1333" descr="Image"/>
          <p:cNvPicPr preferRelativeResize="0"/>
          <p:nvPr/>
        </p:nvPicPr>
        <p:blipFill rotWithShape="1">
          <a:blip r:embed="rId3">
            <a:alphaModFix/>
          </a:blip>
          <a:srcRect/>
          <a:stretch/>
        </p:blipFill>
        <p:spPr>
          <a:xfrm>
            <a:off x="4528456" y="1658936"/>
            <a:ext cx="312319" cy="337186"/>
          </a:xfrm>
          <a:prstGeom prst="rect">
            <a:avLst/>
          </a:prstGeom>
          <a:noFill/>
          <a:ln>
            <a:noFill/>
          </a:ln>
        </p:spPr>
      </p:pic>
      <p:sp>
        <p:nvSpPr>
          <p:cNvPr id="10192" name="Google Shape;10192;p1333"/>
          <p:cNvSpPr txBox="1"/>
          <p:nvPr/>
        </p:nvSpPr>
        <p:spPr>
          <a:xfrm>
            <a:off x="5064639" y="3038775"/>
            <a:ext cx="3224400" cy="737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1000"/>
              <a:buFont typeface="Play"/>
              <a:buNone/>
            </a:pPr>
            <a:r>
              <a:rPr lang="en" sz="1000" b="1" i="0" u="none" strike="noStrike" cap="none">
                <a:solidFill>
                  <a:schemeClr val="dk1"/>
                </a:solidFill>
                <a:latin typeface="Roboto"/>
                <a:ea typeface="Roboto"/>
                <a:cs typeface="Roboto"/>
                <a:sym typeface="Roboto"/>
              </a:rPr>
              <a:t>Improved IT operations</a:t>
            </a:r>
            <a:endParaRPr sz="500" b="1">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a:solidFill>
                  <a:schemeClr val="dk1"/>
                </a:solidFill>
                <a:latin typeface="Roboto"/>
                <a:ea typeface="Roboto"/>
                <a:cs typeface="Roboto"/>
                <a:sym typeface="Roboto"/>
              </a:rPr>
              <a:t>Streamlined processes</a:t>
            </a:r>
            <a:r>
              <a:rPr lang="en" sz="800" i="0" u="none" strike="noStrike" cap="none">
                <a:solidFill>
                  <a:schemeClr val="dk1"/>
                </a:solidFill>
                <a:latin typeface="Roboto"/>
                <a:ea typeface="Roboto"/>
                <a:cs typeface="Roboto"/>
                <a:sym typeface="Roboto"/>
              </a:rPr>
              <a:t> with automation and intelligent routing</a:t>
            </a:r>
            <a:endParaRPr sz="5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Increased visibility into risks and enhanced collaboration</a:t>
            </a:r>
            <a:endParaRPr sz="500">
              <a:solidFill>
                <a:schemeClr val="dk1"/>
              </a:solidFill>
              <a:latin typeface="Roboto"/>
              <a:ea typeface="Roboto"/>
              <a:cs typeface="Roboto"/>
              <a:sym typeface="Roboto"/>
            </a:endParaRPr>
          </a:p>
          <a:p>
            <a:pPr marL="101600" marR="0" lvl="0" indent="-114300" algn="l" rtl="0">
              <a:lnSpc>
                <a:spcPct val="110000"/>
              </a:lnSpc>
              <a:spcBef>
                <a:spcPts val="0"/>
              </a:spcBef>
              <a:spcAft>
                <a:spcPts val="0"/>
              </a:spcAft>
              <a:buClr>
                <a:schemeClr val="dk1"/>
              </a:buClr>
              <a:buSzPts val="800"/>
              <a:buFont typeface="Roboto"/>
              <a:buChar char="•"/>
            </a:pPr>
            <a:r>
              <a:rPr lang="en" sz="800">
                <a:solidFill>
                  <a:schemeClr val="dk1"/>
                </a:solidFill>
                <a:latin typeface="Roboto"/>
                <a:ea typeface="Roboto"/>
                <a:cs typeface="Roboto"/>
                <a:sym typeface="Roboto"/>
              </a:rPr>
              <a:t>Less time spent on problem resolution, incident response, and change approvals</a:t>
            </a:r>
            <a:endParaRPr sz="800">
              <a:solidFill>
                <a:schemeClr val="dk1"/>
              </a:solidFill>
              <a:latin typeface="Roboto"/>
              <a:ea typeface="Roboto"/>
              <a:cs typeface="Roboto"/>
              <a:sym typeface="Roboto"/>
            </a:endParaRPr>
          </a:p>
        </p:txBody>
      </p:sp>
      <p:sp>
        <p:nvSpPr>
          <p:cNvPr id="10193" name="Google Shape;10193;p1333"/>
          <p:cNvSpPr txBox="1"/>
          <p:nvPr/>
        </p:nvSpPr>
        <p:spPr>
          <a:xfrm>
            <a:off x="5064639" y="2206175"/>
            <a:ext cx="3224400" cy="7374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1000"/>
              <a:buFont typeface="Play"/>
              <a:buNone/>
            </a:pPr>
            <a:r>
              <a:rPr lang="en" sz="1000" b="1" i="0" u="none" strike="noStrike" cap="none">
                <a:solidFill>
                  <a:schemeClr val="dk1"/>
                </a:solidFill>
                <a:latin typeface="Roboto"/>
                <a:ea typeface="Roboto"/>
                <a:cs typeface="Roboto"/>
                <a:sym typeface="Roboto"/>
              </a:rPr>
              <a:t>Improved end-user productivity</a:t>
            </a:r>
            <a:endParaRPr sz="500" b="1">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Easy-to-use interface</a:t>
            </a:r>
            <a:endParaRPr sz="5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Faster ticket resolution with AI-powered virtual service agents and self-serve capabilities</a:t>
            </a:r>
            <a:endParaRPr sz="5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Improved request visibility </a:t>
            </a:r>
            <a:endParaRPr sz="500">
              <a:solidFill>
                <a:schemeClr val="dk1"/>
              </a:solidFill>
              <a:latin typeface="Roboto"/>
              <a:ea typeface="Roboto"/>
              <a:cs typeface="Roboto"/>
              <a:sym typeface="Roboto"/>
            </a:endParaRPr>
          </a:p>
        </p:txBody>
      </p:sp>
      <p:pic>
        <p:nvPicPr>
          <p:cNvPr id="10194" name="Google Shape;10194;p1333" descr="Image"/>
          <p:cNvPicPr preferRelativeResize="0"/>
          <p:nvPr/>
        </p:nvPicPr>
        <p:blipFill rotWithShape="1">
          <a:blip r:embed="rId4">
            <a:alphaModFix/>
          </a:blip>
          <a:srcRect/>
          <a:stretch/>
        </p:blipFill>
        <p:spPr>
          <a:xfrm>
            <a:off x="4524838" y="3283909"/>
            <a:ext cx="319556" cy="250606"/>
          </a:xfrm>
          <a:prstGeom prst="rect">
            <a:avLst/>
          </a:prstGeom>
          <a:noFill/>
          <a:ln>
            <a:noFill/>
          </a:ln>
        </p:spPr>
      </p:pic>
      <p:pic>
        <p:nvPicPr>
          <p:cNvPr id="10195" name="Google Shape;10195;p1333" descr="Image"/>
          <p:cNvPicPr preferRelativeResize="0"/>
          <p:nvPr/>
        </p:nvPicPr>
        <p:blipFill rotWithShape="1">
          <a:blip r:embed="rId5">
            <a:alphaModFix/>
          </a:blip>
          <a:srcRect/>
          <a:stretch/>
        </p:blipFill>
        <p:spPr>
          <a:xfrm>
            <a:off x="4450149" y="2372440"/>
            <a:ext cx="468933" cy="398670"/>
          </a:xfrm>
          <a:prstGeom prst="rect">
            <a:avLst/>
          </a:prstGeom>
          <a:noFill/>
          <a:ln>
            <a:noFill/>
          </a:ln>
        </p:spPr>
      </p:pic>
      <p:sp>
        <p:nvSpPr>
          <p:cNvPr id="10196" name="Google Shape;10196;p1333"/>
          <p:cNvSpPr txBox="1"/>
          <p:nvPr/>
        </p:nvSpPr>
        <p:spPr>
          <a:xfrm>
            <a:off x="5064639" y="3854260"/>
            <a:ext cx="3709200" cy="6018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1000"/>
              <a:buFont typeface="Play"/>
              <a:buNone/>
            </a:pPr>
            <a:r>
              <a:rPr lang="en" sz="1000" b="1" i="0" u="none" strike="noStrike" cap="none">
                <a:solidFill>
                  <a:schemeClr val="dk1"/>
                </a:solidFill>
                <a:latin typeface="Roboto"/>
                <a:ea typeface="Roboto"/>
                <a:cs typeface="Roboto"/>
                <a:sym typeface="Roboto"/>
              </a:rPr>
              <a:t>Improved engineer and decision-maker productivity</a:t>
            </a:r>
            <a:endParaRPr sz="500" b="1">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Automa</a:t>
            </a:r>
            <a:r>
              <a:rPr lang="en" sz="800">
                <a:solidFill>
                  <a:schemeClr val="dk1"/>
                </a:solidFill>
                <a:latin typeface="Roboto"/>
                <a:ea typeface="Roboto"/>
                <a:cs typeface="Roboto"/>
                <a:sym typeface="Roboto"/>
              </a:rPr>
              <a:t>ted, intelligent</a:t>
            </a:r>
            <a:r>
              <a:rPr lang="en" sz="800" i="0" u="none" strike="noStrike" cap="none">
                <a:solidFill>
                  <a:schemeClr val="dk1"/>
                </a:solidFill>
                <a:latin typeface="Roboto"/>
                <a:ea typeface="Roboto"/>
                <a:cs typeface="Roboto"/>
                <a:sym typeface="Roboto"/>
              </a:rPr>
              <a:t> ticket routing and self-service capabilities</a:t>
            </a:r>
            <a:endParaRPr sz="800" i="0" u="none" strike="noStrike" cap="none">
              <a:solidFill>
                <a:schemeClr val="dk1"/>
              </a:solidFill>
              <a:latin typeface="Roboto"/>
              <a:ea typeface="Roboto"/>
              <a:cs typeface="Roboto"/>
              <a:sym typeface="Roboto"/>
            </a:endParaRPr>
          </a:p>
          <a:p>
            <a:pPr marL="101600" marR="0" lvl="0" indent="-114300" algn="l" rtl="0">
              <a:lnSpc>
                <a:spcPct val="110000"/>
              </a:lnSpc>
              <a:spcBef>
                <a:spcPts val="0"/>
              </a:spcBef>
              <a:spcAft>
                <a:spcPts val="0"/>
              </a:spcAft>
              <a:buClr>
                <a:schemeClr val="dk1"/>
              </a:buClr>
              <a:buSzPts val="800"/>
              <a:buFont typeface="Roboto"/>
              <a:buChar char="•"/>
            </a:pPr>
            <a:r>
              <a:rPr lang="en" sz="800">
                <a:solidFill>
                  <a:schemeClr val="dk1"/>
                </a:solidFill>
                <a:latin typeface="Roboto"/>
                <a:ea typeface="Roboto"/>
                <a:cs typeface="Roboto"/>
                <a:sym typeface="Roboto"/>
              </a:rPr>
              <a:t>Streamlined workflows and faster incident resolution</a:t>
            </a:r>
            <a:endParaRPr sz="800">
              <a:solidFill>
                <a:schemeClr val="dk1"/>
              </a:solidFill>
              <a:latin typeface="Roboto"/>
              <a:ea typeface="Roboto"/>
              <a:cs typeface="Roboto"/>
              <a:sym typeface="Roboto"/>
            </a:endParaRPr>
          </a:p>
          <a:p>
            <a:pPr marL="101600" marR="0" lvl="0" indent="-101600" algn="l" rtl="0">
              <a:lnSpc>
                <a:spcPct val="110000"/>
              </a:lnSpc>
              <a:spcBef>
                <a:spcPts val="0"/>
              </a:spcBef>
              <a:spcAft>
                <a:spcPts val="0"/>
              </a:spcAft>
              <a:buClr>
                <a:schemeClr val="dk1"/>
              </a:buClr>
              <a:buSzPts val="600"/>
              <a:buFont typeface="Roboto"/>
              <a:buChar char="•"/>
            </a:pPr>
            <a:r>
              <a:rPr lang="en" sz="800" i="0" u="none" strike="noStrike" cap="none">
                <a:solidFill>
                  <a:schemeClr val="dk1"/>
                </a:solidFill>
                <a:latin typeface="Roboto"/>
                <a:ea typeface="Roboto"/>
                <a:cs typeface="Roboto"/>
                <a:sym typeface="Roboto"/>
              </a:rPr>
              <a:t>Better integration between Dev+IT Ops on a single platform</a:t>
            </a:r>
            <a:endParaRPr sz="500">
              <a:solidFill>
                <a:schemeClr val="dk1"/>
              </a:solidFill>
              <a:latin typeface="Roboto"/>
              <a:ea typeface="Roboto"/>
              <a:cs typeface="Roboto"/>
              <a:sym typeface="Roboto"/>
            </a:endParaRPr>
          </a:p>
        </p:txBody>
      </p:sp>
      <p:pic>
        <p:nvPicPr>
          <p:cNvPr id="10197" name="Google Shape;10197;p1333" descr="Image"/>
          <p:cNvPicPr preferRelativeResize="0"/>
          <p:nvPr/>
        </p:nvPicPr>
        <p:blipFill rotWithShape="1">
          <a:blip r:embed="rId6">
            <a:alphaModFix/>
          </a:blip>
          <a:srcRect/>
          <a:stretch/>
        </p:blipFill>
        <p:spPr>
          <a:xfrm>
            <a:off x="4528457" y="4102347"/>
            <a:ext cx="312318" cy="250608"/>
          </a:xfrm>
          <a:prstGeom prst="rect">
            <a:avLst/>
          </a:prstGeom>
          <a:noFill/>
          <a:ln>
            <a:noFill/>
          </a:ln>
        </p:spPr>
      </p:pic>
      <p:sp>
        <p:nvSpPr>
          <p:cNvPr id="10198" name="Google Shape;10198;p1333"/>
          <p:cNvSpPr txBox="1"/>
          <p:nvPr/>
        </p:nvSpPr>
        <p:spPr>
          <a:xfrm>
            <a:off x="4490222" y="1167932"/>
            <a:ext cx="3838800" cy="2079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FFFFFF"/>
              </a:buClr>
              <a:buSzPts val="1100"/>
              <a:buFont typeface="Play"/>
              <a:buNone/>
            </a:pPr>
            <a:r>
              <a:rPr lang="en" sz="1100" b="1">
                <a:solidFill>
                  <a:schemeClr val="dk1"/>
                </a:solidFill>
                <a:latin typeface="Roboto"/>
                <a:ea typeface="Roboto"/>
                <a:cs typeface="Roboto"/>
                <a:sym typeface="Roboto"/>
              </a:rPr>
              <a:t>How Jira Service Management Delivers Value Fast</a:t>
            </a:r>
            <a:endParaRPr sz="500" b="1">
              <a:solidFill>
                <a:schemeClr val="dk1"/>
              </a:solidFill>
              <a:latin typeface="Roboto"/>
              <a:ea typeface="Roboto"/>
              <a:cs typeface="Roboto"/>
              <a:sym typeface="Roboto"/>
            </a:endParaRPr>
          </a:p>
        </p:txBody>
      </p:sp>
      <p:sp>
        <p:nvSpPr>
          <p:cNvPr id="10199" name="Google Shape;10199;p1333"/>
          <p:cNvSpPr txBox="1"/>
          <p:nvPr/>
        </p:nvSpPr>
        <p:spPr>
          <a:xfrm>
            <a:off x="0" y="316125"/>
            <a:ext cx="9044400" cy="6465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en" sz="3000" b="1">
                <a:solidFill>
                  <a:schemeClr val="dk1"/>
                </a:solidFill>
                <a:latin typeface="Roboto"/>
                <a:ea typeface="Roboto"/>
                <a:cs typeface="Roboto"/>
                <a:sym typeface="Roboto"/>
              </a:rPr>
              <a:t>IMPROVING ROI ON SERVICE DELIVERY</a:t>
            </a:r>
            <a:endParaRPr sz="3000" b="1">
              <a:solidFill>
                <a:schemeClr val="dk1"/>
              </a:solidFill>
              <a:latin typeface="Roboto"/>
              <a:ea typeface="Roboto"/>
              <a:cs typeface="Roboto"/>
              <a:sym typeface="Roboto"/>
            </a:endParaRPr>
          </a:p>
        </p:txBody>
      </p:sp>
      <p:sp>
        <p:nvSpPr>
          <p:cNvPr id="10200" name="Google Shape;10200;p1333"/>
          <p:cNvSpPr txBox="1"/>
          <p:nvPr/>
        </p:nvSpPr>
        <p:spPr>
          <a:xfrm>
            <a:off x="3736526" y="4909950"/>
            <a:ext cx="5349600" cy="138600"/>
          </a:xfrm>
          <a:prstGeom prst="rect">
            <a:avLst/>
          </a:prstGeom>
          <a:noFill/>
          <a:ln>
            <a:noFill/>
          </a:ln>
        </p:spPr>
        <p:txBody>
          <a:bodyPr spcFirstLastPara="1" wrap="square" lIns="0" tIns="0" rIns="0" bIns="0" anchor="t" anchorCtr="0">
            <a:spAutoFit/>
          </a:bodyPr>
          <a:lstStyle/>
          <a:p>
            <a:pPr marL="0" marR="0" lvl="0" indent="0" algn="ctr" rtl="0">
              <a:lnSpc>
                <a:spcPct val="110000"/>
              </a:lnSpc>
              <a:spcBef>
                <a:spcPts val="0"/>
              </a:spcBef>
              <a:spcAft>
                <a:spcPts val="0"/>
              </a:spcAft>
              <a:buClr>
                <a:srgbClr val="FFFFFF"/>
              </a:buClr>
              <a:buSzPts val="800"/>
              <a:buFont typeface="Play"/>
              <a:buNone/>
            </a:pPr>
            <a:r>
              <a:rPr lang="en" sz="900" i="0" u="none" strike="noStrike" cap="none">
                <a:solidFill>
                  <a:srgbClr val="595959"/>
                </a:solidFill>
                <a:latin typeface="Poppins"/>
                <a:ea typeface="Poppins"/>
                <a:cs typeface="Poppins"/>
                <a:sym typeface="Poppins"/>
              </a:rPr>
              <a:t>Source: Forrester's Total Economic Impact™ Of Atlassian Jira Service Management (2024)</a:t>
            </a:r>
            <a:endParaRPr sz="900">
              <a:solidFill>
                <a:srgbClr val="595959"/>
              </a:solidFill>
              <a:latin typeface="Poppins"/>
              <a:ea typeface="Poppins"/>
              <a:cs typeface="Poppins"/>
              <a:sym typeface="Poppins"/>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10204"/>
        <p:cNvGrpSpPr/>
        <p:nvPr/>
      </p:nvGrpSpPr>
      <p:grpSpPr>
        <a:xfrm>
          <a:off x="0" y="0"/>
          <a:ext cx="0" cy="0"/>
          <a:chOff x="0" y="0"/>
          <a:chExt cx="0" cy="0"/>
        </a:xfrm>
      </p:grpSpPr>
      <p:sp>
        <p:nvSpPr>
          <p:cNvPr id="10205" name="Google Shape;10205;p1334"/>
          <p:cNvSpPr/>
          <p:nvPr/>
        </p:nvSpPr>
        <p:spPr>
          <a:xfrm>
            <a:off x="217675" y="1592149"/>
            <a:ext cx="2874600" cy="2742600"/>
          </a:xfrm>
          <a:prstGeom prst="roundRect">
            <a:avLst>
              <a:gd name="adj" fmla="val 2485"/>
            </a:avLst>
          </a:prstGeom>
          <a:solidFill>
            <a:srgbClr val="F3F8FE"/>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06" name="Google Shape;10206;p1334"/>
          <p:cNvSpPr/>
          <p:nvPr/>
        </p:nvSpPr>
        <p:spPr>
          <a:xfrm>
            <a:off x="547294" y="1791956"/>
            <a:ext cx="207600" cy="207600"/>
          </a:xfrm>
          <a:prstGeom prst="roundRect">
            <a:avLst>
              <a:gd name="adj" fmla="val 15000"/>
            </a:avLst>
          </a:pr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07" name="Google Shape;10207;p1334"/>
          <p:cNvSpPr txBox="1"/>
          <p:nvPr/>
        </p:nvSpPr>
        <p:spPr>
          <a:xfrm>
            <a:off x="814011" y="1782902"/>
            <a:ext cx="1914900" cy="5310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1767DA"/>
              </a:buClr>
              <a:buSzPts val="1200"/>
              <a:buFont typeface="Poppins"/>
              <a:buNone/>
            </a:pPr>
            <a:r>
              <a:rPr lang="en" sz="1600" b="1">
                <a:solidFill>
                  <a:srgbClr val="1767DA"/>
                </a:solidFill>
                <a:latin typeface="Poppins"/>
                <a:ea typeface="Poppins"/>
                <a:cs typeface="Poppins"/>
                <a:sym typeface="Poppins"/>
              </a:rPr>
              <a:t>Loss of productivity</a:t>
            </a:r>
            <a:endParaRPr sz="1600" b="1">
              <a:solidFill>
                <a:srgbClr val="1767DA"/>
              </a:solidFill>
              <a:latin typeface="Poppins"/>
              <a:ea typeface="Poppins"/>
              <a:cs typeface="Poppins"/>
              <a:sym typeface="Poppins"/>
            </a:endParaRPr>
          </a:p>
        </p:txBody>
      </p:sp>
      <p:sp>
        <p:nvSpPr>
          <p:cNvPr id="10208" name="Google Shape;10208;p1334"/>
          <p:cNvSpPr/>
          <p:nvPr/>
        </p:nvSpPr>
        <p:spPr>
          <a:xfrm>
            <a:off x="3154350" y="1600850"/>
            <a:ext cx="2835300" cy="2742600"/>
          </a:xfrm>
          <a:prstGeom prst="roundRect">
            <a:avLst>
              <a:gd name="adj" fmla="val 2520"/>
            </a:avLst>
          </a:prstGeom>
          <a:solidFill>
            <a:srgbClr val="F3F8FE"/>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09" name="Google Shape;10209;p1334"/>
          <p:cNvSpPr/>
          <p:nvPr/>
        </p:nvSpPr>
        <p:spPr>
          <a:xfrm>
            <a:off x="6051725" y="1600850"/>
            <a:ext cx="2835300" cy="2742600"/>
          </a:xfrm>
          <a:prstGeom prst="roundRect">
            <a:avLst>
              <a:gd name="adj" fmla="val 2520"/>
            </a:avLst>
          </a:prstGeom>
          <a:solidFill>
            <a:srgbClr val="F3F8FE"/>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10" name="Google Shape;10210;p1334"/>
          <p:cNvSpPr txBox="1"/>
          <p:nvPr/>
        </p:nvSpPr>
        <p:spPr>
          <a:xfrm>
            <a:off x="217776" y="921725"/>
            <a:ext cx="8669400" cy="481800"/>
          </a:xfrm>
          <a:prstGeom prst="rect">
            <a:avLst/>
          </a:prstGeom>
          <a:noFill/>
          <a:ln>
            <a:noFill/>
          </a:ln>
        </p:spPr>
        <p:txBody>
          <a:bodyPr spcFirstLastPara="1" wrap="square" lIns="19050" tIns="19050" rIns="19050" bIns="19050" anchor="ctr" anchorCtr="0">
            <a:spAutoFit/>
          </a:bodyPr>
          <a:lstStyle/>
          <a:p>
            <a:pPr marL="0" marR="0" lvl="0" indent="0" algn="ctr" rtl="0">
              <a:lnSpc>
                <a:spcPct val="90000"/>
              </a:lnSpc>
              <a:spcBef>
                <a:spcPts val="0"/>
              </a:spcBef>
              <a:spcAft>
                <a:spcPts val="0"/>
              </a:spcAft>
              <a:buClr>
                <a:srgbClr val="0E1113"/>
              </a:buClr>
              <a:buSzPts val="3200"/>
              <a:buFont typeface="Poppins"/>
              <a:buNone/>
            </a:pPr>
            <a:r>
              <a:rPr lang="en" sz="3200" b="1">
                <a:solidFill>
                  <a:srgbClr val="0E1113"/>
                </a:solidFill>
                <a:latin typeface="Poppins"/>
                <a:ea typeface="Poppins"/>
                <a:cs typeface="Poppins"/>
                <a:sym typeface="Poppins"/>
              </a:rPr>
              <a:t>Traditional ITSM tool upgrade process</a:t>
            </a:r>
            <a:endParaRPr sz="3200" b="1">
              <a:solidFill>
                <a:srgbClr val="0E1113"/>
              </a:solidFill>
              <a:latin typeface="Poppins"/>
              <a:ea typeface="Poppins"/>
              <a:cs typeface="Poppins"/>
              <a:sym typeface="Poppins"/>
            </a:endParaRPr>
          </a:p>
        </p:txBody>
      </p:sp>
      <p:sp>
        <p:nvSpPr>
          <p:cNvPr id="10211" name="Google Shape;10211;p1334"/>
          <p:cNvSpPr txBox="1"/>
          <p:nvPr/>
        </p:nvSpPr>
        <p:spPr>
          <a:xfrm>
            <a:off x="521374" y="2476024"/>
            <a:ext cx="2267400" cy="13212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Lengthy deployments</a:t>
            </a:r>
            <a:endParaRPr>
              <a:solidFill>
                <a:srgbClr val="292A2E"/>
              </a:solidFill>
              <a:latin typeface="Poppins"/>
              <a:ea typeface="Poppins"/>
              <a:cs typeface="Poppins"/>
              <a:sym typeface="Poppins"/>
            </a:endParaRPr>
          </a:p>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Significant downtime</a:t>
            </a:r>
            <a:endParaRPr>
              <a:solidFill>
                <a:srgbClr val="292A2E"/>
              </a:solidFill>
              <a:latin typeface="Poppins"/>
              <a:ea typeface="Poppins"/>
              <a:cs typeface="Poppins"/>
              <a:sym typeface="Poppins"/>
            </a:endParaRPr>
          </a:p>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Lengthy preparation and execution measured in months</a:t>
            </a:r>
            <a:endParaRPr>
              <a:solidFill>
                <a:srgbClr val="292A2E"/>
              </a:solidFill>
              <a:latin typeface="Poppins"/>
              <a:ea typeface="Poppins"/>
              <a:cs typeface="Poppins"/>
              <a:sym typeface="Poppins"/>
            </a:endParaRPr>
          </a:p>
        </p:txBody>
      </p:sp>
      <p:pic>
        <p:nvPicPr>
          <p:cNvPr id="10212" name="Google Shape;10212;p1334" descr="brand-icon_premium.svg"/>
          <p:cNvPicPr preferRelativeResize="0"/>
          <p:nvPr/>
        </p:nvPicPr>
        <p:blipFill rotWithShape="1">
          <a:blip r:embed="rId3">
            <a:alphaModFix/>
          </a:blip>
          <a:srcRect/>
          <a:stretch/>
        </p:blipFill>
        <p:spPr>
          <a:xfrm>
            <a:off x="3759662" y="1821012"/>
            <a:ext cx="149534" cy="149534"/>
          </a:xfrm>
          <a:prstGeom prst="rect">
            <a:avLst/>
          </a:prstGeom>
          <a:noFill/>
          <a:ln>
            <a:noFill/>
          </a:ln>
        </p:spPr>
      </p:pic>
      <p:sp>
        <p:nvSpPr>
          <p:cNvPr id="10213" name="Google Shape;10213;p1334"/>
          <p:cNvSpPr/>
          <p:nvPr/>
        </p:nvSpPr>
        <p:spPr>
          <a:xfrm>
            <a:off x="3730606" y="1791956"/>
            <a:ext cx="207600" cy="207600"/>
          </a:xfrm>
          <a:prstGeom prst="roundRect">
            <a:avLst>
              <a:gd name="adj" fmla="val 15000"/>
            </a:avLst>
          </a:pr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14" name="Google Shape;10214;p1334"/>
          <p:cNvSpPr txBox="1"/>
          <p:nvPr/>
        </p:nvSpPr>
        <p:spPr>
          <a:xfrm>
            <a:off x="3997322" y="1765525"/>
            <a:ext cx="1532100" cy="5310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1767DA"/>
              </a:buClr>
              <a:buSzPts val="1200"/>
              <a:buFont typeface="Poppins"/>
              <a:buNone/>
            </a:pPr>
            <a:r>
              <a:rPr lang="en" sz="1600" b="1">
                <a:solidFill>
                  <a:srgbClr val="1767DA"/>
                </a:solidFill>
                <a:latin typeface="Poppins"/>
                <a:ea typeface="Poppins"/>
                <a:cs typeface="Poppins"/>
                <a:sym typeface="Poppins"/>
              </a:rPr>
              <a:t>Difficult experiences</a:t>
            </a:r>
            <a:endParaRPr sz="1600" b="1">
              <a:solidFill>
                <a:srgbClr val="1767DA"/>
              </a:solidFill>
              <a:latin typeface="Poppins"/>
              <a:ea typeface="Poppins"/>
              <a:cs typeface="Poppins"/>
              <a:sym typeface="Poppins"/>
            </a:endParaRPr>
          </a:p>
        </p:txBody>
      </p:sp>
      <p:sp>
        <p:nvSpPr>
          <p:cNvPr id="10215" name="Google Shape;10215;p1334"/>
          <p:cNvSpPr txBox="1"/>
          <p:nvPr/>
        </p:nvSpPr>
        <p:spPr>
          <a:xfrm>
            <a:off x="3722357" y="2476024"/>
            <a:ext cx="2082000" cy="1536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Forced, annual release</a:t>
            </a:r>
            <a:endParaRPr>
              <a:solidFill>
                <a:srgbClr val="292A2E"/>
              </a:solidFill>
              <a:latin typeface="Poppins"/>
              <a:ea typeface="Poppins"/>
              <a:cs typeface="Poppins"/>
              <a:sym typeface="Poppins"/>
            </a:endParaRPr>
          </a:p>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Vendor determines content of your upgrade</a:t>
            </a:r>
            <a:endParaRPr>
              <a:solidFill>
                <a:srgbClr val="292A2E"/>
              </a:solidFill>
              <a:latin typeface="Poppins"/>
              <a:ea typeface="Poppins"/>
              <a:cs typeface="Poppins"/>
              <a:sym typeface="Poppins"/>
            </a:endParaRPr>
          </a:p>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Hard to maintain customization</a:t>
            </a:r>
            <a:endParaRPr>
              <a:solidFill>
                <a:srgbClr val="292A2E"/>
              </a:solidFill>
              <a:latin typeface="Poppins"/>
              <a:ea typeface="Poppins"/>
              <a:cs typeface="Poppins"/>
              <a:sym typeface="Poppins"/>
            </a:endParaRPr>
          </a:p>
        </p:txBody>
      </p:sp>
      <p:pic>
        <p:nvPicPr>
          <p:cNvPr id="10216" name="Google Shape;10216;p1334" descr="brand-icon_warning.svg"/>
          <p:cNvPicPr preferRelativeResize="0"/>
          <p:nvPr/>
        </p:nvPicPr>
        <p:blipFill rotWithShape="1">
          <a:blip r:embed="rId4">
            <a:alphaModFix/>
          </a:blip>
          <a:srcRect/>
          <a:stretch/>
        </p:blipFill>
        <p:spPr>
          <a:xfrm>
            <a:off x="3759662" y="1821012"/>
            <a:ext cx="149534" cy="149534"/>
          </a:xfrm>
          <a:prstGeom prst="rect">
            <a:avLst/>
          </a:prstGeom>
          <a:noFill/>
          <a:ln>
            <a:noFill/>
          </a:ln>
        </p:spPr>
      </p:pic>
      <p:sp>
        <p:nvSpPr>
          <p:cNvPr id="10217" name="Google Shape;10217;p1334"/>
          <p:cNvSpPr/>
          <p:nvPr/>
        </p:nvSpPr>
        <p:spPr>
          <a:xfrm>
            <a:off x="6655655" y="1791956"/>
            <a:ext cx="207600" cy="207600"/>
          </a:xfrm>
          <a:prstGeom prst="roundRect">
            <a:avLst>
              <a:gd name="adj" fmla="val 15000"/>
            </a:avLst>
          </a:prstGeom>
          <a:solidFill>
            <a:srgbClr val="1767DA"/>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10218" name="Google Shape;10218;p1334"/>
          <p:cNvSpPr txBox="1"/>
          <p:nvPr/>
        </p:nvSpPr>
        <p:spPr>
          <a:xfrm>
            <a:off x="6922371" y="1765525"/>
            <a:ext cx="1444800" cy="2847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1767DA"/>
              </a:buClr>
              <a:buSzPts val="1200"/>
              <a:buFont typeface="Poppins"/>
              <a:buNone/>
            </a:pPr>
            <a:r>
              <a:rPr lang="en" sz="1600" b="1">
                <a:solidFill>
                  <a:srgbClr val="1767DA"/>
                </a:solidFill>
                <a:latin typeface="Poppins"/>
                <a:ea typeface="Poppins"/>
                <a:cs typeface="Poppins"/>
                <a:sym typeface="Poppins"/>
              </a:rPr>
              <a:t>High costs</a:t>
            </a:r>
            <a:endParaRPr sz="1600" b="1">
              <a:solidFill>
                <a:srgbClr val="1767DA"/>
              </a:solidFill>
              <a:latin typeface="Poppins"/>
              <a:ea typeface="Poppins"/>
              <a:cs typeface="Poppins"/>
              <a:sym typeface="Poppins"/>
            </a:endParaRPr>
          </a:p>
        </p:txBody>
      </p:sp>
      <p:sp>
        <p:nvSpPr>
          <p:cNvPr id="10219" name="Google Shape;10219;p1334"/>
          <p:cNvSpPr txBox="1"/>
          <p:nvPr/>
        </p:nvSpPr>
        <p:spPr>
          <a:xfrm>
            <a:off x="6655655" y="2476024"/>
            <a:ext cx="2082000" cy="1649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Requires costly consulting projects to deploy upgrades </a:t>
            </a:r>
            <a:endParaRPr>
              <a:solidFill>
                <a:srgbClr val="292A2E"/>
              </a:solidFill>
              <a:latin typeface="Poppins"/>
              <a:ea typeface="Poppins"/>
              <a:cs typeface="Poppins"/>
              <a:sym typeface="Poppins"/>
            </a:endParaRPr>
          </a:p>
          <a:p>
            <a:pPr marL="0" marR="0" lvl="0" indent="0" algn="l" rtl="0">
              <a:lnSpc>
                <a:spcPct val="100000"/>
              </a:lnSpc>
              <a:spcBef>
                <a:spcPts val="800"/>
              </a:spcBef>
              <a:spcAft>
                <a:spcPts val="0"/>
              </a:spcAft>
              <a:buClr>
                <a:srgbClr val="292A2E"/>
              </a:buClr>
              <a:buSzPts val="1100"/>
              <a:buFont typeface="Poppins"/>
              <a:buNone/>
            </a:pPr>
            <a:r>
              <a:rPr lang="en">
                <a:solidFill>
                  <a:srgbClr val="292A2E"/>
                </a:solidFill>
                <a:latin typeface="Poppins"/>
                <a:ea typeface="Poppins"/>
                <a:cs typeface="Poppins"/>
                <a:sym typeface="Poppins"/>
              </a:rPr>
              <a:t>Requires several dedicated internal resources through the during of the upgrade</a:t>
            </a:r>
            <a:endParaRPr>
              <a:solidFill>
                <a:srgbClr val="292A2E"/>
              </a:solidFill>
              <a:latin typeface="Poppins"/>
              <a:ea typeface="Poppins"/>
              <a:cs typeface="Poppins"/>
              <a:sym typeface="Poppins"/>
            </a:endParaRPr>
          </a:p>
        </p:txBody>
      </p:sp>
      <p:pic>
        <p:nvPicPr>
          <p:cNvPr id="10220" name="Google Shape;10220;p1334" descr="brand-icon_graph-line.svg"/>
          <p:cNvPicPr preferRelativeResize="0"/>
          <p:nvPr/>
        </p:nvPicPr>
        <p:blipFill rotWithShape="1">
          <a:blip r:embed="rId5">
            <a:alphaModFix/>
          </a:blip>
          <a:srcRect/>
          <a:stretch/>
        </p:blipFill>
        <p:spPr>
          <a:xfrm>
            <a:off x="6684711" y="1821012"/>
            <a:ext cx="149534" cy="149534"/>
          </a:xfrm>
          <a:prstGeom prst="rect">
            <a:avLst/>
          </a:prstGeom>
          <a:noFill/>
          <a:ln>
            <a:noFill/>
          </a:ln>
        </p:spPr>
      </p:pic>
      <p:pic>
        <p:nvPicPr>
          <p:cNvPr id="10221" name="Google Shape;10221;p1334"/>
          <p:cNvPicPr preferRelativeResize="0"/>
          <p:nvPr/>
        </p:nvPicPr>
        <p:blipFill>
          <a:blip r:embed="rId6">
            <a:alphaModFix/>
          </a:blip>
          <a:stretch>
            <a:fillRect/>
          </a:stretch>
        </p:blipFill>
        <p:spPr>
          <a:xfrm rot="10800000" flipH="1">
            <a:off x="576325" y="1821000"/>
            <a:ext cx="149550" cy="149550"/>
          </a:xfrm>
          <a:prstGeom prst="rect">
            <a:avLst/>
          </a:prstGeom>
          <a:noFill/>
          <a:ln>
            <a:noFill/>
          </a:ln>
        </p:spPr>
      </p:pic>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10225"/>
        <p:cNvGrpSpPr/>
        <p:nvPr/>
      </p:nvGrpSpPr>
      <p:grpSpPr>
        <a:xfrm>
          <a:off x="0" y="0"/>
          <a:ext cx="0" cy="0"/>
          <a:chOff x="0" y="0"/>
          <a:chExt cx="0" cy="0"/>
        </a:xfrm>
      </p:grpSpPr>
      <p:sp>
        <p:nvSpPr>
          <p:cNvPr id="10226" name="Google Shape;10226;p1335"/>
          <p:cNvSpPr/>
          <p:nvPr/>
        </p:nvSpPr>
        <p:spPr>
          <a:xfrm>
            <a:off x="5076325" y="3243625"/>
            <a:ext cx="2994600" cy="1385700"/>
          </a:xfrm>
          <a:prstGeom prst="roundRect">
            <a:avLst>
              <a:gd name="adj" fmla="val 3280"/>
            </a:avLst>
          </a:prstGeom>
          <a:noFill/>
          <a:ln w="19050" cap="flat" cmpd="sng">
            <a:solidFill>
              <a:srgbClr val="1868DB"/>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10000"/>
              </a:lnSpc>
              <a:spcBef>
                <a:spcPts val="0"/>
              </a:spcBef>
              <a:spcAft>
                <a:spcPts val="0"/>
              </a:spcAft>
              <a:buNone/>
            </a:pPr>
            <a:endParaRPr sz="1600">
              <a:solidFill>
                <a:schemeClr val="accent1"/>
              </a:solidFill>
              <a:latin typeface="Roboto"/>
              <a:ea typeface="Roboto"/>
              <a:cs typeface="Roboto"/>
              <a:sym typeface="Roboto"/>
            </a:endParaRPr>
          </a:p>
        </p:txBody>
      </p:sp>
      <p:sp>
        <p:nvSpPr>
          <p:cNvPr id="10227" name="Google Shape;10227;p1335"/>
          <p:cNvSpPr/>
          <p:nvPr/>
        </p:nvSpPr>
        <p:spPr>
          <a:xfrm>
            <a:off x="5076325" y="1286963"/>
            <a:ext cx="2994600" cy="1385700"/>
          </a:xfrm>
          <a:prstGeom prst="roundRect">
            <a:avLst>
              <a:gd name="adj" fmla="val 3280"/>
            </a:avLst>
          </a:prstGeom>
          <a:noFill/>
          <a:ln w="19050" cap="flat" cmpd="sng">
            <a:solidFill>
              <a:srgbClr val="1868D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28" name="Google Shape;10228;p1335"/>
          <p:cNvSpPr/>
          <p:nvPr/>
        </p:nvSpPr>
        <p:spPr>
          <a:xfrm>
            <a:off x="931525" y="3243625"/>
            <a:ext cx="2994600" cy="1385700"/>
          </a:xfrm>
          <a:prstGeom prst="roundRect">
            <a:avLst>
              <a:gd name="adj" fmla="val 3280"/>
            </a:avLst>
          </a:prstGeom>
          <a:noFill/>
          <a:ln w="19050" cap="flat" cmpd="sng">
            <a:solidFill>
              <a:srgbClr val="1868D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29" name="Google Shape;10229;p1335"/>
          <p:cNvSpPr/>
          <p:nvPr/>
        </p:nvSpPr>
        <p:spPr>
          <a:xfrm>
            <a:off x="967875" y="1286963"/>
            <a:ext cx="2994600" cy="1385700"/>
          </a:xfrm>
          <a:prstGeom prst="roundRect">
            <a:avLst>
              <a:gd name="adj" fmla="val 3280"/>
            </a:avLst>
          </a:prstGeom>
          <a:noFill/>
          <a:ln w="19050" cap="flat" cmpd="sng">
            <a:solidFill>
              <a:srgbClr val="1868D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30" name="Google Shape;10230;p1335"/>
          <p:cNvSpPr txBox="1"/>
          <p:nvPr/>
        </p:nvSpPr>
        <p:spPr>
          <a:xfrm>
            <a:off x="0" y="316125"/>
            <a:ext cx="9044400" cy="6465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000" b="1">
                <a:solidFill>
                  <a:schemeClr val="dk1"/>
                </a:solidFill>
                <a:latin typeface="Roboto"/>
                <a:ea typeface="Roboto"/>
                <a:cs typeface="Roboto"/>
                <a:sym typeface="Roboto"/>
              </a:rPr>
              <a:t>Atlassian’s Simple Release Upgrade Process</a:t>
            </a:r>
            <a:endParaRPr sz="3000" b="1">
              <a:solidFill>
                <a:schemeClr val="dk1"/>
              </a:solidFill>
              <a:latin typeface="Roboto"/>
              <a:ea typeface="Roboto"/>
              <a:cs typeface="Roboto"/>
              <a:sym typeface="Roboto"/>
            </a:endParaRPr>
          </a:p>
        </p:txBody>
      </p:sp>
      <p:sp>
        <p:nvSpPr>
          <p:cNvPr id="10231" name="Google Shape;10231;p1335"/>
          <p:cNvSpPr txBox="1"/>
          <p:nvPr/>
        </p:nvSpPr>
        <p:spPr>
          <a:xfrm>
            <a:off x="967874" y="1431125"/>
            <a:ext cx="2924700" cy="10974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FFFFF"/>
              </a:buClr>
              <a:buSzPts val="1400"/>
              <a:buFont typeface="Play"/>
              <a:buNone/>
            </a:pPr>
            <a:r>
              <a:rPr lang="en" sz="1600" i="0" u="none" strike="noStrike" cap="none">
                <a:solidFill>
                  <a:schemeClr val="accent1"/>
                </a:solidFill>
                <a:latin typeface="Roboto"/>
                <a:ea typeface="Roboto"/>
                <a:cs typeface="Roboto"/>
                <a:sym typeface="Roboto"/>
              </a:rPr>
              <a:t>Fast deployment, no</a:t>
            </a:r>
            <a:endParaRPr sz="7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rgbClr val="FFFFFF"/>
              </a:buClr>
              <a:buSzPts val="1400"/>
              <a:buFont typeface="Play"/>
              <a:buNone/>
            </a:pPr>
            <a:r>
              <a:rPr lang="en" sz="1600">
                <a:solidFill>
                  <a:schemeClr val="accent1"/>
                </a:solidFill>
                <a:latin typeface="Roboto"/>
                <a:ea typeface="Roboto"/>
                <a:cs typeface="Roboto"/>
                <a:sym typeface="Roboto"/>
              </a:rPr>
              <a:t>i</a:t>
            </a:r>
            <a:r>
              <a:rPr lang="en" sz="1600" i="0" u="none" strike="noStrike" cap="none">
                <a:solidFill>
                  <a:schemeClr val="accent1"/>
                </a:solidFill>
                <a:latin typeface="Roboto"/>
                <a:ea typeface="Roboto"/>
                <a:cs typeface="Roboto"/>
                <a:sym typeface="Roboto"/>
              </a:rPr>
              <a:t>mpact to product</a:t>
            </a:r>
            <a:endParaRPr sz="7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rgbClr val="FFFFFF"/>
              </a:buClr>
              <a:buSzPts val="1400"/>
              <a:buFont typeface="Play"/>
              <a:buNone/>
            </a:pPr>
            <a:r>
              <a:rPr lang="en" sz="1600" i="0" u="none" strike="noStrike" cap="none">
                <a:solidFill>
                  <a:schemeClr val="accent1"/>
                </a:solidFill>
                <a:latin typeface="Roboto"/>
                <a:ea typeface="Roboto"/>
                <a:cs typeface="Roboto"/>
                <a:sym typeface="Roboto"/>
              </a:rPr>
              <a:t>customization, and</a:t>
            </a:r>
            <a:endParaRPr sz="7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rgbClr val="FFFFFF"/>
              </a:buClr>
              <a:buSzPts val="1400"/>
              <a:buFont typeface="Play"/>
              <a:buNone/>
            </a:pPr>
            <a:r>
              <a:rPr lang="en" sz="1600" i="0" u="none" strike="noStrike" cap="none">
                <a:solidFill>
                  <a:schemeClr val="accent1"/>
                </a:solidFill>
                <a:latin typeface="Roboto"/>
                <a:ea typeface="Roboto"/>
                <a:cs typeface="Roboto"/>
                <a:sym typeface="Roboto"/>
              </a:rPr>
              <a:t>no loss of productivity</a:t>
            </a:r>
            <a:endParaRPr sz="700">
              <a:solidFill>
                <a:schemeClr val="accent1"/>
              </a:solidFill>
              <a:latin typeface="Roboto"/>
              <a:ea typeface="Roboto"/>
              <a:cs typeface="Roboto"/>
              <a:sym typeface="Roboto"/>
            </a:endParaRPr>
          </a:p>
        </p:txBody>
      </p:sp>
      <p:sp>
        <p:nvSpPr>
          <p:cNvPr id="10232" name="Google Shape;10232;p1335"/>
          <p:cNvSpPr txBox="1"/>
          <p:nvPr/>
        </p:nvSpPr>
        <p:spPr>
          <a:xfrm>
            <a:off x="5152525" y="3463973"/>
            <a:ext cx="2842200" cy="10974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Get time back and employees</a:t>
            </a:r>
            <a:endParaRPr sz="16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focused on work that matters </a:t>
            </a:r>
            <a:endParaRPr sz="16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with no disruptions from</a:t>
            </a:r>
            <a:endParaRPr sz="16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 upgrades</a:t>
            </a:r>
            <a:endParaRPr sz="1600">
              <a:solidFill>
                <a:schemeClr val="accent1"/>
              </a:solidFill>
              <a:latin typeface="Roboto"/>
              <a:ea typeface="Roboto"/>
              <a:cs typeface="Roboto"/>
              <a:sym typeface="Roboto"/>
            </a:endParaRPr>
          </a:p>
        </p:txBody>
      </p:sp>
      <p:sp>
        <p:nvSpPr>
          <p:cNvPr id="10233" name="Google Shape;10233;p1335"/>
          <p:cNvSpPr txBox="1"/>
          <p:nvPr/>
        </p:nvSpPr>
        <p:spPr>
          <a:xfrm>
            <a:off x="1735675" y="1077975"/>
            <a:ext cx="1591200" cy="384900"/>
          </a:xfrm>
          <a:prstGeom prst="rect">
            <a:avLst/>
          </a:prstGeom>
          <a:solidFill>
            <a:schemeClr val="lt1"/>
          </a:solid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300" b="1">
                <a:solidFill>
                  <a:schemeClr val="dk1"/>
                </a:solidFill>
                <a:latin typeface="Roboto"/>
                <a:ea typeface="Roboto"/>
                <a:cs typeface="Roboto"/>
                <a:sym typeface="Roboto"/>
              </a:rPr>
              <a:t>NO DOWNTIME</a:t>
            </a:r>
            <a:endParaRPr sz="1300" b="1">
              <a:solidFill>
                <a:schemeClr val="dk1"/>
              </a:solidFill>
              <a:latin typeface="Roboto"/>
              <a:ea typeface="Roboto"/>
              <a:cs typeface="Roboto"/>
              <a:sym typeface="Roboto"/>
            </a:endParaRPr>
          </a:p>
        </p:txBody>
      </p:sp>
      <p:sp>
        <p:nvSpPr>
          <p:cNvPr id="10234" name="Google Shape;10234;p1335"/>
          <p:cNvSpPr txBox="1"/>
          <p:nvPr/>
        </p:nvSpPr>
        <p:spPr>
          <a:xfrm>
            <a:off x="1287425" y="3463973"/>
            <a:ext cx="2120400" cy="8265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FFFFF"/>
              </a:buClr>
              <a:buSzPts val="1400"/>
              <a:buFont typeface="Play"/>
              <a:buNone/>
            </a:pPr>
            <a:r>
              <a:rPr lang="en" sz="1600">
                <a:solidFill>
                  <a:schemeClr val="accent1"/>
                </a:solidFill>
                <a:latin typeface="Roboto"/>
                <a:ea typeface="Roboto"/>
                <a:cs typeface="Roboto"/>
                <a:sym typeface="Roboto"/>
              </a:rPr>
              <a:t>Determine the pace of</a:t>
            </a:r>
            <a:endParaRPr sz="16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rgbClr val="FFFFFF"/>
              </a:buClr>
              <a:buSzPts val="1400"/>
              <a:buFont typeface="Play"/>
              <a:buNone/>
            </a:pPr>
            <a:r>
              <a:rPr lang="en" sz="1600">
                <a:solidFill>
                  <a:schemeClr val="accent1"/>
                </a:solidFill>
                <a:latin typeface="Roboto"/>
                <a:ea typeface="Roboto"/>
                <a:cs typeface="Roboto"/>
                <a:sym typeface="Roboto"/>
              </a:rPr>
              <a:t>releases </a:t>
            </a:r>
            <a:endParaRPr sz="1600">
              <a:solidFill>
                <a:schemeClr val="accent1"/>
              </a:solidFill>
              <a:latin typeface="Roboto"/>
              <a:ea typeface="Roboto"/>
              <a:cs typeface="Roboto"/>
              <a:sym typeface="Roboto"/>
            </a:endParaRPr>
          </a:p>
          <a:p>
            <a:pPr marL="0" marR="0" lvl="0" indent="0" algn="ctr" rtl="0">
              <a:lnSpc>
                <a:spcPct val="110000"/>
              </a:lnSpc>
              <a:spcBef>
                <a:spcPts val="0"/>
              </a:spcBef>
              <a:spcAft>
                <a:spcPts val="0"/>
              </a:spcAft>
              <a:buClr>
                <a:srgbClr val="FFFFFF"/>
              </a:buClr>
              <a:buSzPts val="1400"/>
              <a:buFont typeface="Play"/>
              <a:buNone/>
            </a:pPr>
            <a:r>
              <a:rPr lang="en" sz="1600">
                <a:solidFill>
                  <a:schemeClr val="accent1"/>
                </a:solidFill>
                <a:latin typeface="Roboto"/>
                <a:ea typeface="Roboto"/>
                <a:cs typeface="Roboto"/>
                <a:sym typeface="Roboto"/>
              </a:rPr>
              <a:t>right for you</a:t>
            </a:r>
            <a:endParaRPr sz="1600">
              <a:solidFill>
                <a:schemeClr val="accent1"/>
              </a:solidFill>
              <a:latin typeface="Roboto"/>
              <a:ea typeface="Roboto"/>
              <a:cs typeface="Roboto"/>
              <a:sym typeface="Roboto"/>
            </a:endParaRPr>
          </a:p>
        </p:txBody>
      </p:sp>
      <p:sp>
        <p:nvSpPr>
          <p:cNvPr id="10235" name="Google Shape;10235;p1335"/>
          <p:cNvSpPr txBox="1"/>
          <p:nvPr/>
        </p:nvSpPr>
        <p:spPr>
          <a:xfrm>
            <a:off x="1530777" y="3051438"/>
            <a:ext cx="1796100" cy="384900"/>
          </a:xfrm>
          <a:prstGeom prst="rect">
            <a:avLst/>
          </a:prstGeom>
          <a:solidFill>
            <a:schemeClr val="lt1"/>
          </a:solid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300" b="1">
                <a:solidFill>
                  <a:schemeClr val="dk1"/>
                </a:solidFill>
                <a:latin typeface="Roboto"/>
                <a:ea typeface="Roboto"/>
                <a:cs typeface="Roboto"/>
                <a:sym typeface="Roboto"/>
              </a:rPr>
              <a:t>ON YOUR SCHEDULE</a:t>
            </a:r>
            <a:endParaRPr sz="1300" b="1">
              <a:solidFill>
                <a:schemeClr val="dk1"/>
              </a:solidFill>
              <a:latin typeface="Roboto"/>
              <a:ea typeface="Roboto"/>
              <a:cs typeface="Roboto"/>
              <a:sym typeface="Roboto"/>
            </a:endParaRPr>
          </a:p>
        </p:txBody>
      </p:sp>
      <p:sp>
        <p:nvSpPr>
          <p:cNvPr id="10236" name="Google Shape;10236;p1335"/>
          <p:cNvSpPr txBox="1"/>
          <p:nvPr/>
        </p:nvSpPr>
        <p:spPr>
          <a:xfrm>
            <a:off x="5149850" y="1431125"/>
            <a:ext cx="2924700" cy="1097400"/>
          </a:xfrm>
          <a:prstGeom prst="rect">
            <a:avLst/>
          </a:prstGeom>
          <a:noFill/>
          <a:ln>
            <a:noFill/>
          </a:ln>
        </p:spPr>
        <p:txBody>
          <a:bodyPr spcFirstLastPara="1" wrap="square" lIns="19050" tIns="19050" rIns="19050" bIns="19050" anchor="t" anchorCtr="0">
            <a:spAutoFit/>
          </a:bodyPr>
          <a:lstStyle/>
          <a:p>
            <a:pPr marL="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No need for expensive</a:t>
            </a:r>
            <a:endParaRPr sz="1600">
              <a:solidFill>
                <a:schemeClr val="accent1"/>
              </a:solidFill>
              <a:latin typeface="Roboto"/>
              <a:ea typeface="Roboto"/>
              <a:cs typeface="Roboto"/>
              <a:sym typeface="Roboto"/>
            </a:endParaRPr>
          </a:p>
          <a:p>
            <a:pPr marL="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consultants, you can </a:t>
            </a:r>
            <a:endParaRPr sz="1600">
              <a:solidFill>
                <a:schemeClr val="accent1"/>
              </a:solidFill>
              <a:latin typeface="Roboto"/>
              <a:ea typeface="Roboto"/>
              <a:cs typeface="Roboto"/>
              <a:sym typeface="Roboto"/>
            </a:endParaRPr>
          </a:p>
          <a:p>
            <a:pPr marL="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free up resources and</a:t>
            </a:r>
            <a:endParaRPr sz="1600">
              <a:solidFill>
                <a:schemeClr val="accent1"/>
              </a:solidFill>
              <a:latin typeface="Roboto"/>
              <a:ea typeface="Roboto"/>
              <a:cs typeface="Roboto"/>
              <a:sym typeface="Roboto"/>
            </a:endParaRPr>
          </a:p>
          <a:p>
            <a:pPr marL="0" lvl="0" indent="0" algn="ctr" rtl="0">
              <a:lnSpc>
                <a:spcPct val="110000"/>
              </a:lnSpc>
              <a:spcBef>
                <a:spcPts val="0"/>
              </a:spcBef>
              <a:spcAft>
                <a:spcPts val="0"/>
              </a:spcAft>
              <a:buClr>
                <a:schemeClr val="dk1"/>
              </a:buClr>
              <a:buSzPts val="1100"/>
              <a:buFont typeface="Arial"/>
              <a:buNone/>
            </a:pPr>
            <a:r>
              <a:rPr lang="en" sz="1600">
                <a:solidFill>
                  <a:schemeClr val="accent1"/>
                </a:solidFill>
                <a:latin typeface="Roboto"/>
                <a:ea typeface="Roboto"/>
                <a:cs typeface="Roboto"/>
                <a:sym typeface="Roboto"/>
              </a:rPr>
              <a:t>headcount</a:t>
            </a:r>
            <a:endParaRPr sz="1600">
              <a:solidFill>
                <a:schemeClr val="accent1"/>
              </a:solidFill>
              <a:latin typeface="Roboto"/>
              <a:ea typeface="Roboto"/>
              <a:cs typeface="Roboto"/>
              <a:sym typeface="Roboto"/>
            </a:endParaRPr>
          </a:p>
        </p:txBody>
      </p:sp>
      <p:sp>
        <p:nvSpPr>
          <p:cNvPr id="10237" name="Google Shape;10237;p1335"/>
          <p:cNvSpPr txBox="1"/>
          <p:nvPr/>
        </p:nvSpPr>
        <p:spPr>
          <a:xfrm>
            <a:off x="5675564" y="1077975"/>
            <a:ext cx="1796100" cy="384900"/>
          </a:xfrm>
          <a:prstGeom prst="rect">
            <a:avLst/>
          </a:prstGeom>
          <a:solidFill>
            <a:schemeClr val="lt1"/>
          </a:solid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300" b="1">
                <a:solidFill>
                  <a:schemeClr val="dk1"/>
                </a:solidFill>
                <a:latin typeface="Roboto"/>
                <a:ea typeface="Roboto"/>
                <a:cs typeface="Roboto"/>
                <a:sym typeface="Roboto"/>
              </a:rPr>
              <a:t>ZERO COST</a:t>
            </a:r>
            <a:endParaRPr sz="1300" b="1">
              <a:solidFill>
                <a:schemeClr val="dk1"/>
              </a:solidFill>
              <a:latin typeface="Roboto"/>
              <a:ea typeface="Roboto"/>
              <a:cs typeface="Roboto"/>
              <a:sym typeface="Roboto"/>
            </a:endParaRPr>
          </a:p>
        </p:txBody>
      </p:sp>
      <p:sp>
        <p:nvSpPr>
          <p:cNvPr id="10238" name="Google Shape;10238;p1335"/>
          <p:cNvSpPr txBox="1"/>
          <p:nvPr/>
        </p:nvSpPr>
        <p:spPr>
          <a:xfrm>
            <a:off x="5675564" y="3051438"/>
            <a:ext cx="1796100" cy="384900"/>
          </a:xfrm>
          <a:prstGeom prst="rect">
            <a:avLst/>
          </a:prstGeom>
          <a:solidFill>
            <a:schemeClr val="lt1"/>
          </a:solid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300" b="1">
                <a:solidFill>
                  <a:schemeClr val="dk1"/>
                </a:solidFill>
                <a:latin typeface="Roboto"/>
                <a:ea typeface="Roboto"/>
                <a:cs typeface="Roboto"/>
                <a:sym typeface="Roboto"/>
              </a:rPr>
              <a:t>FASTER VALUE</a:t>
            </a:r>
            <a:endParaRPr sz="1300" b="1">
              <a:solidFill>
                <a:schemeClr val="dk1"/>
              </a:solidFill>
              <a:latin typeface="Roboto"/>
              <a:ea typeface="Roboto"/>
              <a:cs typeface="Roboto"/>
              <a:sym typeface="Roboto"/>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273"/>
        <p:cNvGrpSpPr/>
        <p:nvPr/>
      </p:nvGrpSpPr>
      <p:grpSpPr>
        <a:xfrm>
          <a:off x="0" y="0"/>
          <a:ext cx="0" cy="0"/>
          <a:chOff x="0" y="0"/>
          <a:chExt cx="0" cy="0"/>
        </a:xfrm>
      </p:grpSpPr>
      <p:grpSp>
        <p:nvGrpSpPr>
          <p:cNvPr id="8274" name="Google Shape;8274;p1235"/>
          <p:cNvGrpSpPr/>
          <p:nvPr/>
        </p:nvGrpSpPr>
        <p:grpSpPr>
          <a:xfrm>
            <a:off x="5496375" y="1854714"/>
            <a:ext cx="2032200" cy="647286"/>
            <a:chOff x="4743450" y="1511539"/>
            <a:chExt cx="2032200" cy="647286"/>
          </a:xfrm>
        </p:grpSpPr>
        <p:sp>
          <p:nvSpPr>
            <p:cNvPr id="8275" name="Google Shape;8275;p1235"/>
            <p:cNvSpPr txBox="1"/>
            <p:nvPr/>
          </p:nvSpPr>
          <p:spPr>
            <a:xfrm>
              <a:off x="4743450" y="1511539"/>
              <a:ext cx="1417200" cy="5538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en" sz="2500" b="1">
                  <a:solidFill>
                    <a:srgbClr val="1868DB"/>
                  </a:solidFill>
                  <a:latin typeface="Poppins"/>
                  <a:ea typeface="Poppins"/>
                  <a:cs typeface="Poppins"/>
                  <a:sym typeface="Poppins"/>
                </a:rPr>
                <a:t>277%</a:t>
              </a:r>
              <a:endParaRPr sz="2500" b="1">
                <a:solidFill>
                  <a:srgbClr val="1868DB"/>
                </a:solidFill>
                <a:latin typeface="Poppins"/>
                <a:ea typeface="Poppins"/>
                <a:cs typeface="Poppins"/>
                <a:sym typeface="Poppins"/>
              </a:endParaRPr>
            </a:p>
          </p:txBody>
        </p:sp>
        <p:sp>
          <p:nvSpPr>
            <p:cNvPr id="8276" name="Google Shape;8276;p1235"/>
            <p:cNvSpPr txBox="1"/>
            <p:nvPr/>
          </p:nvSpPr>
          <p:spPr>
            <a:xfrm>
              <a:off x="4743450" y="1820125"/>
              <a:ext cx="2032200" cy="338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000">
                  <a:solidFill>
                    <a:schemeClr val="dk1"/>
                  </a:solidFill>
                  <a:latin typeface="Poppins"/>
                  <a:ea typeface="Poppins"/>
                  <a:cs typeface="Poppins"/>
                  <a:sym typeface="Poppins"/>
                </a:rPr>
                <a:t>Return on investment</a:t>
              </a:r>
              <a:endParaRPr sz="1200">
                <a:solidFill>
                  <a:schemeClr val="dk1"/>
                </a:solidFill>
                <a:latin typeface="Poppins"/>
                <a:ea typeface="Poppins"/>
                <a:cs typeface="Poppins"/>
                <a:sym typeface="Poppins"/>
              </a:endParaRPr>
            </a:p>
          </p:txBody>
        </p:sp>
      </p:grpSp>
      <p:sp>
        <p:nvSpPr>
          <p:cNvPr id="8277" name="Google Shape;8277;p1235"/>
          <p:cNvSpPr txBox="1"/>
          <p:nvPr/>
        </p:nvSpPr>
        <p:spPr>
          <a:xfrm>
            <a:off x="2049775" y="639125"/>
            <a:ext cx="6893400" cy="88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700" b="1">
                <a:latin typeface="Poppins"/>
                <a:ea typeface="Poppins"/>
                <a:cs typeface="Poppins"/>
                <a:sym typeface="Poppins"/>
              </a:rPr>
              <a:t>The i</a:t>
            </a:r>
            <a:r>
              <a:rPr lang="en" sz="2700" b="1">
                <a:solidFill>
                  <a:schemeClr val="dk1"/>
                </a:solidFill>
                <a:latin typeface="Poppins"/>
                <a:ea typeface="Poppins"/>
                <a:cs typeface="Poppins"/>
                <a:sym typeface="Poppins"/>
              </a:rPr>
              <a:t>mpact of </a:t>
            </a:r>
            <a:br>
              <a:rPr lang="en" sz="2700" b="1">
                <a:solidFill>
                  <a:schemeClr val="dk1"/>
                </a:solidFill>
                <a:latin typeface="Poppins"/>
                <a:ea typeface="Poppins"/>
                <a:cs typeface="Poppins"/>
                <a:sym typeface="Poppins"/>
              </a:rPr>
            </a:br>
            <a:r>
              <a:rPr lang="en" sz="2700" b="1">
                <a:solidFill>
                  <a:schemeClr val="dk1"/>
                </a:solidFill>
                <a:latin typeface="Poppins"/>
                <a:ea typeface="Poppins"/>
                <a:cs typeface="Poppins"/>
                <a:sym typeface="Poppins"/>
              </a:rPr>
              <a:t>High Velocity Service Management</a:t>
            </a:r>
            <a:endParaRPr sz="2700" b="1">
              <a:latin typeface="Poppins"/>
              <a:ea typeface="Poppins"/>
              <a:cs typeface="Poppins"/>
              <a:sym typeface="Poppins"/>
            </a:endParaRPr>
          </a:p>
        </p:txBody>
      </p:sp>
      <p:grpSp>
        <p:nvGrpSpPr>
          <p:cNvPr id="8278" name="Google Shape;8278;p1235"/>
          <p:cNvGrpSpPr/>
          <p:nvPr/>
        </p:nvGrpSpPr>
        <p:grpSpPr>
          <a:xfrm>
            <a:off x="5496375" y="2654388"/>
            <a:ext cx="2883300" cy="657525"/>
            <a:chOff x="4743450" y="2591950"/>
            <a:chExt cx="2883300" cy="657525"/>
          </a:xfrm>
        </p:grpSpPr>
        <p:sp>
          <p:nvSpPr>
            <p:cNvPr id="8279" name="Google Shape;8279;p1235"/>
            <p:cNvSpPr txBox="1"/>
            <p:nvPr/>
          </p:nvSpPr>
          <p:spPr>
            <a:xfrm>
              <a:off x="4743450" y="2591950"/>
              <a:ext cx="1644300" cy="3831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en" sz="2500" b="1">
                  <a:solidFill>
                    <a:srgbClr val="1868DB"/>
                  </a:solidFill>
                  <a:latin typeface="Poppins"/>
                  <a:ea typeface="Poppins"/>
                  <a:cs typeface="Poppins"/>
                  <a:sym typeface="Poppins"/>
                </a:rPr>
                <a:t>$4.2M</a:t>
              </a:r>
              <a:endParaRPr sz="2500" b="1">
                <a:solidFill>
                  <a:srgbClr val="1868DB"/>
                </a:solidFill>
                <a:latin typeface="Poppins"/>
                <a:ea typeface="Poppins"/>
                <a:cs typeface="Poppins"/>
                <a:sym typeface="Poppins"/>
              </a:endParaRPr>
            </a:p>
          </p:txBody>
        </p:sp>
        <p:sp>
          <p:nvSpPr>
            <p:cNvPr id="8280" name="Google Shape;8280;p1235"/>
            <p:cNvSpPr txBox="1"/>
            <p:nvPr/>
          </p:nvSpPr>
          <p:spPr>
            <a:xfrm>
              <a:off x="4743450" y="2910775"/>
              <a:ext cx="2883300" cy="338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000">
                  <a:solidFill>
                    <a:schemeClr val="dk1"/>
                  </a:solidFill>
                  <a:latin typeface="Poppins"/>
                  <a:ea typeface="Poppins"/>
                  <a:cs typeface="Poppins"/>
                  <a:sym typeface="Poppins"/>
                </a:rPr>
                <a:t>3-Yr risk-adjusted present value</a:t>
              </a:r>
              <a:endParaRPr sz="1000">
                <a:solidFill>
                  <a:schemeClr val="dk1"/>
                </a:solidFill>
                <a:latin typeface="Poppins"/>
                <a:ea typeface="Poppins"/>
                <a:cs typeface="Poppins"/>
                <a:sym typeface="Poppins"/>
              </a:endParaRPr>
            </a:p>
          </p:txBody>
        </p:sp>
      </p:grpSp>
      <p:grpSp>
        <p:nvGrpSpPr>
          <p:cNvPr id="8281" name="Google Shape;8281;p1235"/>
          <p:cNvGrpSpPr/>
          <p:nvPr/>
        </p:nvGrpSpPr>
        <p:grpSpPr>
          <a:xfrm>
            <a:off x="5496375" y="3502675"/>
            <a:ext cx="2247600" cy="644375"/>
            <a:chOff x="4743450" y="3502675"/>
            <a:chExt cx="2247600" cy="644375"/>
          </a:xfrm>
        </p:grpSpPr>
        <p:sp>
          <p:nvSpPr>
            <p:cNvPr id="8282" name="Google Shape;8282;p1235"/>
            <p:cNvSpPr txBox="1"/>
            <p:nvPr/>
          </p:nvSpPr>
          <p:spPr>
            <a:xfrm>
              <a:off x="4743450" y="3502675"/>
              <a:ext cx="2032200" cy="383100"/>
            </a:xfrm>
            <a:prstGeom prst="rect">
              <a:avLst/>
            </a:prstGeom>
            <a:noFill/>
            <a:ln>
              <a:noFill/>
            </a:ln>
          </p:spPr>
          <p:txBody>
            <a:bodyPr spcFirstLastPara="1" wrap="square" lIns="91425" tIns="0" rIns="91425" bIns="91425" anchor="ctr" anchorCtr="0">
              <a:noAutofit/>
            </a:bodyPr>
            <a:lstStyle/>
            <a:p>
              <a:pPr marL="0" lvl="0" indent="0" algn="l" rtl="0">
                <a:spcBef>
                  <a:spcPts val="0"/>
                </a:spcBef>
                <a:spcAft>
                  <a:spcPts val="0"/>
                </a:spcAft>
                <a:buNone/>
              </a:pPr>
              <a:r>
                <a:rPr lang="en" sz="2500" b="1">
                  <a:solidFill>
                    <a:srgbClr val="1868DB"/>
                  </a:solidFill>
                  <a:latin typeface="Poppins"/>
                  <a:ea typeface="Poppins"/>
                  <a:cs typeface="Poppins"/>
                  <a:sym typeface="Poppins"/>
                </a:rPr>
                <a:t>4 months</a:t>
              </a:r>
              <a:endParaRPr sz="2500" b="1">
                <a:solidFill>
                  <a:srgbClr val="1868DB"/>
                </a:solidFill>
                <a:latin typeface="Poppins"/>
                <a:ea typeface="Poppins"/>
                <a:cs typeface="Poppins"/>
                <a:sym typeface="Poppins"/>
              </a:endParaRPr>
            </a:p>
          </p:txBody>
        </p:sp>
        <p:sp>
          <p:nvSpPr>
            <p:cNvPr id="8283" name="Google Shape;8283;p1235"/>
            <p:cNvSpPr txBox="1"/>
            <p:nvPr/>
          </p:nvSpPr>
          <p:spPr>
            <a:xfrm>
              <a:off x="4743450" y="3808350"/>
              <a:ext cx="2247600" cy="338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000">
                  <a:solidFill>
                    <a:schemeClr val="dk1"/>
                  </a:solidFill>
                  <a:latin typeface="Poppins"/>
                  <a:ea typeface="Poppins"/>
                  <a:cs typeface="Poppins"/>
                  <a:sym typeface="Poppins"/>
                </a:rPr>
                <a:t>Time to implement</a:t>
              </a:r>
              <a:endParaRPr sz="1000">
                <a:solidFill>
                  <a:schemeClr val="dk1"/>
                </a:solidFill>
                <a:latin typeface="Poppins"/>
                <a:ea typeface="Poppins"/>
                <a:cs typeface="Poppins"/>
                <a:sym typeface="Poppins"/>
              </a:endParaRPr>
            </a:p>
          </p:txBody>
        </p:sp>
      </p:grpSp>
      <p:sp>
        <p:nvSpPr>
          <p:cNvPr id="8284" name="Google Shape;8284;p1235"/>
          <p:cNvSpPr txBox="1"/>
          <p:nvPr/>
        </p:nvSpPr>
        <p:spPr>
          <a:xfrm>
            <a:off x="5496375" y="4301050"/>
            <a:ext cx="2761200" cy="383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600">
                <a:solidFill>
                  <a:srgbClr val="999999"/>
                </a:solidFill>
                <a:latin typeface="Poppins"/>
                <a:ea typeface="Poppins"/>
                <a:cs typeface="Poppins"/>
                <a:sym typeface="Poppins"/>
              </a:rPr>
              <a:t>Based on results from Total Economic Impact Report for Atlassian Jira Service Management (2022)</a:t>
            </a:r>
            <a:endParaRPr sz="600">
              <a:solidFill>
                <a:srgbClr val="999999"/>
              </a:solidFill>
              <a:latin typeface="Poppins"/>
              <a:ea typeface="Poppins"/>
              <a:cs typeface="Poppins"/>
              <a:sym typeface="Poppins"/>
            </a:endParaRPr>
          </a:p>
        </p:txBody>
      </p:sp>
      <p:sp>
        <p:nvSpPr>
          <p:cNvPr id="8285" name="Google Shape;8285;p1235"/>
          <p:cNvSpPr txBox="1"/>
          <p:nvPr/>
        </p:nvSpPr>
        <p:spPr>
          <a:xfrm>
            <a:off x="1000425" y="1756475"/>
            <a:ext cx="4073100" cy="28545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latin typeface="Poppins"/>
                <a:ea typeface="Poppins"/>
                <a:cs typeface="Poppins"/>
                <a:sym typeface="Poppins"/>
              </a:rPr>
              <a:t>“With a </a:t>
            </a:r>
            <a:r>
              <a:rPr lang="en" sz="1700" b="1">
                <a:latin typeface="Poppins"/>
                <a:ea typeface="Poppins"/>
                <a:cs typeface="Poppins"/>
                <a:sym typeface="Poppins"/>
              </a:rPr>
              <a:t>focus on innovation</a:t>
            </a:r>
            <a:r>
              <a:rPr lang="en" sz="1700">
                <a:latin typeface="Poppins"/>
                <a:ea typeface="Poppins"/>
                <a:cs typeface="Poppins"/>
                <a:sym typeface="Poppins"/>
              </a:rPr>
              <a:t>,  the product [Jira Service Management] stands out in the market as the </a:t>
            </a:r>
            <a:r>
              <a:rPr lang="en" sz="1700" b="1">
                <a:latin typeface="Poppins"/>
                <a:ea typeface="Poppins"/>
                <a:cs typeface="Poppins"/>
                <a:sym typeface="Poppins"/>
              </a:rPr>
              <a:t>platform that unites knowledge workers across functional divides </a:t>
            </a:r>
            <a:r>
              <a:rPr lang="en" sz="1700">
                <a:latin typeface="Poppins"/>
                <a:ea typeface="Poppins"/>
                <a:cs typeface="Poppins"/>
                <a:sym typeface="Poppins"/>
              </a:rPr>
              <a:t>and provides </a:t>
            </a:r>
            <a:r>
              <a:rPr lang="en" sz="1700" b="1">
                <a:latin typeface="Poppins"/>
                <a:ea typeface="Poppins"/>
                <a:cs typeface="Poppins"/>
                <a:sym typeface="Poppins"/>
              </a:rPr>
              <a:t>comprehensive developer support</a:t>
            </a:r>
            <a:r>
              <a:rPr lang="en" sz="1700">
                <a:latin typeface="Poppins"/>
                <a:ea typeface="Poppins"/>
                <a:cs typeface="Poppins"/>
                <a:sym typeface="Poppins"/>
              </a:rPr>
              <a:t>.”</a:t>
            </a:r>
            <a:endParaRPr sz="1700">
              <a:latin typeface="Poppins"/>
              <a:ea typeface="Poppins"/>
              <a:cs typeface="Poppins"/>
              <a:sym typeface="Poppins"/>
            </a:endParaRPr>
          </a:p>
          <a:p>
            <a:pPr marL="0" lvl="0" indent="0" algn="l" rtl="0">
              <a:lnSpc>
                <a:spcPct val="115000"/>
              </a:lnSpc>
              <a:spcBef>
                <a:spcPts val="0"/>
              </a:spcBef>
              <a:spcAft>
                <a:spcPts val="0"/>
              </a:spcAft>
              <a:buNone/>
            </a:pPr>
            <a:endParaRPr sz="1500">
              <a:latin typeface="Poppins"/>
              <a:ea typeface="Poppins"/>
              <a:cs typeface="Poppins"/>
              <a:sym typeface="Poppins"/>
            </a:endParaRPr>
          </a:p>
          <a:p>
            <a:pPr marL="0" lvl="0" indent="0" algn="l" rtl="0">
              <a:lnSpc>
                <a:spcPct val="115000"/>
              </a:lnSpc>
              <a:spcBef>
                <a:spcPts val="0"/>
              </a:spcBef>
              <a:spcAft>
                <a:spcPts val="0"/>
              </a:spcAft>
              <a:buNone/>
            </a:pPr>
            <a:r>
              <a:rPr lang="en" sz="900">
                <a:latin typeface="Poppins"/>
                <a:ea typeface="Poppins"/>
                <a:cs typeface="Poppins"/>
                <a:sym typeface="Poppins"/>
              </a:rPr>
              <a:t>The Forrester Wave™ </a:t>
            </a:r>
            <a:br>
              <a:rPr lang="en" sz="900">
                <a:latin typeface="Poppins"/>
                <a:ea typeface="Poppins"/>
                <a:cs typeface="Poppins"/>
                <a:sym typeface="Poppins"/>
              </a:rPr>
            </a:br>
            <a:r>
              <a:rPr lang="en" sz="900">
                <a:latin typeface="Poppins"/>
                <a:ea typeface="Poppins"/>
                <a:cs typeface="Poppins"/>
                <a:sym typeface="Poppins"/>
              </a:rPr>
              <a:t>Enterprise Service Management, Q4 2023</a:t>
            </a:r>
            <a:endParaRPr sz="900">
              <a:latin typeface="Poppins"/>
              <a:ea typeface="Poppins"/>
              <a:cs typeface="Poppins"/>
              <a:sym typeface="Poppins"/>
            </a:endParaRPr>
          </a:p>
        </p:txBody>
      </p:sp>
      <p:pic>
        <p:nvPicPr>
          <p:cNvPr id="8286" name="Google Shape;8286;p1235"/>
          <p:cNvPicPr preferRelativeResize="0"/>
          <p:nvPr/>
        </p:nvPicPr>
        <p:blipFill rotWithShape="1">
          <a:blip r:embed="rId3">
            <a:alphaModFix/>
          </a:blip>
          <a:srcRect l="36149" r="36107"/>
          <a:stretch/>
        </p:blipFill>
        <p:spPr>
          <a:xfrm>
            <a:off x="1113975" y="709300"/>
            <a:ext cx="800950" cy="779500"/>
          </a:xfrm>
          <a:prstGeom prst="rect">
            <a:avLst/>
          </a:prstGeom>
          <a:noFill/>
          <a:ln>
            <a:noFill/>
          </a:ln>
        </p:spPr>
      </p:pic>
      <p:sp>
        <p:nvSpPr>
          <p:cNvPr id="8287" name="Google Shape;8287;p1235"/>
          <p:cNvSpPr txBox="1"/>
          <p:nvPr/>
        </p:nvSpPr>
        <p:spPr>
          <a:xfrm>
            <a:off x="128400" y="4848950"/>
            <a:ext cx="43503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1800">
              <a:solidFill>
                <a:schemeClr val="dk2"/>
              </a:solidFill>
              <a:latin typeface="Poppins"/>
              <a:ea typeface="Poppins"/>
              <a:cs typeface="Poppins"/>
              <a:sym typeface="Poppins"/>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10242"/>
        <p:cNvGrpSpPr/>
        <p:nvPr/>
      </p:nvGrpSpPr>
      <p:grpSpPr>
        <a:xfrm>
          <a:off x="0" y="0"/>
          <a:ext cx="0" cy="0"/>
          <a:chOff x="0" y="0"/>
          <a:chExt cx="0" cy="0"/>
        </a:xfrm>
      </p:grpSpPr>
      <p:pic>
        <p:nvPicPr>
          <p:cNvPr id="10243" name="Google Shape;10243;p1336"/>
          <p:cNvPicPr preferRelativeResize="0"/>
          <p:nvPr/>
        </p:nvPicPr>
        <p:blipFill>
          <a:blip r:embed="rId3">
            <a:alphaModFix/>
          </a:blip>
          <a:stretch>
            <a:fillRect/>
          </a:stretch>
        </p:blipFill>
        <p:spPr>
          <a:xfrm>
            <a:off x="1811100" y="1989325"/>
            <a:ext cx="3208401" cy="745775"/>
          </a:xfrm>
          <a:prstGeom prst="rect">
            <a:avLst/>
          </a:prstGeom>
          <a:noFill/>
          <a:ln>
            <a:noFill/>
          </a:ln>
        </p:spPr>
      </p:pic>
      <p:pic>
        <p:nvPicPr>
          <p:cNvPr id="10244" name="Google Shape;10244;p1336"/>
          <p:cNvPicPr preferRelativeResize="0"/>
          <p:nvPr/>
        </p:nvPicPr>
        <p:blipFill>
          <a:blip r:embed="rId4">
            <a:alphaModFix/>
          </a:blip>
          <a:stretch>
            <a:fillRect/>
          </a:stretch>
        </p:blipFill>
        <p:spPr>
          <a:xfrm>
            <a:off x="277500" y="481550"/>
            <a:ext cx="8714102" cy="4121799"/>
          </a:xfrm>
          <a:prstGeom prst="rect">
            <a:avLst/>
          </a:prstGeom>
          <a:noFill/>
          <a:ln>
            <a:noFill/>
          </a:ln>
        </p:spPr>
      </p:pic>
      <p:pic>
        <p:nvPicPr>
          <p:cNvPr id="10245" name="Google Shape;10245;p1336"/>
          <p:cNvPicPr preferRelativeResize="0"/>
          <p:nvPr/>
        </p:nvPicPr>
        <p:blipFill>
          <a:blip r:embed="rId5">
            <a:alphaModFix/>
          </a:blip>
          <a:stretch>
            <a:fillRect/>
          </a:stretch>
        </p:blipFill>
        <p:spPr>
          <a:xfrm>
            <a:off x="1642425" y="1720200"/>
            <a:ext cx="687301" cy="568000"/>
          </a:xfrm>
          <a:prstGeom prst="rect">
            <a:avLst/>
          </a:prstGeom>
          <a:noFill/>
          <a:ln>
            <a:noFill/>
          </a:ln>
        </p:spPr>
      </p:pic>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10249"/>
        <p:cNvGrpSpPr/>
        <p:nvPr/>
      </p:nvGrpSpPr>
      <p:grpSpPr>
        <a:xfrm>
          <a:off x="0" y="0"/>
          <a:ext cx="0" cy="0"/>
          <a:chOff x="0" y="0"/>
          <a:chExt cx="0" cy="0"/>
        </a:xfrm>
      </p:grpSpPr>
      <p:sp>
        <p:nvSpPr>
          <p:cNvPr id="10250" name="Google Shape;10250;p1337"/>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251" name="Google Shape;10251;p1337"/>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252" name="Google Shape;10252;p1337"/>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Analyst relations</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10256"/>
        <p:cNvGrpSpPr/>
        <p:nvPr/>
      </p:nvGrpSpPr>
      <p:grpSpPr>
        <a:xfrm>
          <a:off x="0" y="0"/>
          <a:ext cx="0" cy="0"/>
          <a:chOff x="0" y="0"/>
          <a:chExt cx="0" cy="0"/>
        </a:xfrm>
      </p:grpSpPr>
      <p:pic>
        <p:nvPicPr>
          <p:cNvPr id="10257" name="Google Shape;10257;p1338"/>
          <p:cNvPicPr preferRelativeResize="0"/>
          <p:nvPr/>
        </p:nvPicPr>
        <p:blipFill>
          <a:blip r:embed="rId3">
            <a:alphaModFix/>
          </a:blip>
          <a:stretch>
            <a:fillRect/>
          </a:stretch>
        </p:blipFill>
        <p:spPr>
          <a:xfrm>
            <a:off x="-31875" y="520250"/>
            <a:ext cx="9207752" cy="3655226"/>
          </a:xfrm>
          <a:prstGeom prst="rect">
            <a:avLst/>
          </a:prstGeom>
          <a:noFill/>
          <a:ln>
            <a:noFill/>
          </a:ln>
        </p:spPr>
      </p:pic>
      <p:sp>
        <p:nvSpPr>
          <p:cNvPr id="10258" name="Google Shape;10258;p1338"/>
          <p:cNvSpPr txBox="1"/>
          <p:nvPr/>
        </p:nvSpPr>
        <p:spPr>
          <a:xfrm>
            <a:off x="1716525" y="4712850"/>
            <a:ext cx="4749300" cy="309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B6B8BD"/>
                </a:solidFill>
                <a:latin typeface="Poppins"/>
                <a:ea typeface="Poppins"/>
                <a:cs typeface="Poppins"/>
                <a:sym typeface="Poppins"/>
              </a:rPr>
              <a:t>atlassian.com/forrester/it-management</a:t>
            </a:r>
            <a:endParaRPr sz="1100">
              <a:solidFill>
                <a:srgbClr val="B6B8BD"/>
              </a:solidFill>
              <a:latin typeface="Poppins"/>
              <a:ea typeface="Poppins"/>
              <a:cs typeface="Poppins"/>
              <a:sym typeface="Poppins"/>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10262"/>
        <p:cNvGrpSpPr/>
        <p:nvPr/>
      </p:nvGrpSpPr>
      <p:grpSpPr>
        <a:xfrm>
          <a:off x="0" y="0"/>
          <a:ext cx="0" cy="0"/>
          <a:chOff x="0" y="0"/>
          <a:chExt cx="0" cy="0"/>
        </a:xfrm>
      </p:grpSpPr>
      <p:pic>
        <p:nvPicPr>
          <p:cNvPr id="10263" name="Google Shape;10263;p1339"/>
          <p:cNvPicPr preferRelativeResize="0"/>
          <p:nvPr/>
        </p:nvPicPr>
        <p:blipFill>
          <a:blip r:embed="rId3">
            <a:alphaModFix/>
          </a:blip>
          <a:stretch>
            <a:fillRect/>
          </a:stretch>
        </p:blipFill>
        <p:spPr>
          <a:xfrm>
            <a:off x="5503025" y="1374475"/>
            <a:ext cx="3395277" cy="3350525"/>
          </a:xfrm>
          <a:prstGeom prst="rect">
            <a:avLst/>
          </a:prstGeom>
          <a:noFill/>
          <a:ln>
            <a:noFill/>
          </a:ln>
        </p:spPr>
      </p:pic>
      <p:sp>
        <p:nvSpPr>
          <p:cNvPr id="10264" name="Google Shape;10264;p1339"/>
          <p:cNvSpPr txBox="1">
            <a:spLocks noGrp="1"/>
          </p:cNvSpPr>
          <p:nvPr>
            <p:ph type="title" idx="4294967295"/>
          </p:nvPr>
        </p:nvSpPr>
        <p:spPr>
          <a:xfrm>
            <a:off x="419174" y="182400"/>
            <a:ext cx="8571900" cy="61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220">
                <a:solidFill>
                  <a:schemeClr val="lt1"/>
                </a:solidFill>
              </a:rPr>
              <a:t>Atlassian named a Leader in the 2024 IDC MarketScape for Worldwide IT Service Management Software</a:t>
            </a:r>
            <a:endParaRPr sz="2220">
              <a:solidFill>
                <a:schemeClr val="lt1"/>
              </a:solidFill>
            </a:endParaRPr>
          </a:p>
        </p:txBody>
      </p:sp>
      <p:sp>
        <p:nvSpPr>
          <p:cNvPr id="10265" name="Google Shape;10265;p1339"/>
          <p:cNvSpPr txBox="1"/>
          <p:nvPr/>
        </p:nvSpPr>
        <p:spPr>
          <a:xfrm>
            <a:off x="419175" y="1566175"/>
            <a:ext cx="4493400" cy="2732100"/>
          </a:xfrm>
          <a:prstGeom prst="rect">
            <a:avLst/>
          </a:prstGeom>
          <a:noFill/>
          <a:ln>
            <a:noFill/>
          </a:ln>
        </p:spPr>
        <p:txBody>
          <a:bodyPr spcFirstLastPara="1" wrap="square" lIns="19050" tIns="19050" rIns="19050" bIns="19050" anchor="t" anchorCtr="0">
            <a:spAutoFit/>
          </a:bodyPr>
          <a:lstStyle/>
          <a:p>
            <a:pPr marL="177800" lvl="0" indent="-184150" algn="l" rtl="0">
              <a:spcBef>
                <a:spcPts val="300"/>
              </a:spcBef>
              <a:spcAft>
                <a:spcPts val="0"/>
              </a:spcAft>
              <a:buClr>
                <a:srgbClr val="FFFFFF"/>
              </a:buClr>
              <a:buSzPts val="1500"/>
              <a:buFont typeface="Play"/>
              <a:buChar char="•"/>
            </a:pPr>
            <a:r>
              <a:rPr lang="en" sz="1500" b="1">
                <a:solidFill>
                  <a:srgbClr val="FFFFFF"/>
                </a:solidFill>
                <a:latin typeface="Poppins"/>
                <a:ea typeface="Poppins"/>
                <a:cs typeface="Poppins"/>
                <a:sym typeface="Poppins"/>
              </a:rPr>
              <a:t>Platform of shared data</a:t>
            </a:r>
            <a:r>
              <a:rPr lang="en" sz="1500">
                <a:solidFill>
                  <a:srgbClr val="FFFFFF"/>
                </a:solidFill>
                <a:latin typeface="Poppins"/>
                <a:ea typeface="Poppins"/>
                <a:cs typeface="Poppins"/>
                <a:sym typeface="Poppins"/>
              </a:rPr>
              <a:t> across product planning, goal alignment, DevOps, incident management, and more “drives benefits of easily sharing information when using multiple products” </a:t>
            </a:r>
            <a:endParaRPr sz="1500">
              <a:solidFill>
                <a:srgbClr val="FFFFFF"/>
              </a:solidFill>
              <a:latin typeface="Poppins"/>
              <a:ea typeface="Poppins"/>
              <a:cs typeface="Poppins"/>
              <a:sym typeface="Poppins"/>
            </a:endParaRPr>
          </a:p>
          <a:p>
            <a:pPr marL="177800" lvl="0" indent="0" algn="l" rtl="0">
              <a:spcBef>
                <a:spcPts val="300"/>
              </a:spcBef>
              <a:spcAft>
                <a:spcPts val="0"/>
              </a:spcAft>
              <a:buNone/>
            </a:pPr>
            <a:endParaRPr sz="1500">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Innovative </a:t>
            </a:r>
            <a:r>
              <a:rPr lang="en" sz="1500" b="1">
                <a:solidFill>
                  <a:srgbClr val="FFFFFF"/>
                </a:solidFill>
                <a:latin typeface="Poppins"/>
                <a:ea typeface="Poppins"/>
                <a:cs typeface="Poppins"/>
                <a:sym typeface="Poppins"/>
              </a:rPr>
              <a:t>generative-AI capabilities</a:t>
            </a:r>
            <a:r>
              <a:rPr lang="en" sz="1500">
                <a:solidFill>
                  <a:srgbClr val="FFFFFF"/>
                </a:solidFill>
                <a:latin typeface="Poppins"/>
                <a:ea typeface="Poppins"/>
                <a:cs typeface="Poppins"/>
                <a:sym typeface="Poppins"/>
              </a:rPr>
              <a:t> and </a:t>
            </a:r>
            <a:r>
              <a:rPr lang="en" sz="1500" b="1">
                <a:solidFill>
                  <a:srgbClr val="FFFFFF"/>
                </a:solidFill>
                <a:latin typeface="Poppins"/>
                <a:ea typeface="Poppins"/>
                <a:cs typeface="Poppins"/>
                <a:sym typeface="Poppins"/>
              </a:rPr>
              <a:t>agentic experiences</a:t>
            </a:r>
            <a:endParaRPr sz="1500" b="1">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oppins"/>
              <a:buChar char="•"/>
            </a:pPr>
            <a:endParaRPr sz="1500">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lay"/>
              <a:buChar char="•"/>
            </a:pPr>
            <a:r>
              <a:rPr lang="en" sz="1500" b="1">
                <a:solidFill>
                  <a:srgbClr val="FFFFFF"/>
                </a:solidFill>
                <a:latin typeface="Poppins"/>
                <a:ea typeface="Poppins"/>
                <a:cs typeface="Poppins"/>
                <a:sym typeface="Poppins"/>
              </a:rPr>
              <a:t>Enterprise scalability</a:t>
            </a:r>
            <a:r>
              <a:rPr lang="en" sz="1500">
                <a:solidFill>
                  <a:srgbClr val="FFFFFF"/>
                </a:solidFill>
                <a:latin typeface="Poppins"/>
                <a:ea typeface="Poppins"/>
                <a:cs typeface="Poppins"/>
                <a:sym typeface="Poppins"/>
              </a:rPr>
              <a:t> and above-average </a:t>
            </a:r>
            <a:r>
              <a:rPr lang="en" sz="1500" b="1">
                <a:solidFill>
                  <a:srgbClr val="FFFFFF"/>
                </a:solidFill>
                <a:latin typeface="Poppins"/>
                <a:ea typeface="Poppins"/>
                <a:cs typeface="Poppins"/>
                <a:sym typeface="Poppins"/>
              </a:rPr>
              <a:t>customer growth</a:t>
            </a:r>
            <a:r>
              <a:rPr lang="en" sz="1500">
                <a:solidFill>
                  <a:srgbClr val="FFFFFF"/>
                </a:solidFill>
                <a:latin typeface="Poppins"/>
                <a:ea typeface="Poppins"/>
                <a:cs typeface="Poppins"/>
                <a:sym typeface="Poppins"/>
              </a:rPr>
              <a:t> </a:t>
            </a:r>
            <a:endParaRPr sz="1500">
              <a:solidFill>
                <a:srgbClr val="FFFFFF"/>
              </a:solidFill>
              <a:latin typeface="Poppins"/>
              <a:ea typeface="Poppins"/>
              <a:cs typeface="Poppins"/>
              <a:sym typeface="Poppins"/>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10269"/>
        <p:cNvGrpSpPr/>
        <p:nvPr/>
      </p:nvGrpSpPr>
      <p:grpSpPr>
        <a:xfrm>
          <a:off x="0" y="0"/>
          <a:ext cx="0" cy="0"/>
          <a:chOff x="0" y="0"/>
          <a:chExt cx="0" cy="0"/>
        </a:xfrm>
      </p:grpSpPr>
      <p:sp>
        <p:nvSpPr>
          <p:cNvPr id="10270" name="Google Shape;10270;p1340"/>
          <p:cNvSpPr txBox="1">
            <a:spLocks noGrp="1"/>
          </p:cNvSpPr>
          <p:nvPr>
            <p:ph type="title" idx="4294967295"/>
          </p:nvPr>
        </p:nvSpPr>
        <p:spPr>
          <a:xfrm>
            <a:off x="419174" y="182400"/>
            <a:ext cx="8571900" cy="61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220">
                <a:solidFill>
                  <a:schemeClr val="lt1"/>
                </a:solidFill>
              </a:rPr>
              <a:t>Atlassian named a Leader in the 2024 Gartner Magic Quadrant </a:t>
            </a:r>
            <a:r>
              <a:rPr lang="en" sz="2220" baseline="30000">
                <a:solidFill>
                  <a:schemeClr val="lt1"/>
                </a:solidFill>
              </a:rPr>
              <a:t>TM</a:t>
            </a:r>
            <a:r>
              <a:rPr lang="en" sz="2220">
                <a:solidFill>
                  <a:schemeClr val="lt1"/>
                </a:solidFill>
              </a:rPr>
              <a:t> for DevOps Platforms</a:t>
            </a:r>
            <a:endParaRPr sz="2220">
              <a:solidFill>
                <a:schemeClr val="lt1"/>
              </a:solidFill>
            </a:endParaRPr>
          </a:p>
        </p:txBody>
      </p:sp>
      <p:pic>
        <p:nvPicPr>
          <p:cNvPr id="10271" name="Google Shape;10271;p1340"/>
          <p:cNvPicPr preferRelativeResize="0"/>
          <p:nvPr/>
        </p:nvPicPr>
        <p:blipFill>
          <a:blip r:embed="rId3">
            <a:alphaModFix/>
          </a:blip>
          <a:stretch>
            <a:fillRect/>
          </a:stretch>
        </p:blipFill>
        <p:spPr>
          <a:xfrm>
            <a:off x="5509725" y="1225975"/>
            <a:ext cx="3189676" cy="3527250"/>
          </a:xfrm>
          <a:prstGeom prst="rect">
            <a:avLst/>
          </a:prstGeom>
          <a:noFill/>
          <a:ln>
            <a:noFill/>
          </a:ln>
        </p:spPr>
      </p:pic>
      <p:sp>
        <p:nvSpPr>
          <p:cNvPr id="10272" name="Google Shape;10272;p1340"/>
          <p:cNvSpPr txBox="1"/>
          <p:nvPr/>
        </p:nvSpPr>
        <p:spPr>
          <a:xfrm>
            <a:off x="419175" y="1566175"/>
            <a:ext cx="4493400" cy="2732100"/>
          </a:xfrm>
          <a:prstGeom prst="rect">
            <a:avLst/>
          </a:prstGeom>
          <a:noFill/>
          <a:ln>
            <a:noFill/>
          </a:ln>
        </p:spPr>
        <p:txBody>
          <a:bodyPr spcFirstLastPara="1" wrap="square" lIns="19050" tIns="19050" rIns="19050" bIns="19050" anchor="t" anchorCtr="0">
            <a:spAutoFit/>
          </a:bodyPr>
          <a:lstStyle/>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“Atlassian has effectively integrated Jira, Jira Service Management, and Confluence to provide a platform that </a:t>
            </a:r>
            <a:r>
              <a:rPr lang="en" sz="1500" b="1">
                <a:solidFill>
                  <a:srgbClr val="FFFFFF"/>
                </a:solidFill>
                <a:latin typeface="Poppins"/>
                <a:ea typeface="Poppins"/>
                <a:cs typeface="Poppins"/>
                <a:sym typeface="Poppins"/>
              </a:rPr>
              <a:t>enables DevOps team to collaboratively manage their work</a:t>
            </a:r>
            <a:r>
              <a:rPr lang="en" sz="1500">
                <a:solidFill>
                  <a:srgbClr val="FFFFFF"/>
                </a:solidFill>
                <a:latin typeface="Poppins"/>
                <a:ea typeface="Poppins"/>
                <a:cs typeface="Poppins"/>
                <a:sym typeface="Poppins"/>
              </a:rPr>
              <a:t>.”</a:t>
            </a:r>
            <a:endParaRPr sz="1500">
              <a:solidFill>
                <a:srgbClr val="FFFFFF"/>
              </a:solidFill>
              <a:latin typeface="Poppins"/>
              <a:ea typeface="Poppins"/>
              <a:cs typeface="Poppins"/>
              <a:sym typeface="Poppins"/>
            </a:endParaRPr>
          </a:p>
          <a:p>
            <a:pPr marL="177800" lvl="0" indent="0" algn="l" rtl="0">
              <a:spcBef>
                <a:spcPts val="300"/>
              </a:spcBef>
              <a:spcAft>
                <a:spcPts val="0"/>
              </a:spcAft>
              <a:buNone/>
            </a:pPr>
            <a:endParaRPr sz="1500">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Customers find Atlassian tools have become “</a:t>
            </a:r>
            <a:r>
              <a:rPr lang="en" sz="1500" b="1">
                <a:solidFill>
                  <a:srgbClr val="FFFFFF"/>
                </a:solidFill>
                <a:latin typeface="Poppins"/>
                <a:ea typeface="Poppins"/>
                <a:cs typeface="Poppins"/>
                <a:sym typeface="Poppins"/>
              </a:rPr>
              <a:t>a core part of their way of working</a:t>
            </a:r>
            <a:r>
              <a:rPr lang="en" sz="1500">
                <a:solidFill>
                  <a:srgbClr val="FFFFFF"/>
                </a:solidFill>
                <a:latin typeface="Poppins"/>
                <a:ea typeface="Poppins"/>
                <a:cs typeface="Poppins"/>
                <a:sym typeface="Poppins"/>
              </a:rPr>
              <a:t>”</a:t>
            </a:r>
            <a:endParaRPr sz="1500">
              <a:solidFill>
                <a:srgbClr val="FFFFFF"/>
              </a:solidFill>
              <a:latin typeface="Poppins"/>
              <a:ea typeface="Poppins"/>
              <a:cs typeface="Poppins"/>
              <a:sym typeface="Poppins"/>
            </a:endParaRPr>
          </a:p>
          <a:p>
            <a:pPr marL="0" lvl="0" indent="0" algn="l" rtl="0">
              <a:spcBef>
                <a:spcPts val="300"/>
              </a:spcBef>
              <a:spcAft>
                <a:spcPts val="0"/>
              </a:spcAft>
              <a:buNone/>
            </a:pPr>
            <a:endParaRPr sz="1500">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Innovative new features and a common data model to support AI and analytics </a:t>
            </a:r>
            <a:endParaRPr sz="1500">
              <a:solidFill>
                <a:srgbClr val="FFFFFF"/>
              </a:solidFill>
              <a:latin typeface="Poppins"/>
              <a:ea typeface="Poppins"/>
              <a:cs typeface="Poppins"/>
              <a:sym typeface="Poppins"/>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10276"/>
        <p:cNvGrpSpPr/>
        <p:nvPr/>
      </p:nvGrpSpPr>
      <p:grpSpPr>
        <a:xfrm>
          <a:off x="0" y="0"/>
          <a:ext cx="0" cy="0"/>
          <a:chOff x="0" y="0"/>
          <a:chExt cx="0" cy="0"/>
        </a:xfrm>
      </p:grpSpPr>
      <p:sp>
        <p:nvSpPr>
          <p:cNvPr id="10277" name="Google Shape;10277;p1341"/>
          <p:cNvSpPr txBox="1">
            <a:spLocks noGrp="1"/>
          </p:cNvSpPr>
          <p:nvPr>
            <p:ph type="title" idx="4294967295"/>
          </p:nvPr>
        </p:nvSpPr>
        <p:spPr>
          <a:xfrm>
            <a:off x="419174" y="182400"/>
            <a:ext cx="8571900" cy="61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220">
                <a:solidFill>
                  <a:schemeClr val="lt1"/>
                </a:solidFill>
              </a:rPr>
              <a:t>Atlassian named a Leader in the The Forrester Wave™: Enterprise Service Management, Q4 2023</a:t>
            </a:r>
            <a:endParaRPr sz="2220">
              <a:solidFill>
                <a:schemeClr val="lt1"/>
              </a:solidFill>
            </a:endParaRPr>
          </a:p>
          <a:p>
            <a:pPr marL="0" lvl="0" indent="0" algn="l" rtl="0">
              <a:spcBef>
                <a:spcPts val="0"/>
              </a:spcBef>
              <a:spcAft>
                <a:spcPts val="0"/>
              </a:spcAft>
              <a:buNone/>
            </a:pPr>
            <a:endParaRPr sz="2220">
              <a:solidFill>
                <a:schemeClr val="lt1"/>
              </a:solidFill>
            </a:endParaRPr>
          </a:p>
          <a:p>
            <a:pPr marL="0" lvl="0" indent="0" algn="l" rtl="0">
              <a:spcBef>
                <a:spcPts val="0"/>
              </a:spcBef>
              <a:spcAft>
                <a:spcPts val="0"/>
              </a:spcAft>
              <a:buSzPts val="990"/>
              <a:buNone/>
            </a:pPr>
            <a:endParaRPr sz="2220">
              <a:solidFill>
                <a:schemeClr val="lt1"/>
              </a:solidFill>
            </a:endParaRPr>
          </a:p>
        </p:txBody>
      </p:sp>
      <p:sp>
        <p:nvSpPr>
          <p:cNvPr id="10278" name="Google Shape;10278;p1341"/>
          <p:cNvSpPr txBox="1"/>
          <p:nvPr/>
        </p:nvSpPr>
        <p:spPr>
          <a:xfrm>
            <a:off x="419175" y="1566175"/>
            <a:ext cx="4493400" cy="2232000"/>
          </a:xfrm>
          <a:prstGeom prst="rect">
            <a:avLst/>
          </a:prstGeom>
          <a:noFill/>
          <a:ln>
            <a:noFill/>
          </a:ln>
        </p:spPr>
        <p:txBody>
          <a:bodyPr spcFirstLastPara="1" wrap="square" lIns="19050" tIns="19050" rIns="19050" bIns="19050" anchor="t" anchorCtr="0">
            <a:spAutoFit/>
          </a:bodyPr>
          <a:lstStyle/>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Atlassian is “a good fit for enterprises that need </a:t>
            </a:r>
            <a:r>
              <a:rPr lang="en" sz="1500" b="1">
                <a:solidFill>
                  <a:srgbClr val="FFFFFF"/>
                </a:solidFill>
                <a:latin typeface="Poppins"/>
                <a:ea typeface="Poppins"/>
                <a:cs typeface="Poppins"/>
                <a:sym typeface="Poppins"/>
              </a:rPr>
              <a:t>cross-departmental collaboration</a:t>
            </a:r>
            <a:r>
              <a:rPr lang="en" sz="1500">
                <a:solidFill>
                  <a:srgbClr val="FFFFFF"/>
                </a:solidFill>
                <a:latin typeface="Poppins"/>
                <a:ea typeface="Poppins"/>
                <a:cs typeface="Poppins"/>
                <a:sym typeface="Poppins"/>
              </a:rPr>
              <a:t>, </a:t>
            </a:r>
            <a:r>
              <a:rPr lang="en" sz="1500" b="1">
                <a:solidFill>
                  <a:srgbClr val="FFFFFF"/>
                </a:solidFill>
                <a:latin typeface="Poppins"/>
                <a:ea typeface="Poppins"/>
                <a:cs typeface="Poppins"/>
                <a:sym typeface="Poppins"/>
              </a:rPr>
              <a:t>product-centricity</a:t>
            </a:r>
            <a:r>
              <a:rPr lang="en" sz="1500">
                <a:solidFill>
                  <a:srgbClr val="FFFFFF"/>
                </a:solidFill>
                <a:latin typeface="Poppins"/>
                <a:ea typeface="Poppins"/>
                <a:cs typeface="Poppins"/>
                <a:sym typeface="Poppins"/>
              </a:rPr>
              <a:t>, and </a:t>
            </a:r>
            <a:r>
              <a:rPr lang="en" sz="1500" b="1">
                <a:solidFill>
                  <a:srgbClr val="FFFFFF"/>
                </a:solidFill>
                <a:latin typeface="Poppins"/>
                <a:ea typeface="Poppins"/>
                <a:cs typeface="Poppins"/>
                <a:sym typeface="Poppins"/>
              </a:rPr>
              <a:t>flow of knowledge across teams</a:t>
            </a:r>
            <a:r>
              <a:rPr lang="en" sz="1500">
                <a:solidFill>
                  <a:srgbClr val="FFFFFF"/>
                </a:solidFill>
                <a:latin typeface="Poppins"/>
                <a:ea typeface="Poppins"/>
                <a:cs typeface="Poppins"/>
                <a:sym typeface="Poppins"/>
              </a:rPr>
              <a:t>”</a:t>
            </a:r>
            <a:endParaRPr sz="1500">
              <a:solidFill>
                <a:srgbClr val="FFFFFF"/>
              </a:solidFill>
              <a:latin typeface="Poppins"/>
              <a:ea typeface="Poppins"/>
              <a:cs typeface="Poppins"/>
              <a:sym typeface="Poppins"/>
            </a:endParaRPr>
          </a:p>
          <a:p>
            <a:pPr marL="177800" lvl="0" indent="0" algn="l" rtl="0">
              <a:spcBef>
                <a:spcPts val="300"/>
              </a:spcBef>
              <a:spcAft>
                <a:spcPts val="0"/>
              </a:spcAft>
              <a:buNone/>
            </a:pPr>
            <a:endParaRPr sz="1500">
              <a:solidFill>
                <a:srgbClr val="FFFFFF"/>
              </a:solidFill>
              <a:latin typeface="Poppins"/>
              <a:ea typeface="Poppins"/>
              <a:cs typeface="Poppins"/>
              <a:sym typeface="Poppins"/>
            </a:endParaRPr>
          </a:p>
          <a:p>
            <a:pPr marL="177800" lvl="0" indent="-184150" algn="l" rtl="0">
              <a:spcBef>
                <a:spcPts val="300"/>
              </a:spcBef>
              <a:spcAft>
                <a:spcPts val="0"/>
              </a:spcAft>
              <a:buClr>
                <a:srgbClr val="FFFFFF"/>
              </a:buClr>
              <a:buSzPts val="1500"/>
              <a:buFont typeface="Play"/>
              <a:buChar char="•"/>
            </a:pPr>
            <a:r>
              <a:rPr lang="en" sz="1500">
                <a:solidFill>
                  <a:srgbClr val="FFFFFF"/>
                </a:solidFill>
                <a:latin typeface="Poppins"/>
                <a:ea typeface="Poppins"/>
                <a:cs typeface="Poppins"/>
                <a:sym typeface="Poppins"/>
              </a:rPr>
              <a:t>Jira Service Management received the </a:t>
            </a:r>
            <a:r>
              <a:rPr lang="en" sz="1500" b="1">
                <a:solidFill>
                  <a:srgbClr val="FFFFFF"/>
                </a:solidFill>
                <a:latin typeface="Poppins"/>
                <a:ea typeface="Poppins"/>
                <a:cs typeface="Poppins"/>
                <a:sym typeface="Poppins"/>
              </a:rPr>
              <a:t>highest score</a:t>
            </a:r>
            <a:r>
              <a:rPr lang="en" sz="1500">
                <a:solidFill>
                  <a:srgbClr val="FFFFFF"/>
                </a:solidFill>
                <a:latin typeface="Poppins"/>
                <a:ea typeface="Poppins"/>
                <a:cs typeface="Poppins"/>
                <a:sym typeface="Poppins"/>
              </a:rPr>
              <a:t> possible in the strategy category</a:t>
            </a:r>
            <a:endParaRPr sz="1500">
              <a:solidFill>
                <a:srgbClr val="FFFFFF"/>
              </a:solidFill>
              <a:latin typeface="Poppins"/>
              <a:ea typeface="Poppins"/>
              <a:cs typeface="Poppins"/>
              <a:sym typeface="Poppins"/>
            </a:endParaRPr>
          </a:p>
          <a:p>
            <a:pPr marL="0" marR="0" lvl="0" indent="0" algn="l" rtl="0">
              <a:lnSpc>
                <a:spcPct val="100000"/>
              </a:lnSpc>
              <a:spcBef>
                <a:spcPts val="300"/>
              </a:spcBef>
              <a:spcAft>
                <a:spcPts val="0"/>
              </a:spcAft>
              <a:buNone/>
            </a:pPr>
            <a:endParaRPr sz="1500">
              <a:solidFill>
                <a:srgbClr val="FFFFFF"/>
              </a:solidFill>
              <a:latin typeface="Poppins"/>
              <a:ea typeface="Poppins"/>
              <a:cs typeface="Poppins"/>
              <a:sym typeface="Poppins"/>
            </a:endParaRPr>
          </a:p>
        </p:txBody>
      </p:sp>
      <p:pic>
        <p:nvPicPr>
          <p:cNvPr id="10279" name="Google Shape;10279;p1341" descr="forrester-wave-enterprise-service-management-q4-2023.png"/>
          <p:cNvPicPr preferRelativeResize="0"/>
          <p:nvPr/>
        </p:nvPicPr>
        <p:blipFill rotWithShape="1">
          <a:blip r:embed="rId3">
            <a:alphaModFix/>
          </a:blip>
          <a:srcRect t="9828"/>
          <a:stretch/>
        </p:blipFill>
        <p:spPr>
          <a:xfrm>
            <a:off x="5689075" y="1044650"/>
            <a:ext cx="3204349" cy="4005700"/>
          </a:xfrm>
          <a:prstGeom prst="rect">
            <a:avLst/>
          </a:prstGeom>
          <a:noFill/>
          <a:ln>
            <a:noFill/>
          </a:ln>
          <a:effectLst>
            <a:outerShdw blurRad="57150" dist="19050" dir="5400000" algn="bl" rotWithShape="0">
              <a:schemeClr val="lt2">
                <a:alpha val="50000"/>
              </a:schemeClr>
            </a:outerShdw>
          </a:effectLst>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0283"/>
        <p:cNvGrpSpPr/>
        <p:nvPr/>
      </p:nvGrpSpPr>
      <p:grpSpPr>
        <a:xfrm>
          <a:off x="0" y="0"/>
          <a:ext cx="0" cy="0"/>
          <a:chOff x="0" y="0"/>
          <a:chExt cx="0" cy="0"/>
        </a:xfrm>
      </p:grpSpPr>
      <p:sp>
        <p:nvSpPr>
          <p:cNvPr id="10284" name="Google Shape;10284;p1342"/>
          <p:cNvSpPr txBox="1">
            <a:spLocks noGrp="1"/>
          </p:cNvSpPr>
          <p:nvPr>
            <p:ph type="title" idx="4294967295"/>
          </p:nvPr>
        </p:nvSpPr>
        <p:spPr>
          <a:xfrm>
            <a:off x="419174" y="182400"/>
            <a:ext cx="8571900" cy="61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SzPts val="990"/>
              <a:buNone/>
            </a:pPr>
            <a:r>
              <a:rPr lang="en" sz="2220">
                <a:solidFill>
                  <a:schemeClr val="lt1"/>
                </a:solidFill>
              </a:rPr>
              <a:t>Atlassian named a Leader in the 2022 Gartner Magic Quadrant </a:t>
            </a:r>
            <a:r>
              <a:rPr lang="en" sz="2220" baseline="30000">
                <a:solidFill>
                  <a:schemeClr val="lt1"/>
                </a:solidFill>
              </a:rPr>
              <a:t>TM</a:t>
            </a:r>
            <a:r>
              <a:rPr lang="en" sz="2220">
                <a:solidFill>
                  <a:schemeClr val="lt1"/>
                </a:solidFill>
              </a:rPr>
              <a:t> for IT Service Management Platforms</a:t>
            </a:r>
            <a:endParaRPr sz="2220">
              <a:solidFill>
                <a:schemeClr val="lt1"/>
              </a:solidFill>
            </a:endParaRPr>
          </a:p>
        </p:txBody>
      </p:sp>
      <p:pic>
        <p:nvPicPr>
          <p:cNvPr id="10285" name="Google Shape;10285;p1342" descr="Image"/>
          <p:cNvPicPr preferRelativeResize="0"/>
          <p:nvPr/>
        </p:nvPicPr>
        <p:blipFill rotWithShape="1">
          <a:blip r:embed="rId3">
            <a:alphaModFix/>
          </a:blip>
          <a:srcRect/>
          <a:stretch/>
        </p:blipFill>
        <p:spPr>
          <a:xfrm>
            <a:off x="5275948" y="1035424"/>
            <a:ext cx="3715124" cy="3848500"/>
          </a:xfrm>
          <a:prstGeom prst="rect">
            <a:avLst/>
          </a:prstGeom>
          <a:noFill/>
          <a:ln>
            <a:noFill/>
          </a:ln>
          <a:effectLst>
            <a:outerShdw blurRad="57150" dist="19050" dir="5400000" algn="bl" rotWithShape="0">
              <a:schemeClr val="lt2">
                <a:alpha val="50000"/>
              </a:schemeClr>
            </a:outerShdw>
          </a:effectLst>
        </p:spPr>
      </p:pic>
      <p:sp>
        <p:nvSpPr>
          <p:cNvPr id="10286" name="Google Shape;10286;p1342"/>
          <p:cNvSpPr txBox="1"/>
          <p:nvPr/>
        </p:nvSpPr>
        <p:spPr>
          <a:xfrm>
            <a:off x="377375" y="1353250"/>
            <a:ext cx="4493400" cy="2963100"/>
          </a:xfrm>
          <a:prstGeom prst="rect">
            <a:avLst/>
          </a:prstGeom>
          <a:noFill/>
          <a:ln>
            <a:noFill/>
          </a:ln>
        </p:spPr>
        <p:txBody>
          <a:bodyPr spcFirstLastPara="1" wrap="square" lIns="19050" tIns="19050" rIns="19050" bIns="19050" anchor="t" anchorCtr="0">
            <a:spAutoFit/>
          </a:bodyPr>
          <a:lstStyle/>
          <a:p>
            <a:pPr marL="285750" marR="0" lvl="0" indent="-219075" algn="l" rtl="0">
              <a:lnSpc>
                <a:spcPct val="100000"/>
              </a:lnSpc>
              <a:spcBef>
                <a:spcPts val="0"/>
              </a:spcBef>
              <a:spcAft>
                <a:spcPts val="0"/>
              </a:spcAft>
              <a:buClr>
                <a:srgbClr val="FFFFFF"/>
              </a:buClr>
              <a:buSzPts val="1500"/>
              <a:buFont typeface="Play"/>
              <a:buChar char="•"/>
            </a:pPr>
            <a:r>
              <a:rPr lang="en" sz="1500" i="0" u="none" strike="noStrike" cap="none">
                <a:solidFill>
                  <a:srgbClr val="FFFFFF"/>
                </a:solidFill>
                <a:latin typeface="Poppins"/>
                <a:ea typeface="Poppins"/>
                <a:cs typeface="Poppins"/>
                <a:sym typeface="Poppins"/>
              </a:rPr>
              <a:t>Atlassian provides “</a:t>
            </a:r>
            <a:r>
              <a:rPr lang="en" sz="1500" b="1" i="0" u="none" strike="noStrike" cap="none">
                <a:solidFill>
                  <a:srgbClr val="FFFFFF"/>
                </a:solidFill>
                <a:latin typeface="Poppins"/>
                <a:ea typeface="Poppins"/>
                <a:cs typeface="Poppins"/>
                <a:sym typeface="Poppins"/>
              </a:rPr>
              <a:t>a single platform that connects development, I&amp;O and business teams</a:t>
            </a:r>
            <a:r>
              <a:rPr lang="en" sz="1500" i="0" u="none" strike="noStrike" cap="none">
                <a:solidFill>
                  <a:srgbClr val="FFFFFF"/>
                </a:solidFill>
                <a:latin typeface="Poppins"/>
                <a:ea typeface="Poppins"/>
                <a:cs typeface="Poppins"/>
                <a:sym typeface="Poppins"/>
              </a:rPr>
              <a:t>.”</a:t>
            </a:r>
            <a:endParaRPr sz="500">
              <a:latin typeface="Poppins"/>
              <a:ea typeface="Poppins"/>
              <a:cs typeface="Poppins"/>
              <a:sym typeface="Poppins"/>
            </a:endParaRPr>
          </a:p>
          <a:p>
            <a:pPr marL="285750" marR="0" lvl="0" indent="-123825" algn="l" rtl="0">
              <a:lnSpc>
                <a:spcPct val="100000"/>
              </a:lnSpc>
              <a:spcBef>
                <a:spcPts val="300"/>
              </a:spcBef>
              <a:spcAft>
                <a:spcPts val="0"/>
              </a:spcAft>
              <a:buClr>
                <a:srgbClr val="FFFFFF"/>
              </a:buClr>
              <a:buSzPts val="1500"/>
              <a:buFont typeface="Play"/>
              <a:buNone/>
            </a:pPr>
            <a:endParaRPr sz="1500" i="0" u="none" strike="noStrike" cap="none">
              <a:solidFill>
                <a:srgbClr val="FFFFFF"/>
              </a:solidFill>
              <a:latin typeface="Poppins"/>
              <a:ea typeface="Poppins"/>
              <a:cs typeface="Poppins"/>
              <a:sym typeface="Poppins"/>
            </a:endParaRPr>
          </a:p>
          <a:p>
            <a:pPr marL="285750" marR="0" lvl="0" indent="-219075" algn="l" rtl="0">
              <a:lnSpc>
                <a:spcPct val="100000"/>
              </a:lnSpc>
              <a:spcBef>
                <a:spcPts val="300"/>
              </a:spcBef>
              <a:spcAft>
                <a:spcPts val="0"/>
              </a:spcAft>
              <a:buClr>
                <a:srgbClr val="FFFFFF"/>
              </a:buClr>
              <a:buSzPts val="1500"/>
              <a:buFont typeface="Play"/>
              <a:buChar char="•"/>
            </a:pPr>
            <a:r>
              <a:rPr lang="en" sz="1500" i="0" u="none" strike="noStrike" cap="none">
                <a:solidFill>
                  <a:srgbClr val="FFFFFF"/>
                </a:solidFill>
                <a:latin typeface="Poppins"/>
                <a:ea typeface="Poppins"/>
                <a:cs typeface="Poppins"/>
                <a:sym typeface="Poppins"/>
              </a:rPr>
              <a:t>Jira Service Management recognized as the </a:t>
            </a:r>
            <a:r>
              <a:rPr lang="en" sz="1500" b="1" i="0" u="none" strike="noStrike" cap="none">
                <a:solidFill>
                  <a:srgbClr val="FFFFFF"/>
                </a:solidFill>
                <a:latin typeface="Poppins"/>
                <a:ea typeface="Poppins"/>
                <a:cs typeface="Poppins"/>
                <a:sym typeface="Poppins"/>
              </a:rPr>
              <a:t>fastest growing product</a:t>
            </a:r>
            <a:r>
              <a:rPr lang="en" sz="1500" i="0" u="none" strike="noStrike" cap="none">
                <a:solidFill>
                  <a:srgbClr val="FFFFFF"/>
                </a:solidFill>
                <a:latin typeface="Poppins"/>
                <a:ea typeface="Poppins"/>
                <a:cs typeface="Poppins"/>
                <a:sym typeface="Poppins"/>
              </a:rPr>
              <a:t> by new customer count in 2022 (two years in a row).</a:t>
            </a:r>
            <a:endParaRPr sz="500">
              <a:latin typeface="Poppins"/>
              <a:ea typeface="Poppins"/>
              <a:cs typeface="Poppins"/>
              <a:sym typeface="Poppins"/>
            </a:endParaRPr>
          </a:p>
          <a:p>
            <a:pPr marL="285750" marR="0" lvl="0" indent="-123825" algn="l" rtl="0">
              <a:lnSpc>
                <a:spcPct val="100000"/>
              </a:lnSpc>
              <a:spcBef>
                <a:spcPts val="300"/>
              </a:spcBef>
              <a:spcAft>
                <a:spcPts val="0"/>
              </a:spcAft>
              <a:buClr>
                <a:srgbClr val="FFFFFF"/>
              </a:buClr>
              <a:buSzPts val="1500"/>
              <a:buFont typeface="Play"/>
              <a:buNone/>
            </a:pPr>
            <a:endParaRPr sz="1500" i="0" u="none" strike="noStrike" cap="none">
              <a:solidFill>
                <a:srgbClr val="FFFFFF"/>
              </a:solidFill>
              <a:latin typeface="Poppins"/>
              <a:ea typeface="Poppins"/>
              <a:cs typeface="Poppins"/>
              <a:sym typeface="Poppins"/>
            </a:endParaRPr>
          </a:p>
          <a:p>
            <a:pPr marL="285750" marR="0" lvl="0" indent="-219075" algn="l" rtl="0">
              <a:lnSpc>
                <a:spcPct val="100000"/>
              </a:lnSpc>
              <a:spcBef>
                <a:spcPts val="300"/>
              </a:spcBef>
              <a:spcAft>
                <a:spcPts val="0"/>
              </a:spcAft>
              <a:buClr>
                <a:srgbClr val="FFFFFF"/>
              </a:buClr>
              <a:buSzPts val="1500"/>
              <a:buFont typeface="Play"/>
              <a:buChar char="•"/>
            </a:pPr>
            <a:r>
              <a:rPr lang="en" sz="1500" b="1" i="0" u="none" strike="noStrike" cap="none">
                <a:solidFill>
                  <a:srgbClr val="FFFFFF"/>
                </a:solidFill>
                <a:latin typeface="Poppins"/>
                <a:ea typeface="Poppins"/>
                <a:cs typeface="Poppins"/>
                <a:sym typeface="Poppins"/>
              </a:rPr>
              <a:t>Rapidly enhanced ITSM capabilities</a:t>
            </a:r>
            <a:r>
              <a:rPr lang="en" sz="1500" i="0" u="none" strike="noStrike" cap="none">
                <a:solidFill>
                  <a:srgbClr val="FFFFFF"/>
                </a:solidFill>
                <a:latin typeface="Poppins"/>
                <a:ea typeface="Poppins"/>
                <a:cs typeface="Poppins"/>
                <a:sym typeface="Poppins"/>
              </a:rPr>
              <a:t>, adding form design, configuration management, chat, and virtual agents.</a:t>
            </a:r>
            <a:endParaRPr sz="500">
              <a:latin typeface="Poppins"/>
              <a:ea typeface="Poppins"/>
              <a:cs typeface="Poppins"/>
              <a:sym typeface="Poppins"/>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10290"/>
        <p:cNvGrpSpPr/>
        <p:nvPr/>
      </p:nvGrpSpPr>
      <p:grpSpPr>
        <a:xfrm>
          <a:off x="0" y="0"/>
          <a:ext cx="0" cy="0"/>
          <a:chOff x="0" y="0"/>
          <a:chExt cx="0" cy="0"/>
        </a:xfrm>
      </p:grpSpPr>
      <p:sp>
        <p:nvSpPr>
          <p:cNvPr id="10291" name="Google Shape;10291;p1343"/>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292" name="Google Shape;10292;p1343"/>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293" name="Google Shape;10293;p1343"/>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Service Management for Software Developers</a:t>
            </a:r>
            <a:endParaRPr/>
          </a:p>
          <a:p>
            <a:pPr marL="0" lvl="0" indent="0" algn="ctr" rtl="0">
              <a:spcBef>
                <a:spcPts val="0"/>
              </a:spcBef>
              <a:spcAft>
                <a:spcPts val="0"/>
              </a:spcAft>
              <a:buNone/>
            </a:pPr>
            <a:r>
              <a:rPr lang="en" sz="2400"/>
              <a:t>(Dev+IT Ops  &amp; DevOps)</a:t>
            </a:r>
            <a:endParaRPr sz="2400"/>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10297"/>
        <p:cNvGrpSpPr/>
        <p:nvPr/>
      </p:nvGrpSpPr>
      <p:grpSpPr>
        <a:xfrm>
          <a:off x="0" y="0"/>
          <a:ext cx="0" cy="0"/>
          <a:chOff x="0" y="0"/>
          <a:chExt cx="0" cy="0"/>
        </a:xfrm>
      </p:grpSpPr>
      <p:pic>
        <p:nvPicPr>
          <p:cNvPr id="10298" name="Google Shape;10298;p1344"/>
          <p:cNvPicPr preferRelativeResize="0"/>
          <p:nvPr/>
        </p:nvPicPr>
        <p:blipFill>
          <a:blip r:embed="rId3">
            <a:alphaModFix/>
          </a:blip>
          <a:stretch>
            <a:fillRect/>
          </a:stretch>
        </p:blipFill>
        <p:spPr>
          <a:xfrm>
            <a:off x="152400" y="910700"/>
            <a:ext cx="8839204" cy="2261593"/>
          </a:xfrm>
          <a:prstGeom prst="rect">
            <a:avLst/>
          </a:prstGeom>
          <a:noFill/>
          <a:ln>
            <a:noFill/>
          </a:ln>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10302"/>
        <p:cNvGrpSpPr/>
        <p:nvPr/>
      </p:nvGrpSpPr>
      <p:grpSpPr>
        <a:xfrm>
          <a:off x="0" y="0"/>
          <a:ext cx="0" cy="0"/>
          <a:chOff x="0" y="0"/>
          <a:chExt cx="0" cy="0"/>
        </a:xfrm>
      </p:grpSpPr>
      <p:sp>
        <p:nvSpPr>
          <p:cNvPr id="10303" name="Google Shape;10303;p1345"/>
          <p:cNvSpPr txBox="1">
            <a:spLocks noGrp="1"/>
          </p:cNvSpPr>
          <p:nvPr>
            <p:ph type="title"/>
          </p:nvPr>
        </p:nvSpPr>
        <p:spPr>
          <a:xfrm>
            <a:off x="892825" y="1714479"/>
            <a:ext cx="7405800" cy="223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SzPts val="990"/>
              <a:buNone/>
            </a:pPr>
            <a:r>
              <a:rPr lang="en" sz="2580"/>
              <a:t>80% of ITSM teams that have not adopted an agile approach will find their ITSM practices are ignored or bypassed as a result of more agile ways of working being adopted elsewhere in the organization</a:t>
            </a:r>
            <a:endParaRPr sz="2580"/>
          </a:p>
        </p:txBody>
      </p:sp>
      <p:sp>
        <p:nvSpPr>
          <p:cNvPr id="10304" name="Google Shape;10304;p1345"/>
          <p:cNvSpPr txBox="1"/>
          <p:nvPr/>
        </p:nvSpPr>
        <p:spPr>
          <a:xfrm>
            <a:off x="892825" y="4066800"/>
            <a:ext cx="30000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a:solidFill>
                  <a:schemeClr val="dk1"/>
                </a:solidFill>
                <a:latin typeface="Poppins"/>
                <a:ea typeface="Poppins"/>
                <a:cs typeface="Poppins"/>
                <a:sym typeface="Poppins"/>
              </a:rPr>
              <a:t>Gartner</a:t>
            </a:r>
            <a:endParaRPr>
              <a:solidFill>
                <a:schemeClr val="dk1"/>
              </a:solidFill>
              <a:latin typeface="Poppins"/>
              <a:ea typeface="Poppins"/>
              <a:cs typeface="Poppins"/>
              <a:sym typeface="Poppin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291"/>
        <p:cNvGrpSpPr/>
        <p:nvPr/>
      </p:nvGrpSpPr>
      <p:grpSpPr>
        <a:xfrm>
          <a:off x="0" y="0"/>
          <a:ext cx="0" cy="0"/>
          <a:chOff x="0" y="0"/>
          <a:chExt cx="0" cy="0"/>
        </a:xfrm>
      </p:grpSpPr>
      <p:pic>
        <p:nvPicPr>
          <p:cNvPr id="8292" name="Google Shape;8292;p1236"/>
          <p:cNvPicPr preferRelativeResize="0"/>
          <p:nvPr/>
        </p:nvPicPr>
        <p:blipFill>
          <a:blip r:embed="rId3">
            <a:alphaModFix/>
          </a:blip>
          <a:stretch>
            <a:fillRect/>
          </a:stretch>
        </p:blipFill>
        <p:spPr>
          <a:xfrm>
            <a:off x="1063450" y="1386675"/>
            <a:ext cx="2520449" cy="403700"/>
          </a:xfrm>
          <a:prstGeom prst="rect">
            <a:avLst/>
          </a:prstGeom>
          <a:noFill/>
          <a:ln>
            <a:noFill/>
          </a:ln>
        </p:spPr>
      </p:pic>
      <p:pic>
        <p:nvPicPr>
          <p:cNvPr id="8293" name="Google Shape;8293;p1236"/>
          <p:cNvPicPr preferRelativeResize="0"/>
          <p:nvPr/>
        </p:nvPicPr>
        <p:blipFill>
          <a:blip r:embed="rId4">
            <a:alphaModFix/>
          </a:blip>
          <a:stretch>
            <a:fillRect/>
          </a:stretch>
        </p:blipFill>
        <p:spPr>
          <a:xfrm>
            <a:off x="4832425" y="1386675"/>
            <a:ext cx="1556100" cy="370100"/>
          </a:xfrm>
          <a:prstGeom prst="rect">
            <a:avLst/>
          </a:prstGeom>
          <a:noFill/>
          <a:ln>
            <a:noFill/>
          </a:ln>
        </p:spPr>
      </p:pic>
      <p:sp>
        <p:nvSpPr>
          <p:cNvPr id="8294" name="Google Shape;8294;p1236"/>
          <p:cNvSpPr/>
          <p:nvPr/>
        </p:nvSpPr>
        <p:spPr>
          <a:xfrm>
            <a:off x="1401750" y="1997950"/>
            <a:ext cx="1024800" cy="301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Poppins"/>
                <a:ea typeface="Poppins"/>
                <a:cs typeface="Poppins"/>
                <a:sym typeface="Poppins"/>
              </a:rPr>
              <a:t>LEADER</a:t>
            </a:r>
            <a:endParaRPr b="1">
              <a:solidFill>
                <a:schemeClr val="lt1"/>
              </a:solidFill>
              <a:latin typeface="Poppins"/>
              <a:ea typeface="Poppins"/>
              <a:cs typeface="Poppins"/>
              <a:sym typeface="Poppins"/>
            </a:endParaRPr>
          </a:p>
        </p:txBody>
      </p:sp>
      <p:sp>
        <p:nvSpPr>
          <p:cNvPr id="8295" name="Google Shape;8295;p1236"/>
          <p:cNvSpPr/>
          <p:nvPr/>
        </p:nvSpPr>
        <p:spPr>
          <a:xfrm>
            <a:off x="4869475" y="1981150"/>
            <a:ext cx="1024800" cy="301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Poppins"/>
                <a:ea typeface="Poppins"/>
                <a:cs typeface="Poppins"/>
                <a:sym typeface="Poppins"/>
              </a:rPr>
              <a:t>LEADER</a:t>
            </a:r>
            <a:endParaRPr b="1">
              <a:solidFill>
                <a:schemeClr val="lt1"/>
              </a:solidFill>
              <a:latin typeface="Poppins"/>
              <a:ea typeface="Poppins"/>
              <a:cs typeface="Poppins"/>
              <a:sym typeface="Poppins"/>
            </a:endParaRPr>
          </a:p>
        </p:txBody>
      </p:sp>
      <p:sp>
        <p:nvSpPr>
          <p:cNvPr id="8296" name="Google Shape;8296;p1236"/>
          <p:cNvSpPr txBox="1"/>
          <p:nvPr/>
        </p:nvSpPr>
        <p:spPr>
          <a:xfrm>
            <a:off x="1312975" y="2435750"/>
            <a:ext cx="2867100" cy="1015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a:solidFill>
                  <a:schemeClr val="dk2"/>
                </a:solidFill>
                <a:latin typeface="Poppins"/>
                <a:ea typeface="Poppins"/>
                <a:cs typeface="Poppins"/>
                <a:sym typeface="Poppins"/>
              </a:rPr>
              <a:t>2023 Wave</a:t>
            </a:r>
            <a:r>
              <a:rPr lang="en" sz="1800" baseline="30000">
                <a:solidFill>
                  <a:schemeClr val="dk2"/>
                </a:solidFill>
                <a:latin typeface="Poppins"/>
                <a:ea typeface="Poppins"/>
                <a:cs typeface="Poppins"/>
                <a:sym typeface="Poppins"/>
              </a:rPr>
              <a:t>TM</a:t>
            </a:r>
            <a:r>
              <a:rPr lang="en" sz="1800">
                <a:solidFill>
                  <a:schemeClr val="dk2"/>
                </a:solidFill>
                <a:latin typeface="Poppins"/>
                <a:ea typeface="Poppins"/>
                <a:cs typeface="Poppins"/>
                <a:sym typeface="Poppins"/>
              </a:rPr>
              <a:t> for EnterpriseService Management</a:t>
            </a:r>
            <a:endParaRPr sz="1800">
              <a:solidFill>
                <a:schemeClr val="dk2"/>
              </a:solidFill>
              <a:latin typeface="Poppins"/>
              <a:ea typeface="Poppins"/>
              <a:cs typeface="Poppins"/>
              <a:sym typeface="Poppins"/>
            </a:endParaRPr>
          </a:p>
        </p:txBody>
      </p:sp>
      <p:sp>
        <p:nvSpPr>
          <p:cNvPr id="8297" name="Google Shape;8297;p1236"/>
          <p:cNvSpPr txBox="1"/>
          <p:nvPr/>
        </p:nvSpPr>
        <p:spPr>
          <a:xfrm>
            <a:off x="4748675" y="2435750"/>
            <a:ext cx="3858600" cy="738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a:solidFill>
                  <a:schemeClr val="dk2"/>
                </a:solidFill>
                <a:latin typeface="Poppins"/>
                <a:ea typeface="Poppins"/>
                <a:cs typeface="Poppins"/>
                <a:sym typeface="Poppins"/>
              </a:rPr>
              <a:t>2022 Magic Quadrant </a:t>
            </a:r>
            <a:r>
              <a:rPr lang="en" sz="1800" baseline="30000">
                <a:solidFill>
                  <a:schemeClr val="dk2"/>
                </a:solidFill>
                <a:latin typeface="Poppins"/>
                <a:ea typeface="Poppins"/>
                <a:cs typeface="Poppins"/>
                <a:sym typeface="Poppins"/>
              </a:rPr>
              <a:t>TM</a:t>
            </a:r>
            <a:endParaRPr sz="1800" baseline="30000">
              <a:solidFill>
                <a:schemeClr val="dk2"/>
              </a:solidFill>
              <a:latin typeface="Poppins"/>
              <a:ea typeface="Poppins"/>
              <a:cs typeface="Poppins"/>
              <a:sym typeface="Poppins"/>
            </a:endParaRPr>
          </a:p>
          <a:p>
            <a:pPr marL="0" lvl="0" indent="0" algn="l" rtl="0">
              <a:spcBef>
                <a:spcPts val="0"/>
              </a:spcBef>
              <a:spcAft>
                <a:spcPts val="0"/>
              </a:spcAft>
              <a:buNone/>
            </a:pPr>
            <a:r>
              <a:rPr lang="en" sz="1800">
                <a:solidFill>
                  <a:schemeClr val="dk2"/>
                </a:solidFill>
                <a:latin typeface="Poppins"/>
                <a:ea typeface="Poppins"/>
                <a:cs typeface="Poppins"/>
                <a:sym typeface="Poppins"/>
              </a:rPr>
              <a:t>for ITSM Platforms</a:t>
            </a:r>
            <a:endParaRPr sz="1800">
              <a:solidFill>
                <a:schemeClr val="dk2"/>
              </a:solidFill>
              <a:latin typeface="Poppins"/>
              <a:ea typeface="Poppins"/>
              <a:cs typeface="Poppins"/>
              <a:sym typeface="Poppins"/>
            </a:endParaRPr>
          </a:p>
        </p:txBody>
      </p:sp>
      <p:sp>
        <p:nvSpPr>
          <p:cNvPr id="8298" name="Google Shape;8298;p1236"/>
          <p:cNvSpPr txBox="1"/>
          <p:nvPr/>
        </p:nvSpPr>
        <p:spPr>
          <a:xfrm>
            <a:off x="4748675" y="3294125"/>
            <a:ext cx="3858600" cy="738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a:solidFill>
                  <a:schemeClr val="dk2"/>
                </a:solidFill>
                <a:latin typeface="Poppins"/>
                <a:ea typeface="Poppins"/>
                <a:cs typeface="Poppins"/>
                <a:sym typeface="Poppins"/>
              </a:rPr>
              <a:t>2023 Magic Quadrant </a:t>
            </a:r>
            <a:r>
              <a:rPr lang="en" sz="1800" baseline="30000">
                <a:solidFill>
                  <a:schemeClr val="dk2"/>
                </a:solidFill>
                <a:latin typeface="Poppins"/>
                <a:ea typeface="Poppins"/>
                <a:cs typeface="Poppins"/>
                <a:sym typeface="Poppins"/>
              </a:rPr>
              <a:t>TM</a:t>
            </a:r>
            <a:endParaRPr sz="1800" baseline="30000">
              <a:solidFill>
                <a:schemeClr val="dk2"/>
              </a:solidFill>
              <a:latin typeface="Poppins"/>
              <a:ea typeface="Poppins"/>
              <a:cs typeface="Poppins"/>
              <a:sym typeface="Poppins"/>
            </a:endParaRPr>
          </a:p>
          <a:p>
            <a:pPr marL="0" lvl="0" indent="0" algn="l" rtl="0">
              <a:spcBef>
                <a:spcPts val="0"/>
              </a:spcBef>
              <a:spcAft>
                <a:spcPts val="0"/>
              </a:spcAft>
              <a:buNone/>
            </a:pPr>
            <a:r>
              <a:rPr lang="en" sz="1800">
                <a:solidFill>
                  <a:schemeClr val="dk2"/>
                </a:solidFill>
                <a:latin typeface="Poppins"/>
                <a:ea typeface="Poppins"/>
                <a:cs typeface="Poppins"/>
                <a:sym typeface="Poppins"/>
              </a:rPr>
              <a:t>for DevOps Platforms</a:t>
            </a:r>
            <a:endParaRPr sz="1800">
              <a:solidFill>
                <a:schemeClr val="dk2"/>
              </a:solidFill>
              <a:latin typeface="Poppins"/>
              <a:ea typeface="Poppins"/>
              <a:cs typeface="Poppins"/>
              <a:sym typeface="Poppins"/>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10308"/>
        <p:cNvGrpSpPr/>
        <p:nvPr/>
      </p:nvGrpSpPr>
      <p:grpSpPr>
        <a:xfrm>
          <a:off x="0" y="0"/>
          <a:ext cx="0" cy="0"/>
          <a:chOff x="0" y="0"/>
          <a:chExt cx="0" cy="0"/>
        </a:xfrm>
      </p:grpSpPr>
      <p:sp>
        <p:nvSpPr>
          <p:cNvPr id="10309" name="Google Shape;10309;p1346"/>
          <p:cNvSpPr txBox="1"/>
          <p:nvPr/>
        </p:nvSpPr>
        <p:spPr>
          <a:xfrm>
            <a:off x="1633125" y="602175"/>
            <a:ext cx="5355000" cy="978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440"/>
              <a:buNone/>
            </a:pPr>
            <a:r>
              <a:rPr lang="en" sz="2660">
                <a:solidFill>
                  <a:srgbClr val="101214"/>
                </a:solidFill>
                <a:latin typeface="Poppins ExtraBold"/>
                <a:ea typeface="Poppins ExtraBold"/>
                <a:cs typeface="Poppins ExtraBold"/>
                <a:sym typeface="Poppins ExtraBold"/>
              </a:rPr>
              <a:t>Connecting Dev + IT Ops with Jira Service Management </a:t>
            </a:r>
            <a:endParaRPr sz="2660">
              <a:solidFill>
                <a:srgbClr val="101214"/>
              </a:solidFill>
              <a:latin typeface="Poppins ExtraBold"/>
              <a:ea typeface="Poppins ExtraBold"/>
              <a:cs typeface="Poppins ExtraBold"/>
              <a:sym typeface="Poppins ExtraBold"/>
            </a:endParaRPr>
          </a:p>
        </p:txBody>
      </p:sp>
      <p:sp>
        <p:nvSpPr>
          <p:cNvPr id="10310" name="Google Shape;10310;p1346"/>
          <p:cNvSpPr txBox="1"/>
          <p:nvPr/>
        </p:nvSpPr>
        <p:spPr>
          <a:xfrm>
            <a:off x="553119" y="2740100"/>
            <a:ext cx="2362200" cy="37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200"/>
              </a:spcAft>
              <a:buNone/>
            </a:pPr>
            <a:r>
              <a:rPr lang="en" b="1">
                <a:solidFill>
                  <a:schemeClr val="accent1"/>
                </a:solidFill>
                <a:latin typeface="Poppins"/>
                <a:ea typeface="Poppins"/>
                <a:cs typeface="Poppins"/>
                <a:sym typeface="Poppins"/>
              </a:rPr>
              <a:t>A single platform</a:t>
            </a:r>
            <a:endParaRPr>
              <a:solidFill>
                <a:srgbClr val="292A2E"/>
              </a:solidFill>
              <a:latin typeface="Poppins Light"/>
              <a:ea typeface="Poppins Light"/>
              <a:cs typeface="Poppins Light"/>
              <a:sym typeface="Poppins Light"/>
            </a:endParaRPr>
          </a:p>
        </p:txBody>
      </p:sp>
      <p:sp>
        <p:nvSpPr>
          <p:cNvPr id="10311" name="Google Shape;10311;p1346"/>
          <p:cNvSpPr txBox="1"/>
          <p:nvPr/>
        </p:nvSpPr>
        <p:spPr>
          <a:xfrm>
            <a:off x="3169650" y="2740100"/>
            <a:ext cx="2595300" cy="611100"/>
          </a:xfrm>
          <a:prstGeom prst="rect">
            <a:avLst/>
          </a:prstGeom>
          <a:noFill/>
          <a:ln>
            <a:noFill/>
          </a:ln>
        </p:spPr>
        <p:txBody>
          <a:bodyPr spcFirstLastPara="1" wrap="square" lIns="91425" tIns="91425" rIns="91425" bIns="91425" anchor="t" anchorCtr="0">
            <a:normAutofit lnSpcReduction="20000"/>
          </a:bodyPr>
          <a:lstStyle/>
          <a:p>
            <a:pPr marL="0" lvl="0" indent="0" algn="ctr" rtl="0">
              <a:lnSpc>
                <a:spcPct val="115000"/>
              </a:lnSpc>
              <a:spcBef>
                <a:spcPts val="0"/>
              </a:spcBef>
              <a:spcAft>
                <a:spcPts val="1200"/>
              </a:spcAft>
              <a:buNone/>
            </a:pPr>
            <a:r>
              <a:rPr lang="en" b="1">
                <a:solidFill>
                  <a:schemeClr val="accent1"/>
                </a:solidFill>
                <a:latin typeface="Poppins"/>
                <a:ea typeface="Poppins"/>
                <a:cs typeface="Poppins"/>
                <a:sym typeface="Poppins"/>
              </a:rPr>
              <a:t>Advanced incident swarming</a:t>
            </a:r>
            <a:endParaRPr>
              <a:solidFill>
                <a:srgbClr val="292A2E"/>
              </a:solidFill>
              <a:latin typeface="Poppins Light"/>
              <a:ea typeface="Poppins Light"/>
              <a:cs typeface="Poppins Light"/>
              <a:sym typeface="Poppins Light"/>
            </a:endParaRPr>
          </a:p>
        </p:txBody>
      </p:sp>
      <p:sp>
        <p:nvSpPr>
          <p:cNvPr id="10312" name="Google Shape;10312;p1346"/>
          <p:cNvSpPr txBox="1"/>
          <p:nvPr/>
        </p:nvSpPr>
        <p:spPr>
          <a:xfrm>
            <a:off x="5924725" y="2740100"/>
            <a:ext cx="2721900" cy="611100"/>
          </a:xfrm>
          <a:prstGeom prst="rect">
            <a:avLst/>
          </a:prstGeom>
          <a:noFill/>
          <a:ln>
            <a:noFill/>
          </a:ln>
        </p:spPr>
        <p:txBody>
          <a:bodyPr spcFirstLastPara="1" wrap="square" lIns="91425" tIns="91425" rIns="91425" bIns="91425" anchor="t" anchorCtr="0">
            <a:normAutofit lnSpcReduction="20000"/>
          </a:bodyPr>
          <a:lstStyle/>
          <a:p>
            <a:pPr marL="0" lvl="0" indent="0" algn="ctr" rtl="0">
              <a:lnSpc>
                <a:spcPct val="115000"/>
              </a:lnSpc>
              <a:spcBef>
                <a:spcPts val="0"/>
              </a:spcBef>
              <a:spcAft>
                <a:spcPts val="1200"/>
              </a:spcAft>
              <a:buNone/>
            </a:pPr>
            <a:r>
              <a:rPr lang="en" b="1">
                <a:solidFill>
                  <a:schemeClr val="accent1"/>
                </a:solidFill>
                <a:latin typeface="Poppins"/>
                <a:ea typeface="Poppins"/>
                <a:cs typeface="Poppins"/>
                <a:sym typeface="Poppins"/>
              </a:rPr>
              <a:t>Automated change enablement</a:t>
            </a:r>
            <a:endParaRPr sz="1000">
              <a:solidFill>
                <a:srgbClr val="292A2E"/>
              </a:solidFill>
              <a:latin typeface="Poppins Light"/>
              <a:ea typeface="Poppins Light"/>
              <a:cs typeface="Poppins Light"/>
              <a:sym typeface="Poppins Light"/>
            </a:endParaRPr>
          </a:p>
        </p:txBody>
      </p:sp>
      <p:pic>
        <p:nvPicPr>
          <p:cNvPr id="10313" name="Google Shape;10313;p1346"/>
          <p:cNvPicPr preferRelativeResize="0"/>
          <p:nvPr/>
        </p:nvPicPr>
        <p:blipFill>
          <a:blip r:embed="rId3">
            <a:alphaModFix/>
          </a:blip>
          <a:stretch>
            <a:fillRect/>
          </a:stretch>
        </p:blipFill>
        <p:spPr>
          <a:xfrm>
            <a:off x="1454744" y="2149725"/>
            <a:ext cx="558950" cy="558950"/>
          </a:xfrm>
          <a:prstGeom prst="rect">
            <a:avLst/>
          </a:prstGeom>
          <a:noFill/>
          <a:ln>
            <a:noFill/>
          </a:ln>
        </p:spPr>
      </p:pic>
      <p:pic>
        <p:nvPicPr>
          <p:cNvPr id="10314" name="Google Shape;10314;p1346"/>
          <p:cNvPicPr preferRelativeResize="0"/>
          <p:nvPr/>
        </p:nvPicPr>
        <p:blipFill>
          <a:blip r:embed="rId4">
            <a:alphaModFix/>
          </a:blip>
          <a:stretch>
            <a:fillRect/>
          </a:stretch>
        </p:blipFill>
        <p:spPr>
          <a:xfrm>
            <a:off x="4113075" y="2039100"/>
            <a:ext cx="708450" cy="708450"/>
          </a:xfrm>
          <a:prstGeom prst="rect">
            <a:avLst/>
          </a:prstGeom>
          <a:noFill/>
          <a:ln>
            <a:noFill/>
          </a:ln>
        </p:spPr>
      </p:pic>
      <p:pic>
        <p:nvPicPr>
          <p:cNvPr id="10315" name="Google Shape;10315;p1346"/>
          <p:cNvPicPr preferRelativeResize="0"/>
          <p:nvPr/>
        </p:nvPicPr>
        <p:blipFill>
          <a:blip r:embed="rId5">
            <a:alphaModFix/>
          </a:blip>
          <a:stretch>
            <a:fillRect/>
          </a:stretch>
        </p:blipFill>
        <p:spPr>
          <a:xfrm>
            <a:off x="6868113" y="2082800"/>
            <a:ext cx="835125" cy="835125"/>
          </a:xfrm>
          <a:prstGeom prst="rect">
            <a:avLst/>
          </a:prstGeom>
          <a:noFill/>
          <a:ln>
            <a:noFill/>
          </a:ln>
        </p:spPr>
      </p:pic>
      <p:sp>
        <p:nvSpPr>
          <p:cNvPr id="10316" name="Google Shape;10316;p1346"/>
          <p:cNvSpPr txBox="1"/>
          <p:nvPr/>
        </p:nvSpPr>
        <p:spPr>
          <a:xfrm>
            <a:off x="414969" y="3323863"/>
            <a:ext cx="2638500" cy="9381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100">
                <a:solidFill>
                  <a:schemeClr val="dk2"/>
                </a:solidFill>
                <a:latin typeface="Poppins Light"/>
                <a:ea typeface="Poppins Light"/>
                <a:cs typeface="Poppins Light"/>
                <a:sym typeface="Poppins Light"/>
              </a:rPr>
              <a:t>Unify development IT Ops work in a single platform to eliminate  information silos, increase collaboration and visibility</a:t>
            </a:r>
            <a:endParaRPr sz="1100">
              <a:solidFill>
                <a:schemeClr val="dk2"/>
              </a:solidFill>
              <a:latin typeface="Poppins Light"/>
              <a:ea typeface="Poppins Light"/>
              <a:cs typeface="Poppins Light"/>
              <a:sym typeface="Poppins Light"/>
            </a:endParaRPr>
          </a:p>
        </p:txBody>
      </p:sp>
      <p:sp>
        <p:nvSpPr>
          <p:cNvPr id="10317" name="Google Shape;10317;p1346"/>
          <p:cNvSpPr txBox="1"/>
          <p:nvPr/>
        </p:nvSpPr>
        <p:spPr>
          <a:xfrm>
            <a:off x="3106350" y="3323863"/>
            <a:ext cx="2721900" cy="938100"/>
          </a:xfrm>
          <a:prstGeom prst="rect">
            <a:avLst/>
          </a:prstGeom>
          <a:noFill/>
          <a:ln>
            <a:noFill/>
          </a:ln>
        </p:spPr>
        <p:txBody>
          <a:bodyPr spcFirstLastPara="1" wrap="square" lIns="91425" tIns="91425" rIns="91425" bIns="91425" anchor="t" anchorCtr="0">
            <a:spAutoFit/>
          </a:bodyPr>
          <a:lstStyle/>
          <a:p>
            <a:pPr marL="0" marR="0" lvl="0" indent="0" algn="ctr" rtl="0">
              <a:lnSpc>
                <a:spcPct val="115000"/>
              </a:lnSpc>
              <a:spcBef>
                <a:spcPts val="0"/>
              </a:spcBef>
              <a:spcAft>
                <a:spcPts val="1200"/>
              </a:spcAft>
              <a:buNone/>
            </a:pPr>
            <a:r>
              <a:rPr lang="en" sz="1100">
                <a:solidFill>
                  <a:schemeClr val="dk2"/>
                </a:solidFill>
                <a:latin typeface="Poppins Light"/>
                <a:ea typeface="Poppins Light"/>
                <a:cs typeface="Poppins Light"/>
                <a:sym typeface="Poppins Light"/>
              </a:rPr>
              <a:t>Dev +  ITOps working together to minimize service downtime by responding quickly to alerts and incidents</a:t>
            </a:r>
            <a:endParaRPr sz="1100">
              <a:solidFill>
                <a:schemeClr val="dk2"/>
              </a:solidFill>
              <a:latin typeface="Poppins Light"/>
              <a:ea typeface="Poppins Light"/>
              <a:cs typeface="Poppins Light"/>
              <a:sym typeface="Poppins Light"/>
            </a:endParaRPr>
          </a:p>
        </p:txBody>
      </p:sp>
      <p:sp>
        <p:nvSpPr>
          <p:cNvPr id="10318" name="Google Shape;10318;p1346"/>
          <p:cNvSpPr txBox="1"/>
          <p:nvPr/>
        </p:nvSpPr>
        <p:spPr>
          <a:xfrm>
            <a:off x="6058675" y="3323863"/>
            <a:ext cx="2454000" cy="938100"/>
          </a:xfrm>
          <a:prstGeom prst="rect">
            <a:avLst/>
          </a:prstGeom>
          <a:noFill/>
          <a:ln>
            <a:noFill/>
          </a:ln>
        </p:spPr>
        <p:txBody>
          <a:bodyPr spcFirstLastPara="1" wrap="square" lIns="91425" tIns="91425" rIns="91425" bIns="91425" anchor="t" anchorCtr="0">
            <a:spAutoFit/>
          </a:bodyPr>
          <a:lstStyle/>
          <a:p>
            <a:pPr marL="0" marR="0" lvl="0" indent="0" algn="ctr" rtl="0">
              <a:lnSpc>
                <a:spcPct val="115000"/>
              </a:lnSpc>
              <a:spcBef>
                <a:spcPts val="0"/>
              </a:spcBef>
              <a:spcAft>
                <a:spcPts val="1200"/>
              </a:spcAft>
              <a:buNone/>
            </a:pPr>
            <a:r>
              <a:rPr lang="en" sz="1100">
                <a:solidFill>
                  <a:schemeClr val="dk2"/>
                </a:solidFill>
                <a:latin typeface="Poppins Light"/>
                <a:ea typeface="Poppins Light"/>
                <a:cs typeface="Poppins Light"/>
                <a:sym typeface="Poppins Light"/>
              </a:rPr>
              <a:t>More speed and transparency while minimizing risk and adopting a people-centric service approach</a:t>
            </a:r>
            <a:endParaRPr sz="1100">
              <a:solidFill>
                <a:schemeClr val="dk2"/>
              </a:solidFill>
              <a:latin typeface="Poppins Light"/>
              <a:ea typeface="Poppins Light"/>
              <a:cs typeface="Poppins Light"/>
              <a:sym typeface="Poppins Light"/>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10322"/>
        <p:cNvGrpSpPr/>
        <p:nvPr/>
      </p:nvGrpSpPr>
      <p:grpSpPr>
        <a:xfrm>
          <a:off x="0" y="0"/>
          <a:ext cx="0" cy="0"/>
          <a:chOff x="0" y="0"/>
          <a:chExt cx="0" cy="0"/>
        </a:xfrm>
      </p:grpSpPr>
      <p:pic>
        <p:nvPicPr>
          <p:cNvPr id="10323" name="Google Shape;10323;p1347"/>
          <p:cNvPicPr preferRelativeResize="0"/>
          <p:nvPr/>
        </p:nvPicPr>
        <p:blipFill>
          <a:blip r:embed="rId3">
            <a:alphaModFix/>
          </a:blip>
          <a:stretch>
            <a:fillRect/>
          </a:stretch>
        </p:blipFill>
        <p:spPr>
          <a:xfrm>
            <a:off x="152400" y="152400"/>
            <a:ext cx="8839196" cy="4661467"/>
          </a:xfrm>
          <a:prstGeom prst="rect">
            <a:avLst/>
          </a:prstGeom>
          <a:noFill/>
          <a:ln>
            <a:noFill/>
          </a:ln>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10327"/>
        <p:cNvGrpSpPr/>
        <p:nvPr/>
      </p:nvGrpSpPr>
      <p:grpSpPr>
        <a:xfrm>
          <a:off x="0" y="0"/>
          <a:ext cx="0" cy="0"/>
          <a:chOff x="0" y="0"/>
          <a:chExt cx="0" cy="0"/>
        </a:xfrm>
      </p:grpSpPr>
      <p:sp>
        <p:nvSpPr>
          <p:cNvPr id="10328" name="Google Shape;10328;p1348"/>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pic>
        <p:nvPicPr>
          <p:cNvPr id="10329" name="Google Shape;10329;p1348" descr="Image"/>
          <p:cNvPicPr preferRelativeResize="0"/>
          <p:nvPr/>
        </p:nvPicPr>
        <p:blipFill rotWithShape="1">
          <a:blip r:embed="rId3">
            <a:alphaModFix/>
          </a:blip>
          <a:srcRect l="21840" t="3651" r="22359"/>
          <a:stretch/>
        </p:blipFill>
        <p:spPr>
          <a:xfrm>
            <a:off x="2381675" y="1075400"/>
            <a:ext cx="4188719" cy="4068101"/>
          </a:xfrm>
          <a:prstGeom prst="rect">
            <a:avLst/>
          </a:prstGeom>
          <a:noFill/>
          <a:ln>
            <a:noFill/>
          </a:ln>
        </p:spPr>
      </p:pic>
      <p:pic>
        <p:nvPicPr>
          <p:cNvPr id="10330" name="Google Shape;10330;p1348"/>
          <p:cNvPicPr preferRelativeResize="0"/>
          <p:nvPr/>
        </p:nvPicPr>
        <p:blipFill>
          <a:blip r:embed="rId4">
            <a:alphaModFix/>
          </a:blip>
          <a:stretch>
            <a:fillRect/>
          </a:stretch>
        </p:blipFill>
        <p:spPr>
          <a:xfrm>
            <a:off x="5537425" y="967700"/>
            <a:ext cx="3650176" cy="3963051"/>
          </a:xfrm>
          <a:prstGeom prst="rect">
            <a:avLst/>
          </a:prstGeom>
          <a:noFill/>
          <a:ln>
            <a:noFill/>
          </a:ln>
          <a:effectLst>
            <a:outerShdw blurRad="57150" dist="19050" dir="5400000" algn="bl" rotWithShape="0">
              <a:srgbClr val="000000">
                <a:alpha val="50000"/>
              </a:srgbClr>
            </a:outerShdw>
          </a:effectLst>
        </p:spPr>
      </p:pic>
      <p:sp>
        <p:nvSpPr>
          <p:cNvPr id="10331" name="Google Shape;10331;p1348"/>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332" name="Google Shape;10332;p1348"/>
          <p:cNvSpPr txBox="1"/>
          <p:nvPr/>
        </p:nvSpPr>
        <p:spPr>
          <a:xfrm>
            <a:off x="773550" y="277800"/>
            <a:ext cx="5627100" cy="1033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Change requests, bug reports, and other requests are automatically routed to the appropriate team</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10336"/>
        <p:cNvGrpSpPr/>
        <p:nvPr/>
      </p:nvGrpSpPr>
      <p:grpSpPr>
        <a:xfrm>
          <a:off x="0" y="0"/>
          <a:ext cx="0" cy="0"/>
          <a:chOff x="0" y="0"/>
          <a:chExt cx="0" cy="0"/>
        </a:xfrm>
      </p:grpSpPr>
      <p:sp>
        <p:nvSpPr>
          <p:cNvPr id="10337" name="Google Shape;10337;p1349"/>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338" name="Google Shape;10338;p1349"/>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339" name="Google Shape;10339;p1349"/>
          <p:cNvSpPr txBox="1"/>
          <p:nvPr/>
        </p:nvSpPr>
        <p:spPr>
          <a:xfrm>
            <a:off x="773550" y="354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Integration with DevSecOps tools</a:t>
            </a:r>
            <a:endParaRPr sz="1600" b="1">
              <a:solidFill>
                <a:schemeClr val="dk1"/>
              </a:solidFill>
              <a:latin typeface="Poppins"/>
              <a:ea typeface="Poppins"/>
              <a:cs typeface="Poppins"/>
              <a:sym typeface="Poppins"/>
            </a:endParaRPr>
          </a:p>
        </p:txBody>
      </p:sp>
      <p:pic>
        <p:nvPicPr>
          <p:cNvPr id="10340" name="Google Shape;10340;p1349"/>
          <p:cNvPicPr preferRelativeResize="0"/>
          <p:nvPr/>
        </p:nvPicPr>
        <p:blipFill>
          <a:blip r:embed="rId3">
            <a:alphaModFix/>
          </a:blip>
          <a:stretch>
            <a:fillRect/>
          </a:stretch>
        </p:blipFill>
        <p:spPr>
          <a:xfrm>
            <a:off x="2114291" y="879275"/>
            <a:ext cx="8147668" cy="5143500"/>
          </a:xfrm>
          <a:prstGeom prst="rect">
            <a:avLst/>
          </a:prstGeom>
          <a:noFill/>
          <a:ln>
            <a:noFill/>
          </a:ln>
        </p:spPr>
      </p:pic>
      <p:pic>
        <p:nvPicPr>
          <p:cNvPr id="10341" name="Google Shape;10341;p1349"/>
          <p:cNvPicPr preferRelativeResize="0"/>
          <p:nvPr/>
        </p:nvPicPr>
        <p:blipFill>
          <a:blip r:embed="rId4">
            <a:alphaModFix/>
          </a:blip>
          <a:stretch>
            <a:fillRect/>
          </a:stretch>
        </p:blipFill>
        <p:spPr>
          <a:xfrm>
            <a:off x="1210625" y="1421875"/>
            <a:ext cx="337600" cy="534525"/>
          </a:xfrm>
          <a:prstGeom prst="rect">
            <a:avLst/>
          </a:prstGeom>
          <a:noFill/>
          <a:ln>
            <a:noFill/>
          </a:ln>
        </p:spPr>
      </p:pic>
      <p:pic>
        <p:nvPicPr>
          <p:cNvPr id="10342" name="Google Shape;10342;p1349"/>
          <p:cNvPicPr preferRelativeResize="0"/>
          <p:nvPr/>
        </p:nvPicPr>
        <p:blipFill>
          <a:blip r:embed="rId5">
            <a:alphaModFix/>
          </a:blip>
          <a:stretch>
            <a:fillRect/>
          </a:stretch>
        </p:blipFill>
        <p:spPr>
          <a:xfrm>
            <a:off x="1210625" y="2502700"/>
            <a:ext cx="337600" cy="337600"/>
          </a:xfrm>
          <a:prstGeom prst="rect">
            <a:avLst/>
          </a:prstGeom>
          <a:noFill/>
          <a:ln>
            <a:noFill/>
          </a:ln>
        </p:spPr>
      </p:pic>
      <p:pic>
        <p:nvPicPr>
          <p:cNvPr id="10343" name="Google Shape;10343;p1349"/>
          <p:cNvPicPr preferRelativeResize="0"/>
          <p:nvPr/>
        </p:nvPicPr>
        <p:blipFill>
          <a:blip r:embed="rId6">
            <a:alphaModFix/>
          </a:blip>
          <a:stretch>
            <a:fillRect/>
          </a:stretch>
        </p:blipFill>
        <p:spPr>
          <a:xfrm>
            <a:off x="1210625" y="2913350"/>
            <a:ext cx="337600" cy="337600"/>
          </a:xfrm>
          <a:prstGeom prst="rect">
            <a:avLst/>
          </a:prstGeom>
          <a:noFill/>
          <a:ln>
            <a:noFill/>
          </a:ln>
        </p:spPr>
      </p:pic>
      <p:pic>
        <p:nvPicPr>
          <p:cNvPr id="10344" name="Google Shape;10344;p1349"/>
          <p:cNvPicPr preferRelativeResize="0"/>
          <p:nvPr/>
        </p:nvPicPr>
        <p:blipFill>
          <a:blip r:embed="rId7">
            <a:alphaModFix/>
          </a:blip>
          <a:stretch>
            <a:fillRect/>
          </a:stretch>
        </p:blipFill>
        <p:spPr>
          <a:xfrm>
            <a:off x="1196613" y="3324000"/>
            <a:ext cx="365615" cy="400200"/>
          </a:xfrm>
          <a:prstGeom prst="rect">
            <a:avLst/>
          </a:prstGeom>
          <a:noFill/>
          <a:ln>
            <a:noFill/>
          </a:ln>
        </p:spPr>
      </p:pic>
      <p:pic>
        <p:nvPicPr>
          <p:cNvPr id="10345" name="Google Shape;10345;p1349"/>
          <p:cNvPicPr preferRelativeResize="0"/>
          <p:nvPr/>
        </p:nvPicPr>
        <p:blipFill>
          <a:blip r:embed="rId8">
            <a:alphaModFix/>
          </a:blip>
          <a:stretch>
            <a:fillRect/>
          </a:stretch>
        </p:blipFill>
        <p:spPr>
          <a:xfrm>
            <a:off x="1171913" y="2029450"/>
            <a:ext cx="415033" cy="400200"/>
          </a:xfrm>
          <a:prstGeom prst="rect">
            <a:avLst/>
          </a:prstGeom>
          <a:noFill/>
          <a:ln>
            <a:noFill/>
          </a:ln>
        </p:spPr>
      </p:pic>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10349"/>
        <p:cNvGrpSpPr/>
        <p:nvPr/>
      </p:nvGrpSpPr>
      <p:grpSpPr>
        <a:xfrm>
          <a:off x="0" y="0"/>
          <a:ext cx="0" cy="0"/>
          <a:chOff x="0" y="0"/>
          <a:chExt cx="0" cy="0"/>
        </a:xfrm>
      </p:grpSpPr>
      <p:sp>
        <p:nvSpPr>
          <p:cNvPr id="10350" name="Google Shape;10350;p1350"/>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351" name="Google Shape;10351;p1350"/>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352" name="Google Shape;10352;p1350"/>
          <p:cNvSpPr txBox="1"/>
          <p:nvPr/>
        </p:nvSpPr>
        <p:spPr>
          <a:xfrm>
            <a:off x="773550" y="3032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Jira Software Security</a:t>
            </a:r>
            <a:endParaRPr sz="1600" b="1">
              <a:solidFill>
                <a:schemeClr val="dk1"/>
              </a:solidFill>
              <a:latin typeface="Poppins"/>
              <a:ea typeface="Poppins"/>
              <a:cs typeface="Poppins"/>
              <a:sym typeface="Poppins"/>
            </a:endParaRPr>
          </a:p>
        </p:txBody>
      </p:sp>
      <p:grpSp>
        <p:nvGrpSpPr>
          <p:cNvPr id="10353" name="Google Shape;10353;p1350"/>
          <p:cNvGrpSpPr/>
          <p:nvPr/>
        </p:nvGrpSpPr>
        <p:grpSpPr>
          <a:xfrm>
            <a:off x="854900" y="828905"/>
            <a:ext cx="8382000" cy="4716634"/>
            <a:chOff x="381000" y="567630"/>
            <a:chExt cx="8382000" cy="4716634"/>
          </a:xfrm>
        </p:grpSpPr>
        <p:grpSp>
          <p:nvGrpSpPr>
            <p:cNvPr id="10354" name="Google Shape;10354;p1350"/>
            <p:cNvGrpSpPr/>
            <p:nvPr/>
          </p:nvGrpSpPr>
          <p:grpSpPr>
            <a:xfrm>
              <a:off x="381000" y="567630"/>
              <a:ext cx="8382000" cy="4716634"/>
              <a:chOff x="381000" y="567630"/>
              <a:chExt cx="8382000" cy="4716634"/>
            </a:xfrm>
          </p:grpSpPr>
          <p:pic>
            <p:nvPicPr>
              <p:cNvPr id="10355" name="Google Shape;10355;p1350" descr="jsw-security.png"/>
              <p:cNvPicPr preferRelativeResize="0"/>
              <p:nvPr/>
            </p:nvPicPr>
            <p:blipFill rotWithShape="1">
              <a:blip r:embed="rId3">
                <a:alphaModFix/>
              </a:blip>
              <a:srcRect/>
              <a:stretch/>
            </p:blipFill>
            <p:spPr>
              <a:xfrm>
                <a:off x="381000" y="569416"/>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a:noFill/>
              </a:ln>
            </p:spPr>
          </p:pic>
          <p:sp>
            <p:nvSpPr>
              <p:cNvPr id="10356" name="Google Shape;10356;p1350"/>
              <p:cNvSpPr/>
              <p:nvPr/>
            </p:nvSpPr>
            <p:spPr>
              <a:xfrm>
                <a:off x="381000" y="567630"/>
                <a:ext cx="8382000" cy="4714800"/>
              </a:xfrm>
              <a:prstGeom prst="roundRect">
                <a:avLst>
                  <a:gd name="adj" fmla="val 1055"/>
                </a:avLst>
              </a:prstGeom>
              <a:solidFill>
                <a:srgbClr val="000000">
                  <a:alpha val="50199"/>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grpSp>
        <p:pic>
          <p:nvPicPr>
            <p:cNvPr id="10357" name="Google Shape;10357;p1350" descr="jsw-automation.png"/>
            <p:cNvPicPr preferRelativeResize="0"/>
            <p:nvPr/>
          </p:nvPicPr>
          <p:blipFill rotWithShape="1">
            <a:blip r:embed="rId4">
              <a:alphaModFix/>
            </a:blip>
            <a:srcRect t="367" b="367"/>
            <a:stretch/>
          </p:blipFill>
          <p:spPr>
            <a:xfrm>
              <a:off x="3027907" y="881873"/>
              <a:ext cx="3088186" cy="4089963"/>
            </a:xfrm>
            <a:prstGeom prst="rect">
              <a:avLst/>
            </a:prstGeom>
            <a:noFill/>
            <a:ln>
              <a:noFill/>
            </a:ln>
          </p:spPr>
        </p:pic>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10361"/>
        <p:cNvGrpSpPr/>
        <p:nvPr/>
      </p:nvGrpSpPr>
      <p:grpSpPr>
        <a:xfrm>
          <a:off x="0" y="0"/>
          <a:ext cx="0" cy="0"/>
          <a:chOff x="0" y="0"/>
          <a:chExt cx="0" cy="0"/>
        </a:xfrm>
      </p:grpSpPr>
      <p:sp>
        <p:nvSpPr>
          <p:cNvPr id="10362" name="Google Shape;10362;p1351"/>
          <p:cNvSpPr txBox="1"/>
          <p:nvPr/>
        </p:nvSpPr>
        <p:spPr>
          <a:xfrm>
            <a:off x="3010960" y="3330840"/>
            <a:ext cx="2838600" cy="577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4500"/>
              <a:buFont typeface="Play"/>
              <a:buNone/>
            </a:pPr>
            <a:r>
              <a:rPr lang="en" sz="3500" b="1" i="0" u="none" strike="noStrike" cap="none">
                <a:solidFill>
                  <a:srgbClr val="FDFEFE"/>
                </a:solidFill>
                <a:latin typeface="Poppins"/>
                <a:ea typeface="Poppins"/>
                <a:cs typeface="Poppins"/>
                <a:sym typeface="Poppins"/>
              </a:rPr>
              <a:t>CI/CD tools</a:t>
            </a:r>
            <a:endParaRPr sz="3500">
              <a:latin typeface="Poppins"/>
              <a:ea typeface="Poppins"/>
              <a:cs typeface="Poppins"/>
              <a:sym typeface="Poppins"/>
            </a:endParaRPr>
          </a:p>
        </p:txBody>
      </p:sp>
      <p:grpSp>
        <p:nvGrpSpPr>
          <p:cNvPr id="10363" name="Google Shape;10363;p1351"/>
          <p:cNvGrpSpPr/>
          <p:nvPr/>
        </p:nvGrpSpPr>
        <p:grpSpPr>
          <a:xfrm>
            <a:off x="2661418" y="2661034"/>
            <a:ext cx="3538575" cy="523958"/>
            <a:chOff x="-110634" y="-60335"/>
            <a:chExt cx="9436201" cy="1397222"/>
          </a:xfrm>
        </p:grpSpPr>
        <p:grpSp>
          <p:nvGrpSpPr>
            <p:cNvPr id="10364" name="Google Shape;10364;p1351"/>
            <p:cNvGrpSpPr/>
            <p:nvPr/>
          </p:nvGrpSpPr>
          <p:grpSpPr>
            <a:xfrm>
              <a:off x="-110634" y="-60335"/>
              <a:ext cx="1397100" cy="1397100"/>
              <a:chOff x="-110633" y="-110633"/>
              <a:chExt cx="1397100" cy="1397100"/>
            </a:xfrm>
          </p:grpSpPr>
          <p:pic>
            <p:nvPicPr>
              <p:cNvPr id="10365" name="Google Shape;10365;p1351" descr="Image"/>
              <p:cNvPicPr preferRelativeResize="0"/>
              <p:nvPr/>
            </p:nvPicPr>
            <p:blipFill rotWithShape="1">
              <a:blip r:embed="rId3">
                <a:alphaModFix/>
              </a:blip>
              <a:srcRect r="85453"/>
              <a:stretch/>
            </p:blipFill>
            <p:spPr>
              <a:xfrm>
                <a:off x="184841" y="194167"/>
                <a:ext cx="806063" cy="787401"/>
              </a:xfrm>
              <a:prstGeom prst="rect">
                <a:avLst/>
              </a:prstGeom>
              <a:noFill/>
              <a:ln>
                <a:noFill/>
              </a:ln>
            </p:spPr>
          </p:pic>
          <p:sp>
            <p:nvSpPr>
              <p:cNvPr id="10366" name="Google Shape;10366;p1351"/>
              <p:cNvSpPr/>
              <p:nvPr/>
            </p:nvSpPr>
            <p:spPr>
              <a:xfrm>
                <a:off x="-110633" y="-110633"/>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367" name="Google Shape;10367;p1351"/>
            <p:cNvGrpSpPr/>
            <p:nvPr/>
          </p:nvGrpSpPr>
          <p:grpSpPr>
            <a:xfrm>
              <a:off x="1502266" y="-60335"/>
              <a:ext cx="1397100" cy="1397100"/>
              <a:chOff x="-102987" y="-110633"/>
              <a:chExt cx="1397100" cy="1397100"/>
            </a:xfrm>
          </p:grpSpPr>
          <p:pic>
            <p:nvPicPr>
              <p:cNvPr id="10368" name="Google Shape;10368;p1351" descr="Group"/>
              <p:cNvPicPr preferRelativeResize="0"/>
              <p:nvPr/>
            </p:nvPicPr>
            <p:blipFill rotWithShape="1">
              <a:blip r:embed="rId4">
                <a:alphaModFix/>
              </a:blip>
              <a:srcRect l="602" r="592"/>
              <a:stretch/>
            </p:blipFill>
            <p:spPr>
              <a:xfrm>
                <a:off x="266306" y="144003"/>
                <a:ext cx="643122" cy="887975"/>
              </a:xfrm>
              <a:prstGeom prst="rect">
                <a:avLst/>
              </a:prstGeom>
              <a:noFill/>
              <a:ln>
                <a:noFill/>
              </a:ln>
            </p:spPr>
          </p:pic>
          <p:sp>
            <p:nvSpPr>
              <p:cNvPr id="10369" name="Google Shape;10369;p1351"/>
              <p:cNvSpPr/>
              <p:nvPr/>
            </p:nvSpPr>
            <p:spPr>
              <a:xfrm>
                <a:off x="-102987" y="-110633"/>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370" name="Google Shape;10370;p1351"/>
            <p:cNvGrpSpPr/>
            <p:nvPr/>
          </p:nvGrpSpPr>
          <p:grpSpPr>
            <a:xfrm>
              <a:off x="3102466" y="-60213"/>
              <a:ext cx="1397100" cy="1397100"/>
              <a:chOff x="-108041" y="-110511"/>
              <a:chExt cx="1397100" cy="1397100"/>
            </a:xfrm>
          </p:grpSpPr>
          <p:pic>
            <p:nvPicPr>
              <p:cNvPr id="10371" name="Google Shape;10371;p1351" descr="Image"/>
              <p:cNvPicPr preferRelativeResize="0"/>
              <p:nvPr/>
            </p:nvPicPr>
            <p:blipFill rotWithShape="1">
              <a:blip r:embed="rId5">
                <a:alphaModFix/>
              </a:blip>
              <a:srcRect r="79073"/>
              <a:stretch/>
            </p:blipFill>
            <p:spPr>
              <a:xfrm>
                <a:off x="192183" y="194167"/>
                <a:ext cx="791333" cy="787401"/>
              </a:xfrm>
              <a:prstGeom prst="rect">
                <a:avLst/>
              </a:prstGeom>
              <a:noFill/>
              <a:ln>
                <a:noFill/>
              </a:ln>
            </p:spPr>
          </p:pic>
          <p:sp>
            <p:nvSpPr>
              <p:cNvPr id="10372" name="Google Shape;10372;p1351"/>
              <p:cNvSpPr/>
              <p:nvPr/>
            </p:nvSpPr>
            <p:spPr>
              <a:xfrm>
                <a:off x="-108041" y="-110511"/>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373" name="Google Shape;10373;p1351"/>
            <p:cNvGrpSpPr/>
            <p:nvPr/>
          </p:nvGrpSpPr>
          <p:grpSpPr>
            <a:xfrm>
              <a:off x="4689966" y="-60213"/>
              <a:ext cx="1397100" cy="1397100"/>
              <a:chOff x="-125796" y="-70378"/>
              <a:chExt cx="1397100" cy="1397100"/>
            </a:xfrm>
          </p:grpSpPr>
          <p:pic>
            <p:nvPicPr>
              <p:cNvPr id="10374" name="Google Shape;10374;p1351" descr="Image"/>
              <p:cNvPicPr preferRelativeResize="0"/>
              <p:nvPr/>
            </p:nvPicPr>
            <p:blipFill rotWithShape="1">
              <a:blip r:embed="rId6">
                <a:alphaModFix/>
              </a:blip>
              <a:srcRect r="68727"/>
              <a:stretch/>
            </p:blipFill>
            <p:spPr>
              <a:xfrm>
                <a:off x="219695" y="180663"/>
                <a:ext cx="773445" cy="854662"/>
              </a:xfrm>
              <a:prstGeom prst="rect">
                <a:avLst/>
              </a:prstGeom>
              <a:noFill/>
              <a:ln>
                <a:noFill/>
              </a:ln>
            </p:spPr>
          </p:pic>
          <p:sp>
            <p:nvSpPr>
              <p:cNvPr id="10375" name="Google Shape;10375;p1351"/>
              <p:cNvSpPr/>
              <p:nvPr/>
            </p:nvSpPr>
            <p:spPr>
              <a:xfrm>
                <a:off x="-125796" y="-70378"/>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376" name="Google Shape;10376;p1351"/>
            <p:cNvGrpSpPr/>
            <p:nvPr/>
          </p:nvGrpSpPr>
          <p:grpSpPr>
            <a:xfrm>
              <a:off x="6315567" y="-60213"/>
              <a:ext cx="1397100" cy="1397100"/>
              <a:chOff x="-105450" y="-60212"/>
              <a:chExt cx="1397100" cy="1397100"/>
            </a:xfrm>
          </p:grpSpPr>
          <p:pic>
            <p:nvPicPr>
              <p:cNvPr id="10377" name="Google Shape;10377;p1351" descr="GitHub-Mark-Light-120px-plus.png"/>
              <p:cNvPicPr preferRelativeResize="0"/>
              <p:nvPr/>
            </p:nvPicPr>
            <p:blipFill rotWithShape="1">
              <a:blip r:embed="rId7">
                <a:alphaModFix/>
              </a:blip>
              <a:srcRect/>
              <a:stretch/>
            </p:blipFill>
            <p:spPr>
              <a:xfrm>
                <a:off x="196003" y="206170"/>
                <a:ext cx="783729" cy="783729"/>
              </a:xfrm>
              <a:prstGeom prst="rect">
                <a:avLst/>
              </a:prstGeom>
              <a:noFill/>
              <a:ln>
                <a:noFill/>
              </a:ln>
            </p:spPr>
          </p:pic>
          <p:sp>
            <p:nvSpPr>
              <p:cNvPr id="10378" name="Google Shape;10378;p1351"/>
              <p:cNvSpPr/>
              <p:nvPr/>
            </p:nvSpPr>
            <p:spPr>
              <a:xfrm>
                <a:off x="-105450" y="-60212"/>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379" name="Google Shape;10379;p1351"/>
            <p:cNvGrpSpPr/>
            <p:nvPr/>
          </p:nvGrpSpPr>
          <p:grpSpPr>
            <a:xfrm>
              <a:off x="7928467" y="-60213"/>
              <a:ext cx="1397100" cy="1397100"/>
              <a:chOff x="-97804" y="-60212"/>
              <a:chExt cx="1397100" cy="1397100"/>
            </a:xfrm>
          </p:grpSpPr>
          <p:pic>
            <p:nvPicPr>
              <p:cNvPr id="10380" name="Google Shape;10380;p1351" descr="Image"/>
              <p:cNvPicPr preferRelativeResize="0"/>
              <p:nvPr/>
            </p:nvPicPr>
            <p:blipFill rotWithShape="1">
              <a:blip r:embed="rId8">
                <a:alphaModFix/>
              </a:blip>
              <a:srcRect l="22589" t="22632" r="22594" b="22632"/>
              <a:stretch/>
            </p:blipFill>
            <p:spPr>
              <a:xfrm>
                <a:off x="194167" y="194763"/>
                <a:ext cx="787401" cy="786235"/>
              </a:xfrm>
              <a:prstGeom prst="rect">
                <a:avLst/>
              </a:prstGeom>
              <a:noFill/>
              <a:ln>
                <a:noFill/>
              </a:ln>
            </p:spPr>
          </p:pic>
          <p:sp>
            <p:nvSpPr>
              <p:cNvPr id="10381" name="Google Shape;10381;p1351"/>
              <p:cNvSpPr/>
              <p:nvPr/>
            </p:nvSpPr>
            <p:spPr>
              <a:xfrm>
                <a:off x="-97804" y="-60212"/>
                <a:ext cx="1397100" cy="1397100"/>
              </a:xfrm>
              <a:prstGeom prst="ellipse">
                <a:avLst/>
              </a:prstGeom>
              <a:noFill/>
              <a:ln w="381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pic>
        <p:nvPicPr>
          <p:cNvPr id="10382" name="Google Shape;10382;p1351"/>
          <p:cNvPicPr preferRelativeResize="0"/>
          <p:nvPr/>
        </p:nvPicPr>
        <p:blipFill>
          <a:blip r:embed="rId9">
            <a:alphaModFix/>
          </a:blip>
          <a:stretch>
            <a:fillRect/>
          </a:stretch>
        </p:blipFill>
        <p:spPr>
          <a:xfrm>
            <a:off x="2590738" y="1235464"/>
            <a:ext cx="3962527" cy="717825"/>
          </a:xfrm>
          <a:prstGeom prst="rect">
            <a:avLst/>
          </a:prstGeom>
          <a:noFill/>
          <a:ln>
            <a:noFill/>
          </a:ln>
        </p:spPr>
      </p:pic>
      <p:pic>
        <p:nvPicPr>
          <p:cNvPr id="10383" name="Google Shape;10383;p1351"/>
          <p:cNvPicPr preferRelativeResize="0"/>
          <p:nvPr/>
        </p:nvPicPr>
        <p:blipFill>
          <a:blip r:embed="rId10">
            <a:alphaModFix/>
          </a:blip>
          <a:stretch>
            <a:fillRect/>
          </a:stretch>
        </p:blipFill>
        <p:spPr>
          <a:xfrm>
            <a:off x="4346770" y="2021921"/>
            <a:ext cx="450450" cy="421575"/>
          </a:xfrm>
          <a:prstGeom prst="rect">
            <a:avLst/>
          </a:prstGeom>
          <a:noFill/>
          <a:ln>
            <a:noFill/>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100"/>
                                  </p:stCondLst>
                                  <p:childTnLst>
                                    <p:set>
                                      <p:cBhvr>
                                        <p:cTn id="6" dur="1" fill="hold">
                                          <p:stCondLst>
                                            <p:cond delay="0"/>
                                          </p:stCondLst>
                                        </p:cTn>
                                        <p:tgtEl>
                                          <p:spTgt spid="10362"/>
                                        </p:tgtEl>
                                        <p:attrNameLst>
                                          <p:attrName>style.visibility</p:attrName>
                                        </p:attrNameLst>
                                      </p:cBhvr>
                                      <p:to>
                                        <p:strVal val="visible"/>
                                      </p:to>
                                    </p:set>
                                    <p:anim calcmode="lin" valueType="num">
                                      <p:cBhvr additive="base">
                                        <p:cTn id="7" dur="500"/>
                                        <p:tgtEl>
                                          <p:spTgt spid="10362"/>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363"/>
                                        </p:tgtEl>
                                        <p:attrNameLst>
                                          <p:attrName>style.visibility</p:attrName>
                                        </p:attrNameLst>
                                      </p:cBhvr>
                                      <p:to>
                                        <p:strVal val="visible"/>
                                      </p:to>
                                    </p:set>
                                    <p:anim calcmode="lin" valueType="num">
                                      <p:cBhvr additive="base">
                                        <p:cTn id="11" dur="500"/>
                                        <p:tgtEl>
                                          <p:spTgt spid="103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10387"/>
        <p:cNvGrpSpPr/>
        <p:nvPr/>
      </p:nvGrpSpPr>
      <p:grpSpPr>
        <a:xfrm>
          <a:off x="0" y="0"/>
          <a:ext cx="0" cy="0"/>
          <a:chOff x="0" y="0"/>
          <a:chExt cx="0" cy="0"/>
        </a:xfrm>
      </p:grpSpPr>
      <p:cxnSp>
        <p:nvCxnSpPr>
          <p:cNvPr id="10388" name="Google Shape;10388;p1352"/>
          <p:cNvCxnSpPr/>
          <p:nvPr/>
        </p:nvCxnSpPr>
        <p:spPr>
          <a:xfrm>
            <a:off x="7226460" y="3008711"/>
            <a:ext cx="2054400" cy="0"/>
          </a:xfrm>
          <a:prstGeom prst="straightConnector1">
            <a:avLst/>
          </a:prstGeom>
          <a:noFill/>
          <a:ln w="28575" cap="rnd" cmpd="sng">
            <a:solidFill>
              <a:srgbClr val="FDFEFE"/>
            </a:solidFill>
            <a:prstDash val="dashDot"/>
            <a:round/>
            <a:headEnd type="none" w="sm" len="sm"/>
            <a:tailEnd type="none" w="sm" len="sm"/>
          </a:ln>
        </p:spPr>
      </p:cxnSp>
      <p:cxnSp>
        <p:nvCxnSpPr>
          <p:cNvPr id="10389" name="Google Shape;10389;p1352"/>
          <p:cNvCxnSpPr/>
          <p:nvPr/>
        </p:nvCxnSpPr>
        <p:spPr>
          <a:xfrm>
            <a:off x="5613497" y="2437142"/>
            <a:ext cx="580500" cy="0"/>
          </a:xfrm>
          <a:prstGeom prst="straightConnector1">
            <a:avLst/>
          </a:prstGeom>
          <a:noFill/>
          <a:ln w="28575" cap="flat" cmpd="sng">
            <a:solidFill>
              <a:srgbClr val="FDFEFE"/>
            </a:solidFill>
            <a:prstDash val="solid"/>
            <a:miter lim="400000"/>
            <a:headEnd type="none" w="sm" len="sm"/>
            <a:tailEnd type="none" w="sm" len="sm"/>
          </a:ln>
        </p:spPr>
      </p:cxnSp>
      <p:cxnSp>
        <p:nvCxnSpPr>
          <p:cNvPr id="10390" name="Google Shape;10390;p1352"/>
          <p:cNvCxnSpPr/>
          <p:nvPr/>
        </p:nvCxnSpPr>
        <p:spPr>
          <a:xfrm>
            <a:off x="5170123" y="1858334"/>
            <a:ext cx="1064400" cy="0"/>
          </a:xfrm>
          <a:prstGeom prst="straightConnector1">
            <a:avLst/>
          </a:prstGeom>
          <a:noFill/>
          <a:ln w="28575" cap="flat" cmpd="sng">
            <a:solidFill>
              <a:srgbClr val="FDFEFE"/>
            </a:solidFill>
            <a:prstDash val="solid"/>
            <a:miter lim="400000"/>
            <a:headEnd type="none" w="sm" len="sm"/>
            <a:tailEnd type="none" w="sm" len="sm"/>
          </a:ln>
        </p:spPr>
      </p:cxnSp>
      <p:cxnSp>
        <p:nvCxnSpPr>
          <p:cNvPr id="10391" name="Google Shape;10391;p1352"/>
          <p:cNvCxnSpPr/>
          <p:nvPr/>
        </p:nvCxnSpPr>
        <p:spPr>
          <a:xfrm>
            <a:off x="5485411" y="3013795"/>
            <a:ext cx="736200" cy="0"/>
          </a:xfrm>
          <a:prstGeom prst="straightConnector1">
            <a:avLst/>
          </a:prstGeom>
          <a:noFill/>
          <a:ln w="28575" cap="flat" cmpd="sng">
            <a:solidFill>
              <a:srgbClr val="FDFEFE"/>
            </a:solidFill>
            <a:prstDash val="solid"/>
            <a:miter lim="400000"/>
            <a:headEnd type="none" w="sm" len="sm"/>
            <a:tailEnd type="none" w="sm" len="sm"/>
          </a:ln>
        </p:spPr>
      </p:cxnSp>
      <p:cxnSp>
        <p:nvCxnSpPr>
          <p:cNvPr id="10392" name="Google Shape;10392;p1352"/>
          <p:cNvCxnSpPr/>
          <p:nvPr/>
        </p:nvCxnSpPr>
        <p:spPr>
          <a:xfrm>
            <a:off x="7256220" y="1867859"/>
            <a:ext cx="561300" cy="0"/>
          </a:xfrm>
          <a:prstGeom prst="straightConnector1">
            <a:avLst/>
          </a:prstGeom>
          <a:noFill/>
          <a:ln w="28575" cap="flat" cmpd="sng">
            <a:solidFill>
              <a:srgbClr val="FDFEFE"/>
            </a:solidFill>
            <a:prstDash val="solid"/>
            <a:miter lim="400000"/>
            <a:headEnd type="none" w="sm" len="sm"/>
            <a:tailEnd type="stealth" w="med" len="med"/>
          </a:ln>
        </p:spPr>
      </p:cxnSp>
      <p:sp>
        <p:nvSpPr>
          <p:cNvPr id="10393" name="Google Shape;10393;p1352"/>
          <p:cNvSpPr/>
          <p:nvPr/>
        </p:nvSpPr>
        <p:spPr>
          <a:xfrm>
            <a:off x="6202925" y="1739271"/>
            <a:ext cx="1064400" cy="247500"/>
          </a:xfrm>
          <a:prstGeom prst="roundRect">
            <a:avLst>
              <a:gd name="adj" fmla="val 13928"/>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sp>
        <p:nvSpPr>
          <p:cNvPr id="10394" name="Google Shape;10394;p1352"/>
          <p:cNvSpPr txBox="1"/>
          <p:nvPr/>
        </p:nvSpPr>
        <p:spPr>
          <a:xfrm>
            <a:off x="6236875" y="1751175"/>
            <a:ext cx="1019400" cy="223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200"/>
              <a:buFont typeface="Play"/>
              <a:buNone/>
            </a:pPr>
            <a:r>
              <a:rPr lang="en" sz="1200" b="1" i="0" u="none" strike="noStrike" cap="none">
                <a:solidFill>
                  <a:srgbClr val="FDFEFE"/>
                </a:solidFill>
                <a:latin typeface="Poppins"/>
                <a:ea typeface="Poppins"/>
                <a:cs typeface="Poppins"/>
                <a:sym typeface="Poppins"/>
              </a:rPr>
              <a:t>APPROVED</a:t>
            </a:r>
            <a:endParaRPr sz="500">
              <a:latin typeface="Poppins"/>
              <a:ea typeface="Poppins"/>
              <a:cs typeface="Poppins"/>
              <a:sym typeface="Poppins"/>
            </a:endParaRPr>
          </a:p>
        </p:txBody>
      </p:sp>
      <p:grpSp>
        <p:nvGrpSpPr>
          <p:cNvPr id="10395" name="Google Shape;10395;p1352"/>
          <p:cNvGrpSpPr/>
          <p:nvPr/>
        </p:nvGrpSpPr>
        <p:grpSpPr>
          <a:xfrm>
            <a:off x="7869580" y="1648784"/>
            <a:ext cx="428625" cy="428625"/>
            <a:chOff x="0" y="0"/>
            <a:chExt cx="1143000" cy="1143000"/>
          </a:xfrm>
        </p:grpSpPr>
        <p:sp>
          <p:nvSpPr>
            <p:cNvPr id="10396" name="Google Shape;10396;p1352"/>
            <p:cNvSpPr/>
            <p:nvPr/>
          </p:nvSpPr>
          <p:spPr>
            <a:xfrm>
              <a:off x="0" y="0"/>
              <a:ext cx="1143000" cy="1143000"/>
            </a:xfrm>
            <a:prstGeom prst="ellipse">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pic>
          <p:nvPicPr>
            <p:cNvPr id="10397" name="Google Shape;10397;p1352" descr="Property 1=CheckmarkCircle, Property 2=White.png"/>
            <p:cNvPicPr preferRelativeResize="0"/>
            <p:nvPr/>
          </p:nvPicPr>
          <p:blipFill rotWithShape="1">
            <a:blip r:embed="rId3">
              <a:alphaModFix/>
            </a:blip>
            <a:srcRect/>
            <a:stretch/>
          </p:blipFill>
          <p:spPr>
            <a:xfrm>
              <a:off x="105507" y="105507"/>
              <a:ext cx="931986" cy="931986"/>
            </a:xfrm>
            <a:prstGeom prst="rect">
              <a:avLst/>
            </a:prstGeom>
            <a:noFill/>
            <a:ln>
              <a:noFill/>
            </a:ln>
          </p:spPr>
        </p:pic>
      </p:grpSp>
      <p:cxnSp>
        <p:nvCxnSpPr>
          <p:cNvPr id="10398" name="Google Shape;10398;p1352"/>
          <p:cNvCxnSpPr/>
          <p:nvPr/>
        </p:nvCxnSpPr>
        <p:spPr>
          <a:xfrm>
            <a:off x="2428617" y="2539230"/>
            <a:ext cx="936000" cy="0"/>
          </a:xfrm>
          <a:prstGeom prst="straightConnector1">
            <a:avLst/>
          </a:prstGeom>
          <a:noFill/>
          <a:ln w="28575" cap="flat" cmpd="sng">
            <a:solidFill>
              <a:srgbClr val="FDFEFE"/>
            </a:solidFill>
            <a:prstDash val="solid"/>
            <a:miter lim="400000"/>
            <a:headEnd type="none" w="sm" len="sm"/>
            <a:tailEnd type="stealth" w="med" len="med"/>
          </a:ln>
        </p:spPr>
      </p:cxnSp>
      <p:pic>
        <p:nvPicPr>
          <p:cNvPr id="10399" name="Google Shape;10399;p1352" descr="Group"/>
          <p:cNvPicPr preferRelativeResize="0"/>
          <p:nvPr/>
        </p:nvPicPr>
        <p:blipFill rotWithShape="1">
          <a:blip r:embed="rId4">
            <a:alphaModFix/>
          </a:blip>
          <a:srcRect/>
          <a:stretch/>
        </p:blipFill>
        <p:spPr>
          <a:xfrm>
            <a:off x="3186096" y="3953874"/>
            <a:ext cx="2771807" cy="398234"/>
          </a:xfrm>
          <a:prstGeom prst="rect">
            <a:avLst/>
          </a:prstGeom>
          <a:noFill/>
          <a:ln>
            <a:noFill/>
          </a:ln>
        </p:spPr>
      </p:pic>
      <p:sp>
        <p:nvSpPr>
          <p:cNvPr id="10400" name="Google Shape;10400;p1352"/>
          <p:cNvSpPr/>
          <p:nvPr/>
        </p:nvSpPr>
        <p:spPr>
          <a:xfrm>
            <a:off x="6202925" y="2892968"/>
            <a:ext cx="992400" cy="241800"/>
          </a:xfrm>
          <a:prstGeom prst="roundRect">
            <a:avLst>
              <a:gd name="adj" fmla="val 14274"/>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sp>
        <p:nvSpPr>
          <p:cNvPr id="10401" name="Google Shape;10401;p1352"/>
          <p:cNvSpPr txBox="1"/>
          <p:nvPr/>
        </p:nvSpPr>
        <p:spPr>
          <a:xfrm>
            <a:off x="6295345" y="2900615"/>
            <a:ext cx="807300" cy="223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1200"/>
              <a:buFont typeface="Play"/>
              <a:buNone/>
            </a:pPr>
            <a:r>
              <a:rPr lang="en" sz="1200" b="1" i="0" u="none" strike="noStrike" cap="none">
                <a:solidFill>
                  <a:srgbClr val="FDFEFE"/>
                </a:solidFill>
                <a:latin typeface="Poppins"/>
                <a:ea typeface="Poppins"/>
                <a:cs typeface="Poppins"/>
                <a:sym typeface="Poppins"/>
              </a:rPr>
              <a:t>HIGH RISK</a:t>
            </a:r>
            <a:endParaRPr sz="500">
              <a:latin typeface="Poppins"/>
              <a:ea typeface="Poppins"/>
              <a:cs typeface="Poppins"/>
              <a:sym typeface="Poppins"/>
            </a:endParaRPr>
          </a:p>
        </p:txBody>
      </p:sp>
      <p:cxnSp>
        <p:nvCxnSpPr>
          <p:cNvPr id="10402" name="Google Shape;10402;p1352"/>
          <p:cNvCxnSpPr/>
          <p:nvPr/>
        </p:nvCxnSpPr>
        <p:spPr>
          <a:xfrm>
            <a:off x="7793582" y="2437142"/>
            <a:ext cx="617700" cy="0"/>
          </a:xfrm>
          <a:prstGeom prst="straightConnector1">
            <a:avLst/>
          </a:prstGeom>
          <a:noFill/>
          <a:ln w="28575" cap="flat" cmpd="sng">
            <a:solidFill>
              <a:srgbClr val="FDFEFE"/>
            </a:solidFill>
            <a:prstDash val="solid"/>
            <a:miter lim="400000"/>
            <a:headEnd type="none" w="sm" len="sm"/>
            <a:tailEnd type="stealth" w="med" len="med"/>
          </a:ln>
        </p:spPr>
      </p:cxnSp>
      <p:cxnSp>
        <p:nvCxnSpPr>
          <p:cNvPr id="10403" name="Google Shape;10403;p1352"/>
          <p:cNvCxnSpPr/>
          <p:nvPr/>
        </p:nvCxnSpPr>
        <p:spPr>
          <a:xfrm>
            <a:off x="6858199" y="2437142"/>
            <a:ext cx="539700" cy="0"/>
          </a:xfrm>
          <a:prstGeom prst="straightConnector1">
            <a:avLst/>
          </a:prstGeom>
          <a:noFill/>
          <a:ln w="28575" cap="flat" cmpd="sng">
            <a:solidFill>
              <a:srgbClr val="FDFEFE"/>
            </a:solidFill>
            <a:prstDash val="solid"/>
            <a:miter lim="400000"/>
            <a:headEnd type="none" w="sm" len="sm"/>
            <a:tailEnd type="none" w="sm" len="sm"/>
          </a:ln>
        </p:spPr>
      </p:cxnSp>
      <p:sp>
        <p:nvSpPr>
          <p:cNvPr id="10404" name="Google Shape;10404;p1352"/>
          <p:cNvSpPr/>
          <p:nvPr/>
        </p:nvSpPr>
        <p:spPr>
          <a:xfrm>
            <a:off x="7401379" y="2238025"/>
            <a:ext cx="398100" cy="398100"/>
          </a:xfrm>
          <a:prstGeom prst="ellipse">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sp>
        <p:nvSpPr>
          <p:cNvPr id="10405" name="Google Shape;10405;p1352"/>
          <p:cNvSpPr/>
          <p:nvPr/>
        </p:nvSpPr>
        <p:spPr>
          <a:xfrm>
            <a:off x="6202925" y="2299603"/>
            <a:ext cx="646500" cy="243000"/>
          </a:xfrm>
          <a:prstGeom prst="roundRect">
            <a:avLst>
              <a:gd name="adj" fmla="val 15424"/>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sp>
        <p:nvSpPr>
          <p:cNvPr id="10406" name="Google Shape;10406;p1352"/>
          <p:cNvSpPr txBox="1"/>
          <p:nvPr/>
        </p:nvSpPr>
        <p:spPr>
          <a:xfrm>
            <a:off x="6289831" y="2314992"/>
            <a:ext cx="472500" cy="212100"/>
          </a:xfrm>
          <a:prstGeom prst="rect">
            <a:avLst/>
          </a:prstGeom>
          <a:noFill/>
          <a:ln>
            <a:noFill/>
          </a:ln>
        </p:spPr>
        <p:txBody>
          <a:bodyPr spcFirstLastPara="1" wrap="square" lIns="19050" tIns="19050" rIns="19050" bIns="19050" anchor="t" anchorCtr="0">
            <a:noAutofit/>
          </a:bodyPr>
          <a:lstStyle/>
          <a:p>
            <a:pPr marL="0" marR="0" lvl="0" indent="0" algn="ctr" rtl="0">
              <a:lnSpc>
                <a:spcPct val="110000"/>
              </a:lnSpc>
              <a:spcBef>
                <a:spcPts val="0"/>
              </a:spcBef>
              <a:spcAft>
                <a:spcPts val="0"/>
              </a:spcAft>
              <a:buClr>
                <a:srgbClr val="FDFEFE"/>
              </a:buClr>
              <a:buSzPts val="1200"/>
              <a:buFont typeface="Play"/>
              <a:buNone/>
            </a:pPr>
            <a:r>
              <a:rPr lang="en" sz="1200" b="1" i="0" u="none" strike="noStrike" cap="none">
                <a:solidFill>
                  <a:srgbClr val="FDFEFE"/>
                </a:solidFill>
                <a:latin typeface="Poppins"/>
                <a:ea typeface="Poppins"/>
                <a:cs typeface="Poppins"/>
                <a:sym typeface="Poppins"/>
              </a:rPr>
              <a:t>SOAK</a:t>
            </a:r>
            <a:endParaRPr sz="500">
              <a:latin typeface="Poppins"/>
              <a:ea typeface="Poppins"/>
              <a:cs typeface="Poppins"/>
              <a:sym typeface="Poppins"/>
            </a:endParaRPr>
          </a:p>
        </p:txBody>
      </p:sp>
      <p:grpSp>
        <p:nvGrpSpPr>
          <p:cNvPr id="10407" name="Google Shape;10407;p1352"/>
          <p:cNvGrpSpPr/>
          <p:nvPr/>
        </p:nvGrpSpPr>
        <p:grpSpPr>
          <a:xfrm>
            <a:off x="8448060" y="2238025"/>
            <a:ext cx="398250" cy="398250"/>
            <a:chOff x="0" y="0"/>
            <a:chExt cx="1062000" cy="1062000"/>
          </a:xfrm>
        </p:grpSpPr>
        <p:sp>
          <p:nvSpPr>
            <p:cNvPr id="10408" name="Google Shape;10408;p1352"/>
            <p:cNvSpPr/>
            <p:nvPr/>
          </p:nvSpPr>
          <p:spPr>
            <a:xfrm>
              <a:off x="0" y="0"/>
              <a:ext cx="1062000" cy="1062000"/>
            </a:xfrm>
            <a:prstGeom prst="ellipse">
              <a:avLst/>
            </a:prstGeom>
            <a:solidFill>
              <a:srgbClr val="1767DA"/>
            </a:solidFill>
            <a:ln w="19050" cap="flat" cmpd="sng">
              <a:solidFill>
                <a:srgbClr val="FDFEFE"/>
              </a:solidFill>
              <a:prstDash val="solid"/>
              <a:miter lim="400000"/>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DFEFE"/>
                </a:buClr>
                <a:buSzPts val="2300"/>
                <a:buFont typeface="Play"/>
                <a:buNone/>
              </a:pPr>
              <a:endParaRPr sz="2300" b="0" i="0" u="none" strike="noStrike" cap="none">
                <a:solidFill>
                  <a:srgbClr val="FDFEFE"/>
                </a:solidFill>
                <a:latin typeface="Play"/>
                <a:ea typeface="Play"/>
                <a:cs typeface="Play"/>
                <a:sym typeface="Play"/>
              </a:endParaRPr>
            </a:p>
          </p:txBody>
        </p:sp>
        <p:pic>
          <p:nvPicPr>
            <p:cNvPr id="10409" name="Google Shape;10409;p1352" descr="Property 1=CheckmarkCircle, Property 2=White.png"/>
            <p:cNvPicPr preferRelativeResize="0"/>
            <p:nvPr/>
          </p:nvPicPr>
          <p:blipFill rotWithShape="1">
            <a:blip r:embed="rId3">
              <a:alphaModFix/>
            </a:blip>
            <a:srcRect/>
            <a:stretch/>
          </p:blipFill>
          <p:spPr>
            <a:xfrm>
              <a:off x="98026" y="98026"/>
              <a:ext cx="865902" cy="865903"/>
            </a:xfrm>
            <a:prstGeom prst="rect">
              <a:avLst/>
            </a:prstGeom>
            <a:noFill/>
            <a:ln>
              <a:noFill/>
            </a:ln>
          </p:spPr>
        </p:pic>
      </p:grpSp>
      <p:sp>
        <p:nvSpPr>
          <p:cNvPr id="10410" name="Google Shape;10410;p1352"/>
          <p:cNvSpPr/>
          <p:nvPr/>
        </p:nvSpPr>
        <p:spPr>
          <a:xfrm>
            <a:off x="5959534" y="622042"/>
            <a:ext cx="1530000" cy="5109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FDFEFE"/>
              </a:buClr>
              <a:buSzPts val="3000"/>
              <a:buFont typeface="Play"/>
              <a:buNone/>
            </a:pPr>
            <a:r>
              <a:rPr lang="en" sz="3000" b="1" i="0" u="none" strike="noStrike" cap="none">
                <a:solidFill>
                  <a:srgbClr val="FDFEFE"/>
                </a:solidFill>
                <a:latin typeface="Poppins"/>
                <a:ea typeface="Poppins"/>
                <a:cs typeface="Poppins"/>
                <a:sym typeface="Poppins"/>
              </a:rPr>
              <a:t>IT Ops</a:t>
            </a:r>
            <a:endParaRPr sz="500">
              <a:latin typeface="Poppins"/>
              <a:ea typeface="Poppins"/>
              <a:cs typeface="Poppins"/>
              <a:sym typeface="Poppins"/>
            </a:endParaRPr>
          </a:p>
        </p:txBody>
      </p:sp>
      <p:sp>
        <p:nvSpPr>
          <p:cNvPr id="10411" name="Google Shape;10411;p1352"/>
          <p:cNvSpPr/>
          <p:nvPr/>
        </p:nvSpPr>
        <p:spPr>
          <a:xfrm>
            <a:off x="1139108" y="622042"/>
            <a:ext cx="1119600" cy="5109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FDFEFE"/>
              </a:buClr>
              <a:buSzPts val="3000"/>
              <a:buFont typeface="Play"/>
              <a:buNone/>
            </a:pPr>
            <a:r>
              <a:rPr lang="en" sz="3000" b="1" i="0" u="none" strike="noStrike" cap="none">
                <a:solidFill>
                  <a:srgbClr val="FDFEFE"/>
                </a:solidFill>
                <a:latin typeface="Poppins"/>
                <a:ea typeface="Poppins"/>
                <a:cs typeface="Poppins"/>
                <a:sym typeface="Poppins"/>
              </a:rPr>
              <a:t>Dev </a:t>
            </a:r>
            <a:endParaRPr sz="500">
              <a:latin typeface="Poppins"/>
              <a:ea typeface="Poppins"/>
              <a:cs typeface="Poppins"/>
              <a:sym typeface="Poppins"/>
            </a:endParaRPr>
          </a:p>
        </p:txBody>
      </p:sp>
      <p:pic>
        <p:nvPicPr>
          <p:cNvPr id="10412" name="Google Shape;10412;p1352" descr="ArrowsIcon.png"/>
          <p:cNvPicPr preferRelativeResize="0"/>
          <p:nvPr/>
        </p:nvPicPr>
        <p:blipFill rotWithShape="1">
          <a:blip r:embed="rId5">
            <a:alphaModFix/>
          </a:blip>
          <a:srcRect/>
          <a:stretch/>
        </p:blipFill>
        <p:spPr>
          <a:xfrm>
            <a:off x="2401785" y="2415198"/>
            <a:ext cx="248065" cy="248065"/>
          </a:xfrm>
          <a:prstGeom prst="rect">
            <a:avLst/>
          </a:prstGeom>
          <a:noFill/>
          <a:ln>
            <a:noFill/>
          </a:ln>
        </p:spPr>
      </p:pic>
      <p:pic>
        <p:nvPicPr>
          <p:cNvPr id="10413" name="Google Shape;10413;p1352" descr="Property 1=CheckmarkCircle, Property 2=White.png"/>
          <p:cNvPicPr preferRelativeResize="0"/>
          <p:nvPr/>
        </p:nvPicPr>
        <p:blipFill rotWithShape="1">
          <a:blip r:embed="rId3">
            <a:alphaModFix/>
          </a:blip>
          <a:srcRect/>
          <a:stretch/>
        </p:blipFill>
        <p:spPr>
          <a:xfrm>
            <a:off x="7438570" y="2275217"/>
            <a:ext cx="323850" cy="323850"/>
          </a:xfrm>
          <a:prstGeom prst="rect">
            <a:avLst/>
          </a:prstGeom>
          <a:noFill/>
          <a:ln>
            <a:noFill/>
          </a:ln>
        </p:spPr>
      </p:pic>
      <p:sp>
        <p:nvSpPr>
          <p:cNvPr id="10414" name="Google Shape;10414;p1352"/>
          <p:cNvSpPr txBox="1"/>
          <p:nvPr/>
        </p:nvSpPr>
        <p:spPr>
          <a:xfrm>
            <a:off x="7300601" y="2672850"/>
            <a:ext cx="5397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800"/>
              <a:buFont typeface="Play"/>
              <a:buNone/>
            </a:pPr>
            <a:r>
              <a:rPr lang="en" sz="800" i="0" u="none" strike="noStrike" cap="none">
                <a:solidFill>
                  <a:srgbClr val="FDFEFE"/>
                </a:solidFill>
                <a:latin typeface="Poppins"/>
                <a:ea typeface="Poppins"/>
                <a:cs typeface="Poppins"/>
                <a:sym typeface="Poppins"/>
              </a:rPr>
              <a:t>STAGING</a:t>
            </a:r>
            <a:endParaRPr sz="500">
              <a:latin typeface="Poppins"/>
              <a:ea typeface="Poppins"/>
              <a:cs typeface="Poppins"/>
              <a:sym typeface="Poppins"/>
            </a:endParaRPr>
          </a:p>
        </p:txBody>
      </p:sp>
      <p:pic>
        <p:nvPicPr>
          <p:cNvPr id="10415" name="Google Shape;10415;p1352" descr="icon-object-clock.pdf"/>
          <p:cNvPicPr preferRelativeResize="0"/>
          <p:nvPr/>
        </p:nvPicPr>
        <p:blipFill rotWithShape="1">
          <a:blip r:embed="rId6">
            <a:alphaModFix/>
          </a:blip>
          <a:srcRect/>
          <a:stretch/>
        </p:blipFill>
        <p:spPr>
          <a:xfrm>
            <a:off x="7500483" y="2332367"/>
            <a:ext cx="209551" cy="209551"/>
          </a:xfrm>
          <a:prstGeom prst="rect">
            <a:avLst/>
          </a:prstGeom>
          <a:noFill/>
          <a:ln>
            <a:noFill/>
          </a:ln>
        </p:spPr>
      </p:pic>
      <p:grpSp>
        <p:nvGrpSpPr>
          <p:cNvPr id="10416" name="Google Shape;10416;p1352"/>
          <p:cNvGrpSpPr/>
          <p:nvPr/>
        </p:nvGrpSpPr>
        <p:grpSpPr>
          <a:xfrm>
            <a:off x="3469598" y="1469348"/>
            <a:ext cx="2204775" cy="2204775"/>
            <a:chOff x="0" y="0"/>
            <a:chExt cx="5879400" cy="5879400"/>
          </a:xfrm>
        </p:grpSpPr>
        <p:sp>
          <p:nvSpPr>
            <p:cNvPr id="10417" name="Google Shape;10417;p1352"/>
            <p:cNvSpPr/>
            <p:nvPr/>
          </p:nvSpPr>
          <p:spPr>
            <a:xfrm>
              <a:off x="0" y="0"/>
              <a:ext cx="5879400" cy="5879400"/>
            </a:xfrm>
            <a:prstGeom prst="ellipse">
              <a:avLst/>
            </a:prstGeom>
            <a:solidFill>
              <a:srgbClr val="1767DA"/>
            </a:solidFill>
            <a:ln w="635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sp>
          <p:nvSpPr>
            <p:cNvPr id="10418" name="Google Shape;10418;p1352"/>
            <p:cNvSpPr/>
            <p:nvPr/>
          </p:nvSpPr>
          <p:spPr>
            <a:xfrm>
              <a:off x="733585" y="1669878"/>
              <a:ext cx="4412700" cy="2539800"/>
            </a:xfrm>
            <a:prstGeom prst="roundRect">
              <a:avLst>
                <a:gd name="adj" fmla="val 0"/>
              </a:avLst>
            </a:prstGeom>
            <a:noFill/>
            <a:ln>
              <a:noFill/>
            </a:ln>
          </p:spPr>
          <p:txBody>
            <a:bodyPr spcFirstLastPara="1" wrap="square" lIns="19050" tIns="19050" rIns="19050" bIns="19050" anchor="ctr" anchorCtr="0">
              <a:noAutofit/>
            </a:bodyPr>
            <a:lstStyle/>
            <a:p>
              <a:pPr marL="0" marR="0" lvl="0" indent="0" algn="ctr" rtl="0">
                <a:lnSpc>
                  <a:spcPct val="90000"/>
                </a:lnSpc>
                <a:spcBef>
                  <a:spcPts val="0"/>
                </a:spcBef>
                <a:spcAft>
                  <a:spcPts val="0"/>
                </a:spcAft>
                <a:buClr>
                  <a:srgbClr val="FDFEFE"/>
                </a:buClr>
                <a:buSzPts val="1700"/>
                <a:buFont typeface="Play"/>
                <a:buNone/>
              </a:pPr>
              <a:r>
                <a:rPr lang="en" sz="1700" b="1" i="0" u="none" strike="noStrike" cap="none">
                  <a:solidFill>
                    <a:srgbClr val="FDFEFE"/>
                  </a:solidFill>
                  <a:latin typeface="Poppins"/>
                  <a:ea typeface="Poppins"/>
                  <a:cs typeface="Poppins"/>
                  <a:sym typeface="Poppins"/>
                </a:rPr>
                <a:t>Risk</a:t>
              </a:r>
              <a:endParaRPr sz="500">
                <a:latin typeface="Poppins"/>
                <a:ea typeface="Poppins"/>
                <a:cs typeface="Poppins"/>
                <a:sym typeface="Poppins"/>
              </a:endParaRPr>
            </a:p>
            <a:p>
              <a:pPr marL="0" marR="0" lvl="0" indent="0" algn="ctr" rtl="0">
                <a:lnSpc>
                  <a:spcPct val="90000"/>
                </a:lnSpc>
                <a:spcBef>
                  <a:spcPts val="0"/>
                </a:spcBef>
                <a:spcAft>
                  <a:spcPts val="0"/>
                </a:spcAft>
                <a:buClr>
                  <a:srgbClr val="FDFEFE"/>
                </a:buClr>
                <a:buSzPts val="1700"/>
                <a:buFont typeface="Play"/>
                <a:buNone/>
              </a:pPr>
              <a:r>
                <a:rPr lang="en" sz="1700" b="1" i="0" u="none" strike="noStrike" cap="none">
                  <a:solidFill>
                    <a:srgbClr val="FDFEFE"/>
                  </a:solidFill>
                  <a:latin typeface="Poppins"/>
                  <a:ea typeface="Poppins"/>
                  <a:cs typeface="Poppins"/>
                  <a:sym typeface="Poppins"/>
                </a:rPr>
                <a:t>Assessment</a:t>
              </a:r>
              <a:endParaRPr sz="500">
                <a:latin typeface="Poppins"/>
                <a:ea typeface="Poppins"/>
                <a:cs typeface="Poppins"/>
                <a:sym typeface="Poppins"/>
              </a:endParaRPr>
            </a:p>
            <a:p>
              <a:pPr marL="0" marR="0" lvl="0" indent="0" algn="ctr" rtl="0">
                <a:lnSpc>
                  <a:spcPct val="90000"/>
                </a:lnSpc>
                <a:spcBef>
                  <a:spcPts val="0"/>
                </a:spcBef>
                <a:spcAft>
                  <a:spcPts val="0"/>
                </a:spcAft>
                <a:buClr>
                  <a:srgbClr val="FDFEFE"/>
                </a:buClr>
                <a:buSzPts val="1700"/>
                <a:buFont typeface="Play"/>
                <a:buNone/>
              </a:pPr>
              <a:r>
                <a:rPr lang="en" sz="1700" b="1" i="0" u="none" strike="noStrike" cap="none">
                  <a:solidFill>
                    <a:srgbClr val="FDFEFE"/>
                  </a:solidFill>
                  <a:latin typeface="Poppins"/>
                  <a:ea typeface="Poppins"/>
                  <a:cs typeface="Poppins"/>
                  <a:sym typeface="Poppins"/>
                </a:rPr>
                <a:t>Engine</a:t>
              </a:r>
              <a:endParaRPr sz="500">
                <a:latin typeface="Poppins"/>
                <a:ea typeface="Poppins"/>
                <a:cs typeface="Poppins"/>
                <a:sym typeface="Poppins"/>
              </a:endParaRPr>
            </a:p>
          </p:txBody>
        </p:sp>
      </p:grpSp>
      <p:sp>
        <p:nvSpPr>
          <p:cNvPr id="10419" name="Google Shape;10419;p1352"/>
          <p:cNvSpPr txBox="1"/>
          <p:nvPr/>
        </p:nvSpPr>
        <p:spPr>
          <a:xfrm>
            <a:off x="745200" y="2348725"/>
            <a:ext cx="1530000" cy="31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2300"/>
              <a:buFont typeface="Play"/>
              <a:buNone/>
            </a:pPr>
            <a:r>
              <a:rPr lang="en" sz="1800" b="1" i="0" u="none" strike="noStrike" cap="none">
                <a:solidFill>
                  <a:srgbClr val="FDFEFE"/>
                </a:solidFill>
                <a:latin typeface="Poppins"/>
                <a:ea typeface="Poppins"/>
                <a:cs typeface="Poppins"/>
                <a:sym typeface="Poppins"/>
              </a:rPr>
              <a:t>CI/CD tools</a:t>
            </a:r>
            <a:endParaRPr sz="100">
              <a:latin typeface="Poppins"/>
              <a:ea typeface="Poppins"/>
              <a:cs typeface="Poppins"/>
              <a:sym typeface="Poppins"/>
            </a:endParaRPr>
          </a:p>
        </p:txBody>
      </p:sp>
      <p:grpSp>
        <p:nvGrpSpPr>
          <p:cNvPr id="10420" name="Google Shape;10420;p1352"/>
          <p:cNvGrpSpPr/>
          <p:nvPr/>
        </p:nvGrpSpPr>
        <p:grpSpPr>
          <a:xfrm>
            <a:off x="876420" y="2084410"/>
            <a:ext cx="1356766" cy="192713"/>
            <a:chOff x="-217177" y="-23941"/>
            <a:chExt cx="3618043" cy="513900"/>
          </a:xfrm>
        </p:grpSpPr>
        <p:grpSp>
          <p:nvGrpSpPr>
            <p:cNvPr id="10421" name="Google Shape;10421;p1352"/>
            <p:cNvGrpSpPr/>
            <p:nvPr/>
          </p:nvGrpSpPr>
          <p:grpSpPr>
            <a:xfrm>
              <a:off x="-217177" y="-23941"/>
              <a:ext cx="513900" cy="513900"/>
              <a:chOff x="-47249" y="-42066"/>
              <a:chExt cx="513900" cy="513900"/>
            </a:xfrm>
          </p:grpSpPr>
          <p:pic>
            <p:nvPicPr>
              <p:cNvPr id="10422" name="Google Shape;10422;p1352" descr="Image"/>
              <p:cNvPicPr preferRelativeResize="0"/>
              <p:nvPr/>
            </p:nvPicPr>
            <p:blipFill rotWithShape="1">
              <a:blip r:embed="rId7">
                <a:alphaModFix/>
              </a:blip>
              <a:srcRect r="85453"/>
              <a:stretch/>
            </p:blipFill>
            <p:spPr>
              <a:xfrm>
                <a:off x="66608" y="69969"/>
                <a:ext cx="290471" cy="283745"/>
              </a:xfrm>
              <a:prstGeom prst="rect">
                <a:avLst/>
              </a:prstGeom>
              <a:noFill/>
              <a:ln>
                <a:noFill/>
              </a:ln>
            </p:spPr>
          </p:pic>
          <p:sp>
            <p:nvSpPr>
              <p:cNvPr id="10423" name="Google Shape;10423;p1352"/>
              <p:cNvSpPr/>
              <p:nvPr/>
            </p:nvSpPr>
            <p:spPr>
              <a:xfrm>
                <a:off x="-47249" y="-42066"/>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424" name="Google Shape;10424;p1352"/>
            <p:cNvGrpSpPr/>
            <p:nvPr/>
          </p:nvGrpSpPr>
          <p:grpSpPr>
            <a:xfrm>
              <a:off x="407050" y="-23941"/>
              <a:ext cx="513900" cy="513900"/>
              <a:chOff x="-40683" y="-42066"/>
              <a:chExt cx="513900" cy="513900"/>
            </a:xfrm>
          </p:grpSpPr>
          <p:pic>
            <p:nvPicPr>
              <p:cNvPr id="10425" name="Google Shape;10425;p1352" descr="Group"/>
              <p:cNvPicPr preferRelativeResize="0"/>
              <p:nvPr/>
            </p:nvPicPr>
            <p:blipFill rotWithShape="1">
              <a:blip r:embed="rId8">
                <a:alphaModFix/>
              </a:blip>
              <a:srcRect l="602" r="592"/>
              <a:stretch/>
            </p:blipFill>
            <p:spPr>
              <a:xfrm>
                <a:off x="95964" y="51892"/>
                <a:ext cx="231755" cy="319987"/>
              </a:xfrm>
              <a:prstGeom prst="rect">
                <a:avLst/>
              </a:prstGeom>
              <a:noFill/>
              <a:ln>
                <a:noFill/>
              </a:ln>
            </p:spPr>
          </p:pic>
          <p:sp>
            <p:nvSpPr>
              <p:cNvPr id="10426" name="Google Shape;10426;p1352"/>
              <p:cNvSpPr/>
              <p:nvPr/>
            </p:nvSpPr>
            <p:spPr>
              <a:xfrm>
                <a:off x="-40683" y="-42066"/>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427" name="Google Shape;10427;p1352"/>
            <p:cNvGrpSpPr/>
            <p:nvPr/>
          </p:nvGrpSpPr>
          <p:grpSpPr>
            <a:xfrm>
              <a:off x="1014285" y="-23941"/>
              <a:ext cx="513900" cy="513900"/>
              <a:chOff x="-51108" y="-42066"/>
              <a:chExt cx="513900" cy="513900"/>
            </a:xfrm>
          </p:grpSpPr>
          <p:pic>
            <p:nvPicPr>
              <p:cNvPr id="10428" name="Google Shape;10428;p1352" descr="Image"/>
              <p:cNvPicPr preferRelativeResize="0"/>
              <p:nvPr/>
            </p:nvPicPr>
            <p:blipFill rotWithShape="1">
              <a:blip r:embed="rId9">
                <a:alphaModFix/>
              </a:blip>
              <a:srcRect r="79073"/>
              <a:stretch/>
            </p:blipFill>
            <p:spPr>
              <a:xfrm>
                <a:off x="69254" y="69969"/>
                <a:ext cx="285162" cy="283745"/>
              </a:xfrm>
              <a:prstGeom prst="rect">
                <a:avLst/>
              </a:prstGeom>
              <a:noFill/>
              <a:ln>
                <a:noFill/>
              </a:ln>
            </p:spPr>
          </p:pic>
          <p:sp>
            <p:nvSpPr>
              <p:cNvPr id="10429" name="Google Shape;10429;p1352"/>
              <p:cNvSpPr/>
              <p:nvPr/>
            </p:nvSpPr>
            <p:spPr>
              <a:xfrm>
                <a:off x="-51108" y="-42066"/>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430" name="Google Shape;10430;p1352"/>
            <p:cNvGrpSpPr/>
            <p:nvPr/>
          </p:nvGrpSpPr>
          <p:grpSpPr>
            <a:xfrm>
              <a:off x="1638512" y="-23941"/>
              <a:ext cx="513900" cy="513900"/>
              <a:chOff x="-44542" y="-27603"/>
              <a:chExt cx="513900" cy="513900"/>
            </a:xfrm>
          </p:grpSpPr>
          <p:pic>
            <p:nvPicPr>
              <p:cNvPr id="10431" name="Google Shape;10431;p1352" descr="Image"/>
              <p:cNvPicPr preferRelativeResize="0"/>
              <p:nvPr/>
            </p:nvPicPr>
            <p:blipFill rotWithShape="1">
              <a:blip r:embed="rId10">
                <a:alphaModFix/>
              </a:blip>
              <a:srcRect r="68727"/>
              <a:stretch/>
            </p:blipFill>
            <p:spPr>
              <a:xfrm>
                <a:off x="70672" y="73599"/>
                <a:ext cx="278715" cy="307983"/>
              </a:xfrm>
              <a:prstGeom prst="rect">
                <a:avLst/>
              </a:prstGeom>
              <a:noFill/>
              <a:ln>
                <a:noFill/>
              </a:ln>
            </p:spPr>
          </p:pic>
          <p:sp>
            <p:nvSpPr>
              <p:cNvPr id="10432" name="Google Shape;10432;p1352"/>
              <p:cNvSpPr/>
              <p:nvPr/>
            </p:nvSpPr>
            <p:spPr>
              <a:xfrm>
                <a:off x="-44542" y="-27603"/>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433" name="Google Shape;10433;p1352"/>
            <p:cNvGrpSpPr/>
            <p:nvPr/>
          </p:nvGrpSpPr>
          <p:grpSpPr>
            <a:xfrm>
              <a:off x="2262739" y="-23941"/>
              <a:ext cx="513900" cy="513900"/>
              <a:chOff x="-37975" y="-23940"/>
              <a:chExt cx="513900" cy="513900"/>
            </a:xfrm>
          </p:grpSpPr>
          <p:pic>
            <p:nvPicPr>
              <p:cNvPr id="10434" name="Google Shape;10434;p1352" descr="GitHub-Mark-Light-120px-plus.png"/>
              <p:cNvPicPr preferRelativeResize="0"/>
              <p:nvPr/>
            </p:nvPicPr>
            <p:blipFill rotWithShape="1">
              <a:blip r:embed="rId11">
                <a:alphaModFix/>
              </a:blip>
              <a:srcRect/>
              <a:stretch/>
            </p:blipFill>
            <p:spPr>
              <a:xfrm>
                <a:off x="79127" y="82790"/>
                <a:ext cx="282421" cy="282422"/>
              </a:xfrm>
              <a:prstGeom prst="rect">
                <a:avLst/>
              </a:prstGeom>
              <a:noFill/>
              <a:ln>
                <a:noFill/>
              </a:ln>
            </p:spPr>
          </p:pic>
          <p:sp>
            <p:nvSpPr>
              <p:cNvPr id="10435" name="Google Shape;10435;p1352"/>
              <p:cNvSpPr/>
              <p:nvPr/>
            </p:nvSpPr>
            <p:spPr>
              <a:xfrm>
                <a:off x="-37975" y="-23940"/>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nvGrpSpPr>
            <p:cNvPr id="10436" name="Google Shape;10436;p1352"/>
            <p:cNvGrpSpPr/>
            <p:nvPr/>
          </p:nvGrpSpPr>
          <p:grpSpPr>
            <a:xfrm>
              <a:off x="2886966" y="-23941"/>
              <a:ext cx="513900" cy="513900"/>
              <a:chOff x="-31408" y="-23940"/>
              <a:chExt cx="513900" cy="513900"/>
            </a:xfrm>
          </p:grpSpPr>
          <p:pic>
            <p:nvPicPr>
              <p:cNvPr id="10437" name="Google Shape;10437;p1352" descr="Image"/>
              <p:cNvPicPr preferRelativeResize="0"/>
              <p:nvPr/>
            </p:nvPicPr>
            <p:blipFill rotWithShape="1">
              <a:blip r:embed="rId12">
                <a:alphaModFix/>
              </a:blip>
              <a:srcRect l="22589" t="22632" r="22594" b="22632"/>
              <a:stretch/>
            </p:blipFill>
            <p:spPr>
              <a:xfrm>
                <a:off x="78465" y="95672"/>
                <a:ext cx="283745" cy="283325"/>
              </a:xfrm>
              <a:prstGeom prst="rect">
                <a:avLst/>
              </a:prstGeom>
              <a:noFill/>
              <a:ln>
                <a:noFill/>
              </a:ln>
            </p:spPr>
          </p:pic>
          <p:sp>
            <p:nvSpPr>
              <p:cNvPr id="10438" name="Google Shape;10438;p1352"/>
              <p:cNvSpPr/>
              <p:nvPr/>
            </p:nvSpPr>
            <p:spPr>
              <a:xfrm>
                <a:off x="-31408" y="-23940"/>
                <a:ext cx="513900" cy="513900"/>
              </a:xfrm>
              <a:prstGeom prst="ellipse">
                <a:avLst/>
              </a:prstGeom>
              <a:noFill/>
              <a:ln w="1905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000000"/>
                  </a:buClr>
                  <a:buSzPts val="1200"/>
                  <a:buFont typeface="Play"/>
                  <a:buNone/>
                </a:pPr>
                <a:endParaRPr sz="1200" b="0" i="0" u="none" strike="noStrike" cap="none">
                  <a:solidFill>
                    <a:srgbClr val="000000"/>
                  </a:solidFill>
                  <a:latin typeface="Play"/>
                  <a:ea typeface="Play"/>
                  <a:cs typeface="Play"/>
                  <a:sym typeface="Play"/>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390"/>
                                        </p:tgtEl>
                                        <p:attrNameLst>
                                          <p:attrName>style.visibility</p:attrName>
                                        </p:attrNameLst>
                                      </p:cBhvr>
                                      <p:to>
                                        <p:strVal val="visible"/>
                                      </p:to>
                                    </p:set>
                                    <p:animEffect transition="in" filter="fade">
                                      <p:cBhvr>
                                        <p:cTn id="7" dur="300"/>
                                        <p:tgtEl>
                                          <p:spTgt spid="10390"/>
                                        </p:tgtEl>
                                      </p:cBhvr>
                                    </p:animEffect>
                                  </p:childTnLst>
                                </p:cTn>
                              </p:par>
                            </p:childTnLst>
                          </p:cTn>
                        </p:par>
                        <p:par>
                          <p:cTn id="8" fill="hold">
                            <p:stCondLst>
                              <p:cond delay="300"/>
                            </p:stCondLst>
                            <p:childTnLst>
                              <p:par>
                                <p:cTn id="9" presetID="10" presetClass="entr" presetSubtype="0" fill="hold" nodeType="afterEffect">
                                  <p:stCondLst>
                                    <p:cond delay="200"/>
                                  </p:stCondLst>
                                  <p:childTnLst>
                                    <p:set>
                                      <p:cBhvr>
                                        <p:cTn id="10" dur="1" fill="hold">
                                          <p:stCondLst>
                                            <p:cond delay="0"/>
                                          </p:stCondLst>
                                        </p:cTn>
                                        <p:tgtEl>
                                          <p:spTgt spid="10393"/>
                                        </p:tgtEl>
                                        <p:attrNameLst>
                                          <p:attrName>style.visibility</p:attrName>
                                        </p:attrNameLst>
                                      </p:cBhvr>
                                      <p:to>
                                        <p:strVal val="visible"/>
                                      </p:to>
                                    </p:set>
                                    <p:animEffect transition="in" filter="fade">
                                      <p:cBhvr>
                                        <p:cTn id="11" dur="300"/>
                                        <p:tgtEl>
                                          <p:spTgt spid="10393"/>
                                        </p:tgtEl>
                                      </p:cBhvr>
                                    </p:animEffect>
                                  </p:childTnLst>
                                </p:cTn>
                              </p:par>
                            </p:childTnLst>
                          </p:cTn>
                        </p:par>
                        <p:par>
                          <p:cTn id="12" fill="hold">
                            <p:stCondLst>
                              <p:cond delay="600"/>
                            </p:stCondLst>
                            <p:childTnLst>
                              <p:par>
                                <p:cTn id="13" presetID="10" presetClass="entr" presetSubtype="0" fill="hold" nodeType="afterEffect">
                                  <p:stCondLst>
                                    <p:cond delay="200"/>
                                  </p:stCondLst>
                                  <p:childTnLst>
                                    <p:set>
                                      <p:cBhvr>
                                        <p:cTn id="14" dur="1" fill="hold">
                                          <p:stCondLst>
                                            <p:cond delay="0"/>
                                          </p:stCondLst>
                                        </p:cTn>
                                        <p:tgtEl>
                                          <p:spTgt spid="10394"/>
                                        </p:tgtEl>
                                        <p:attrNameLst>
                                          <p:attrName>style.visibility</p:attrName>
                                        </p:attrNameLst>
                                      </p:cBhvr>
                                      <p:to>
                                        <p:strVal val="visible"/>
                                      </p:to>
                                    </p:set>
                                    <p:animEffect transition="in" filter="fade">
                                      <p:cBhvr>
                                        <p:cTn id="15" dur="300"/>
                                        <p:tgtEl>
                                          <p:spTgt spid="10394"/>
                                        </p:tgtEl>
                                      </p:cBhvr>
                                    </p:animEffect>
                                  </p:childTnLst>
                                </p:cTn>
                              </p:par>
                            </p:childTnLst>
                          </p:cTn>
                        </p:par>
                        <p:par>
                          <p:cTn id="16" fill="hold">
                            <p:stCondLst>
                              <p:cond delay="900"/>
                            </p:stCondLst>
                            <p:childTnLst>
                              <p:par>
                                <p:cTn id="17" presetID="10" presetClass="entr" presetSubtype="0" fill="hold" nodeType="afterEffect">
                                  <p:stCondLst>
                                    <p:cond delay="0"/>
                                  </p:stCondLst>
                                  <p:childTnLst>
                                    <p:set>
                                      <p:cBhvr>
                                        <p:cTn id="18" dur="1" fill="hold">
                                          <p:stCondLst>
                                            <p:cond delay="0"/>
                                          </p:stCondLst>
                                        </p:cTn>
                                        <p:tgtEl>
                                          <p:spTgt spid="10392"/>
                                        </p:tgtEl>
                                        <p:attrNameLst>
                                          <p:attrName>style.visibility</p:attrName>
                                        </p:attrNameLst>
                                      </p:cBhvr>
                                      <p:to>
                                        <p:strVal val="visible"/>
                                      </p:to>
                                    </p:set>
                                    <p:animEffect transition="in" filter="fade">
                                      <p:cBhvr>
                                        <p:cTn id="19" dur="300"/>
                                        <p:tgtEl>
                                          <p:spTgt spid="10392"/>
                                        </p:tgtEl>
                                      </p:cBhvr>
                                    </p:animEffect>
                                  </p:childTnLst>
                                </p:cTn>
                              </p:par>
                            </p:childTnLst>
                          </p:cTn>
                        </p:par>
                        <p:par>
                          <p:cTn id="20" fill="hold">
                            <p:stCondLst>
                              <p:cond delay="1200"/>
                            </p:stCondLst>
                            <p:childTnLst>
                              <p:par>
                                <p:cTn id="21" presetID="10" presetClass="entr" presetSubtype="0" fill="hold" nodeType="afterEffect">
                                  <p:stCondLst>
                                    <p:cond delay="0"/>
                                  </p:stCondLst>
                                  <p:childTnLst>
                                    <p:set>
                                      <p:cBhvr>
                                        <p:cTn id="22" dur="1" fill="hold">
                                          <p:stCondLst>
                                            <p:cond delay="0"/>
                                          </p:stCondLst>
                                        </p:cTn>
                                        <p:tgtEl>
                                          <p:spTgt spid="10395"/>
                                        </p:tgtEl>
                                        <p:attrNameLst>
                                          <p:attrName>style.visibility</p:attrName>
                                        </p:attrNameLst>
                                      </p:cBhvr>
                                      <p:to>
                                        <p:strVal val="visible"/>
                                      </p:to>
                                    </p:set>
                                    <p:animEffect transition="in" filter="fade">
                                      <p:cBhvr>
                                        <p:cTn id="23" dur="300"/>
                                        <p:tgtEl>
                                          <p:spTgt spid="1039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0389"/>
                                        </p:tgtEl>
                                        <p:attrNameLst>
                                          <p:attrName>style.visibility</p:attrName>
                                        </p:attrNameLst>
                                      </p:cBhvr>
                                      <p:to>
                                        <p:strVal val="visible"/>
                                      </p:to>
                                    </p:set>
                                    <p:animEffect transition="in" filter="fade">
                                      <p:cBhvr>
                                        <p:cTn id="28" dur="300"/>
                                        <p:tgtEl>
                                          <p:spTgt spid="10389"/>
                                        </p:tgtEl>
                                      </p:cBhvr>
                                    </p:animEffect>
                                  </p:childTnLst>
                                </p:cTn>
                              </p:par>
                            </p:childTnLst>
                          </p:cTn>
                        </p:par>
                        <p:par>
                          <p:cTn id="29" fill="hold">
                            <p:stCondLst>
                              <p:cond delay="300"/>
                            </p:stCondLst>
                            <p:childTnLst>
                              <p:par>
                                <p:cTn id="30" presetID="10" presetClass="entr" presetSubtype="0" fill="hold" nodeType="afterEffect">
                                  <p:stCondLst>
                                    <p:cond delay="0"/>
                                  </p:stCondLst>
                                  <p:childTnLst>
                                    <p:set>
                                      <p:cBhvr>
                                        <p:cTn id="31" dur="1" fill="hold">
                                          <p:stCondLst>
                                            <p:cond delay="0"/>
                                          </p:stCondLst>
                                        </p:cTn>
                                        <p:tgtEl>
                                          <p:spTgt spid="10405"/>
                                        </p:tgtEl>
                                        <p:attrNameLst>
                                          <p:attrName>style.visibility</p:attrName>
                                        </p:attrNameLst>
                                      </p:cBhvr>
                                      <p:to>
                                        <p:strVal val="visible"/>
                                      </p:to>
                                    </p:set>
                                    <p:animEffect transition="in" filter="fade">
                                      <p:cBhvr>
                                        <p:cTn id="32" dur="300"/>
                                        <p:tgtEl>
                                          <p:spTgt spid="10405"/>
                                        </p:tgtEl>
                                      </p:cBhvr>
                                    </p:animEffect>
                                  </p:childTnLst>
                                </p:cTn>
                              </p:par>
                            </p:childTnLst>
                          </p:cTn>
                        </p:par>
                        <p:par>
                          <p:cTn id="33" fill="hold">
                            <p:stCondLst>
                              <p:cond delay="600"/>
                            </p:stCondLst>
                            <p:childTnLst>
                              <p:par>
                                <p:cTn id="34" presetID="10" presetClass="entr" presetSubtype="0" fill="hold" nodeType="afterEffect">
                                  <p:stCondLst>
                                    <p:cond delay="0"/>
                                  </p:stCondLst>
                                  <p:childTnLst>
                                    <p:set>
                                      <p:cBhvr>
                                        <p:cTn id="35" dur="1" fill="hold">
                                          <p:stCondLst>
                                            <p:cond delay="0"/>
                                          </p:stCondLst>
                                        </p:cTn>
                                        <p:tgtEl>
                                          <p:spTgt spid="10406"/>
                                        </p:tgtEl>
                                        <p:attrNameLst>
                                          <p:attrName>style.visibility</p:attrName>
                                        </p:attrNameLst>
                                      </p:cBhvr>
                                      <p:to>
                                        <p:strVal val="visible"/>
                                      </p:to>
                                    </p:set>
                                    <p:animEffect transition="in" filter="fade">
                                      <p:cBhvr>
                                        <p:cTn id="36" dur="300"/>
                                        <p:tgtEl>
                                          <p:spTgt spid="10406"/>
                                        </p:tgtEl>
                                      </p:cBhvr>
                                    </p:animEffect>
                                  </p:childTnLst>
                                </p:cTn>
                              </p:par>
                            </p:childTnLst>
                          </p:cTn>
                        </p:par>
                        <p:par>
                          <p:cTn id="37" fill="hold">
                            <p:stCondLst>
                              <p:cond delay="900"/>
                            </p:stCondLst>
                            <p:childTnLst>
                              <p:par>
                                <p:cTn id="38" presetID="10" presetClass="entr" presetSubtype="0" fill="hold" nodeType="afterEffect">
                                  <p:stCondLst>
                                    <p:cond delay="0"/>
                                  </p:stCondLst>
                                  <p:childTnLst>
                                    <p:set>
                                      <p:cBhvr>
                                        <p:cTn id="39" dur="1" fill="hold">
                                          <p:stCondLst>
                                            <p:cond delay="0"/>
                                          </p:stCondLst>
                                        </p:cTn>
                                        <p:tgtEl>
                                          <p:spTgt spid="10403"/>
                                        </p:tgtEl>
                                        <p:attrNameLst>
                                          <p:attrName>style.visibility</p:attrName>
                                        </p:attrNameLst>
                                      </p:cBhvr>
                                      <p:to>
                                        <p:strVal val="visible"/>
                                      </p:to>
                                    </p:set>
                                    <p:animEffect transition="in" filter="fade">
                                      <p:cBhvr>
                                        <p:cTn id="40" dur="300"/>
                                        <p:tgtEl>
                                          <p:spTgt spid="10403"/>
                                        </p:tgtEl>
                                      </p:cBhvr>
                                    </p:animEffect>
                                  </p:childTnLst>
                                </p:cTn>
                              </p:par>
                            </p:childTnLst>
                          </p:cTn>
                        </p:par>
                        <p:par>
                          <p:cTn id="41" fill="hold">
                            <p:stCondLst>
                              <p:cond delay="1200"/>
                            </p:stCondLst>
                            <p:childTnLst>
                              <p:par>
                                <p:cTn id="42" presetID="10" presetClass="entr" presetSubtype="0" fill="hold" nodeType="afterEffect">
                                  <p:stCondLst>
                                    <p:cond delay="0"/>
                                  </p:stCondLst>
                                  <p:childTnLst>
                                    <p:set>
                                      <p:cBhvr>
                                        <p:cTn id="43" dur="1" fill="hold">
                                          <p:stCondLst>
                                            <p:cond delay="0"/>
                                          </p:stCondLst>
                                        </p:cTn>
                                        <p:tgtEl>
                                          <p:spTgt spid="10404"/>
                                        </p:tgtEl>
                                        <p:attrNameLst>
                                          <p:attrName>style.visibility</p:attrName>
                                        </p:attrNameLst>
                                      </p:cBhvr>
                                      <p:to>
                                        <p:strVal val="visible"/>
                                      </p:to>
                                    </p:set>
                                    <p:animEffect transition="in" filter="fade">
                                      <p:cBhvr>
                                        <p:cTn id="44" dur="300"/>
                                        <p:tgtEl>
                                          <p:spTgt spid="10404"/>
                                        </p:tgtEl>
                                      </p:cBhvr>
                                    </p:animEffect>
                                  </p:childTnLst>
                                </p:cTn>
                              </p:par>
                            </p:childTnLst>
                          </p:cTn>
                        </p:par>
                        <p:par>
                          <p:cTn id="45" fill="hold">
                            <p:stCondLst>
                              <p:cond delay="1500"/>
                            </p:stCondLst>
                            <p:childTnLst>
                              <p:par>
                                <p:cTn id="46" presetID="10" presetClass="entr" presetSubtype="0" fill="hold" nodeType="afterEffect">
                                  <p:stCondLst>
                                    <p:cond delay="0"/>
                                  </p:stCondLst>
                                  <p:childTnLst>
                                    <p:set>
                                      <p:cBhvr>
                                        <p:cTn id="47" dur="1" fill="hold">
                                          <p:stCondLst>
                                            <p:cond delay="0"/>
                                          </p:stCondLst>
                                        </p:cTn>
                                        <p:tgtEl>
                                          <p:spTgt spid="10415"/>
                                        </p:tgtEl>
                                        <p:attrNameLst>
                                          <p:attrName>style.visibility</p:attrName>
                                        </p:attrNameLst>
                                      </p:cBhvr>
                                      <p:to>
                                        <p:strVal val="visible"/>
                                      </p:to>
                                    </p:set>
                                    <p:animEffect transition="in" filter="fade">
                                      <p:cBhvr>
                                        <p:cTn id="48" dur="500"/>
                                        <p:tgtEl>
                                          <p:spTgt spid="10415"/>
                                        </p:tgtEl>
                                      </p:cBhvr>
                                    </p:animEffect>
                                  </p:childTnLst>
                                </p:cTn>
                              </p:par>
                            </p:childTnLst>
                          </p:cTn>
                        </p:par>
                        <p:par>
                          <p:cTn id="49" fill="hold">
                            <p:stCondLst>
                              <p:cond delay="2000"/>
                            </p:stCondLst>
                            <p:childTnLst>
                              <p:par>
                                <p:cTn id="50" presetID="10" presetClass="entr" presetSubtype="0" fill="hold" nodeType="afterEffect">
                                  <p:stCondLst>
                                    <p:cond delay="0"/>
                                  </p:stCondLst>
                                  <p:childTnLst>
                                    <p:set>
                                      <p:cBhvr>
                                        <p:cTn id="51" dur="1" fill="hold">
                                          <p:stCondLst>
                                            <p:cond delay="0"/>
                                          </p:stCondLst>
                                        </p:cTn>
                                        <p:tgtEl>
                                          <p:spTgt spid="10414"/>
                                        </p:tgtEl>
                                        <p:attrNameLst>
                                          <p:attrName>style.visibility</p:attrName>
                                        </p:attrNameLst>
                                      </p:cBhvr>
                                      <p:to>
                                        <p:strVal val="visible"/>
                                      </p:to>
                                    </p:set>
                                    <p:animEffect transition="in" filter="fade">
                                      <p:cBhvr>
                                        <p:cTn id="52" dur="500"/>
                                        <p:tgtEl>
                                          <p:spTgt spid="10414"/>
                                        </p:tgtEl>
                                      </p:cBhvr>
                                    </p:animEffect>
                                  </p:childTnLst>
                                </p:cTn>
                              </p:par>
                            </p:childTnLst>
                          </p:cTn>
                        </p:par>
                        <p:par>
                          <p:cTn id="53" fill="hold">
                            <p:stCondLst>
                              <p:cond delay="2500"/>
                            </p:stCondLst>
                            <p:childTnLst>
                              <p:par>
                                <p:cTn id="54" presetID="10" presetClass="exit" presetSubtype="0" fill="hold" nodeType="afterEffect">
                                  <p:stCondLst>
                                    <p:cond delay="0"/>
                                  </p:stCondLst>
                                  <p:childTnLst>
                                    <p:animEffect transition="out" filter="fade">
                                      <p:cBhvr>
                                        <p:cTn id="55" dur="300"/>
                                        <p:tgtEl>
                                          <p:spTgt spid="10415"/>
                                        </p:tgtEl>
                                      </p:cBhvr>
                                    </p:animEffect>
                                    <p:set>
                                      <p:cBhvr>
                                        <p:cTn id="56" dur="1" fill="hold">
                                          <p:stCondLst>
                                            <p:cond delay="300"/>
                                          </p:stCondLst>
                                        </p:cTn>
                                        <p:tgtEl>
                                          <p:spTgt spid="10415"/>
                                        </p:tgtEl>
                                        <p:attrNameLst>
                                          <p:attrName>style.visibility</p:attrName>
                                        </p:attrNameLst>
                                      </p:cBhvr>
                                      <p:to>
                                        <p:strVal val="hidden"/>
                                      </p:to>
                                    </p:set>
                                  </p:childTnLst>
                                </p:cTn>
                              </p:par>
                            </p:childTnLst>
                          </p:cTn>
                        </p:par>
                        <p:par>
                          <p:cTn id="57" fill="hold">
                            <p:stCondLst>
                              <p:cond delay="2800"/>
                            </p:stCondLst>
                            <p:childTnLst>
                              <p:par>
                                <p:cTn id="58" presetID="23" presetClass="entr" presetSubtype="16" fill="hold" nodeType="afterEffect">
                                  <p:stCondLst>
                                    <p:cond delay="0"/>
                                  </p:stCondLst>
                                  <p:childTnLst>
                                    <p:set>
                                      <p:cBhvr>
                                        <p:cTn id="59" dur="1" fill="hold">
                                          <p:stCondLst>
                                            <p:cond delay="0"/>
                                          </p:stCondLst>
                                        </p:cTn>
                                        <p:tgtEl>
                                          <p:spTgt spid="10413"/>
                                        </p:tgtEl>
                                        <p:attrNameLst>
                                          <p:attrName>style.visibility</p:attrName>
                                        </p:attrNameLst>
                                      </p:cBhvr>
                                      <p:to>
                                        <p:strVal val="visible"/>
                                      </p:to>
                                    </p:set>
                                    <p:anim calcmode="lin" valueType="num">
                                      <p:cBhvr additive="base">
                                        <p:cTn id="60" dur="300"/>
                                        <p:tgtEl>
                                          <p:spTgt spid="10413"/>
                                        </p:tgtEl>
                                        <p:attrNameLst>
                                          <p:attrName>ppt_w</p:attrName>
                                        </p:attrNameLst>
                                      </p:cBhvr>
                                      <p:tavLst>
                                        <p:tav tm="0">
                                          <p:val>
                                            <p:strVal val="0"/>
                                          </p:val>
                                        </p:tav>
                                        <p:tav tm="100000">
                                          <p:val>
                                            <p:strVal val="#ppt_w"/>
                                          </p:val>
                                        </p:tav>
                                      </p:tavLst>
                                    </p:anim>
                                    <p:anim calcmode="lin" valueType="num">
                                      <p:cBhvr additive="base">
                                        <p:cTn id="61" dur="300"/>
                                        <p:tgtEl>
                                          <p:spTgt spid="10413"/>
                                        </p:tgtEl>
                                        <p:attrNameLst>
                                          <p:attrName>ppt_h</p:attrName>
                                        </p:attrNameLst>
                                      </p:cBhvr>
                                      <p:tavLst>
                                        <p:tav tm="0">
                                          <p:val>
                                            <p:strVal val="0"/>
                                          </p:val>
                                        </p:tav>
                                        <p:tav tm="100000">
                                          <p:val>
                                            <p:strVal val="#ppt_h"/>
                                          </p:val>
                                        </p:tav>
                                      </p:tavLst>
                                    </p:anim>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10402"/>
                                        </p:tgtEl>
                                        <p:attrNameLst>
                                          <p:attrName>style.visibility</p:attrName>
                                        </p:attrNameLst>
                                      </p:cBhvr>
                                      <p:to>
                                        <p:strVal val="visible"/>
                                      </p:to>
                                    </p:set>
                                    <p:animEffect transition="in" filter="fade">
                                      <p:cBhvr>
                                        <p:cTn id="65" dur="300"/>
                                        <p:tgtEl>
                                          <p:spTgt spid="10402"/>
                                        </p:tgtEl>
                                      </p:cBhvr>
                                    </p:animEffect>
                                  </p:childTnLst>
                                </p:cTn>
                              </p:par>
                            </p:childTnLst>
                          </p:cTn>
                        </p:par>
                        <p:par>
                          <p:cTn id="66" fill="hold">
                            <p:stCondLst>
                              <p:cond delay="3400"/>
                            </p:stCondLst>
                            <p:childTnLst>
                              <p:par>
                                <p:cTn id="67" presetID="10" presetClass="entr" presetSubtype="0" fill="hold" nodeType="afterEffect">
                                  <p:stCondLst>
                                    <p:cond delay="0"/>
                                  </p:stCondLst>
                                  <p:childTnLst>
                                    <p:set>
                                      <p:cBhvr>
                                        <p:cTn id="68" dur="1" fill="hold">
                                          <p:stCondLst>
                                            <p:cond delay="0"/>
                                          </p:stCondLst>
                                        </p:cTn>
                                        <p:tgtEl>
                                          <p:spTgt spid="10407"/>
                                        </p:tgtEl>
                                        <p:attrNameLst>
                                          <p:attrName>style.visibility</p:attrName>
                                        </p:attrNameLst>
                                      </p:cBhvr>
                                      <p:to>
                                        <p:strVal val="visible"/>
                                      </p:to>
                                    </p:set>
                                    <p:animEffect transition="in" filter="fade">
                                      <p:cBhvr>
                                        <p:cTn id="69" dur="300"/>
                                        <p:tgtEl>
                                          <p:spTgt spid="10407"/>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10391"/>
                                        </p:tgtEl>
                                        <p:attrNameLst>
                                          <p:attrName>style.visibility</p:attrName>
                                        </p:attrNameLst>
                                      </p:cBhvr>
                                      <p:to>
                                        <p:strVal val="visible"/>
                                      </p:to>
                                    </p:set>
                                    <p:animEffect transition="in" filter="fade">
                                      <p:cBhvr>
                                        <p:cTn id="74" dur="300"/>
                                        <p:tgtEl>
                                          <p:spTgt spid="10391"/>
                                        </p:tgtEl>
                                      </p:cBhvr>
                                    </p:animEffect>
                                  </p:childTnLst>
                                </p:cTn>
                              </p:par>
                            </p:childTnLst>
                          </p:cTn>
                        </p:par>
                        <p:par>
                          <p:cTn id="75" fill="hold">
                            <p:stCondLst>
                              <p:cond delay="300"/>
                            </p:stCondLst>
                            <p:childTnLst>
                              <p:par>
                                <p:cTn id="76" presetID="10" presetClass="entr" presetSubtype="0" fill="hold" nodeType="afterEffect">
                                  <p:stCondLst>
                                    <p:cond delay="0"/>
                                  </p:stCondLst>
                                  <p:childTnLst>
                                    <p:set>
                                      <p:cBhvr>
                                        <p:cTn id="77" dur="1" fill="hold">
                                          <p:stCondLst>
                                            <p:cond delay="0"/>
                                          </p:stCondLst>
                                        </p:cTn>
                                        <p:tgtEl>
                                          <p:spTgt spid="10400"/>
                                        </p:tgtEl>
                                        <p:attrNameLst>
                                          <p:attrName>style.visibility</p:attrName>
                                        </p:attrNameLst>
                                      </p:cBhvr>
                                      <p:to>
                                        <p:strVal val="visible"/>
                                      </p:to>
                                    </p:set>
                                    <p:animEffect transition="in" filter="fade">
                                      <p:cBhvr>
                                        <p:cTn id="78" dur="300"/>
                                        <p:tgtEl>
                                          <p:spTgt spid="10400"/>
                                        </p:tgtEl>
                                      </p:cBhvr>
                                    </p:animEffect>
                                  </p:childTnLst>
                                </p:cTn>
                              </p:par>
                            </p:childTnLst>
                          </p:cTn>
                        </p:par>
                        <p:par>
                          <p:cTn id="79" fill="hold">
                            <p:stCondLst>
                              <p:cond delay="600"/>
                            </p:stCondLst>
                            <p:childTnLst>
                              <p:par>
                                <p:cTn id="80" presetID="10" presetClass="entr" presetSubtype="0" fill="hold" nodeType="afterEffect">
                                  <p:stCondLst>
                                    <p:cond delay="0"/>
                                  </p:stCondLst>
                                  <p:childTnLst>
                                    <p:set>
                                      <p:cBhvr>
                                        <p:cTn id="81" dur="1" fill="hold">
                                          <p:stCondLst>
                                            <p:cond delay="0"/>
                                          </p:stCondLst>
                                        </p:cTn>
                                        <p:tgtEl>
                                          <p:spTgt spid="10401"/>
                                        </p:tgtEl>
                                        <p:attrNameLst>
                                          <p:attrName>style.visibility</p:attrName>
                                        </p:attrNameLst>
                                      </p:cBhvr>
                                      <p:to>
                                        <p:strVal val="visible"/>
                                      </p:to>
                                    </p:set>
                                    <p:animEffect transition="in" filter="fade">
                                      <p:cBhvr>
                                        <p:cTn id="82" dur="300"/>
                                        <p:tgtEl>
                                          <p:spTgt spid="10401"/>
                                        </p:tgtEl>
                                      </p:cBhvr>
                                    </p:animEffect>
                                  </p:childTnLst>
                                </p:cTn>
                              </p:par>
                            </p:childTnLst>
                          </p:cTn>
                        </p:par>
                        <p:par>
                          <p:cTn id="83" fill="hold">
                            <p:stCondLst>
                              <p:cond delay="900"/>
                            </p:stCondLst>
                            <p:childTnLst>
                              <p:par>
                                <p:cTn id="84" presetID="10" presetClass="entr" presetSubtype="0" fill="hold" nodeType="afterEffect">
                                  <p:stCondLst>
                                    <p:cond delay="0"/>
                                  </p:stCondLst>
                                  <p:childTnLst>
                                    <p:set>
                                      <p:cBhvr>
                                        <p:cTn id="85" dur="1" fill="hold">
                                          <p:stCondLst>
                                            <p:cond delay="0"/>
                                          </p:stCondLst>
                                        </p:cTn>
                                        <p:tgtEl>
                                          <p:spTgt spid="10388"/>
                                        </p:tgtEl>
                                        <p:attrNameLst>
                                          <p:attrName>style.visibility</p:attrName>
                                        </p:attrNameLst>
                                      </p:cBhvr>
                                      <p:to>
                                        <p:strVal val="visible"/>
                                      </p:to>
                                    </p:set>
                                    <p:animEffect transition="in" filter="fade">
                                      <p:cBhvr>
                                        <p:cTn id="86" dur="300"/>
                                        <p:tgtEl>
                                          <p:spTgt spid="10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10442"/>
        <p:cNvGrpSpPr/>
        <p:nvPr/>
      </p:nvGrpSpPr>
      <p:grpSpPr>
        <a:xfrm>
          <a:off x="0" y="0"/>
          <a:ext cx="0" cy="0"/>
          <a:chOff x="0" y="0"/>
          <a:chExt cx="0" cy="0"/>
        </a:xfrm>
      </p:grpSpPr>
      <p:sp>
        <p:nvSpPr>
          <p:cNvPr id="10443" name="Google Shape;10443;p1353"/>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44" name="Google Shape;10444;p135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45" name="Google Shape;10445;p1353"/>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Change CI/CD Pipeline</a:t>
            </a:r>
            <a:endParaRPr sz="1600" b="1">
              <a:solidFill>
                <a:schemeClr val="dk1"/>
              </a:solidFill>
              <a:latin typeface="Poppins"/>
              <a:ea typeface="Poppins"/>
              <a:cs typeface="Poppins"/>
              <a:sym typeface="Poppins"/>
            </a:endParaRPr>
          </a:p>
        </p:txBody>
      </p:sp>
      <p:pic>
        <p:nvPicPr>
          <p:cNvPr id="10446" name="Google Shape;10446;p1353" descr="Reviewers - Added (highlight).png"/>
          <p:cNvPicPr preferRelativeResize="0"/>
          <p:nvPr/>
        </p:nvPicPr>
        <p:blipFill rotWithShape="1">
          <a:blip r:embed="rId3">
            <a:alphaModFix/>
          </a:blip>
          <a:srcRect b="2334"/>
          <a:stretch/>
        </p:blipFill>
        <p:spPr>
          <a:xfrm>
            <a:off x="824525" y="637600"/>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pic>
        <p:nvPicPr>
          <p:cNvPr id="10447" name="Google Shape;10447;p1353" descr="Pipeline fails security scan.png"/>
          <p:cNvPicPr preferRelativeResize="0"/>
          <p:nvPr/>
        </p:nvPicPr>
        <p:blipFill rotWithShape="1">
          <a:blip r:embed="rId4">
            <a:alphaModFix/>
          </a:blip>
          <a:srcRect b="2334"/>
          <a:stretch/>
        </p:blipFill>
        <p:spPr>
          <a:xfrm>
            <a:off x="824525" y="637600"/>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sp>
        <p:nvSpPr>
          <p:cNvPr id="10448" name="Google Shape;10448;p1353"/>
          <p:cNvSpPr/>
          <p:nvPr/>
        </p:nvSpPr>
        <p:spPr>
          <a:xfrm>
            <a:off x="824525" y="638493"/>
            <a:ext cx="8382000" cy="4714800"/>
          </a:xfrm>
          <a:prstGeom prst="roundRect">
            <a:avLst>
              <a:gd name="adj" fmla="val 980"/>
            </a:avLst>
          </a:prstGeom>
          <a:solidFill>
            <a:srgbClr val="000000">
              <a:alpha val="50199"/>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449" name="Google Shape;10449;p1353" descr="Pipeline fails security scan.png"/>
          <p:cNvPicPr preferRelativeResize="0"/>
          <p:nvPr/>
        </p:nvPicPr>
        <p:blipFill rotWithShape="1">
          <a:blip r:embed="rId5">
            <a:alphaModFix/>
          </a:blip>
          <a:srcRect l="17898" t="17616" r="55195" b="64814"/>
          <a:stretch/>
        </p:blipFill>
        <p:spPr>
          <a:xfrm>
            <a:off x="2324749" y="1487741"/>
            <a:ext cx="2255202" cy="847746"/>
          </a:xfrm>
          <a:custGeom>
            <a:avLst/>
            <a:gdLst/>
            <a:ahLst/>
            <a:cxnLst/>
            <a:rect l="l" t="t" r="r" b="b"/>
            <a:pathLst>
              <a:path w="21600" h="21600" extrusionOk="0">
                <a:moveTo>
                  <a:pt x="198" y="0"/>
                </a:moveTo>
                <a:cubicBezTo>
                  <a:pt x="140" y="0"/>
                  <a:pt x="105" y="1"/>
                  <a:pt x="81" y="27"/>
                </a:cubicBezTo>
                <a:cubicBezTo>
                  <a:pt x="48" y="59"/>
                  <a:pt x="22" y="127"/>
                  <a:pt x="10" y="216"/>
                </a:cubicBezTo>
                <a:cubicBezTo>
                  <a:pt x="0" y="278"/>
                  <a:pt x="0" y="372"/>
                  <a:pt x="0" y="527"/>
                </a:cubicBezTo>
                <a:lnTo>
                  <a:pt x="0" y="21073"/>
                </a:lnTo>
                <a:cubicBezTo>
                  <a:pt x="0" y="21228"/>
                  <a:pt x="0" y="21322"/>
                  <a:pt x="10" y="21384"/>
                </a:cubicBezTo>
                <a:cubicBezTo>
                  <a:pt x="22" y="21473"/>
                  <a:pt x="48" y="21541"/>
                  <a:pt x="81" y="21573"/>
                </a:cubicBezTo>
                <a:cubicBezTo>
                  <a:pt x="105" y="21599"/>
                  <a:pt x="140" y="21600"/>
                  <a:pt x="198" y="21600"/>
                </a:cubicBezTo>
                <a:lnTo>
                  <a:pt x="21402" y="21600"/>
                </a:lnTo>
                <a:cubicBezTo>
                  <a:pt x="21460" y="21600"/>
                  <a:pt x="21494" y="21599"/>
                  <a:pt x="21517" y="21573"/>
                </a:cubicBezTo>
                <a:cubicBezTo>
                  <a:pt x="21551" y="21541"/>
                  <a:pt x="21578" y="21473"/>
                  <a:pt x="21590" y="21384"/>
                </a:cubicBezTo>
                <a:cubicBezTo>
                  <a:pt x="21600" y="21322"/>
                  <a:pt x="21600" y="21228"/>
                  <a:pt x="21600" y="21073"/>
                </a:cubicBezTo>
                <a:lnTo>
                  <a:pt x="21600" y="527"/>
                </a:lnTo>
                <a:cubicBezTo>
                  <a:pt x="21600" y="372"/>
                  <a:pt x="21600" y="278"/>
                  <a:pt x="21590" y="216"/>
                </a:cubicBezTo>
                <a:cubicBezTo>
                  <a:pt x="21578" y="127"/>
                  <a:pt x="21551" y="59"/>
                  <a:pt x="21517" y="27"/>
                </a:cubicBezTo>
                <a:cubicBezTo>
                  <a:pt x="21494" y="1"/>
                  <a:pt x="21460" y="0"/>
                  <a:pt x="21402" y="0"/>
                </a:cubicBezTo>
                <a:lnTo>
                  <a:pt x="198" y="0"/>
                </a:lnTo>
                <a:close/>
              </a:path>
            </a:pathLst>
          </a:custGeom>
          <a:noFill/>
          <a:ln>
            <a:noFill/>
          </a:ln>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10453"/>
        <p:cNvGrpSpPr/>
        <p:nvPr/>
      </p:nvGrpSpPr>
      <p:grpSpPr>
        <a:xfrm>
          <a:off x="0" y="0"/>
          <a:ext cx="0" cy="0"/>
          <a:chOff x="0" y="0"/>
          <a:chExt cx="0" cy="0"/>
        </a:xfrm>
      </p:grpSpPr>
      <p:pic>
        <p:nvPicPr>
          <p:cNvPr id="10454" name="Google Shape;10454;p1354" descr="Reviewers - Added (highlight).png"/>
          <p:cNvPicPr preferRelativeResize="0"/>
          <p:nvPr/>
        </p:nvPicPr>
        <p:blipFill rotWithShape="1">
          <a:blip r:embed="rId3">
            <a:alphaModFix/>
          </a:blip>
          <a:srcRect b="2334"/>
          <a:stretch/>
        </p:blipFill>
        <p:spPr>
          <a:xfrm>
            <a:off x="830625" y="641475"/>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sp>
        <p:nvSpPr>
          <p:cNvPr id="10455" name="Google Shape;10455;p1354"/>
          <p:cNvSpPr/>
          <p:nvPr/>
        </p:nvSpPr>
        <p:spPr>
          <a:xfrm>
            <a:off x="830625" y="637605"/>
            <a:ext cx="8382000" cy="4714800"/>
          </a:xfrm>
          <a:prstGeom prst="roundRect">
            <a:avLst>
              <a:gd name="adj" fmla="val 1055"/>
            </a:avLst>
          </a:prstGeom>
          <a:solidFill>
            <a:srgbClr val="000000">
              <a:alpha val="50199"/>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456" name="Google Shape;10456;p1354" descr="Reviewers - Added (highlight).png"/>
          <p:cNvPicPr preferRelativeResize="0"/>
          <p:nvPr/>
        </p:nvPicPr>
        <p:blipFill rotWithShape="1">
          <a:blip r:embed="rId3">
            <a:alphaModFix/>
          </a:blip>
          <a:srcRect l="18653" t="47472" r="45844" b="46829"/>
          <a:stretch/>
        </p:blipFill>
        <p:spPr>
          <a:xfrm>
            <a:off x="2393985" y="2932318"/>
            <a:ext cx="2975640" cy="274863"/>
          </a:xfrm>
          <a:custGeom>
            <a:avLst/>
            <a:gdLst/>
            <a:ahLst/>
            <a:cxnLst/>
            <a:rect l="l" t="t" r="r" b="b"/>
            <a:pathLst>
              <a:path w="21599" h="21596" extrusionOk="0">
                <a:moveTo>
                  <a:pt x="559" y="0"/>
                </a:moveTo>
                <a:cubicBezTo>
                  <a:pt x="395" y="0"/>
                  <a:pt x="297" y="-4"/>
                  <a:pt x="232" y="292"/>
                </a:cubicBezTo>
                <a:cubicBezTo>
                  <a:pt x="137" y="665"/>
                  <a:pt x="62" y="1479"/>
                  <a:pt x="27" y="2502"/>
                </a:cubicBezTo>
                <a:cubicBezTo>
                  <a:pt x="0" y="3212"/>
                  <a:pt x="0" y="4271"/>
                  <a:pt x="0" y="6045"/>
                </a:cubicBezTo>
                <a:lnTo>
                  <a:pt x="0" y="15551"/>
                </a:lnTo>
                <a:cubicBezTo>
                  <a:pt x="0" y="17325"/>
                  <a:pt x="0" y="18384"/>
                  <a:pt x="27" y="19094"/>
                </a:cubicBezTo>
                <a:cubicBezTo>
                  <a:pt x="62" y="20117"/>
                  <a:pt x="137" y="20920"/>
                  <a:pt x="232" y="21292"/>
                </a:cubicBezTo>
                <a:cubicBezTo>
                  <a:pt x="297" y="21588"/>
                  <a:pt x="395" y="21596"/>
                  <a:pt x="559" y="21596"/>
                </a:cubicBezTo>
                <a:lnTo>
                  <a:pt x="21041" y="21596"/>
                </a:lnTo>
                <a:cubicBezTo>
                  <a:pt x="21205" y="21596"/>
                  <a:pt x="21304" y="21588"/>
                  <a:pt x="21370" y="21292"/>
                </a:cubicBezTo>
                <a:cubicBezTo>
                  <a:pt x="21464" y="20920"/>
                  <a:pt x="21538" y="20117"/>
                  <a:pt x="21573" y="19094"/>
                </a:cubicBezTo>
                <a:cubicBezTo>
                  <a:pt x="21600" y="18384"/>
                  <a:pt x="21600" y="17325"/>
                  <a:pt x="21600" y="15551"/>
                </a:cubicBezTo>
                <a:lnTo>
                  <a:pt x="21600" y="6045"/>
                </a:lnTo>
                <a:cubicBezTo>
                  <a:pt x="21600" y="4271"/>
                  <a:pt x="21600" y="3212"/>
                  <a:pt x="21573" y="2502"/>
                </a:cubicBezTo>
                <a:cubicBezTo>
                  <a:pt x="21538" y="1479"/>
                  <a:pt x="21464" y="665"/>
                  <a:pt x="21370" y="292"/>
                </a:cubicBezTo>
                <a:cubicBezTo>
                  <a:pt x="21304" y="-4"/>
                  <a:pt x="21205" y="0"/>
                  <a:pt x="21041" y="0"/>
                </a:cubicBezTo>
                <a:lnTo>
                  <a:pt x="559" y="0"/>
                </a:lnTo>
                <a:close/>
              </a:path>
            </a:pathLst>
          </a:custGeom>
          <a:noFill/>
          <a:ln>
            <a:noFill/>
          </a:ln>
        </p:spPr>
      </p:pic>
      <p:sp>
        <p:nvSpPr>
          <p:cNvPr id="10457" name="Google Shape;10457;p1354"/>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58" name="Google Shape;10458;p135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59" name="Google Shape;10459;p1354"/>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Change CI/CD Pipeline</a:t>
            </a:r>
            <a:endParaRPr sz="1600" b="1">
              <a:solidFill>
                <a:schemeClr val="dk1"/>
              </a:solidFill>
              <a:latin typeface="Poppins"/>
              <a:ea typeface="Poppins"/>
              <a:cs typeface="Poppins"/>
              <a:sym typeface="Poppins"/>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10463"/>
        <p:cNvGrpSpPr/>
        <p:nvPr/>
      </p:nvGrpSpPr>
      <p:grpSpPr>
        <a:xfrm>
          <a:off x="0" y="0"/>
          <a:ext cx="0" cy="0"/>
          <a:chOff x="0" y="0"/>
          <a:chExt cx="0" cy="0"/>
        </a:xfrm>
      </p:grpSpPr>
      <p:sp>
        <p:nvSpPr>
          <p:cNvPr id="10464" name="Google Shape;10464;p1355"/>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65" name="Google Shape;10465;p135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66" name="Google Shape;10466;p1355"/>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Alerts and On-call with Compass</a:t>
            </a:r>
            <a:endParaRPr sz="1600" b="1">
              <a:solidFill>
                <a:schemeClr val="dk1"/>
              </a:solidFill>
              <a:latin typeface="Poppins"/>
              <a:ea typeface="Poppins"/>
              <a:cs typeface="Poppins"/>
              <a:sym typeface="Poppins"/>
            </a:endParaRPr>
          </a:p>
        </p:txBody>
      </p:sp>
      <p:pic>
        <p:nvPicPr>
          <p:cNvPr id="10467" name="Google Shape;10467;p1355"/>
          <p:cNvPicPr preferRelativeResize="0"/>
          <p:nvPr/>
        </p:nvPicPr>
        <p:blipFill>
          <a:blip r:embed="rId3">
            <a:alphaModFix/>
          </a:blip>
          <a:stretch>
            <a:fillRect/>
          </a:stretch>
        </p:blipFill>
        <p:spPr>
          <a:xfrm>
            <a:off x="747100" y="607225"/>
            <a:ext cx="8748759" cy="4838699"/>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302"/>
        <p:cNvGrpSpPr/>
        <p:nvPr/>
      </p:nvGrpSpPr>
      <p:grpSpPr>
        <a:xfrm>
          <a:off x="0" y="0"/>
          <a:ext cx="0" cy="0"/>
          <a:chOff x="0" y="0"/>
          <a:chExt cx="0" cy="0"/>
        </a:xfrm>
      </p:grpSpPr>
      <p:sp>
        <p:nvSpPr>
          <p:cNvPr id="8303" name="Google Shape;8303;p1237"/>
          <p:cNvSpPr/>
          <p:nvPr/>
        </p:nvSpPr>
        <p:spPr>
          <a:xfrm>
            <a:off x="5590127" y="3443283"/>
            <a:ext cx="912114" cy="817399"/>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04" name="Google Shape;8304;p1237"/>
          <p:cNvSpPr/>
          <p:nvPr/>
        </p:nvSpPr>
        <p:spPr>
          <a:xfrm>
            <a:off x="6499039" y="3429224"/>
            <a:ext cx="893052" cy="833544"/>
          </a:xfrm>
          <a:custGeom>
            <a:avLst/>
            <a:gdLst/>
            <a:ahLst/>
            <a:cxnLst/>
            <a:rect l="l" t="t" r="r" b="b"/>
            <a:pathLst>
              <a:path w="21600" h="21600" extrusionOk="0">
                <a:moveTo>
                  <a:pt x="10353" y="0"/>
                </a:moveTo>
                <a:lnTo>
                  <a:pt x="21600" y="11856"/>
                </a:lnTo>
                <a:cubicBezTo>
                  <a:pt x="18785" y="14905"/>
                  <a:pt x="15426" y="17335"/>
                  <a:pt x="11718" y="19008"/>
                </a:cubicBezTo>
                <a:cubicBezTo>
                  <a:pt x="8012" y="20679"/>
                  <a:pt x="4030" y="21560"/>
                  <a:pt x="0" y="21600"/>
                </a:cubicBezTo>
                <a:lnTo>
                  <a:pt x="0" y="4685"/>
                </a:lnTo>
                <a:cubicBezTo>
                  <a:pt x="2002" y="4633"/>
                  <a:pt x="3975" y="4163"/>
                  <a:pt x="5805" y="3302"/>
                </a:cubicBezTo>
                <a:cubicBezTo>
                  <a:pt x="7500" y="2504"/>
                  <a:pt x="9041" y="1385"/>
                  <a:pt x="1035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05" name="Google Shape;8305;p1237"/>
          <p:cNvSpPr/>
          <p:nvPr/>
        </p:nvSpPr>
        <p:spPr>
          <a:xfrm>
            <a:off x="6923613" y="2999719"/>
            <a:ext cx="834084" cy="898398"/>
          </a:xfrm>
          <a:custGeom>
            <a:avLst/>
            <a:gdLst/>
            <a:ahLst/>
            <a:cxnLst/>
            <a:rect l="l" t="t" r="r" b="b"/>
            <a:pathLst>
              <a:path w="21600" h="21600" extrusionOk="0">
                <a:moveTo>
                  <a:pt x="4703" y="0"/>
                </a:moveTo>
                <a:lnTo>
                  <a:pt x="21600" y="0"/>
                </a:lnTo>
                <a:cubicBezTo>
                  <a:pt x="21542" y="4034"/>
                  <a:pt x="20654" y="8019"/>
                  <a:pt x="18984" y="11738"/>
                </a:cubicBezTo>
                <a:cubicBezTo>
                  <a:pt x="17333" y="15413"/>
                  <a:pt x="14950" y="18760"/>
                  <a:pt x="11960" y="21600"/>
                </a:cubicBezTo>
                <a:lnTo>
                  <a:pt x="0" y="10398"/>
                </a:lnTo>
                <a:cubicBezTo>
                  <a:pt x="1437" y="9081"/>
                  <a:pt x="2589" y="7517"/>
                  <a:pt x="3394" y="5793"/>
                </a:cubicBezTo>
                <a:cubicBezTo>
                  <a:pt x="4247" y="3965"/>
                  <a:pt x="4692" y="1994"/>
                  <a:pt x="470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06" name="Google Shape;8306;p1237"/>
          <p:cNvSpPr/>
          <p:nvPr/>
        </p:nvSpPr>
        <p:spPr>
          <a:xfrm>
            <a:off x="6935771" y="2100333"/>
            <a:ext cx="821880" cy="903204"/>
          </a:xfrm>
          <a:custGeom>
            <a:avLst/>
            <a:gdLst/>
            <a:ahLst/>
            <a:cxnLst/>
            <a:rect l="l" t="t" r="r" b="b"/>
            <a:pathLst>
              <a:path w="21600" h="21600" extrusionOk="0">
                <a:moveTo>
                  <a:pt x="12146" y="0"/>
                </a:moveTo>
                <a:cubicBezTo>
                  <a:pt x="15223" y="2952"/>
                  <a:pt x="17640" y="6428"/>
                  <a:pt x="19260" y="10231"/>
                </a:cubicBezTo>
                <a:cubicBezTo>
                  <a:pt x="20805" y="13854"/>
                  <a:pt x="21598" y="17710"/>
                  <a:pt x="21600" y="21600"/>
                </a:cubicBezTo>
                <a:lnTo>
                  <a:pt x="4438" y="21600"/>
                </a:lnTo>
                <a:cubicBezTo>
                  <a:pt x="4500" y="19734"/>
                  <a:pt x="4159" y="17875"/>
                  <a:pt x="3435" y="16131"/>
                </a:cubicBezTo>
                <a:cubicBezTo>
                  <a:pt x="2673" y="14293"/>
                  <a:pt x="1504" y="12621"/>
                  <a:pt x="0" y="11220"/>
                </a:cubicBezTo>
                <a:lnTo>
                  <a:pt x="12146" y="0"/>
                </a:ln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07" name="Google Shape;8307;p1237"/>
          <p:cNvSpPr/>
          <p:nvPr/>
        </p:nvSpPr>
        <p:spPr>
          <a:xfrm>
            <a:off x="6503031" y="1717785"/>
            <a:ext cx="903960"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08" name="Google Shape;8308;p1237"/>
          <p:cNvSpPr/>
          <p:nvPr/>
        </p:nvSpPr>
        <p:spPr>
          <a:xfrm>
            <a:off x="5581187" y="1716784"/>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1100"/>
              <a:buFont typeface="Helvetica Neue Light"/>
              <a:buNone/>
            </a:pPr>
            <a:endParaRPr sz="1100" b="0" i="0" u="none" strike="noStrike" cap="none">
              <a:solidFill>
                <a:srgbClr val="0E1113"/>
              </a:solidFill>
              <a:latin typeface="Helvetica Neue Light"/>
              <a:ea typeface="Helvetica Neue Light"/>
              <a:cs typeface="Helvetica Neue Light"/>
              <a:sym typeface="Helvetica Neue Light"/>
            </a:endParaRPr>
          </a:p>
        </p:txBody>
      </p:sp>
      <p:sp>
        <p:nvSpPr>
          <p:cNvPr id="8309" name="Google Shape;8309;p1237"/>
          <p:cNvSpPr/>
          <p:nvPr/>
        </p:nvSpPr>
        <p:spPr>
          <a:xfrm>
            <a:off x="4585325" y="3186708"/>
            <a:ext cx="922158" cy="1091782"/>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0" name="Google Shape;8310;p1237"/>
          <p:cNvSpPr/>
          <p:nvPr/>
        </p:nvSpPr>
        <p:spPr>
          <a:xfrm>
            <a:off x="5215000" y="3012146"/>
            <a:ext cx="849150" cy="898398"/>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1" name="Google Shape;8311;p1237"/>
          <p:cNvSpPr/>
          <p:nvPr/>
        </p:nvSpPr>
        <p:spPr>
          <a:xfrm>
            <a:off x="5025587" y="2100418"/>
            <a:ext cx="842076"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2" name="Google Shape;8312;p1237"/>
          <p:cNvSpPr/>
          <p:nvPr/>
        </p:nvSpPr>
        <p:spPr>
          <a:xfrm>
            <a:off x="2666957" y="3191905"/>
            <a:ext cx="902394" cy="1086167"/>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3" name="Google Shape;8313;p1237"/>
          <p:cNvSpPr/>
          <p:nvPr/>
        </p:nvSpPr>
        <p:spPr>
          <a:xfrm>
            <a:off x="1760610" y="3436698"/>
            <a:ext cx="908658" cy="841572"/>
          </a:xfrm>
          <a:custGeom>
            <a:avLst/>
            <a:gdLst/>
            <a:ahLst/>
            <a:cxnLst/>
            <a:rect l="l" t="t" r="r" b="b"/>
            <a:pathLst>
              <a:path w="21600" h="21594" extrusionOk="0">
                <a:moveTo>
                  <a:pt x="11085" y="0"/>
                </a:moveTo>
                <a:cubicBezTo>
                  <a:pt x="12511" y="1506"/>
                  <a:pt x="14197" y="2695"/>
                  <a:pt x="16047" y="3500"/>
                </a:cubicBezTo>
                <a:cubicBezTo>
                  <a:pt x="17813" y="4268"/>
                  <a:pt x="19696" y="4671"/>
                  <a:pt x="21600" y="4690"/>
                </a:cubicBezTo>
                <a:lnTo>
                  <a:pt x="21600" y="21594"/>
                </a:lnTo>
                <a:cubicBezTo>
                  <a:pt x="17535" y="21600"/>
                  <a:pt x="13511" y="20730"/>
                  <a:pt x="9761" y="19036"/>
                </a:cubicBezTo>
                <a:cubicBezTo>
                  <a:pt x="6116" y="17389"/>
                  <a:pt x="2801" y="14994"/>
                  <a:pt x="0" y="11984"/>
                </a:cubicBezTo>
                <a:lnTo>
                  <a:pt x="11085" y="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4" name="Google Shape;8314;p1237"/>
          <p:cNvSpPr/>
          <p:nvPr/>
        </p:nvSpPr>
        <p:spPr>
          <a:xfrm>
            <a:off x="1386237" y="3001555"/>
            <a:ext cx="843696" cy="903690"/>
          </a:xfrm>
          <a:custGeom>
            <a:avLst/>
            <a:gdLst/>
            <a:ahLst/>
            <a:cxnLst/>
            <a:rect l="l" t="t" r="r" b="b"/>
            <a:pathLst>
              <a:path w="21600" h="21600" extrusionOk="0">
                <a:moveTo>
                  <a:pt x="16873" y="20"/>
                </a:moveTo>
                <a:cubicBezTo>
                  <a:pt x="16904" y="1922"/>
                  <a:pt x="17322" y="3802"/>
                  <a:pt x="18106" y="5558"/>
                </a:cubicBezTo>
                <a:cubicBezTo>
                  <a:pt x="18918" y="7375"/>
                  <a:pt x="20105" y="9024"/>
                  <a:pt x="21600" y="10412"/>
                </a:cubicBezTo>
                <a:lnTo>
                  <a:pt x="9698" y="21600"/>
                </a:lnTo>
                <a:cubicBezTo>
                  <a:pt x="6619" y="18665"/>
                  <a:pt x="4180" y="15200"/>
                  <a:pt x="2516" y="11397"/>
                </a:cubicBezTo>
                <a:cubicBezTo>
                  <a:pt x="931" y="7776"/>
                  <a:pt x="78" y="3911"/>
                  <a:pt x="0" y="0"/>
                </a:cubicBezTo>
                <a:lnTo>
                  <a:pt x="16873" y="2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5" name="Google Shape;8315;p1237"/>
          <p:cNvSpPr/>
          <p:nvPr/>
        </p:nvSpPr>
        <p:spPr>
          <a:xfrm>
            <a:off x="1387744" y="2097154"/>
            <a:ext cx="834113" cy="909468"/>
          </a:xfrm>
          <a:custGeom>
            <a:avLst/>
            <a:gdLst/>
            <a:ahLst/>
            <a:cxnLst/>
            <a:rect l="l" t="t" r="r" b="b"/>
            <a:pathLst>
              <a:path w="21577" h="21600" extrusionOk="0">
                <a:moveTo>
                  <a:pt x="21577" y="11079"/>
                </a:moveTo>
                <a:cubicBezTo>
                  <a:pt x="20140" y="12512"/>
                  <a:pt x="19003" y="14176"/>
                  <a:pt x="18222" y="15987"/>
                </a:cubicBezTo>
                <a:cubicBezTo>
                  <a:pt x="17450" y="17775"/>
                  <a:pt x="17039" y="19677"/>
                  <a:pt x="17008" y="21600"/>
                </a:cubicBezTo>
                <a:lnTo>
                  <a:pt x="1" y="21600"/>
                </a:lnTo>
                <a:cubicBezTo>
                  <a:pt x="-23" y="17630"/>
                  <a:pt x="791" y="13693"/>
                  <a:pt x="2397" y="10007"/>
                </a:cubicBezTo>
                <a:cubicBezTo>
                  <a:pt x="4021" y="6279"/>
                  <a:pt x="6425" y="2879"/>
                  <a:pt x="9472" y="0"/>
                </a:cubicBezTo>
                <a:lnTo>
                  <a:pt x="21577" y="11079"/>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16" name="Google Shape;8316;p1237"/>
          <p:cNvSpPr/>
          <p:nvPr/>
        </p:nvSpPr>
        <p:spPr>
          <a:xfrm>
            <a:off x="1751651" y="1721081"/>
            <a:ext cx="914544" cy="844451"/>
          </a:xfrm>
          <a:custGeom>
            <a:avLst/>
            <a:gdLst/>
            <a:ahLst/>
            <a:cxnLst/>
            <a:rect l="l" t="t" r="r" b="b"/>
            <a:pathLst>
              <a:path w="21600" h="21538" extrusionOk="0">
                <a:moveTo>
                  <a:pt x="21600" y="4"/>
                </a:moveTo>
                <a:lnTo>
                  <a:pt x="21600" y="16851"/>
                </a:lnTo>
                <a:cubicBezTo>
                  <a:pt x="19710" y="16818"/>
                  <a:pt x="17833" y="17186"/>
                  <a:pt x="16075" y="17936"/>
                </a:cubicBezTo>
                <a:cubicBezTo>
                  <a:pt x="14185" y="18741"/>
                  <a:pt x="12473" y="19969"/>
                  <a:pt x="11053" y="21538"/>
                </a:cubicBezTo>
                <a:lnTo>
                  <a:pt x="0" y="9683"/>
                </a:lnTo>
                <a:cubicBezTo>
                  <a:pt x="2847" y="6504"/>
                  <a:pt x="6277" y="4003"/>
                  <a:pt x="10071" y="2338"/>
                </a:cubicBezTo>
                <a:cubicBezTo>
                  <a:pt x="13730" y="732"/>
                  <a:pt x="17651" y="-62"/>
                  <a:pt x="21600" y="4"/>
                </a:cubicBezTo>
                <a:close/>
              </a:path>
            </a:pathLst>
          </a:custGeom>
          <a:solidFill>
            <a:schemeClr val="accen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p:txBody>
      </p:sp>
      <p:sp>
        <p:nvSpPr>
          <p:cNvPr id="8317" name="Google Shape;8317;p1237"/>
          <p:cNvSpPr/>
          <p:nvPr/>
        </p:nvSpPr>
        <p:spPr>
          <a:xfrm>
            <a:off x="2662329" y="1721680"/>
            <a:ext cx="907524" cy="838786"/>
          </a:xfrm>
          <a:custGeom>
            <a:avLst/>
            <a:gdLst/>
            <a:ahLst/>
            <a:cxnLst/>
            <a:rect l="l" t="t" r="r" b="b"/>
            <a:pathLst>
              <a:path w="21600" h="21564" extrusionOk="0">
                <a:moveTo>
                  <a:pt x="21600" y="9543"/>
                </a:moveTo>
                <a:lnTo>
                  <a:pt x="10497" y="21564"/>
                </a:lnTo>
                <a:cubicBezTo>
                  <a:pt x="9120" y="20091"/>
                  <a:pt x="7485" y="18930"/>
                  <a:pt x="5687" y="18149"/>
                </a:cubicBezTo>
                <a:cubicBezTo>
                  <a:pt x="3880" y="17364"/>
                  <a:pt x="1947" y="16979"/>
                  <a:pt x="0" y="17017"/>
                </a:cubicBezTo>
                <a:lnTo>
                  <a:pt x="0" y="1"/>
                </a:lnTo>
                <a:cubicBezTo>
                  <a:pt x="3978" y="-36"/>
                  <a:pt x="7923" y="777"/>
                  <a:pt x="11609" y="2392"/>
                </a:cubicBezTo>
                <a:cubicBezTo>
                  <a:pt x="15348" y="4031"/>
                  <a:pt x="18745" y="6462"/>
                  <a:pt x="21600" y="9543"/>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p:txBody>
      </p:sp>
      <p:sp>
        <p:nvSpPr>
          <p:cNvPr id="8318" name="Google Shape;8318;p1237"/>
          <p:cNvSpPr/>
          <p:nvPr/>
        </p:nvSpPr>
        <p:spPr>
          <a:xfrm>
            <a:off x="3097308" y="2088307"/>
            <a:ext cx="849150"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49DF1"/>
              </a:buClr>
              <a:buSzPts val="1100"/>
              <a:buFont typeface="Helvetica Neue Light"/>
              <a:buNone/>
            </a:pPr>
            <a:endParaRPr sz="1100" b="0" i="0" u="none" strike="noStrike" cap="none">
              <a:solidFill>
                <a:srgbClr val="649DF1"/>
              </a:solidFill>
              <a:latin typeface="Helvetica Neue Light"/>
              <a:ea typeface="Helvetica Neue Light"/>
              <a:cs typeface="Helvetica Neue Light"/>
              <a:sym typeface="Helvetica Neue Light"/>
            </a:endParaRPr>
          </a:p>
        </p:txBody>
      </p:sp>
      <p:sp>
        <p:nvSpPr>
          <p:cNvPr id="8319" name="Google Shape;8319;p1237"/>
          <p:cNvSpPr/>
          <p:nvPr/>
        </p:nvSpPr>
        <p:spPr>
          <a:xfrm>
            <a:off x="3286441" y="2998346"/>
            <a:ext cx="851040" cy="915732"/>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20" name="Google Shape;8320;p1237"/>
          <p:cNvSpPr/>
          <p:nvPr/>
        </p:nvSpPr>
        <p:spPr>
          <a:xfrm>
            <a:off x="3668769" y="3444859"/>
            <a:ext cx="921888" cy="833572"/>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21" name="Google Shape;8321;p1237"/>
          <p:cNvSpPr/>
          <p:nvPr/>
        </p:nvSpPr>
        <p:spPr>
          <a:xfrm>
            <a:off x="4581414" y="1726126"/>
            <a:ext cx="929988"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22" name="Google Shape;8322;p1237"/>
          <p:cNvSpPr/>
          <p:nvPr/>
        </p:nvSpPr>
        <p:spPr>
          <a:xfrm>
            <a:off x="3657551" y="1726309"/>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23" name="Google Shape;8323;p1237"/>
          <p:cNvSpPr txBox="1"/>
          <p:nvPr/>
        </p:nvSpPr>
        <p:spPr>
          <a:xfrm>
            <a:off x="2512560" y="2094818"/>
            <a:ext cx="309600" cy="111900"/>
          </a:xfrm>
          <a:prstGeom prst="rect">
            <a:avLst/>
          </a:prstGeom>
          <a:noFill/>
          <a:ln>
            <a:noFill/>
          </a:ln>
        </p:spPr>
        <p:txBody>
          <a:bodyPr spcFirstLastPara="1" wrap="square" lIns="14275" tIns="14275" rIns="14275" bIns="14275" anchor="t" anchorCtr="0">
            <a:no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Build</a:t>
            </a:r>
            <a:endParaRPr sz="500">
              <a:latin typeface="Poppins"/>
              <a:ea typeface="Poppins"/>
              <a:cs typeface="Poppins"/>
              <a:sym typeface="Poppins"/>
            </a:endParaRPr>
          </a:p>
        </p:txBody>
      </p:sp>
      <p:sp>
        <p:nvSpPr>
          <p:cNvPr id="8324" name="Google Shape;8324;p1237"/>
          <p:cNvSpPr txBox="1"/>
          <p:nvPr/>
        </p:nvSpPr>
        <p:spPr>
          <a:xfrm>
            <a:off x="4023788" y="2137354"/>
            <a:ext cx="340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Monitor &amp; </a:t>
            </a:r>
            <a:r>
              <a:rPr lang="en" sz="600">
                <a:solidFill>
                  <a:schemeClr val="dk1"/>
                </a:solidFill>
                <a:latin typeface="Poppins"/>
                <a:ea typeface="Poppins"/>
                <a:cs typeface="Poppins"/>
                <a:sym typeface="Poppins"/>
              </a:rPr>
              <a:t>a</a:t>
            </a:r>
            <a:r>
              <a:rPr lang="en" sz="600" i="0" u="none" strike="noStrike" cap="none">
                <a:solidFill>
                  <a:schemeClr val="dk1"/>
                </a:solidFill>
                <a:latin typeface="Poppins"/>
                <a:ea typeface="Poppins"/>
                <a:cs typeface="Poppins"/>
                <a:sym typeface="Poppins"/>
              </a:rPr>
              <a:t>lert</a:t>
            </a:r>
            <a:endParaRPr sz="500">
              <a:solidFill>
                <a:schemeClr val="dk1"/>
              </a:solidFill>
              <a:latin typeface="Poppins"/>
              <a:ea typeface="Poppins"/>
              <a:cs typeface="Poppins"/>
              <a:sym typeface="Poppins"/>
            </a:endParaRPr>
          </a:p>
        </p:txBody>
      </p:sp>
      <p:sp>
        <p:nvSpPr>
          <p:cNvPr id="8325" name="Google Shape;8325;p1237"/>
          <p:cNvSpPr/>
          <p:nvPr/>
        </p:nvSpPr>
        <p:spPr>
          <a:xfrm>
            <a:off x="2227460" y="2828708"/>
            <a:ext cx="874800" cy="318300"/>
          </a:xfrm>
          <a:prstGeom prst="roundRect">
            <a:avLst>
              <a:gd name="adj" fmla="val 7522"/>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i="0" u="none" strike="noStrike" cap="none">
                <a:solidFill>
                  <a:srgbClr val="0E1113"/>
                </a:solidFill>
                <a:latin typeface="Poppins"/>
                <a:ea typeface="Poppins"/>
                <a:cs typeface="Poppins"/>
                <a:sym typeface="Poppins"/>
              </a:rPr>
              <a:t>Development</a:t>
            </a:r>
            <a:endParaRPr sz="400">
              <a:latin typeface="Poppins"/>
              <a:ea typeface="Poppins"/>
              <a:cs typeface="Poppins"/>
              <a:sym typeface="Poppins"/>
            </a:endParaRPr>
          </a:p>
          <a:p>
            <a:pPr marL="0" marR="0" lvl="0" indent="0" algn="ctr" rtl="0">
              <a:lnSpc>
                <a:spcPct val="100000"/>
              </a:lnSpc>
              <a:spcBef>
                <a:spcPts val="0"/>
              </a:spcBef>
              <a:spcAft>
                <a:spcPts val="0"/>
              </a:spcAft>
              <a:buClr>
                <a:srgbClr val="0E1113"/>
              </a:buClr>
              <a:buSzPts val="900"/>
              <a:buFont typeface="Play"/>
              <a:buNone/>
            </a:pPr>
            <a:r>
              <a:rPr lang="en" sz="800" i="0" u="none" strike="noStrike" cap="none">
                <a:solidFill>
                  <a:srgbClr val="0E1113"/>
                </a:solidFill>
                <a:latin typeface="Poppins"/>
                <a:ea typeface="Poppins"/>
                <a:cs typeface="Poppins"/>
                <a:sym typeface="Poppins"/>
              </a:rPr>
              <a:t>Teams</a:t>
            </a:r>
            <a:endParaRPr sz="400">
              <a:latin typeface="Poppins"/>
              <a:ea typeface="Poppins"/>
              <a:cs typeface="Poppins"/>
              <a:sym typeface="Poppins"/>
            </a:endParaRPr>
          </a:p>
        </p:txBody>
      </p:sp>
      <p:sp>
        <p:nvSpPr>
          <p:cNvPr id="8326" name="Google Shape;8326;p1237"/>
          <p:cNvSpPr txBox="1"/>
          <p:nvPr/>
        </p:nvSpPr>
        <p:spPr>
          <a:xfrm>
            <a:off x="5683953" y="1198250"/>
            <a:ext cx="16113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i="0" u="none" strike="noStrike" cap="none">
                <a:solidFill>
                  <a:srgbClr val="0E1113"/>
                </a:solidFill>
                <a:latin typeface="Poppins Light"/>
                <a:ea typeface="Poppins Light"/>
                <a:cs typeface="Poppins Light"/>
                <a:sym typeface="Poppins Light"/>
              </a:rPr>
              <a:t>Modern </a:t>
            </a:r>
            <a:br>
              <a:rPr lang="en" sz="1500" i="0" u="none" strike="noStrike" cap="none">
                <a:solidFill>
                  <a:srgbClr val="0E1113"/>
                </a:solidFill>
                <a:latin typeface="Poppins Light"/>
                <a:ea typeface="Poppins Light"/>
                <a:cs typeface="Poppins Light"/>
                <a:sym typeface="Poppins Light"/>
              </a:rPr>
            </a:br>
            <a:r>
              <a:rPr lang="en" sz="1500" i="0" u="none" strike="noStrike" cap="none">
                <a:solidFill>
                  <a:srgbClr val="0E1113"/>
                </a:solidFill>
                <a:latin typeface="Poppins Light"/>
                <a:ea typeface="Poppins Light"/>
                <a:cs typeface="Poppins Light"/>
                <a:sym typeface="Poppins Light"/>
              </a:rPr>
              <a:t>Support</a:t>
            </a:r>
            <a:endParaRPr sz="800">
              <a:latin typeface="Poppins Light"/>
              <a:ea typeface="Poppins Light"/>
              <a:cs typeface="Poppins Light"/>
              <a:sym typeface="Poppins Light"/>
            </a:endParaRPr>
          </a:p>
        </p:txBody>
      </p:sp>
      <p:sp>
        <p:nvSpPr>
          <p:cNvPr id="8327" name="Google Shape;8327;p1237"/>
          <p:cNvSpPr txBox="1"/>
          <p:nvPr/>
        </p:nvSpPr>
        <p:spPr>
          <a:xfrm>
            <a:off x="3644578" y="1198250"/>
            <a:ext cx="18636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i="0" u="none" strike="noStrike" cap="none">
                <a:solidFill>
                  <a:srgbClr val="0E1113"/>
                </a:solidFill>
                <a:latin typeface="Poppins Light"/>
                <a:ea typeface="Poppins Light"/>
                <a:cs typeface="Poppins Light"/>
                <a:sym typeface="Poppins Light"/>
              </a:rPr>
              <a:t>Modern </a:t>
            </a:r>
            <a:br>
              <a:rPr lang="en" sz="1500" i="0" u="none" strike="noStrike" cap="none">
                <a:solidFill>
                  <a:srgbClr val="0E1113"/>
                </a:solidFill>
                <a:latin typeface="Poppins Light"/>
                <a:ea typeface="Poppins Light"/>
                <a:cs typeface="Poppins Light"/>
                <a:sym typeface="Poppins Light"/>
              </a:rPr>
            </a:br>
            <a:r>
              <a:rPr lang="en" sz="1500" i="0" u="none" strike="noStrike" cap="none">
                <a:solidFill>
                  <a:srgbClr val="0E1113"/>
                </a:solidFill>
                <a:latin typeface="Poppins Light"/>
                <a:ea typeface="Poppins Light"/>
                <a:cs typeface="Poppins Light"/>
                <a:sym typeface="Poppins Light"/>
              </a:rPr>
              <a:t>IT Operations</a:t>
            </a:r>
            <a:endParaRPr sz="800">
              <a:latin typeface="Poppins Light"/>
              <a:ea typeface="Poppins Light"/>
              <a:cs typeface="Poppins Light"/>
              <a:sym typeface="Poppins Light"/>
            </a:endParaRPr>
          </a:p>
        </p:txBody>
      </p:sp>
      <p:sp>
        <p:nvSpPr>
          <p:cNvPr id="8328" name="Google Shape;8328;p1237"/>
          <p:cNvSpPr/>
          <p:nvPr/>
        </p:nvSpPr>
        <p:spPr>
          <a:xfrm>
            <a:off x="6055365" y="2846886"/>
            <a:ext cx="874800" cy="328200"/>
          </a:xfrm>
          <a:prstGeom prst="roundRect">
            <a:avLst>
              <a:gd name="adj" fmla="val 7294"/>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i="0" u="none" strike="noStrike" cap="none">
                <a:solidFill>
                  <a:srgbClr val="0E1113"/>
                </a:solidFill>
                <a:latin typeface="Poppins"/>
                <a:ea typeface="Poppins"/>
                <a:cs typeface="Poppins"/>
                <a:sym typeface="Poppins"/>
              </a:rPr>
              <a:t>Business Teams</a:t>
            </a:r>
            <a:endParaRPr sz="400">
              <a:latin typeface="Poppins"/>
              <a:ea typeface="Poppins"/>
              <a:cs typeface="Poppins"/>
              <a:sym typeface="Poppins"/>
            </a:endParaRPr>
          </a:p>
        </p:txBody>
      </p:sp>
      <p:sp>
        <p:nvSpPr>
          <p:cNvPr id="8329" name="Google Shape;8329;p1237"/>
          <p:cNvSpPr/>
          <p:nvPr/>
        </p:nvSpPr>
        <p:spPr>
          <a:xfrm>
            <a:off x="4142318" y="2846886"/>
            <a:ext cx="874800" cy="318300"/>
          </a:xfrm>
          <a:prstGeom prst="roundRect">
            <a:avLst>
              <a:gd name="adj" fmla="val 7522"/>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i="0" u="none" strike="noStrike" cap="none">
                <a:solidFill>
                  <a:srgbClr val="0E1113"/>
                </a:solidFill>
                <a:latin typeface="Poppins"/>
                <a:ea typeface="Poppins"/>
                <a:cs typeface="Poppins"/>
                <a:sym typeface="Poppins"/>
              </a:rPr>
              <a:t>IT Operations Teams</a:t>
            </a:r>
            <a:endParaRPr sz="400">
              <a:latin typeface="Poppins"/>
              <a:ea typeface="Poppins"/>
              <a:cs typeface="Poppins"/>
              <a:sym typeface="Poppins"/>
            </a:endParaRPr>
          </a:p>
        </p:txBody>
      </p:sp>
      <p:sp>
        <p:nvSpPr>
          <p:cNvPr id="8330" name="Google Shape;8330;p1237"/>
          <p:cNvSpPr txBox="1"/>
          <p:nvPr/>
        </p:nvSpPr>
        <p:spPr>
          <a:xfrm>
            <a:off x="4714791" y="2135295"/>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Diagnose &amp; </a:t>
            </a:r>
            <a:r>
              <a:rPr lang="en" sz="600">
                <a:solidFill>
                  <a:schemeClr val="dk1"/>
                </a:solidFill>
                <a:latin typeface="Poppins"/>
                <a:ea typeface="Poppins"/>
                <a:cs typeface="Poppins"/>
                <a:sym typeface="Poppins"/>
              </a:rPr>
              <a:t>r</a:t>
            </a:r>
            <a:r>
              <a:rPr lang="en" sz="600" i="0" u="none" strike="noStrike" cap="none">
                <a:solidFill>
                  <a:schemeClr val="dk1"/>
                </a:solidFill>
                <a:latin typeface="Poppins"/>
                <a:ea typeface="Poppins"/>
                <a:cs typeface="Poppins"/>
                <a:sym typeface="Poppins"/>
              </a:rPr>
              <a:t>espond</a:t>
            </a:r>
            <a:endParaRPr sz="500">
              <a:solidFill>
                <a:schemeClr val="dk1"/>
              </a:solidFill>
              <a:latin typeface="Poppins"/>
              <a:ea typeface="Poppins"/>
              <a:cs typeface="Poppins"/>
              <a:sym typeface="Poppins"/>
            </a:endParaRPr>
          </a:p>
        </p:txBody>
      </p:sp>
      <p:sp>
        <p:nvSpPr>
          <p:cNvPr id="8331" name="Google Shape;8331;p1237"/>
          <p:cNvSpPr txBox="1"/>
          <p:nvPr/>
        </p:nvSpPr>
        <p:spPr>
          <a:xfrm>
            <a:off x="4666367" y="3866803"/>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Optimize </a:t>
            </a:r>
            <a:br>
              <a:rPr lang="en" sz="600" i="0" u="none" strike="noStrike" cap="none">
                <a:solidFill>
                  <a:schemeClr val="dk1"/>
                </a:solidFill>
                <a:latin typeface="Poppins"/>
                <a:ea typeface="Poppins"/>
                <a:cs typeface="Poppins"/>
                <a:sym typeface="Poppins"/>
              </a:rPr>
            </a:br>
            <a:r>
              <a:rPr lang="en" sz="600" i="0" u="none" strike="noStrike" cap="none">
                <a:solidFill>
                  <a:schemeClr val="dk1"/>
                </a:solidFill>
                <a:latin typeface="Poppins"/>
                <a:ea typeface="Poppins"/>
                <a:cs typeface="Poppins"/>
                <a:sym typeface="Poppins"/>
              </a:rPr>
              <a:t>&amp; </a:t>
            </a:r>
            <a:r>
              <a:rPr lang="en" sz="600">
                <a:solidFill>
                  <a:schemeClr val="dk1"/>
                </a:solidFill>
                <a:latin typeface="Poppins"/>
                <a:ea typeface="Poppins"/>
                <a:cs typeface="Poppins"/>
                <a:sym typeface="Poppins"/>
              </a:rPr>
              <a:t>r</a:t>
            </a:r>
            <a:r>
              <a:rPr lang="en" sz="600" i="0" u="none" strike="noStrike" cap="none">
                <a:solidFill>
                  <a:schemeClr val="dk1"/>
                </a:solidFill>
                <a:latin typeface="Poppins"/>
                <a:ea typeface="Poppins"/>
                <a:cs typeface="Poppins"/>
                <a:sym typeface="Poppins"/>
              </a:rPr>
              <a:t>un</a:t>
            </a:r>
            <a:endParaRPr sz="500">
              <a:solidFill>
                <a:schemeClr val="dk1"/>
              </a:solidFill>
              <a:latin typeface="Poppins"/>
              <a:ea typeface="Poppins"/>
              <a:cs typeface="Poppins"/>
              <a:sym typeface="Poppins"/>
            </a:endParaRPr>
          </a:p>
        </p:txBody>
      </p:sp>
      <p:sp>
        <p:nvSpPr>
          <p:cNvPr id="8332" name="Google Shape;8332;p1237"/>
          <p:cNvSpPr txBox="1"/>
          <p:nvPr/>
        </p:nvSpPr>
        <p:spPr>
          <a:xfrm>
            <a:off x="5962805" y="2054827"/>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Request &amp; </a:t>
            </a:r>
            <a:r>
              <a:rPr lang="en" sz="600">
                <a:solidFill>
                  <a:schemeClr val="dk1"/>
                </a:solidFill>
                <a:latin typeface="Poppins"/>
                <a:ea typeface="Poppins"/>
                <a:cs typeface="Poppins"/>
                <a:sym typeface="Poppins"/>
              </a:rPr>
              <a:t>s</a:t>
            </a:r>
            <a:r>
              <a:rPr lang="en" sz="600" i="0" u="none" strike="noStrike" cap="none">
                <a:solidFill>
                  <a:schemeClr val="dk1"/>
                </a:solidFill>
                <a:latin typeface="Poppins"/>
                <a:ea typeface="Poppins"/>
                <a:cs typeface="Poppins"/>
                <a:sym typeface="Poppins"/>
              </a:rPr>
              <a:t>elf-service</a:t>
            </a:r>
            <a:endParaRPr sz="500">
              <a:solidFill>
                <a:schemeClr val="dk1"/>
              </a:solidFill>
              <a:latin typeface="Poppins"/>
              <a:ea typeface="Poppins"/>
              <a:cs typeface="Poppins"/>
              <a:sym typeface="Poppins"/>
            </a:endParaRPr>
          </a:p>
        </p:txBody>
      </p:sp>
      <p:sp>
        <p:nvSpPr>
          <p:cNvPr id="8333" name="Google Shape;8333;p1237"/>
          <p:cNvSpPr txBox="1"/>
          <p:nvPr/>
        </p:nvSpPr>
        <p:spPr>
          <a:xfrm>
            <a:off x="7172446" y="3323583"/>
            <a:ext cx="3711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Manage </a:t>
            </a:r>
            <a:endParaRPr sz="500">
              <a:solidFill>
                <a:schemeClr val="dk1"/>
              </a:solidFill>
              <a:latin typeface="Poppins"/>
              <a:ea typeface="Poppins"/>
              <a:cs typeface="Poppins"/>
              <a:sym typeface="Poppins"/>
            </a:endParaRPr>
          </a:p>
          <a:p>
            <a:pPr marL="0" marR="0" lvl="0" indent="0" algn="ctr" rtl="0">
              <a:lnSpc>
                <a:spcPct val="100000"/>
              </a:lnSpc>
              <a:spcBef>
                <a:spcPts val="0"/>
              </a:spcBef>
              <a:spcAft>
                <a:spcPts val="0"/>
              </a:spcAft>
              <a:buClr>
                <a:srgbClr val="FDFEFE"/>
              </a:buClr>
              <a:buSzPts val="600"/>
              <a:buFont typeface="Arial"/>
              <a:buNone/>
            </a:pPr>
            <a:r>
              <a:rPr lang="en" sz="600">
                <a:solidFill>
                  <a:schemeClr val="dk1"/>
                </a:solidFill>
                <a:latin typeface="Poppins"/>
                <a:ea typeface="Poppins"/>
                <a:cs typeface="Poppins"/>
                <a:sym typeface="Poppins"/>
              </a:rPr>
              <a:t>a</a:t>
            </a:r>
            <a:r>
              <a:rPr lang="en" sz="600" i="0" u="none" strike="noStrike" cap="none">
                <a:solidFill>
                  <a:schemeClr val="dk1"/>
                </a:solidFill>
                <a:latin typeface="Poppins"/>
                <a:ea typeface="Poppins"/>
                <a:cs typeface="Poppins"/>
                <a:sym typeface="Poppins"/>
              </a:rPr>
              <a:t>ssets</a:t>
            </a:r>
            <a:endParaRPr sz="500">
              <a:solidFill>
                <a:schemeClr val="dk1"/>
              </a:solidFill>
              <a:latin typeface="Poppins"/>
              <a:ea typeface="Poppins"/>
              <a:cs typeface="Poppins"/>
              <a:sym typeface="Poppins"/>
            </a:endParaRPr>
          </a:p>
        </p:txBody>
      </p:sp>
      <p:sp>
        <p:nvSpPr>
          <p:cNvPr id="8334" name="Google Shape;8334;p1237"/>
          <p:cNvSpPr txBox="1"/>
          <p:nvPr/>
        </p:nvSpPr>
        <p:spPr>
          <a:xfrm>
            <a:off x="6681326" y="2160368"/>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Analyze &amp; </a:t>
            </a:r>
            <a:r>
              <a:rPr lang="en" sz="600">
                <a:solidFill>
                  <a:schemeClr val="dk1"/>
                </a:solidFill>
                <a:latin typeface="Poppins"/>
                <a:ea typeface="Poppins"/>
                <a:cs typeface="Poppins"/>
                <a:sym typeface="Poppins"/>
              </a:rPr>
              <a:t>p</a:t>
            </a:r>
            <a:r>
              <a:rPr lang="en" sz="600" i="0" u="none" strike="noStrike" cap="none">
                <a:solidFill>
                  <a:schemeClr val="dk1"/>
                </a:solidFill>
                <a:latin typeface="Poppins"/>
                <a:ea typeface="Poppins"/>
                <a:cs typeface="Poppins"/>
                <a:sym typeface="Poppins"/>
              </a:rPr>
              <a:t>rioritize</a:t>
            </a:r>
            <a:endParaRPr sz="500">
              <a:solidFill>
                <a:schemeClr val="dk1"/>
              </a:solidFill>
              <a:latin typeface="Poppins"/>
              <a:ea typeface="Poppins"/>
              <a:cs typeface="Poppins"/>
              <a:sym typeface="Poppins"/>
            </a:endParaRPr>
          </a:p>
        </p:txBody>
      </p:sp>
      <p:sp>
        <p:nvSpPr>
          <p:cNvPr id="8335" name="Google Shape;8335;p1237"/>
          <p:cNvSpPr txBox="1"/>
          <p:nvPr/>
        </p:nvSpPr>
        <p:spPr>
          <a:xfrm>
            <a:off x="7191383" y="2691703"/>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Answer &amp; </a:t>
            </a:r>
            <a:r>
              <a:rPr lang="en" sz="600">
                <a:solidFill>
                  <a:schemeClr val="dk1"/>
                </a:solidFill>
                <a:latin typeface="Poppins"/>
                <a:ea typeface="Poppins"/>
                <a:cs typeface="Poppins"/>
                <a:sym typeface="Poppins"/>
              </a:rPr>
              <a:t>s</a:t>
            </a:r>
            <a:r>
              <a:rPr lang="en" sz="600" i="0" u="none" strike="noStrike" cap="none">
                <a:solidFill>
                  <a:schemeClr val="dk1"/>
                </a:solidFill>
                <a:latin typeface="Poppins"/>
                <a:ea typeface="Poppins"/>
                <a:cs typeface="Poppins"/>
                <a:sym typeface="Poppins"/>
              </a:rPr>
              <a:t>upport</a:t>
            </a:r>
            <a:endParaRPr sz="500">
              <a:solidFill>
                <a:schemeClr val="dk1"/>
              </a:solidFill>
              <a:latin typeface="Poppins"/>
              <a:ea typeface="Poppins"/>
              <a:cs typeface="Poppins"/>
              <a:sym typeface="Poppins"/>
            </a:endParaRPr>
          </a:p>
        </p:txBody>
      </p:sp>
      <p:sp>
        <p:nvSpPr>
          <p:cNvPr id="8336" name="Google Shape;8336;p1237"/>
          <p:cNvSpPr txBox="1"/>
          <p:nvPr/>
        </p:nvSpPr>
        <p:spPr>
          <a:xfrm>
            <a:off x="6704481" y="3818316"/>
            <a:ext cx="4725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Evaluate &amp; </a:t>
            </a:r>
            <a:r>
              <a:rPr lang="en" sz="600">
                <a:solidFill>
                  <a:schemeClr val="dk1"/>
                </a:solidFill>
                <a:latin typeface="Poppins"/>
                <a:ea typeface="Poppins"/>
                <a:cs typeface="Poppins"/>
                <a:sym typeface="Poppins"/>
              </a:rPr>
              <a:t>i</a:t>
            </a:r>
            <a:r>
              <a:rPr lang="en" sz="600" i="0" u="none" strike="noStrike" cap="none">
                <a:solidFill>
                  <a:schemeClr val="dk1"/>
                </a:solidFill>
                <a:latin typeface="Poppins"/>
                <a:ea typeface="Poppins"/>
                <a:cs typeface="Poppins"/>
                <a:sym typeface="Poppins"/>
              </a:rPr>
              <a:t>mprove</a:t>
            </a:r>
            <a:endParaRPr sz="500">
              <a:solidFill>
                <a:schemeClr val="dk1"/>
              </a:solidFill>
              <a:latin typeface="Poppins"/>
              <a:ea typeface="Poppins"/>
              <a:cs typeface="Poppins"/>
              <a:sym typeface="Poppins"/>
            </a:endParaRPr>
          </a:p>
        </p:txBody>
      </p:sp>
      <p:sp>
        <p:nvSpPr>
          <p:cNvPr id="8337" name="Google Shape;8337;p1237"/>
          <p:cNvSpPr txBox="1"/>
          <p:nvPr/>
        </p:nvSpPr>
        <p:spPr>
          <a:xfrm>
            <a:off x="5877687" y="3893417"/>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Manage </a:t>
            </a:r>
            <a:r>
              <a:rPr lang="en" sz="600">
                <a:solidFill>
                  <a:schemeClr val="dk1"/>
                </a:solidFill>
                <a:latin typeface="Poppins"/>
                <a:ea typeface="Poppins"/>
                <a:cs typeface="Poppins"/>
                <a:sym typeface="Poppins"/>
              </a:rPr>
              <a:t>k</a:t>
            </a:r>
            <a:r>
              <a:rPr lang="en" sz="600" i="0" u="none" strike="noStrike" cap="none">
                <a:solidFill>
                  <a:schemeClr val="dk1"/>
                </a:solidFill>
                <a:latin typeface="Poppins"/>
                <a:ea typeface="Poppins"/>
                <a:cs typeface="Poppins"/>
                <a:sym typeface="Poppins"/>
              </a:rPr>
              <a:t>nowledge</a:t>
            </a:r>
            <a:endParaRPr sz="500">
              <a:solidFill>
                <a:schemeClr val="dk1"/>
              </a:solidFill>
              <a:latin typeface="Poppins"/>
              <a:ea typeface="Poppins"/>
              <a:cs typeface="Poppins"/>
              <a:sym typeface="Poppins"/>
            </a:endParaRPr>
          </a:p>
        </p:txBody>
      </p:sp>
      <p:sp>
        <p:nvSpPr>
          <p:cNvPr id="8338" name="Google Shape;8338;p1237"/>
          <p:cNvSpPr txBox="1"/>
          <p:nvPr/>
        </p:nvSpPr>
        <p:spPr>
          <a:xfrm>
            <a:off x="1735550" y="1198250"/>
            <a:ext cx="18636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a:solidFill>
                  <a:srgbClr val="0E1113"/>
                </a:solidFill>
                <a:latin typeface="Poppins Light"/>
                <a:ea typeface="Poppins Light"/>
                <a:cs typeface="Poppins Light"/>
                <a:sym typeface="Poppins Light"/>
              </a:rPr>
              <a:t>Service Mgmt </a:t>
            </a:r>
            <a:br>
              <a:rPr lang="en" sz="1500">
                <a:solidFill>
                  <a:srgbClr val="0E1113"/>
                </a:solidFill>
                <a:latin typeface="Poppins Light"/>
                <a:ea typeface="Poppins Light"/>
                <a:cs typeface="Poppins Light"/>
                <a:sym typeface="Poppins Light"/>
              </a:rPr>
            </a:br>
            <a:r>
              <a:rPr lang="en" sz="1500">
                <a:solidFill>
                  <a:srgbClr val="0E1113"/>
                </a:solidFill>
                <a:latin typeface="Poppins Light"/>
                <a:ea typeface="Poppins Light"/>
                <a:cs typeface="Poppins Light"/>
                <a:sym typeface="Poppins Light"/>
              </a:rPr>
              <a:t>for Developers</a:t>
            </a:r>
            <a:endParaRPr sz="800">
              <a:latin typeface="Poppins Light"/>
              <a:ea typeface="Poppins Light"/>
              <a:cs typeface="Poppins Light"/>
              <a:sym typeface="Poppins Light"/>
            </a:endParaRPr>
          </a:p>
        </p:txBody>
      </p:sp>
      <p:sp>
        <p:nvSpPr>
          <p:cNvPr id="8339" name="Google Shape;8339;p1237"/>
          <p:cNvSpPr txBox="1"/>
          <p:nvPr/>
        </p:nvSpPr>
        <p:spPr>
          <a:xfrm>
            <a:off x="819150" y="247650"/>
            <a:ext cx="7721700" cy="461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High Velocity Service Management</a:t>
            </a:r>
            <a:endParaRPr sz="1800">
              <a:solidFill>
                <a:schemeClr val="dk1"/>
              </a:solidFill>
              <a:latin typeface="Poppins Light"/>
              <a:ea typeface="Poppins Light"/>
              <a:cs typeface="Poppins Light"/>
              <a:sym typeface="Poppins Light"/>
            </a:endParaRPr>
          </a:p>
        </p:txBody>
      </p:sp>
      <p:pic>
        <p:nvPicPr>
          <p:cNvPr id="8340" name="Google Shape;8340;p1237"/>
          <p:cNvPicPr preferRelativeResize="0"/>
          <p:nvPr/>
        </p:nvPicPr>
        <p:blipFill>
          <a:blip r:embed="rId3">
            <a:alphaModFix/>
          </a:blip>
          <a:stretch>
            <a:fillRect/>
          </a:stretch>
        </p:blipFill>
        <p:spPr>
          <a:xfrm>
            <a:off x="2530450" y="1829188"/>
            <a:ext cx="242875" cy="242875"/>
          </a:xfrm>
          <a:prstGeom prst="rect">
            <a:avLst/>
          </a:prstGeom>
          <a:noFill/>
          <a:ln>
            <a:noFill/>
          </a:ln>
        </p:spPr>
      </p:pic>
      <p:sp>
        <p:nvSpPr>
          <p:cNvPr id="8341" name="Google Shape;8341;p1237"/>
          <p:cNvSpPr txBox="1"/>
          <p:nvPr/>
        </p:nvSpPr>
        <p:spPr>
          <a:xfrm>
            <a:off x="3279194" y="2709775"/>
            <a:ext cx="547200" cy="1212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Deploy</a:t>
            </a:r>
            <a:endParaRPr sz="500">
              <a:latin typeface="Poppins"/>
              <a:ea typeface="Poppins"/>
              <a:cs typeface="Poppins"/>
              <a:sym typeface="Poppins"/>
            </a:endParaRPr>
          </a:p>
        </p:txBody>
      </p:sp>
      <p:pic>
        <p:nvPicPr>
          <p:cNvPr id="8342" name="Google Shape;8342;p1237"/>
          <p:cNvPicPr preferRelativeResize="0"/>
          <p:nvPr/>
        </p:nvPicPr>
        <p:blipFill>
          <a:blip r:embed="rId4">
            <a:alphaModFix/>
          </a:blip>
          <a:stretch>
            <a:fillRect/>
          </a:stretch>
        </p:blipFill>
        <p:spPr>
          <a:xfrm>
            <a:off x="3430125" y="2479018"/>
            <a:ext cx="242875" cy="242875"/>
          </a:xfrm>
          <a:prstGeom prst="rect">
            <a:avLst/>
          </a:prstGeom>
          <a:noFill/>
          <a:ln>
            <a:noFill/>
          </a:ln>
        </p:spPr>
      </p:pic>
      <p:sp>
        <p:nvSpPr>
          <p:cNvPr id="8343" name="Google Shape;8343;p1237"/>
          <p:cNvSpPr txBox="1"/>
          <p:nvPr/>
        </p:nvSpPr>
        <p:spPr>
          <a:xfrm>
            <a:off x="3476153" y="3305906"/>
            <a:ext cx="340200" cy="1212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Change</a:t>
            </a:r>
            <a:endParaRPr sz="500">
              <a:latin typeface="Poppins"/>
              <a:ea typeface="Poppins"/>
              <a:cs typeface="Poppins"/>
              <a:sym typeface="Poppins"/>
            </a:endParaRPr>
          </a:p>
        </p:txBody>
      </p:sp>
      <p:pic>
        <p:nvPicPr>
          <p:cNvPr id="8344" name="Google Shape;8344;p1237"/>
          <p:cNvPicPr preferRelativeResize="0"/>
          <p:nvPr/>
        </p:nvPicPr>
        <p:blipFill>
          <a:blip r:embed="rId5">
            <a:alphaModFix/>
          </a:blip>
          <a:stretch>
            <a:fillRect/>
          </a:stretch>
        </p:blipFill>
        <p:spPr>
          <a:xfrm>
            <a:off x="3522461" y="3087275"/>
            <a:ext cx="242875" cy="242875"/>
          </a:xfrm>
          <a:prstGeom prst="rect">
            <a:avLst/>
          </a:prstGeom>
          <a:noFill/>
          <a:ln>
            <a:noFill/>
          </a:ln>
        </p:spPr>
      </p:pic>
      <p:sp>
        <p:nvSpPr>
          <p:cNvPr id="8345" name="Google Shape;8345;p1237"/>
          <p:cNvSpPr txBox="1"/>
          <p:nvPr/>
        </p:nvSpPr>
        <p:spPr>
          <a:xfrm>
            <a:off x="2373421" y="3972912"/>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Intake &amp; </a:t>
            </a:r>
            <a:r>
              <a:rPr lang="en" sz="600">
                <a:solidFill>
                  <a:srgbClr val="FDFEFE"/>
                </a:solidFill>
                <a:latin typeface="Poppins"/>
                <a:ea typeface="Poppins"/>
                <a:cs typeface="Poppins"/>
                <a:sym typeface="Poppins"/>
              </a:rPr>
              <a:t>r</a:t>
            </a:r>
            <a:r>
              <a:rPr lang="en" sz="600" i="0" u="none" strike="noStrike" cap="none">
                <a:solidFill>
                  <a:srgbClr val="FDFEFE"/>
                </a:solidFill>
                <a:latin typeface="Poppins"/>
                <a:ea typeface="Poppins"/>
                <a:cs typeface="Poppins"/>
                <a:sym typeface="Poppins"/>
              </a:rPr>
              <a:t>oute</a:t>
            </a:r>
            <a:endParaRPr sz="500">
              <a:latin typeface="Poppins"/>
              <a:ea typeface="Poppins"/>
              <a:cs typeface="Poppins"/>
              <a:sym typeface="Poppins"/>
            </a:endParaRPr>
          </a:p>
        </p:txBody>
      </p:sp>
      <p:pic>
        <p:nvPicPr>
          <p:cNvPr id="8346" name="Google Shape;8346;p1237"/>
          <p:cNvPicPr preferRelativeResize="0"/>
          <p:nvPr/>
        </p:nvPicPr>
        <p:blipFill>
          <a:blip r:embed="rId6">
            <a:alphaModFix/>
          </a:blip>
          <a:stretch>
            <a:fillRect/>
          </a:stretch>
        </p:blipFill>
        <p:spPr>
          <a:xfrm>
            <a:off x="2530450" y="3759367"/>
            <a:ext cx="242875" cy="242875"/>
          </a:xfrm>
          <a:prstGeom prst="rect">
            <a:avLst/>
          </a:prstGeom>
          <a:noFill/>
          <a:ln>
            <a:noFill/>
          </a:ln>
        </p:spPr>
      </p:pic>
      <p:sp>
        <p:nvSpPr>
          <p:cNvPr id="8347" name="Google Shape;8347;p1237"/>
          <p:cNvSpPr txBox="1"/>
          <p:nvPr/>
        </p:nvSpPr>
        <p:spPr>
          <a:xfrm>
            <a:off x="1579083" y="3292465"/>
            <a:ext cx="482400" cy="3060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Prioritize and </a:t>
            </a:r>
            <a:r>
              <a:rPr lang="en" sz="600">
                <a:solidFill>
                  <a:srgbClr val="FDFEFE"/>
                </a:solidFill>
                <a:latin typeface="Poppins"/>
                <a:ea typeface="Poppins"/>
                <a:cs typeface="Poppins"/>
                <a:sym typeface="Poppins"/>
              </a:rPr>
              <a:t>b</a:t>
            </a:r>
            <a:r>
              <a:rPr lang="en" sz="600" i="0" u="none" strike="noStrike" cap="none">
                <a:solidFill>
                  <a:srgbClr val="FDFEFE"/>
                </a:solidFill>
                <a:latin typeface="Poppins"/>
                <a:ea typeface="Poppins"/>
                <a:cs typeface="Poppins"/>
                <a:sym typeface="Poppins"/>
              </a:rPr>
              <a:t>acklog</a:t>
            </a:r>
            <a:endParaRPr sz="500">
              <a:latin typeface="Poppins"/>
              <a:ea typeface="Poppins"/>
              <a:cs typeface="Poppins"/>
              <a:sym typeface="Poppins"/>
            </a:endParaRPr>
          </a:p>
        </p:txBody>
      </p:sp>
      <p:pic>
        <p:nvPicPr>
          <p:cNvPr id="8348" name="Google Shape;8348;p1237"/>
          <p:cNvPicPr preferRelativeResize="0"/>
          <p:nvPr/>
        </p:nvPicPr>
        <p:blipFill>
          <a:blip r:embed="rId7">
            <a:alphaModFix/>
          </a:blip>
          <a:stretch>
            <a:fillRect/>
          </a:stretch>
        </p:blipFill>
        <p:spPr>
          <a:xfrm>
            <a:off x="1694286" y="3071917"/>
            <a:ext cx="242875" cy="242875"/>
          </a:xfrm>
          <a:prstGeom prst="rect">
            <a:avLst/>
          </a:prstGeom>
          <a:noFill/>
          <a:ln>
            <a:noFill/>
          </a:ln>
        </p:spPr>
      </p:pic>
      <p:sp>
        <p:nvSpPr>
          <p:cNvPr id="8349" name="Google Shape;8349;p1237"/>
          <p:cNvSpPr txBox="1"/>
          <p:nvPr/>
        </p:nvSpPr>
        <p:spPr>
          <a:xfrm>
            <a:off x="1770945" y="2515274"/>
            <a:ext cx="547200" cy="121200"/>
          </a:xfrm>
          <a:prstGeom prst="rect">
            <a:avLst/>
          </a:prstGeom>
          <a:noFill/>
          <a:ln>
            <a:noFill/>
          </a:ln>
        </p:spPr>
        <p:txBody>
          <a:bodyPr spcFirstLastPara="1" wrap="square" lIns="14275" tIns="14275" rIns="14275" bIns="14275" anchor="t" anchorCtr="0">
            <a:spAutoFit/>
          </a:bodyPr>
          <a:lstStyle/>
          <a:p>
            <a:pPr marL="0" marR="0" lvl="0" indent="0" algn="l"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Plan</a:t>
            </a:r>
            <a:endParaRPr sz="500">
              <a:latin typeface="Poppins"/>
              <a:ea typeface="Poppins"/>
              <a:cs typeface="Poppins"/>
              <a:sym typeface="Poppins"/>
            </a:endParaRPr>
          </a:p>
        </p:txBody>
      </p:sp>
      <p:pic>
        <p:nvPicPr>
          <p:cNvPr id="8350" name="Google Shape;8350;p1237"/>
          <p:cNvPicPr preferRelativeResize="0"/>
          <p:nvPr/>
        </p:nvPicPr>
        <p:blipFill>
          <a:blip r:embed="rId8">
            <a:alphaModFix/>
          </a:blip>
          <a:stretch>
            <a:fillRect/>
          </a:stretch>
        </p:blipFill>
        <p:spPr>
          <a:xfrm>
            <a:off x="1755395" y="2268417"/>
            <a:ext cx="242875" cy="242875"/>
          </a:xfrm>
          <a:prstGeom prst="rect">
            <a:avLst/>
          </a:prstGeom>
          <a:noFill/>
          <a:ln>
            <a:noFill/>
          </a:ln>
        </p:spPr>
      </p:pic>
      <p:pic>
        <p:nvPicPr>
          <p:cNvPr id="8351" name="Google Shape;8351;p1237"/>
          <p:cNvPicPr preferRelativeResize="0"/>
          <p:nvPr/>
        </p:nvPicPr>
        <p:blipFill>
          <a:blip r:embed="rId9">
            <a:alphaModFix/>
          </a:blip>
          <a:stretch>
            <a:fillRect/>
          </a:stretch>
        </p:blipFill>
        <p:spPr>
          <a:xfrm>
            <a:off x="4074413" y="1907550"/>
            <a:ext cx="242875" cy="242875"/>
          </a:xfrm>
          <a:prstGeom prst="rect">
            <a:avLst/>
          </a:prstGeom>
          <a:noFill/>
          <a:ln>
            <a:noFill/>
          </a:ln>
        </p:spPr>
      </p:pic>
      <p:pic>
        <p:nvPicPr>
          <p:cNvPr id="8352" name="Google Shape;8352;p1237"/>
          <p:cNvPicPr preferRelativeResize="0"/>
          <p:nvPr/>
        </p:nvPicPr>
        <p:blipFill>
          <a:blip r:embed="rId10">
            <a:alphaModFix/>
          </a:blip>
          <a:stretch>
            <a:fillRect/>
          </a:stretch>
        </p:blipFill>
        <p:spPr>
          <a:xfrm>
            <a:off x="4806176" y="1913033"/>
            <a:ext cx="242850" cy="242850"/>
          </a:xfrm>
          <a:prstGeom prst="rect">
            <a:avLst/>
          </a:prstGeom>
          <a:noFill/>
          <a:ln>
            <a:noFill/>
          </a:ln>
        </p:spPr>
      </p:pic>
      <p:sp>
        <p:nvSpPr>
          <p:cNvPr id="8353" name="Google Shape;8353;p1237"/>
          <p:cNvSpPr txBox="1"/>
          <p:nvPr/>
        </p:nvSpPr>
        <p:spPr>
          <a:xfrm>
            <a:off x="5248449" y="2666611"/>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Resolve &amp; </a:t>
            </a:r>
            <a:r>
              <a:rPr lang="en" sz="600">
                <a:solidFill>
                  <a:srgbClr val="FDFEFE"/>
                </a:solidFill>
                <a:latin typeface="Poppins"/>
                <a:ea typeface="Poppins"/>
                <a:cs typeface="Poppins"/>
                <a:sym typeface="Poppins"/>
              </a:rPr>
              <a:t>r</a:t>
            </a:r>
            <a:r>
              <a:rPr lang="en" sz="600" i="0" u="none" strike="noStrike" cap="none">
                <a:solidFill>
                  <a:srgbClr val="FDFEFE"/>
                </a:solidFill>
                <a:latin typeface="Poppins"/>
                <a:ea typeface="Poppins"/>
                <a:cs typeface="Poppins"/>
                <a:sym typeface="Poppins"/>
              </a:rPr>
              <a:t>ecover</a:t>
            </a:r>
            <a:endParaRPr sz="500">
              <a:latin typeface="Poppins"/>
              <a:ea typeface="Poppins"/>
              <a:cs typeface="Poppins"/>
              <a:sym typeface="Poppins"/>
            </a:endParaRPr>
          </a:p>
        </p:txBody>
      </p:sp>
      <p:pic>
        <p:nvPicPr>
          <p:cNvPr id="8354" name="Google Shape;8354;p1237"/>
          <p:cNvPicPr preferRelativeResize="0"/>
          <p:nvPr/>
        </p:nvPicPr>
        <p:blipFill>
          <a:blip r:embed="rId11">
            <a:alphaModFix/>
          </a:blip>
          <a:stretch>
            <a:fillRect/>
          </a:stretch>
        </p:blipFill>
        <p:spPr>
          <a:xfrm>
            <a:off x="5342865" y="2442996"/>
            <a:ext cx="242850" cy="242850"/>
          </a:xfrm>
          <a:prstGeom prst="rect">
            <a:avLst/>
          </a:prstGeom>
          <a:noFill/>
          <a:ln>
            <a:noFill/>
          </a:ln>
        </p:spPr>
      </p:pic>
      <p:sp>
        <p:nvSpPr>
          <p:cNvPr id="8355" name="Google Shape;8355;p1237"/>
          <p:cNvSpPr txBox="1"/>
          <p:nvPr/>
        </p:nvSpPr>
        <p:spPr>
          <a:xfrm>
            <a:off x="5334632" y="3348513"/>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Learn &amp; </a:t>
            </a:r>
            <a:r>
              <a:rPr lang="en" sz="600">
                <a:solidFill>
                  <a:srgbClr val="FDFEFE"/>
                </a:solidFill>
                <a:latin typeface="Poppins"/>
                <a:ea typeface="Poppins"/>
                <a:cs typeface="Poppins"/>
                <a:sym typeface="Poppins"/>
              </a:rPr>
              <a:t>i</a:t>
            </a:r>
            <a:r>
              <a:rPr lang="en" sz="600" i="0" u="none" strike="noStrike" cap="none">
                <a:solidFill>
                  <a:srgbClr val="FDFEFE"/>
                </a:solidFill>
                <a:latin typeface="Poppins"/>
                <a:ea typeface="Poppins"/>
                <a:cs typeface="Poppins"/>
                <a:sym typeface="Poppins"/>
              </a:rPr>
              <a:t>mprove</a:t>
            </a:r>
            <a:endParaRPr sz="500">
              <a:latin typeface="Poppins"/>
              <a:ea typeface="Poppins"/>
              <a:cs typeface="Poppins"/>
              <a:sym typeface="Poppins"/>
            </a:endParaRPr>
          </a:p>
        </p:txBody>
      </p:sp>
      <p:pic>
        <p:nvPicPr>
          <p:cNvPr id="8356" name="Google Shape;8356;p1237"/>
          <p:cNvPicPr preferRelativeResize="0"/>
          <p:nvPr/>
        </p:nvPicPr>
        <p:blipFill>
          <a:blip r:embed="rId12">
            <a:alphaModFix/>
          </a:blip>
          <a:stretch>
            <a:fillRect/>
          </a:stretch>
        </p:blipFill>
        <p:spPr>
          <a:xfrm>
            <a:off x="5486806" y="3124703"/>
            <a:ext cx="242850" cy="242850"/>
          </a:xfrm>
          <a:prstGeom prst="rect">
            <a:avLst/>
          </a:prstGeom>
          <a:noFill/>
          <a:ln>
            <a:noFill/>
          </a:ln>
        </p:spPr>
      </p:pic>
      <p:pic>
        <p:nvPicPr>
          <p:cNvPr id="8357" name="Google Shape;8357;p1237"/>
          <p:cNvPicPr preferRelativeResize="0"/>
          <p:nvPr/>
        </p:nvPicPr>
        <p:blipFill>
          <a:blip r:embed="rId13">
            <a:alphaModFix/>
          </a:blip>
          <a:stretch>
            <a:fillRect/>
          </a:stretch>
        </p:blipFill>
        <p:spPr>
          <a:xfrm>
            <a:off x="6026643" y="3670990"/>
            <a:ext cx="242850" cy="242850"/>
          </a:xfrm>
          <a:prstGeom prst="rect">
            <a:avLst/>
          </a:prstGeom>
          <a:noFill/>
          <a:ln>
            <a:noFill/>
          </a:ln>
        </p:spPr>
      </p:pic>
      <p:pic>
        <p:nvPicPr>
          <p:cNvPr id="8358" name="Google Shape;8358;p1237"/>
          <p:cNvPicPr preferRelativeResize="0"/>
          <p:nvPr/>
        </p:nvPicPr>
        <p:blipFill>
          <a:blip r:embed="rId14">
            <a:alphaModFix/>
          </a:blip>
          <a:stretch>
            <a:fillRect/>
          </a:stretch>
        </p:blipFill>
        <p:spPr>
          <a:xfrm>
            <a:off x="4816642" y="3633656"/>
            <a:ext cx="242850" cy="242850"/>
          </a:xfrm>
          <a:prstGeom prst="rect">
            <a:avLst/>
          </a:prstGeom>
          <a:noFill/>
          <a:ln>
            <a:noFill/>
          </a:ln>
        </p:spPr>
      </p:pic>
      <p:sp>
        <p:nvSpPr>
          <p:cNvPr id="8359" name="Google Shape;8359;p1237"/>
          <p:cNvSpPr txBox="1"/>
          <p:nvPr/>
        </p:nvSpPr>
        <p:spPr>
          <a:xfrm>
            <a:off x="4029953" y="3888694"/>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Configure </a:t>
            </a:r>
            <a:br>
              <a:rPr lang="en" sz="600" i="0" u="none" strike="noStrike" cap="none">
                <a:solidFill>
                  <a:schemeClr val="dk1"/>
                </a:solidFill>
                <a:latin typeface="Poppins"/>
                <a:ea typeface="Poppins"/>
                <a:cs typeface="Poppins"/>
                <a:sym typeface="Poppins"/>
              </a:rPr>
            </a:br>
            <a:r>
              <a:rPr lang="en" sz="600" i="0" u="none" strike="noStrike" cap="none">
                <a:solidFill>
                  <a:schemeClr val="dk1"/>
                </a:solidFill>
                <a:latin typeface="Poppins"/>
                <a:ea typeface="Poppins"/>
                <a:cs typeface="Poppins"/>
                <a:sym typeface="Poppins"/>
              </a:rPr>
              <a:t>&amp; </a:t>
            </a:r>
            <a:r>
              <a:rPr lang="en" sz="600">
                <a:solidFill>
                  <a:schemeClr val="dk1"/>
                </a:solidFill>
                <a:latin typeface="Poppins"/>
                <a:ea typeface="Poppins"/>
                <a:cs typeface="Poppins"/>
                <a:sym typeface="Poppins"/>
              </a:rPr>
              <a:t>m</a:t>
            </a:r>
            <a:r>
              <a:rPr lang="en" sz="600" i="0" u="none" strike="noStrike" cap="none">
                <a:solidFill>
                  <a:schemeClr val="dk1"/>
                </a:solidFill>
                <a:latin typeface="Poppins"/>
                <a:ea typeface="Poppins"/>
                <a:cs typeface="Poppins"/>
                <a:sym typeface="Poppins"/>
              </a:rPr>
              <a:t>anage</a:t>
            </a:r>
            <a:endParaRPr sz="500">
              <a:solidFill>
                <a:schemeClr val="dk1"/>
              </a:solidFill>
              <a:latin typeface="Poppins"/>
              <a:ea typeface="Poppins"/>
              <a:cs typeface="Poppins"/>
              <a:sym typeface="Poppins"/>
            </a:endParaRPr>
          </a:p>
        </p:txBody>
      </p:sp>
      <p:pic>
        <p:nvPicPr>
          <p:cNvPr id="8360" name="Google Shape;8360;p1237"/>
          <p:cNvPicPr preferRelativeResize="0"/>
          <p:nvPr/>
        </p:nvPicPr>
        <p:blipFill>
          <a:blip r:embed="rId15">
            <a:alphaModFix/>
          </a:blip>
          <a:stretch>
            <a:fillRect/>
          </a:stretch>
        </p:blipFill>
        <p:spPr>
          <a:xfrm>
            <a:off x="4182643" y="3662804"/>
            <a:ext cx="242850" cy="242850"/>
          </a:xfrm>
          <a:prstGeom prst="rect">
            <a:avLst/>
          </a:prstGeom>
          <a:noFill/>
          <a:ln>
            <a:noFill/>
          </a:ln>
        </p:spPr>
      </p:pic>
      <p:pic>
        <p:nvPicPr>
          <p:cNvPr id="8361" name="Google Shape;8361;p1237"/>
          <p:cNvPicPr preferRelativeResize="0"/>
          <p:nvPr/>
        </p:nvPicPr>
        <p:blipFill>
          <a:blip r:embed="rId16">
            <a:alphaModFix/>
          </a:blip>
          <a:stretch>
            <a:fillRect/>
          </a:stretch>
        </p:blipFill>
        <p:spPr>
          <a:xfrm>
            <a:off x="6819294" y="3594886"/>
            <a:ext cx="242850" cy="242850"/>
          </a:xfrm>
          <a:prstGeom prst="rect">
            <a:avLst/>
          </a:prstGeom>
          <a:noFill/>
          <a:ln>
            <a:noFill/>
          </a:ln>
        </p:spPr>
      </p:pic>
      <p:pic>
        <p:nvPicPr>
          <p:cNvPr id="8362" name="Google Shape;8362;p1237"/>
          <p:cNvPicPr preferRelativeResize="0"/>
          <p:nvPr/>
        </p:nvPicPr>
        <p:blipFill>
          <a:blip r:embed="rId17">
            <a:alphaModFix/>
          </a:blip>
          <a:stretch>
            <a:fillRect/>
          </a:stretch>
        </p:blipFill>
        <p:spPr>
          <a:xfrm>
            <a:off x="7230108" y="3109825"/>
            <a:ext cx="242850" cy="242850"/>
          </a:xfrm>
          <a:prstGeom prst="rect">
            <a:avLst/>
          </a:prstGeom>
          <a:noFill/>
          <a:ln>
            <a:noFill/>
          </a:ln>
        </p:spPr>
      </p:pic>
      <p:pic>
        <p:nvPicPr>
          <p:cNvPr id="8363" name="Google Shape;8363;p1237"/>
          <p:cNvPicPr preferRelativeResize="0"/>
          <p:nvPr/>
        </p:nvPicPr>
        <p:blipFill>
          <a:blip r:embed="rId18">
            <a:alphaModFix/>
          </a:blip>
          <a:stretch>
            <a:fillRect/>
          </a:stretch>
        </p:blipFill>
        <p:spPr>
          <a:xfrm>
            <a:off x="7285800" y="2450325"/>
            <a:ext cx="242850" cy="242850"/>
          </a:xfrm>
          <a:prstGeom prst="rect">
            <a:avLst/>
          </a:prstGeom>
          <a:noFill/>
          <a:ln>
            <a:noFill/>
          </a:ln>
        </p:spPr>
      </p:pic>
      <p:pic>
        <p:nvPicPr>
          <p:cNvPr id="8364" name="Google Shape;8364;p1237"/>
          <p:cNvPicPr preferRelativeResize="0"/>
          <p:nvPr/>
        </p:nvPicPr>
        <p:blipFill>
          <a:blip r:embed="rId19">
            <a:alphaModFix/>
          </a:blip>
          <a:stretch>
            <a:fillRect/>
          </a:stretch>
        </p:blipFill>
        <p:spPr>
          <a:xfrm>
            <a:off x="6833500" y="1932133"/>
            <a:ext cx="242850" cy="242850"/>
          </a:xfrm>
          <a:prstGeom prst="rect">
            <a:avLst/>
          </a:prstGeom>
          <a:noFill/>
          <a:ln>
            <a:noFill/>
          </a:ln>
        </p:spPr>
      </p:pic>
      <p:pic>
        <p:nvPicPr>
          <p:cNvPr id="8365" name="Google Shape;8365;p1237"/>
          <p:cNvPicPr preferRelativeResize="0"/>
          <p:nvPr/>
        </p:nvPicPr>
        <p:blipFill>
          <a:blip r:embed="rId20">
            <a:alphaModFix/>
          </a:blip>
          <a:stretch>
            <a:fillRect/>
          </a:stretch>
        </p:blipFill>
        <p:spPr>
          <a:xfrm>
            <a:off x="6114975" y="1836546"/>
            <a:ext cx="242850" cy="24285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327"/>
                                        </p:tgtEl>
                                        <p:attrNameLst>
                                          <p:attrName>style.visibility</p:attrName>
                                        </p:attrNameLst>
                                      </p:cBhvr>
                                      <p:to>
                                        <p:strVal val="visible"/>
                                      </p:to>
                                    </p:set>
                                    <p:animEffect transition="in" filter="fade">
                                      <p:cBhvr>
                                        <p:cTn id="7" dur="600"/>
                                        <p:tgtEl>
                                          <p:spTgt spid="8327"/>
                                        </p:tgtEl>
                                      </p:cBhvr>
                                    </p:animEffect>
                                  </p:childTnLst>
                                </p:cTn>
                              </p:par>
                            </p:childTnLst>
                          </p:cTn>
                        </p:par>
                        <p:par>
                          <p:cTn id="8" fill="hold">
                            <p:stCondLst>
                              <p:cond delay="600"/>
                            </p:stCondLst>
                            <p:childTnLst>
                              <p:par>
                                <p:cTn id="9" presetID="10" presetClass="entr" presetSubtype="0" fill="hold" nodeType="afterEffect">
                                  <p:stCondLst>
                                    <p:cond delay="0"/>
                                  </p:stCondLst>
                                  <p:childTnLst>
                                    <p:set>
                                      <p:cBhvr>
                                        <p:cTn id="10" dur="1" fill="hold">
                                          <p:stCondLst>
                                            <p:cond delay="0"/>
                                          </p:stCondLst>
                                        </p:cTn>
                                        <p:tgtEl>
                                          <p:spTgt spid="8326"/>
                                        </p:tgtEl>
                                        <p:attrNameLst>
                                          <p:attrName>style.visibility</p:attrName>
                                        </p:attrNameLst>
                                      </p:cBhvr>
                                      <p:to>
                                        <p:strVal val="visible"/>
                                      </p:to>
                                    </p:set>
                                    <p:animEffect transition="in" filter="fade">
                                      <p:cBhvr>
                                        <p:cTn id="11" dur="600"/>
                                        <p:tgtEl>
                                          <p:spTgt spid="8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10471"/>
        <p:cNvGrpSpPr/>
        <p:nvPr/>
      </p:nvGrpSpPr>
      <p:grpSpPr>
        <a:xfrm>
          <a:off x="0" y="0"/>
          <a:ext cx="0" cy="0"/>
          <a:chOff x="0" y="0"/>
          <a:chExt cx="0" cy="0"/>
        </a:xfrm>
      </p:grpSpPr>
      <p:pic>
        <p:nvPicPr>
          <p:cNvPr id="10472" name="Google Shape;10472;p1356"/>
          <p:cNvPicPr preferRelativeResize="0"/>
          <p:nvPr/>
        </p:nvPicPr>
        <p:blipFill>
          <a:blip r:embed="rId3">
            <a:alphaModFix/>
          </a:blip>
          <a:stretch>
            <a:fillRect/>
          </a:stretch>
        </p:blipFill>
        <p:spPr>
          <a:xfrm>
            <a:off x="720625" y="676875"/>
            <a:ext cx="8523801" cy="4714276"/>
          </a:xfrm>
          <a:prstGeom prst="rect">
            <a:avLst/>
          </a:prstGeom>
          <a:noFill/>
          <a:ln>
            <a:noFill/>
          </a:ln>
        </p:spPr>
      </p:pic>
      <p:sp>
        <p:nvSpPr>
          <p:cNvPr id="10473" name="Google Shape;10473;p1356"/>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74" name="Google Shape;10474;p1356"/>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75" name="Google Shape;10475;p1356"/>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Native Alert experience</a:t>
            </a:r>
            <a:endParaRPr sz="1600" b="1">
              <a:solidFill>
                <a:schemeClr val="dk1"/>
              </a:solidFill>
              <a:latin typeface="Poppins"/>
              <a:ea typeface="Poppins"/>
              <a:cs typeface="Poppins"/>
              <a:sym typeface="Poppins"/>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10479"/>
        <p:cNvGrpSpPr/>
        <p:nvPr/>
      </p:nvGrpSpPr>
      <p:grpSpPr>
        <a:xfrm>
          <a:off x="0" y="0"/>
          <a:ext cx="0" cy="0"/>
          <a:chOff x="0" y="0"/>
          <a:chExt cx="0" cy="0"/>
        </a:xfrm>
      </p:grpSpPr>
      <p:pic>
        <p:nvPicPr>
          <p:cNvPr id="10480" name="Google Shape;10480;p1357"/>
          <p:cNvPicPr preferRelativeResize="0"/>
          <p:nvPr/>
        </p:nvPicPr>
        <p:blipFill rotWithShape="1">
          <a:blip r:embed="rId3">
            <a:alphaModFix/>
          </a:blip>
          <a:srcRect l="2852" t="2827" r="1426"/>
          <a:stretch/>
        </p:blipFill>
        <p:spPr>
          <a:xfrm>
            <a:off x="828400" y="735175"/>
            <a:ext cx="8343127" cy="4532500"/>
          </a:xfrm>
          <a:prstGeom prst="rect">
            <a:avLst/>
          </a:prstGeom>
          <a:noFill/>
          <a:ln w="9525" cap="flat" cmpd="sng">
            <a:solidFill>
              <a:schemeClr val="lt2"/>
            </a:solidFill>
            <a:prstDash val="solid"/>
            <a:round/>
            <a:headEnd type="none" w="sm" len="sm"/>
            <a:tailEnd type="none" w="sm" len="sm"/>
          </a:ln>
        </p:spPr>
      </p:pic>
      <p:sp>
        <p:nvSpPr>
          <p:cNvPr id="10481" name="Google Shape;10481;p1357"/>
          <p:cNvSpPr txBox="1"/>
          <p:nvPr/>
        </p:nvSpPr>
        <p:spPr>
          <a:xfrm>
            <a:off x="720625" y="3136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82" name="Google Shape;10482;p1357"/>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83" name="Google Shape;10483;p1357"/>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Alert Grouping</a:t>
            </a:r>
            <a:endParaRPr sz="1600" b="1">
              <a:solidFill>
                <a:schemeClr val="dk1"/>
              </a:solidFill>
              <a:latin typeface="Poppins"/>
              <a:ea typeface="Poppins"/>
              <a:cs typeface="Poppins"/>
              <a:sym typeface="Poppins"/>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10487"/>
        <p:cNvGrpSpPr/>
        <p:nvPr/>
      </p:nvGrpSpPr>
      <p:grpSpPr>
        <a:xfrm>
          <a:off x="0" y="0"/>
          <a:ext cx="0" cy="0"/>
          <a:chOff x="0" y="0"/>
          <a:chExt cx="0" cy="0"/>
        </a:xfrm>
      </p:grpSpPr>
      <p:pic>
        <p:nvPicPr>
          <p:cNvPr id="10488" name="Google Shape;10488;p1358"/>
          <p:cNvPicPr preferRelativeResize="0"/>
          <p:nvPr/>
        </p:nvPicPr>
        <p:blipFill rotWithShape="1">
          <a:blip r:embed="rId3">
            <a:alphaModFix/>
          </a:blip>
          <a:srcRect l="2334" t="2789"/>
          <a:stretch/>
        </p:blipFill>
        <p:spPr>
          <a:xfrm>
            <a:off x="720625" y="996425"/>
            <a:ext cx="9072138" cy="3976950"/>
          </a:xfrm>
          <a:prstGeom prst="rect">
            <a:avLst/>
          </a:prstGeom>
          <a:noFill/>
          <a:ln>
            <a:noFill/>
          </a:ln>
        </p:spPr>
      </p:pic>
      <p:sp>
        <p:nvSpPr>
          <p:cNvPr id="10489" name="Google Shape;10489;p1358"/>
          <p:cNvSpPr txBox="1"/>
          <p:nvPr/>
        </p:nvSpPr>
        <p:spPr>
          <a:xfrm>
            <a:off x="720625" y="237400"/>
            <a:ext cx="83382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90" name="Google Shape;10490;p1358"/>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491" name="Google Shape;10491;p1358"/>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Alert Grouping</a:t>
            </a:r>
            <a:endParaRPr sz="1600" b="1">
              <a:solidFill>
                <a:schemeClr val="dk1"/>
              </a:solidFill>
              <a:latin typeface="Poppins"/>
              <a:ea typeface="Poppins"/>
              <a:cs typeface="Poppins"/>
              <a:sym typeface="Poppins"/>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10495"/>
        <p:cNvGrpSpPr/>
        <p:nvPr/>
      </p:nvGrpSpPr>
      <p:grpSpPr>
        <a:xfrm>
          <a:off x="0" y="0"/>
          <a:ext cx="0" cy="0"/>
          <a:chOff x="0" y="0"/>
          <a:chExt cx="0" cy="0"/>
        </a:xfrm>
      </p:grpSpPr>
      <p:pic>
        <p:nvPicPr>
          <p:cNvPr id="10496" name="Google Shape;10496;p1359"/>
          <p:cNvPicPr preferRelativeResize="0"/>
          <p:nvPr/>
        </p:nvPicPr>
        <p:blipFill rotWithShape="1">
          <a:blip r:embed="rId3">
            <a:alphaModFix/>
          </a:blip>
          <a:srcRect l="1973" t="1506" r="1286"/>
          <a:stretch/>
        </p:blipFill>
        <p:spPr>
          <a:xfrm>
            <a:off x="789850" y="637600"/>
            <a:ext cx="8426250" cy="4599700"/>
          </a:xfrm>
          <a:prstGeom prst="rect">
            <a:avLst/>
          </a:prstGeom>
          <a:noFill/>
          <a:ln>
            <a:noFill/>
          </a:ln>
        </p:spPr>
      </p:pic>
      <p:sp>
        <p:nvSpPr>
          <p:cNvPr id="10497" name="Google Shape;10497;p1359"/>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498" name="Google Shape;10498;p1359"/>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499" name="Google Shape;10499;p1359"/>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00" name="Google Shape;10500;p1359"/>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Insights and Recommendations</a:t>
            </a:r>
            <a:endParaRPr sz="1600" b="1">
              <a:solidFill>
                <a:schemeClr val="dk1"/>
              </a:solidFill>
              <a:latin typeface="Poppins"/>
              <a:ea typeface="Poppins"/>
              <a:cs typeface="Poppins"/>
              <a:sym typeface="Poppins"/>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10504"/>
        <p:cNvGrpSpPr/>
        <p:nvPr/>
      </p:nvGrpSpPr>
      <p:grpSpPr>
        <a:xfrm>
          <a:off x="0" y="0"/>
          <a:ext cx="0" cy="0"/>
          <a:chOff x="0" y="0"/>
          <a:chExt cx="0" cy="0"/>
        </a:xfrm>
      </p:grpSpPr>
      <p:pic>
        <p:nvPicPr>
          <p:cNvPr id="10505" name="Google Shape;10505;p1360"/>
          <p:cNvPicPr preferRelativeResize="0"/>
          <p:nvPr/>
        </p:nvPicPr>
        <p:blipFill rotWithShape="1">
          <a:blip r:embed="rId3">
            <a:alphaModFix/>
          </a:blip>
          <a:srcRect l="1963" t="1826" r="2250"/>
          <a:stretch/>
        </p:blipFill>
        <p:spPr>
          <a:xfrm>
            <a:off x="838475" y="674400"/>
            <a:ext cx="8305526" cy="4522296"/>
          </a:xfrm>
          <a:prstGeom prst="rect">
            <a:avLst/>
          </a:prstGeom>
          <a:noFill/>
          <a:ln>
            <a:noFill/>
          </a:ln>
        </p:spPr>
      </p:pic>
      <p:sp>
        <p:nvSpPr>
          <p:cNvPr id="10506" name="Google Shape;10506;p1360"/>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07" name="Google Shape;10507;p1360"/>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08" name="Google Shape;10508;p1360"/>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09" name="Google Shape;10509;p1360"/>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Automated Alert Resolution</a:t>
            </a:r>
            <a:endParaRPr sz="1600" b="1">
              <a:solidFill>
                <a:schemeClr val="dk1"/>
              </a:solidFill>
              <a:latin typeface="Poppins"/>
              <a:ea typeface="Poppins"/>
              <a:cs typeface="Poppins"/>
              <a:sym typeface="Poppins"/>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10513"/>
        <p:cNvGrpSpPr/>
        <p:nvPr/>
      </p:nvGrpSpPr>
      <p:grpSpPr>
        <a:xfrm>
          <a:off x="0" y="0"/>
          <a:ext cx="0" cy="0"/>
          <a:chOff x="0" y="0"/>
          <a:chExt cx="0" cy="0"/>
        </a:xfrm>
      </p:grpSpPr>
      <p:pic>
        <p:nvPicPr>
          <p:cNvPr id="10514" name="Google Shape;10514;p1361"/>
          <p:cNvPicPr preferRelativeResize="0"/>
          <p:nvPr/>
        </p:nvPicPr>
        <p:blipFill rotWithShape="1">
          <a:blip r:embed="rId3">
            <a:alphaModFix/>
          </a:blip>
          <a:srcRect l="2569" t="2419" r="1553"/>
          <a:stretch/>
        </p:blipFill>
        <p:spPr>
          <a:xfrm>
            <a:off x="765550" y="646675"/>
            <a:ext cx="8378450" cy="4496818"/>
          </a:xfrm>
          <a:prstGeom prst="rect">
            <a:avLst/>
          </a:prstGeom>
          <a:noFill/>
          <a:ln>
            <a:noFill/>
          </a:ln>
        </p:spPr>
      </p:pic>
      <p:sp>
        <p:nvSpPr>
          <p:cNvPr id="10515" name="Google Shape;10515;p1361"/>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16" name="Google Shape;10516;p1361"/>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17" name="Google Shape;10517;p136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18" name="Google Shape;10518;p1361"/>
          <p:cNvSpPr txBox="1"/>
          <p:nvPr/>
        </p:nvSpPr>
        <p:spPr>
          <a:xfrm>
            <a:off x="773550" y="227000"/>
            <a:ext cx="5627100" cy="8424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AI-powered Incident Content</a:t>
            </a:r>
            <a:endParaRPr sz="1600" b="1">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600" b="1">
              <a:solidFill>
                <a:schemeClr val="dk1"/>
              </a:solidFill>
              <a:latin typeface="Poppins"/>
              <a:ea typeface="Poppins"/>
              <a:cs typeface="Poppins"/>
              <a:sym typeface="Poppins"/>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10522"/>
        <p:cNvGrpSpPr/>
        <p:nvPr/>
      </p:nvGrpSpPr>
      <p:grpSpPr>
        <a:xfrm>
          <a:off x="0" y="0"/>
          <a:ext cx="0" cy="0"/>
          <a:chOff x="0" y="0"/>
          <a:chExt cx="0" cy="0"/>
        </a:xfrm>
      </p:grpSpPr>
      <p:pic>
        <p:nvPicPr>
          <p:cNvPr id="10523" name="Google Shape;10523;p1362"/>
          <p:cNvPicPr preferRelativeResize="0"/>
          <p:nvPr/>
        </p:nvPicPr>
        <p:blipFill rotWithShape="1">
          <a:blip r:embed="rId3">
            <a:alphaModFix/>
          </a:blip>
          <a:srcRect l="2306" t="2104" r="1177"/>
          <a:stretch/>
        </p:blipFill>
        <p:spPr>
          <a:xfrm>
            <a:off x="783775" y="637600"/>
            <a:ext cx="8360223" cy="4554575"/>
          </a:xfrm>
          <a:prstGeom prst="rect">
            <a:avLst/>
          </a:prstGeom>
          <a:noFill/>
          <a:ln>
            <a:noFill/>
          </a:ln>
        </p:spPr>
      </p:pic>
      <p:sp>
        <p:nvSpPr>
          <p:cNvPr id="10524" name="Google Shape;10524;p1362"/>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25" name="Google Shape;10525;p1362"/>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26" name="Google Shape;10526;p136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27" name="Google Shape;10527;p1362"/>
          <p:cNvSpPr txBox="1"/>
          <p:nvPr/>
        </p:nvSpPr>
        <p:spPr>
          <a:xfrm>
            <a:off x="773550" y="227000"/>
            <a:ext cx="5627100" cy="8424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AI-powered Incident Content</a:t>
            </a:r>
            <a:endParaRPr sz="1600" b="1">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600" b="1">
              <a:solidFill>
                <a:schemeClr val="dk1"/>
              </a:solidFill>
              <a:latin typeface="Poppins"/>
              <a:ea typeface="Poppins"/>
              <a:cs typeface="Poppins"/>
              <a:sym typeface="Poppins"/>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10531"/>
        <p:cNvGrpSpPr/>
        <p:nvPr/>
      </p:nvGrpSpPr>
      <p:grpSpPr>
        <a:xfrm>
          <a:off x="0" y="0"/>
          <a:ext cx="0" cy="0"/>
          <a:chOff x="0" y="0"/>
          <a:chExt cx="0" cy="0"/>
        </a:xfrm>
      </p:grpSpPr>
      <p:sp>
        <p:nvSpPr>
          <p:cNvPr id="10532" name="Google Shape;10532;p1363"/>
          <p:cNvSpPr txBox="1"/>
          <p:nvPr/>
        </p:nvSpPr>
        <p:spPr>
          <a:xfrm>
            <a:off x="-1959075" y="2155100"/>
            <a:ext cx="48750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pic>
        <p:nvPicPr>
          <p:cNvPr id="10533" name="Google Shape;10533;p1363"/>
          <p:cNvPicPr preferRelativeResize="0"/>
          <p:nvPr/>
        </p:nvPicPr>
        <p:blipFill rotWithShape="1">
          <a:blip r:embed="rId3">
            <a:alphaModFix/>
          </a:blip>
          <a:srcRect l="2526" t="2562" r="2135"/>
          <a:stretch/>
        </p:blipFill>
        <p:spPr>
          <a:xfrm>
            <a:off x="789825" y="637600"/>
            <a:ext cx="8354176" cy="4556348"/>
          </a:xfrm>
          <a:prstGeom prst="rect">
            <a:avLst/>
          </a:prstGeom>
          <a:noFill/>
          <a:ln>
            <a:noFill/>
          </a:ln>
        </p:spPr>
      </p:pic>
      <p:sp>
        <p:nvSpPr>
          <p:cNvPr id="10534" name="Google Shape;10534;p1363"/>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35" name="Google Shape;10535;p1363"/>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36" name="Google Shape;10536;p136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37" name="Google Shape;10537;p1363"/>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ROVO Operations Agent</a:t>
            </a:r>
            <a:endParaRPr sz="1600" b="1">
              <a:solidFill>
                <a:schemeClr val="dk1"/>
              </a:solidFill>
              <a:latin typeface="Poppins"/>
              <a:ea typeface="Poppins"/>
              <a:cs typeface="Poppins"/>
              <a:sym typeface="Poppins"/>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10541"/>
        <p:cNvGrpSpPr/>
        <p:nvPr/>
      </p:nvGrpSpPr>
      <p:grpSpPr>
        <a:xfrm>
          <a:off x="0" y="0"/>
          <a:ext cx="0" cy="0"/>
          <a:chOff x="0" y="0"/>
          <a:chExt cx="0" cy="0"/>
        </a:xfrm>
      </p:grpSpPr>
      <p:pic>
        <p:nvPicPr>
          <p:cNvPr id="10542" name="Google Shape;10542;p1364"/>
          <p:cNvPicPr preferRelativeResize="0"/>
          <p:nvPr/>
        </p:nvPicPr>
        <p:blipFill rotWithShape="1">
          <a:blip r:embed="rId3">
            <a:alphaModFix/>
          </a:blip>
          <a:srcRect l="1834" t="1912" r="2113"/>
          <a:stretch/>
        </p:blipFill>
        <p:spPr>
          <a:xfrm>
            <a:off x="814150" y="637600"/>
            <a:ext cx="8329851" cy="4560225"/>
          </a:xfrm>
          <a:prstGeom prst="rect">
            <a:avLst/>
          </a:prstGeom>
          <a:noFill/>
          <a:ln>
            <a:noFill/>
          </a:ln>
        </p:spPr>
      </p:pic>
      <p:sp>
        <p:nvSpPr>
          <p:cNvPr id="10543" name="Google Shape;10543;p1364"/>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44" name="Google Shape;10544;p1364"/>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45" name="Google Shape;10545;p136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46" name="Google Shape;10546;p1364"/>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ROVO Operations Agent</a:t>
            </a:r>
            <a:endParaRPr sz="1600" b="1">
              <a:solidFill>
                <a:schemeClr val="dk1"/>
              </a:solidFill>
              <a:latin typeface="Poppins"/>
              <a:ea typeface="Poppins"/>
              <a:cs typeface="Poppins"/>
              <a:sym typeface="Poppins"/>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10550"/>
        <p:cNvGrpSpPr/>
        <p:nvPr/>
      </p:nvGrpSpPr>
      <p:grpSpPr>
        <a:xfrm>
          <a:off x="0" y="0"/>
          <a:ext cx="0" cy="0"/>
          <a:chOff x="0" y="0"/>
          <a:chExt cx="0" cy="0"/>
        </a:xfrm>
      </p:grpSpPr>
      <p:pic>
        <p:nvPicPr>
          <p:cNvPr id="10551" name="Google Shape;10551;p1365"/>
          <p:cNvPicPr preferRelativeResize="0"/>
          <p:nvPr/>
        </p:nvPicPr>
        <p:blipFill rotWithShape="1">
          <a:blip r:embed="rId3">
            <a:alphaModFix/>
          </a:blip>
          <a:srcRect l="1154" t="2133" r="1804"/>
          <a:stretch/>
        </p:blipFill>
        <p:spPr>
          <a:xfrm>
            <a:off x="832350" y="662275"/>
            <a:ext cx="8311649" cy="4526924"/>
          </a:xfrm>
          <a:prstGeom prst="rect">
            <a:avLst/>
          </a:prstGeom>
          <a:noFill/>
          <a:ln>
            <a:noFill/>
          </a:ln>
        </p:spPr>
      </p:pic>
      <p:sp>
        <p:nvSpPr>
          <p:cNvPr id="10552" name="Google Shape;10552;p1365"/>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
        <p:nvSpPr>
          <p:cNvPr id="10553" name="Google Shape;10553;p1365"/>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54" name="Google Shape;10554;p136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55" name="Google Shape;10555;p1365"/>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ROVO Operations Agent</a:t>
            </a:r>
            <a:endParaRPr sz="1600" b="1">
              <a:solidFill>
                <a:schemeClr val="dk1"/>
              </a:solidFill>
              <a:latin typeface="Poppins"/>
              <a:ea typeface="Poppins"/>
              <a:cs typeface="Poppins"/>
              <a:sym typeface="Poppin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369"/>
        <p:cNvGrpSpPr/>
        <p:nvPr/>
      </p:nvGrpSpPr>
      <p:grpSpPr>
        <a:xfrm>
          <a:off x="0" y="0"/>
          <a:ext cx="0" cy="0"/>
          <a:chOff x="0" y="0"/>
          <a:chExt cx="0" cy="0"/>
        </a:xfrm>
      </p:grpSpPr>
      <p:grpSp>
        <p:nvGrpSpPr>
          <p:cNvPr id="8370" name="Google Shape;8370;p1238"/>
          <p:cNvGrpSpPr/>
          <p:nvPr/>
        </p:nvGrpSpPr>
        <p:grpSpPr>
          <a:xfrm>
            <a:off x="819150" y="247650"/>
            <a:ext cx="7721700" cy="4028553"/>
            <a:chOff x="819150" y="247650"/>
            <a:chExt cx="7721700" cy="4028553"/>
          </a:xfrm>
        </p:grpSpPr>
        <p:sp>
          <p:nvSpPr>
            <p:cNvPr id="8371" name="Google Shape;8371;p1238"/>
            <p:cNvSpPr/>
            <p:nvPr/>
          </p:nvSpPr>
          <p:spPr>
            <a:xfrm>
              <a:off x="913574" y="2340594"/>
              <a:ext cx="7038000" cy="1309500"/>
            </a:xfrm>
            <a:prstGeom prst="rect">
              <a:avLst/>
            </a:prstGeom>
            <a:solidFill>
              <a:schemeClr val="lt2"/>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900"/>
                <a:buFont typeface="Play"/>
                <a:buNone/>
              </a:pPr>
              <a:endParaRPr sz="1900" b="0" i="0" u="none" strike="noStrike" cap="none">
                <a:solidFill>
                  <a:srgbClr val="292A2E"/>
                </a:solidFill>
                <a:latin typeface="Play"/>
                <a:ea typeface="Play"/>
                <a:cs typeface="Play"/>
                <a:sym typeface="Play"/>
              </a:endParaRPr>
            </a:p>
          </p:txBody>
        </p:sp>
        <p:sp>
          <p:nvSpPr>
            <p:cNvPr id="8372" name="Google Shape;8372;p1238"/>
            <p:cNvSpPr txBox="1"/>
            <p:nvPr/>
          </p:nvSpPr>
          <p:spPr>
            <a:xfrm>
              <a:off x="2497060" y="2109722"/>
              <a:ext cx="309600" cy="111900"/>
            </a:xfrm>
            <a:prstGeom prst="rect">
              <a:avLst/>
            </a:prstGeom>
            <a:noFill/>
            <a:ln>
              <a:noFill/>
            </a:ln>
          </p:spPr>
          <p:txBody>
            <a:bodyPr spcFirstLastPara="1" wrap="square" lIns="14275" tIns="14275" rIns="14275" bIns="14275" anchor="t" anchorCtr="0">
              <a:noAutofit/>
            </a:bodyPr>
            <a:lstStyle/>
            <a:p>
              <a:pPr marL="0" marR="0" lvl="0" indent="0" algn="l" rtl="0">
                <a:lnSpc>
                  <a:spcPct val="100000"/>
                </a:lnSpc>
                <a:spcBef>
                  <a:spcPts val="0"/>
                </a:spcBef>
                <a:spcAft>
                  <a:spcPts val="0"/>
                </a:spcAft>
                <a:buClr>
                  <a:srgbClr val="FDFEFE"/>
                </a:buClr>
                <a:buSzPts val="600"/>
                <a:buFont typeface="Arial"/>
                <a:buNone/>
              </a:pPr>
              <a:r>
                <a:rPr lang="en" sz="600" b="1" i="0" u="none" strike="noStrike" cap="none">
                  <a:solidFill>
                    <a:srgbClr val="FDFEFE"/>
                  </a:solidFill>
                  <a:latin typeface="Arial"/>
                  <a:ea typeface="Arial"/>
                  <a:cs typeface="Arial"/>
                  <a:sym typeface="Arial"/>
                </a:rPr>
                <a:t>Build</a:t>
              </a:r>
              <a:endParaRPr sz="500"/>
            </a:p>
          </p:txBody>
        </p:sp>
        <p:sp>
          <p:nvSpPr>
            <p:cNvPr id="8373" name="Google Shape;8373;p1238"/>
            <p:cNvSpPr txBox="1"/>
            <p:nvPr/>
          </p:nvSpPr>
          <p:spPr>
            <a:xfrm>
              <a:off x="4023788" y="2137354"/>
              <a:ext cx="340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b="1" i="0" u="none" strike="noStrike" cap="none">
                  <a:solidFill>
                    <a:srgbClr val="FDFEFE"/>
                  </a:solidFill>
                  <a:latin typeface="Arial"/>
                  <a:ea typeface="Arial"/>
                  <a:cs typeface="Arial"/>
                  <a:sym typeface="Arial"/>
                </a:rPr>
                <a:t>Monitor &amp; Alert</a:t>
              </a:r>
              <a:endParaRPr sz="500"/>
            </a:p>
          </p:txBody>
        </p:sp>
        <p:sp>
          <p:nvSpPr>
            <p:cNvPr id="8374" name="Google Shape;8374;p1238"/>
            <p:cNvSpPr txBox="1"/>
            <p:nvPr/>
          </p:nvSpPr>
          <p:spPr>
            <a:xfrm>
              <a:off x="5962805" y="2054827"/>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b="1" i="0" u="none" strike="noStrike" cap="none">
                  <a:solidFill>
                    <a:srgbClr val="FDFEFE"/>
                  </a:solidFill>
                  <a:latin typeface="Arial"/>
                  <a:ea typeface="Arial"/>
                  <a:cs typeface="Arial"/>
                  <a:sym typeface="Arial"/>
                </a:rPr>
                <a:t>Request &amp; Self-service</a:t>
              </a:r>
              <a:endParaRPr sz="500"/>
            </a:p>
          </p:txBody>
        </p:sp>
        <p:pic>
          <p:nvPicPr>
            <p:cNvPr id="8375" name="Google Shape;8375;p1238" descr="Property 1=BrowserWindow, Property 2=White.png"/>
            <p:cNvPicPr preferRelativeResize="0"/>
            <p:nvPr/>
          </p:nvPicPr>
          <p:blipFill rotWithShape="1">
            <a:blip r:embed="rId3">
              <a:alphaModFix/>
            </a:blip>
            <a:srcRect/>
            <a:stretch/>
          </p:blipFill>
          <p:spPr>
            <a:xfrm>
              <a:off x="2578991" y="3746345"/>
              <a:ext cx="145789" cy="145788"/>
            </a:xfrm>
            <a:prstGeom prst="rect">
              <a:avLst/>
            </a:prstGeom>
            <a:noFill/>
            <a:ln>
              <a:noFill/>
            </a:ln>
          </p:spPr>
        </p:pic>
        <p:sp>
          <p:nvSpPr>
            <p:cNvPr id="8376" name="Google Shape;8376;p1238"/>
            <p:cNvSpPr txBox="1"/>
            <p:nvPr/>
          </p:nvSpPr>
          <p:spPr>
            <a:xfrm>
              <a:off x="4714791" y="2135295"/>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b="1" i="0" u="none" strike="noStrike" cap="none">
                  <a:solidFill>
                    <a:srgbClr val="FDFEFE"/>
                  </a:solidFill>
                  <a:latin typeface="Arial"/>
                  <a:ea typeface="Arial"/>
                  <a:cs typeface="Arial"/>
                  <a:sym typeface="Arial"/>
                </a:rPr>
                <a:t>Diagnose &amp; Respond</a:t>
              </a:r>
              <a:endParaRPr sz="500"/>
            </a:p>
          </p:txBody>
        </p:sp>
        <p:pic>
          <p:nvPicPr>
            <p:cNvPr id="8377" name="Google Shape;8377;p1238" descr="Image"/>
            <p:cNvPicPr preferRelativeResize="0"/>
            <p:nvPr/>
          </p:nvPicPr>
          <p:blipFill rotWithShape="1">
            <a:blip r:embed="rId4">
              <a:alphaModFix/>
            </a:blip>
            <a:srcRect/>
            <a:stretch/>
          </p:blipFill>
          <p:spPr>
            <a:xfrm>
              <a:off x="6138352" y="1556690"/>
              <a:ext cx="196256" cy="173898"/>
            </a:xfrm>
            <a:prstGeom prst="rect">
              <a:avLst/>
            </a:prstGeom>
            <a:noFill/>
            <a:ln>
              <a:noFill/>
            </a:ln>
          </p:spPr>
        </p:pic>
        <p:sp>
          <p:nvSpPr>
            <p:cNvPr id="8378" name="Google Shape;8378;p1238"/>
            <p:cNvSpPr txBox="1"/>
            <p:nvPr/>
          </p:nvSpPr>
          <p:spPr>
            <a:xfrm>
              <a:off x="6681326" y="2160368"/>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b="1" i="0" u="none" strike="noStrike" cap="none">
                  <a:solidFill>
                    <a:srgbClr val="FDFEFE"/>
                  </a:solidFill>
                  <a:latin typeface="Arial"/>
                  <a:ea typeface="Arial"/>
                  <a:cs typeface="Arial"/>
                  <a:sym typeface="Arial"/>
                </a:rPr>
                <a:t>Analyze &amp; Prioritize</a:t>
              </a:r>
              <a:endParaRPr sz="500"/>
            </a:p>
          </p:txBody>
        </p:sp>
        <p:pic>
          <p:nvPicPr>
            <p:cNvPr id="8379" name="Google Shape;8379;p1238" descr="Property 1=GraphLine, Property 2=White.png"/>
            <p:cNvPicPr preferRelativeResize="0"/>
            <p:nvPr/>
          </p:nvPicPr>
          <p:blipFill rotWithShape="1">
            <a:blip r:embed="rId5">
              <a:alphaModFix/>
            </a:blip>
            <a:srcRect/>
            <a:stretch/>
          </p:blipFill>
          <p:spPr>
            <a:xfrm>
              <a:off x="6876693" y="3538782"/>
              <a:ext cx="252413" cy="252413"/>
            </a:xfrm>
            <a:prstGeom prst="rect">
              <a:avLst/>
            </a:prstGeom>
            <a:noFill/>
            <a:ln>
              <a:noFill/>
            </a:ln>
          </p:spPr>
        </p:pic>
        <p:pic>
          <p:nvPicPr>
            <p:cNvPr id="8380" name="Google Shape;8380;p1238" descr="Property 1=CloudServer, Property 2=White.png"/>
            <p:cNvPicPr preferRelativeResize="0"/>
            <p:nvPr/>
          </p:nvPicPr>
          <p:blipFill rotWithShape="1">
            <a:blip r:embed="rId6">
              <a:alphaModFix/>
            </a:blip>
            <a:srcRect/>
            <a:stretch/>
          </p:blipFill>
          <p:spPr>
            <a:xfrm>
              <a:off x="4239516" y="3597297"/>
              <a:ext cx="242888" cy="242888"/>
            </a:xfrm>
            <a:prstGeom prst="rect">
              <a:avLst/>
            </a:prstGeom>
            <a:noFill/>
            <a:ln>
              <a:noFill/>
            </a:ln>
          </p:spPr>
        </p:pic>
        <p:pic>
          <p:nvPicPr>
            <p:cNvPr id="8381" name="Google Shape;8381;p1238" descr="Property 1=DollarSignCircle, Property 2=White.png"/>
            <p:cNvPicPr preferRelativeResize="0"/>
            <p:nvPr/>
          </p:nvPicPr>
          <p:blipFill rotWithShape="1">
            <a:blip r:embed="rId7">
              <a:alphaModFix/>
            </a:blip>
            <a:srcRect/>
            <a:stretch/>
          </p:blipFill>
          <p:spPr>
            <a:xfrm>
              <a:off x="4870804" y="3624012"/>
              <a:ext cx="189458" cy="189459"/>
            </a:xfrm>
            <a:prstGeom prst="rect">
              <a:avLst/>
            </a:prstGeom>
            <a:noFill/>
            <a:ln>
              <a:noFill/>
            </a:ln>
          </p:spPr>
        </p:pic>
        <p:sp>
          <p:nvSpPr>
            <p:cNvPr id="8382" name="Google Shape;8382;p1238"/>
            <p:cNvSpPr/>
            <p:nvPr/>
          </p:nvSpPr>
          <p:spPr>
            <a:xfrm>
              <a:off x="6179340" y="3694074"/>
              <a:ext cx="168750" cy="156222"/>
            </a:xfrm>
            <a:custGeom>
              <a:avLst/>
              <a:gdLst/>
              <a:ahLst/>
              <a:cxnLst/>
              <a:rect l="l" t="t" r="r" b="b"/>
              <a:pathLst>
                <a:path w="21600" h="21600" extrusionOk="0">
                  <a:moveTo>
                    <a:pt x="17974" y="0"/>
                  </a:moveTo>
                  <a:lnTo>
                    <a:pt x="12381" y="2366"/>
                  </a:lnTo>
                  <a:lnTo>
                    <a:pt x="12373" y="2368"/>
                  </a:lnTo>
                  <a:cubicBezTo>
                    <a:pt x="11868" y="2611"/>
                    <a:pt x="11498" y="3043"/>
                    <a:pt x="11273" y="3649"/>
                  </a:cubicBezTo>
                  <a:cubicBezTo>
                    <a:pt x="11070" y="4192"/>
                    <a:pt x="11055" y="4701"/>
                    <a:pt x="11055" y="4845"/>
                  </a:cubicBezTo>
                  <a:lnTo>
                    <a:pt x="11055" y="5127"/>
                  </a:lnTo>
                  <a:lnTo>
                    <a:pt x="20346" y="1249"/>
                  </a:lnTo>
                  <a:lnTo>
                    <a:pt x="19907" y="1017"/>
                  </a:lnTo>
                  <a:lnTo>
                    <a:pt x="11770" y="4414"/>
                  </a:lnTo>
                  <a:cubicBezTo>
                    <a:pt x="12018" y="4052"/>
                    <a:pt x="12419" y="3735"/>
                    <a:pt x="12972" y="3468"/>
                  </a:cubicBezTo>
                  <a:lnTo>
                    <a:pt x="19369" y="735"/>
                  </a:lnTo>
                  <a:lnTo>
                    <a:pt x="18934" y="505"/>
                  </a:lnTo>
                  <a:lnTo>
                    <a:pt x="12837" y="3109"/>
                  </a:lnTo>
                  <a:lnTo>
                    <a:pt x="12830" y="3113"/>
                  </a:lnTo>
                  <a:cubicBezTo>
                    <a:pt x="12227" y="3403"/>
                    <a:pt x="11780" y="3756"/>
                    <a:pt x="11494" y="4167"/>
                  </a:cubicBezTo>
                  <a:cubicBezTo>
                    <a:pt x="11607" y="3668"/>
                    <a:pt x="11876" y="3033"/>
                    <a:pt x="12515" y="2723"/>
                  </a:cubicBezTo>
                  <a:lnTo>
                    <a:pt x="18411" y="230"/>
                  </a:lnTo>
                  <a:lnTo>
                    <a:pt x="17974" y="0"/>
                  </a:lnTo>
                  <a:close/>
                  <a:moveTo>
                    <a:pt x="3633" y="2"/>
                  </a:moveTo>
                  <a:lnTo>
                    <a:pt x="3194" y="231"/>
                  </a:lnTo>
                  <a:lnTo>
                    <a:pt x="9084" y="2723"/>
                  </a:lnTo>
                  <a:cubicBezTo>
                    <a:pt x="9723" y="3033"/>
                    <a:pt x="9992" y="3668"/>
                    <a:pt x="10105" y="4167"/>
                  </a:cubicBezTo>
                  <a:cubicBezTo>
                    <a:pt x="9819" y="3756"/>
                    <a:pt x="9371" y="3403"/>
                    <a:pt x="8768" y="3113"/>
                  </a:cubicBezTo>
                  <a:lnTo>
                    <a:pt x="2670" y="507"/>
                  </a:lnTo>
                  <a:lnTo>
                    <a:pt x="2233" y="736"/>
                  </a:lnTo>
                  <a:lnTo>
                    <a:pt x="8626" y="3468"/>
                  </a:lnTo>
                  <a:cubicBezTo>
                    <a:pt x="9179" y="3735"/>
                    <a:pt x="9581" y="4051"/>
                    <a:pt x="9828" y="4414"/>
                  </a:cubicBezTo>
                  <a:lnTo>
                    <a:pt x="1694" y="1019"/>
                  </a:lnTo>
                  <a:lnTo>
                    <a:pt x="1254" y="1250"/>
                  </a:lnTo>
                  <a:lnTo>
                    <a:pt x="10543" y="5127"/>
                  </a:lnTo>
                  <a:lnTo>
                    <a:pt x="10543" y="4845"/>
                  </a:lnTo>
                  <a:cubicBezTo>
                    <a:pt x="10544" y="4701"/>
                    <a:pt x="10528" y="4192"/>
                    <a:pt x="10326" y="3649"/>
                  </a:cubicBezTo>
                  <a:cubicBezTo>
                    <a:pt x="10100" y="3043"/>
                    <a:pt x="9730" y="2611"/>
                    <a:pt x="9226" y="2368"/>
                  </a:cubicBezTo>
                  <a:lnTo>
                    <a:pt x="3633" y="2"/>
                  </a:lnTo>
                  <a:close/>
                  <a:moveTo>
                    <a:pt x="0" y="1735"/>
                  </a:moveTo>
                  <a:lnTo>
                    <a:pt x="0" y="17289"/>
                  </a:lnTo>
                  <a:lnTo>
                    <a:pt x="8756" y="20993"/>
                  </a:lnTo>
                  <a:lnTo>
                    <a:pt x="8756" y="5441"/>
                  </a:lnTo>
                  <a:lnTo>
                    <a:pt x="0" y="1735"/>
                  </a:lnTo>
                  <a:close/>
                  <a:moveTo>
                    <a:pt x="21600" y="1735"/>
                  </a:moveTo>
                  <a:lnTo>
                    <a:pt x="12844" y="5441"/>
                  </a:lnTo>
                  <a:lnTo>
                    <a:pt x="12844" y="20993"/>
                  </a:lnTo>
                  <a:lnTo>
                    <a:pt x="21600" y="17289"/>
                  </a:lnTo>
                  <a:lnTo>
                    <a:pt x="21600" y="1735"/>
                  </a:lnTo>
                  <a:close/>
                  <a:moveTo>
                    <a:pt x="9325" y="5827"/>
                  </a:moveTo>
                  <a:lnTo>
                    <a:pt x="9325" y="21600"/>
                  </a:lnTo>
                  <a:lnTo>
                    <a:pt x="12275" y="21600"/>
                  </a:lnTo>
                  <a:lnTo>
                    <a:pt x="12275" y="5827"/>
                  </a:lnTo>
                  <a:lnTo>
                    <a:pt x="9325" y="5827"/>
                  </a:lnTo>
                  <a:close/>
                </a:path>
              </a:pathLst>
            </a:custGeom>
            <a:solidFill>
              <a:srgbClr val="FDFEFE"/>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8F8F8"/>
                </a:buClr>
                <a:buSzPts val="1900"/>
                <a:buFont typeface="Play"/>
                <a:buNone/>
              </a:pPr>
              <a:endParaRPr sz="1900" b="0" i="0" u="none" strike="noStrike" cap="none">
                <a:solidFill>
                  <a:srgbClr val="F8F8F8"/>
                </a:solidFill>
                <a:latin typeface="Play"/>
                <a:ea typeface="Play"/>
                <a:cs typeface="Play"/>
                <a:sym typeface="Play"/>
              </a:endParaRPr>
            </a:p>
          </p:txBody>
        </p:sp>
        <p:sp>
          <p:nvSpPr>
            <p:cNvPr id="8383" name="Google Shape;8383;p1238"/>
            <p:cNvSpPr/>
            <p:nvPr/>
          </p:nvSpPr>
          <p:spPr>
            <a:xfrm rot="5400000">
              <a:off x="7180144" y="2746341"/>
              <a:ext cx="2016090" cy="476280"/>
            </a:xfrm>
            <a:custGeom>
              <a:avLst/>
              <a:gdLst/>
              <a:ahLst/>
              <a:cxnLst/>
              <a:rect l="l" t="t" r="r" b="b"/>
              <a:pathLst>
                <a:path w="21600" h="21600" extrusionOk="0">
                  <a:moveTo>
                    <a:pt x="10800" y="0"/>
                  </a:moveTo>
                  <a:lnTo>
                    <a:pt x="21600" y="21600"/>
                  </a:lnTo>
                  <a:lnTo>
                    <a:pt x="0" y="21600"/>
                  </a:lnTo>
                  <a:close/>
                </a:path>
              </a:pathLst>
            </a:custGeom>
            <a:solidFill>
              <a:schemeClr val="lt2"/>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292A2E"/>
                </a:buClr>
                <a:buSzPts val="1900"/>
                <a:buFont typeface="Play"/>
                <a:buNone/>
              </a:pPr>
              <a:endParaRPr sz="1900" b="0" i="0" u="none" strike="noStrike" cap="none">
                <a:solidFill>
                  <a:srgbClr val="292A2E"/>
                </a:solidFill>
                <a:latin typeface="Play"/>
                <a:ea typeface="Play"/>
                <a:cs typeface="Play"/>
                <a:sym typeface="Play"/>
              </a:endParaRPr>
            </a:p>
          </p:txBody>
        </p:sp>
        <p:pic>
          <p:nvPicPr>
            <p:cNvPr id="8384" name="Google Shape;8384;p1238" descr="pasted-movie.png"/>
            <p:cNvPicPr preferRelativeResize="0"/>
            <p:nvPr/>
          </p:nvPicPr>
          <p:blipFill rotWithShape="1">
            <a:blip r:embed="rId8">
              <a:alphaModFix/>
            </a:blip>
            <a:srcRect/>
            <a:stretch/>
          </p:blipFill>
          <p:spPr>
            <a:xfrm rot="-5412002">
              <a:off x="594188" y="2873169"/>
              <a:ext cx="1018577" cy="236114"/>
            </a:xfrm>
            <a:prstGeom prst="rect">
              <a:avLst/>
            </a:prstGeom>
            <a:noFill/>
            <a:ln>
              <a:noFill/>
            </a:ln>
          </p:spPr>
        </p:pic>
        <p:sp>
          <p:nvSpPr>
            <p:cNvPr id="8385" name="Google Shape;8385;p1238"/>
            <p:cNvSpPr txBox="1"/>
            <p:nvPr/>
          </p:nvSpPr>
          <p:spPr>
            <a:xfrm>
              <a:off x="2390335" y="2885810"/>
              <a:ext cx="467100" cy="2079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FDFEFE"/>
                </a:buClr>
                <a:buSzPts val="1200"/>
                <a:buFont typeface="Play"/>
                <a:buNone/>
              </a:pPr>
              <a:r>
                <a:rPr lang="en" sz="1100" b="1" i="0" u="none" strike="noStrike" cap="none">
                  <a:solidFill>
                    <a:schemeClr val="dk1"/>
                  </a:solidFill>
                  <a:latin typeface="Poppins"/>
                  <a:ea typeface="Poppins"/>
                  <a:cs typeface="Poppins"/>
                  <a:sym typeface="Poppins"/>
                </a:rPr>
                <a:t>AIDev</a:t>
              </a:r>
              <a:endParaRPr sz="400">
                <a:solidFill>
                  <a:schemeClr val="dk1"/>
                </a:solidFill>
                <a:latin typeface="Poppins"/>
                <a:ea typeface="Poppins"/>
                <a:cs typeface="Poppins"/>
                <a:sym typeface="Poppins"/>
              </a:endParaRPr>
            </a:p>
          </p:txBody>
        </p:sp>
        <p:sp>
          <p:nvSpPr>
            <p:cNvPr id="8386" name="Google Shape;8386;p1238"/>
            <p:cNvSpPr txBox="1"/>
            <p:nvPr/>
          </p:nvSpPr>
          <p:spPr>
            <a:xfrm>
              <a:off x="4381351" y="2870175"/>
              <a:ext cx="547200" cy="2079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FDFEFE"/>
                </a:buClr>
                <a:buSzPts val="1200"/>
                <a:buFont typeface="Play"/>
                <a:buNone/>
              </a:pPr>
              <a:r>
                <a:rPr lang="en" sz="1100" b="1" i="0" u="none" strike="noStrike" cap="none">
                  <a:solidFill>
                    <a:schemeClr val="dk1"/>
                  </a:solidFill>
                  <a:latin typeface="Poppins"/>
                  <a:ea typeface="Poppins"/>
                  <a:cs typeface="Poppins"/>
                  <a:sym typeface="Poppins"/>
                </a:rPr>
                <a:t>AIOps</a:t>
              </a:r>
              <a:endParaRPr sz="400">
                <a:solidFill>
                  <a:schemeClr val="dk1"/>
                </a:solidFill>
                <a:latin typeface="Poppins"/>
                <a:ea typeface="Poppins"/>
                <a:cs typeface="Poppins"/>
                <a:sym typeface="Poppins"/>
              </a:endParaRPr>
            </a:p>
          </p:txBody>
        </p:sp>
        <p:sp>
          <p:nvSpPr>
            <p:cNvPr id="8387" name="Google Shape;8387;p1238"/>
            <p:cNvSpPr txBox="1"/>
            <p:nvPr/>
          </p:nvSpPr>
          <p:spPr>
            <a:xfrm>
              <a:off x="6167766" y="2847009"/>
              <a:ext cx="822000" cy="2079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FDFEFE"/>
                </a:buClr>
                <a:buSzPts val="1200"/>
                <a:buFont typeface="Play"/>
                <a:buNone/>
              </a:pPr>
              <a:r>
                <a:rPr lang="en" sz="1100" b="1" i="0" u="none" strike="noStrike" cap="none">
                  <a:solidFill>
                    <a:schemeClr val="dk1"/>
                  </a:solidFill>
                  <a:latin typeface="Poppins"/>
                  <a:ea typeface="Poppins"/>
                  <a:cs typeface="Poppins"/>
                  <a:sym typeface="Poppins"/>
                </a:rPr>
                <a:t>AI Service</a:t>
              </a:r>
              <a:endParaRPr sz="400">
                <a:solidFill>
                  <a:schemeClr val="dk1"/>
                </a:solidFill>
                <a:latin typeface="Poppins"/>
                <a:ea typeface="Poppins"/>
                <a:cs typeface="Poppins"/>
                <a:sym typeface="Poppins"/>
              </a:endParaRPr>
            </a:p>
          </p:txBody>
        </p:sp>
        <p:sp>
          <p:nvSpPr>
            <p:cNvPr id="8388" name="Google Shape;8388;p1238"/>
            <p:cNvSpPr txBox="1"/>
            <p:nvPr/>
          </p:nvSpPr>
          <p:spPr>
            <a:xfrm>
              <a:off x="5683953" y="1198250"/>
              <a:ext cx="16113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i="0" u="none" strike="noStrike" cap="none">
                  <a:solidFill>
                    <a:srgbClr val="0E1113"/>
                  </a:solidFill>
                  <a:latin typeface="Poppins Light"/>
                  <a:ea typeface="Poppins Light"/>
                  <a:cs typeface="Poppins Light"/>
                  <a:sym typeface="Poppins Light"/>
                </a:rPr>
                <a:t>Modern </a:t>
              </a:r>
              <a:br>
                <a:rPr lang="en" sz="1500" i="0" u="none" strike="noStrike" cap="none">
                  <a:solidFill>
                    <a:srgbClr val="0E1113"/>
                  </a:solidFill>
                  <a:latin typeface="Poppins Light"/>
                  <a:ea typeface="Poppins Light"/>
                  <a:cs typeface="Poppins Light"/>
                  <a:sym typeface="Poppins Light"/>
                </a:rPr>
              </a:br>
              <a:r>
                <a:rPr lang="en" sz="1500" i="0" u="none" strike="noStrike" cap="none">
                  <a:solidFill>
                    <a:srgbClr val="0E1113"/>
                  </a:solidFill>
                  <a:latin typeface="Poppins Light"/>
                  <a:ea typeface="Poppins Light"/>
                  <a:cs typeface="Poppins Light"/>
                  <a:sym typeface="Poppins Light"/>
                </a:rPr>
                <a:t>Support</a:t>
              </a:r>
              <a:endParaRPr sz="800">
                <a:latin typeface="Poppins Light"/>
                <a:ea typeface="Poppins Light"/>
                <a:cs typeface="Poppins Light"/>
                <a:sym typeface="Poppins Light"/>
              </a:endParaRPr>
            </a:p>
          </p:txBody>
        </p:sp>
        <p:sp>
          <p:nvSpPr>
            <p:cNvPr id="8389" name="Google Shape;8389;p1238"/>
            <p:cNvSpPr txBox="1"/>
            <p:nvPr/>
          </p:nvSpPr>
          <p:spPr>
            <a:xfrm>
              <a:off x="3644578" y="1198250"/>
              <a:ext cx="18636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i="0" u="none" strike="noStrike" cap="none">
                  <a:solidFill>
                    <a:srgbClr val="0E1113"/>
                  </a:solidFill>
                  <a:latin typeface="Poppins Light"/>
                  <a:ea typeface="Poppins Light"/>
                  <a:cs typeface="Poppins Light"/>
                  <a:sym typeface="Poppins Light"/>
                </a:rPr>
                <a:t>Modern </a:t>
              </a:r>
              <a:br>
                <a:rPr lang="en" sz="1500" i="0" u="none" strike="noStrike" cap="none">
                  <a:solidFill>
                    <a:srgbClr val="0E1113"/>
                  </a:solidFill>
                  <a:latin typeface="Poppins Light"/>
                  <a:ea typeface="Poppins Light"/>
                  <a:cs typeface="Poppins Light"/>
                  <a:sym typeface="Poppins Light"/>
                </a:rPr>
              </a:br>
              <a:r>
                <a:rPr lang="en" sz="1500" i="0" u="none" strike="noStrike" cap="none">
                  <a:solidFill>
                    <a:srgbClr val="0E1113"/>
                  </a:solidFill>
                  <a:latin typeface="Poppins Light"/>
                  <a:ea typeface="Poppins Light"/>
                  <a:cs typeface="Poppins Light"/>
                  <a:sym typeface="Poppins Light"/>
                </a:rPr>
                <a:t>IT Operations</a:t>
              </a:r>
              <a:endParaRPr sz="800">
                <a:latin typeface="Poppins Light"/>
                <a:ea typeface="Poppins Light"/>
                <a:cs typeface="Poppins Light"/>
                <a:sym typeface="Poppins Light"/>
              </a:endParaRPr>
            </a:p>
          </p:txBody>
        </p:sp>
        <p:sp>
          <p:nvSpPr>
            <p:cNvPr id="8390" name="Google Shape;8390;p1238"/>
            <p:cNvSpPr txBox="1"/>
            <p:nvPr/>
          </p:nvSpPr>
          <p:spPr>
            <a:xfrm>
              <a:off x="1735550" y="1198250"/>
              <a:ext cx="1863600" cy="461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500">
                  <a:solidFill>
                    <a:srgbClr val="0E1113"/>
                  </a:solidFill>
                  <a:latin typeface="Poppins Light"/>
                  <a:ea typeface="Poppins Light"/>
                  <a:cs typeface="Poppins Light"/>
                  <a:sym typeface="Poppins Light"/>
                </a:rPr>
                <a:t>Service Mgmt </a:t>
              </a:r>
              <a:br>
                <a:rPr lang="en" sz="1500">
                  <a:solidFill>
                    <a:srgbClr val="0E1113"/>
                  </a:solidFill>
                  <a:latin typeface="Poppins Light"/>
                  <a:ea typeface="Poppins Light"/>
                  <a:cs typeface="Poppins Light"/>
                  <a:sym typeface="Poppins Light"/>
                </a:rPr>
              </a:br>
              <a:r>
                <a:rPr lang="en" sz="1500">
                  <a:solidFill>
                    <a:srgbClr val="0E1113"/>
                  </a:solidFill>
                  <a:latin typeface="Poppins Light"/>
                  <a:ea typeface="Poppins Light"/>
                  <a:cs typeface="Poppins Light"/>
                  <a:sym typeface="Poppins Light"/>
                </a:rPr>
                <a:t>for Developers</a:t>
              </a:r>
              <a:endParaRPr sz="800">
                <a:latin typeface="Poppins Light"/>
                <a:ea typeface="Poppins Light"/>
                <a:cs typeface="Poppins Light"/>
                <a:sym typeface="Poppins Light"/>
              </a:endParaRPr>
            </a:p>
          </p:txBody>
        </p:sp>
        <p:sp>
          <p:nvSpPr>
            <p:cNvPr id="8391" name="Google Shape;8391;p1238"/>
            <p:cNvSpPr txBox="1"/>
            <p:nvPr/>
          </p:nvSpPr>
          <p:spPr>
            <a:xfrm>
              <a:off x="819150" y="247650"/>
              <a:ext cx="7721700" cy="461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High Velocity Service Management</a:t>
              </a:r>
              <a:endParaRPr sz="1800">
                <a:solidFill>
                  <a:schemeClr val="dk1"/>
                </a:solidFill>
                <a:latin typeface="Poppins Light"/>
                <a:ea typeface="Poppins Light"/>
                <a:cs typeface="Poppins Light"/>
                <a:sym typeface="Poppins Light"/>
              </a:endParaRPr>
            </a:p>
          </p:txBody>
        </p:sp>
        <p:grpSp>
          <p:nvGrpSpPr>
            <p:cNvPr id="8392" name="Google Shape;8392;p1238"/>
            <p:cNvGrpSpPr/>
            <p:nvPr/>
          </p:nvGrpSpPr>
          <p:grpSpPr>
            <a:xfrm>
              <a:off x="1387342" y="1714497"/>
              <a:ext cx="6371460" cy="2561706"/>
              <a:chOff x="8383687" y="3813484"/>
              <a:chExt cx="6371460" cy="2561706"/>
            </a:xfrm>
          </p:grpSpPr>
          <p:sp>
            <p:nvSpPr>
              <p:cNvPr id="8393" name="Google Shape;8393;p1238"/>
              <p:cNvSpPr/>
              <p:nvPr/>
            </p:nvSpPr>
            <p:spPr>
              <a:xfrm>
                <a:off x="12587576" y="5539983"/>
                <a:ext cx="912114" cy="817399"/>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94" name="Google Shape;8394;p1238"/>
              <p:cNvSpPr/>
              <p:nvPr/>
            </p:nvSpPr>
            <p:spPr>
              <a:xfrm>
                <a:off x="13496489" y="5525924"/>
                <a:ext cx="893052" cy="833544"/>
              </a:xfrm>
              <a:custGeom>
                <a:avLst/>
                <a:gdLst/>
                <a:ahLst/>
                <a:cxnLst/>
                <a:rect l="l" t="t" r="r" b="b"/>
                <a:pathLst>
                  <a:path w="21600" h="21600" extrusionOk="0">
                    <a:moveTo>
                      <a:pt x="10353" y="0"/>
                    </a:moveTo>
                    <a:lnTo>
                      <a:pt x="21600" y="11856"/>
                    </a:lnTo>
                    <a:cubicBezTo>
                      <a:pt x="18785" y="14905"/>
                      <a:pt x="15426" y="17335"/>
                      <a:pt x="11718" y="19008"/>
                    </a:cubicBezTo>
                    <a:cubicBezTo>
                      <a:pt x="8012" y="20679"/>
                      <a:pt x="4030" y="21560"/>
                      <a:pt x="0" y="21600"/>
                    </a:cubicBezTo>
                    <a:lnTo>
                      <a:pt x="0" y="4685"/>
                    </a:lnTo>
                    <a:cubicBezTo>
                      <a:pt x="2002" y="4633"/>
                      <a:pt x="3975" y="4163"/>
                      <a:pt x="5805" y="3302"/>
                    </a:cubicBezTo>
                    <a:cubicBezTo>
                      <a:pt x="7500" y="2504"/>
                      <a:pt x="9041" y="1385"/>
                      <a:pt x="1035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95" name="Google Shape;8395;p1238"/>
              <p:cNvSpPr/>
              <p:nvPr/>
            </p:nvSpPr>
            <p:spPr>
              <a:xfrm>
                <a:off x="13921063" y="5096419"/>
                <a:ext cx="834084" cy="898398"/>
              </a:xfrm>
              <a:custGeom>
                <a:avLst/>
                <a:gdLst/>
                <a:ahLst/>
                <a:cxnLst/>
                <a:rect l="l" t="t" r="r" b="b"/>
                <a:pathLst>
                  <a:path w="21600" h="21600" extrusionOk="0">
                    <a:moveTo>
                      <a:pt x="4703" y="0"/>
                    </a:moveTo>
                    <a:lnTo>
                      <a:pt x="21600" y="0"/>
                    </a:lnTo>
                    <a:cubicBezTo>
                      <a:pt x="21542" y="4034"/>
                      <a:pt x="20654" y="8019"/>
                      <a:pt x="18984" y="11738"/>
                    </a:cubicBezTo>
                    <a:cubicBezTo>
                      <a:pt x="17333" y="15413"/>
                      <a:pt x="14950" y="18760"/>
                      <a:pt x="11960" y="21600"/>
                    </a:cubicBezTo>
                    <a:lnTo>
                      <a:pt x="0" y="10398"/>
                    </a:lnTo>
                    <a:cubicBezTo>
                      <a:pt x="1437" y="9081"/>
                      <a:pt x="2589" y="7517"/>
                      <a:pt x="3394" y="5793"/>
                    </a:cubicBezTo>
                    <a:cubicBezTo>
                      <a:pt x="4247" y="3965"/>
                      <a:pt x="4692" y="1994"/>
                      <a:pt x="470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96" name="Google Shape;8396;p1238"/>
              <p:cNvSpPr/>
              <p:nvPr/>
            </p:nvSpPr>
            <p:spPr>
              <a:xfrm>
                <a:off x="13933221" y="4197033"/>
                <a:ext cx="821880" cy="903204"/>
              </a:xfrm>
              <a:custGeom>
                <a:avLst/>
                <a:gdLst/>
                <a:ahLst/>
                <a:cxnLst/>
                <a:rect l="l" t="t" r="r" b="b"/>
                <a:pathLst>
                  <a:path w="21600" h="21600" extrusionOk="0">
                    <a:moveTo>
                      <a:pt x="12146" y="0"/>
                    </a:moveTo>
                    <a:cubicBezTo>
                      <a:pt x="15223" y="2952"/>
                      <a:pt x="17640" y="6428"/>
                      <a:pt x="19260" y="10231"/>
                    </a:cubicBezTo>
                    <a:cubicBezTo>
                      <a:pt x="20805" y="13854"/>
                      <a:pt x="21598" y="17710"/>
                      <a:pt x="21600" y="21600"/>
                    </a:cubicBezTo>
                    <a:lnTo>
                      <a:pt x="4438" y="21600"/>
                    </a:lnTo>
                    <a:cubicBezTo>
                      <a:pt x="4500" y="19734"/>
                      <a:pt x="4159" y="17875"/>
                      <a:pt x="3435" y="16131"/>
                    </a:cubicBezTo>
                    <a:cubicBezTo>
                      <a:pt x="2673" y="14293"/>
                      <a:pt x="1504" y="12621"/>
                      <a:pt x="0" y="11220"/>
                    </a:cubicBezTo>
                    <a:lnTo>
                      <a:pt x="12146" y="0"/>
                    </a:ln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97" name="Google Shape;8397;p1238"/>
              <p:cNvSpPr/>
              <p:nvPr/>
            </p:nvSpPr>
            <p:spPr>
              <a:xfrm>
                <a:off x="13500481" y="3814485"/>
                <a:ext cx="903960"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398" name="Google Shape;8398;p1238"/>
              <p:cNvSpPr/>
              <p:nvPr/>
            </p:nvSpPr>
            <p:spPr>
              <a:xfrm>
                <a:off x="12578637" y="3813484"/>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1100"/>
                  <a:buFont typeface="Helvetica Neue Light"/>
                  <a:buNone/>
                </a:pPr>
                <a:endParaRPr sz="1100" b="0" i="0" u="none" strike="noStrike" cap="none">
                  <a:solidFill>
                    <a:srgbClr val="0E1113"/>
                  </a:solidFill>
                  <a:latin typeface="Helvetica Neue Light"/>
                  <a:ea typeface="Helvetica Neue Light"/>
                  <a:cs typeface="Helvetica Neue Light"/>
                  <a:sym typeface="Helvetica Neue Light"/>
                </a:endParaRPr>
              </a:p>
            </p:txBody>
          </p:sp>
          <p:sp>
            <p:nvSpPr>
              <p:cNvPr id="8399" name="Google Shape;8399;p1238"/>
              <p:cNvSpPr/>
              <p:nvPr/>
            </p:nvSpPr>
            <p:spPr>
              <a:xfrm>
                <a:off x="11582775" y="5283408"/>
                <a:ext cx="922158" cy="1091782"/>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0" name="Google Shape;8400;p1238"/>
              <p:cNvSpPr/>
              <p:nvPr/>
            </p:nvSpPr>
            <p:spPr>
              <a:xfrm>
                <a:off x="12212450" y="5108846"/>
                <a:ext cx="849150" cy="898398"/>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1" name="Google Shape;8401;p1238"/>
              <p:cNvSpPr/>
              <p:nvPr/>
            </p:nvSpPr>
            <p:spPr>
              <a:xfrm>
                <a:off x="12023037" y="4197118"/>
                <a:ext cx="842076"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2" name="Google Shape;8402;p1238"/>
              <p:cNvSpPr/>
              <p:nvPr/>
            </p:nvSpPr>
            <p:spPr>
              <a:xfrm>
                <a:off x="9664407" y="5288605"/>
                <a:ext cx="902394" cy="1086167"/>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3" name="Google Shape;8403;p1238"/>
              <p:cNvSpPr/>
              <p:nvPr/>
            </p:nvSpPr>
            <p:spPr>
              <a:xfrm>
                <a:off x="8758060" y="5533398"/>
                <a:ext cx="908658" cy="841572"/>
              </a:xfrm>
              <a:custGeom>
                <a:avLst/>
                <a:gdLst/>
                <a:ahLst/>
                <a:cxnLst/>
                <a:rect l="l" t="t" r="r" b="b"/>
                <a:pathLst>
                  <a:path w="21600" h="21594" extrusionOk="0">
                    <a:moveTo>
                      <a:pt x="11085" y="0"/>
                    </a:moveTo>
                    <a:cubicBezTo>
                      <a:pt x="12511" y="1506"/>
                      <a:pt x="14197" y="2695"/>
                      <a:pt x="16047" y="3500"/>
                    </a:cubicBezTo>
                    <a:cubicBezTo>
                      <a:pt x="17813" y="4268"/>
                      <a:pt x="19696" y="4671"/>
                      <a:pt x="21600" y="4690"/>
                    </a:cubicBezTo>
                    <a:lnTo>
                      <a:pt x="21600" y="21594"/>
                    </a:lnTo>
                    <a:cubicBezTo>
                      <a:pt x="17535" y="21600"/>
                      <a:pt x="13511" y="20730"/>
                      <a:pt x="9761" y="19036"/>
                    </a:cubicBezTo>
                    <a:cubicBezTo>
                      <a:pt x="6116" y="17389"/>
                      <a:pt x="2801" y="14994"/>
                      <a:pt x="0" y="11984"/>
                    </a:cubicBezTo>
                    <a:lnTo>
                      <a:pt x="11085" y="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4" name="Google Shape;8404;p1238"/>
              <p:cNvSpPr/>
              <p:nvPr/>
            </p:nvSpPr>
            <p:spPr>
              <a:xfrm>
                <a:off x="8383687" y="5098255"/>
                <a:ext cx="843696" cy="903690"/>
              </a:xfrm>
              <a:custGeom>
                <a:avLst/>
                <a:gdLst/>
                <a:ahLst/>
                <a:cxnLst/>
                <a:rect l="l" t="t" r="r" b="b"/>
                <a:pathLst>
                  <a:path w="21600" h="21600" extrusionOk="0">
                    <a:moveTo>
                      <a:pt x="16873" y="20"/>
                    </a:moveTo>
                    <a:cubicBezTo>
                      <a:pt x="16904" y="1922"/>
                      <a:pt x="17322" y="3802"/>
                      <a:pt x="18106" y="5558"/>
                    </a:cubicBezTo>
                    <a:cubicBezTo>
                      <a:pt x="18918" y="7375"/>
                      <a:pt x="20105" y="9024"/>
                      <a:pt x="21600" y="10412"/>
                    </a:cubicBezTo>
                    <a:lnTo>
                      <a:pt x="9698" y="21600"/>
                    </a:lnTo>
                    <a:cubicBezTo>
                      <a:pt x="6619" y="18665"/>
                      <a:pt x="4180" y="15200"/>
                      <a:pt x="2516" y="11397"/>
                    </a:cubicBezTo>
                    <a:cubicBezTo>
                      <a:pt x="931" y="7776"/>
                      <a:pt x="78" y="3911"/>
                      <a:pt x="0" y="0"/>
                    </a:cubicBezTo>
                    <a:lnTo>
                      <a:pt x="16873" y="2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5" name="Google Shape;8405;p1238"/>
              <p:cNvSpPr/>
              <p:nvPr/>
            </p:nvSpPr>
            <p:spPr>
              <a:xfrm>
                <a:off x="8385194" y="4193854"/>
                <a:ext cx="834113" cy="909468"/>
              </a:xfrm>
              <a:custGeom>
                <a:avLst/>
                <a:gdLst/>
                <a:ahLst/>
                <a:cxnLst/>
                <a:rect l="l" t="t" r="r" b="b"/>
                <a:pathLst>
                  <a:path w="21577" h="21600" extrusionOk="0">
                    <a:moveTo>
                      <a:pt x="21577" y="11079"/>
                    </a:moveTo>
                    <a:cubicBezTo>
                      <a:pt x="20140" y="12512"/>
                      <a:pt x="19003" y="14176"/>
                      <a:pt x="18222" y="15987"/>
                    </a:cubicBezTo>
                    <a:cubicBezTo>
                      <a:pt x="17450" y="17775"/>
                      <a:pt x="17039" y="19677"/>
                      <a:pt x="17008" y="21600"/>
                    </a:cubicBezTo>
                    <a:lnTo>
                      <a:pt x="1" y="21600"/>
                    </a:lnTo>
                    <a:cubicBezTo>
                      <a:pt x="-23" y="17630"/>
                      <a:pt x="791" y="13693"/>
                      <a:pt x="2397" y="10007"/>
                    </a:cubicBezTo>
                    <a:cubicBezTo>
                      <a:pt x="4021" y="6279"/>
                      <a:pt x="6425" y="2879"/>
                      <a:pt x="9472" y="0"/>
                    </a:cubicBezTo>
                    <a:lnTo>
                      <a:pt x="21577" y="11079"/>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06" name="Google Shape;8406;p1238"/>
              <p:cNvSpPr/>
              <p:nvPr/>
            </p:nvSpPr>
            <p:spPr>
              <a:xfrm>
                <a:off x="8749101" y="3817781"/>
                <a:ext cx="914544" cy="844451"/>
              </a:xfrm>
              <a:custGeom>
                <a:avLst/>
                <a:gdLst/>
                <a:ahLst/>
                <a:cxnLst/>
                <a:rect l="l" t="t" r="r" b="b"/>
                <a:pathLst>
                  <a:path w="21600" h="21538" extrusionOk="0">
                    <a:moveTo>
                      <a:pt x="21600" y="4"/>
                    </a:moveTo>
                    <a:lnTo>
                      <a:pt x="21600" y="16851"/>
                    </a:lnTo>
                    <a:cubicBezTo>
                      <a:pt x="19710" y="16818"/>
                      <a:pt x="17833" y="17186"/>
                      <a:pt x="16075" y="17936"/>
                    </a:cubicBezTo>
                    <a:cubicBezTo>
                      <a:pt x="14185" y="18741"/>
                      <a:pt x="12473" y="19969"/>
                      <a:pt x="11053" y="21538"/>
                    </a:cubicBezTo>
                    <a:lnTo>
                      <a:pt x="0" y="9683"/>
                    </a:lnTo>
                    <a:cubicBezTo>
                      <a:pt x="2847" y="6504"/>
                      <a:pt x="6277" y="4003"/>
                      <a:pt x="10071" y="2338"/>
                    </a:cubicBezTo>
                    <a:cubicBezTo>
                      <a:pt x="13730" y="732"/>
                      <a:pt x="17651" y="-62"/>
                      <a:pt x="21600" y="4"/>
                    </a:cubicBezTo>
                    <a:close/>
                  </a:path>
                </a:pathLst>
              </a:custGeom>
              <a:solidFill>
                <a:schemeClr val="accen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p:txBody>
          </p:sp>
          <p:sp>
            <p:nvSpPr>
              <p:cNvPr id="8407" name="Google Shape;8407;p1238"/>
              <p:cNvSpPr/>
              <p:nvPr/>
            </p:nvSpPr>
            <p:spPr>
              <a:xfrm>
                <a:off x="9659779" y="3818380"/>
                <a:ext cx="907524" cy="838786"/>
              </a:xfrm>
              <a:custGeom>
                <a:avLst/>
                <a:gdLst/>
                <a:ahLst/>
                <a:cxnLst/>
                <a:rect l="l" t="t" r="r" b="b"/>
                <a:pathLst>
                  <a:path w="21600" h="21564" extrusionOk="0">
                    <a:moveTo>
                      <a:pt x="21600" y="9543"/>
                    </a:moveTo>
                    <a:lnTo>
                      <a:pt x="10497" y="21564"/>
                    </a:lnTo>
                    <a:cubicBezTo>
                      <a:pt x="9120" y="20091"/>
                      <a:pt x="7485" y="18930"/>
                      <a:pt x="5687" y="18149"/>
                    </a:cubicBezTo>
                    <a:cubicBezTo>
                      <a:pt x="3880" y="17364"/>
                      <a:pt x="1947" y="16979"/>
                      <a:pt x="0" y="17017"/>
                    </a:cubicBezTo>
                    <a:lnTo>
                      <a:pt x="0" y="1"/>
                    </a:lnTo>
                    <a:cubicBezTo>
                      <a:pt x="3978" y="-36"/>
                      <a:pt x="7923" y="777"/>
                      <a:pt x="11609" y="2392"/>
                    </a:cubicBezTo>
                    <a:cubicBezTo>
                      <a:pt x="15348" y="4031"/>
                      <a:pt x="18745" y="6462"/>
                      <a:pt x="21600" y="9543"/>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a:p>
                <a:pPr marL="0" marR="0" lvl="0" indent="0" algn="ctr" rtl="0">
                  <a:lnSpc>
                    <a:spcPct val="100000"/>
                  </a:lnSpc>
                  <a:spcBef>
                    <a:spcPts val="0"/>
                  </a:spcBef>
                  <a:spcAft>
                    <a:spcPts val="0"/>
                  </a:spcAft>
                  <a:buClr>
                    <a:srgbClr val="000000"/>
                  </a:buClr>
                  <a:buSzPts val="1100"/>
                  <a:buFont typeface="Helvetica Neue Light"/>
                  <a:buNone/>
                </a:pPr>
                <a:endParaRPr sz="1100">
                  <a:latin typeface="Helvetica Neue Light"/>
                  <a:ea typeface="Helvetica Neue Light"/>
                  <a:cs typeface="Helvetica Neue Light"/>
                  <a:sym typeface="Helvetica Neue Light"/>
                </a:endParaRPr>
              </a:p>
            </p:txBody>
          </p:sp>
          <p:sp>
            <p:nvSpPr>
              <p:cNvPr id="8408" name="Google Shape;8408;p1238"/>
              <p:cNvSpPr/>
              <p:nvPr/>
            </p:nvSpPr>
            <p:spPr>
              <a:xfrm>
                <a:off x="10094758" y="4185007"/>
                <a:ext cx="849150"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49DF1"/>
                  </a:buClr>
                  <a:buSzPts val="1100"/>
                  <a:buFont typeface="Helvetica Neue Light"/>
                  <a:buNone/>
                </a:pPr>
                <a:endParaRPr sz="1100" b="0" i="0" u="none" strike="noStrike" cap="none">
                  <a:solidFill>
                    <a:srgbClr val="649DF1"/>
                  </a:solidFill>
                  <a:latin typeface="Helvetica Neue Light"/>
                  <a:ea typeface="Helvetica Neue Light"/>
                  <a:cs typeface="Helvetica Neue Light"/>
                  <a:sym typeface="Helvetica Neue Light"/>
                </a:endParaRPr>
              </a:p>
            </p:txBody>
          </p:sp>
          <p:sp>
            <p:nvSpPr>
              <p:cNvPr id="8409" name="Google Shape;8409;p1238"/>
              <p:cNvSpPr/>
              <p:nvPr/>
            </p:nvSpPr>
            <p:spPr>
              <a:xfrm>
                <a:off x="10283892" y="5095046"/>
                <a:ext cx="851040" cy="915732"/>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10" name="Google Shape;8410;p1238"/>
              <p:cNvSpPr/>
              <p:nvPr/>
            </p:nvSpPr>
            <p:spPr>
              <a:xfrm>
                <a:off x="10666219" y="5541559"/>
                <a:ext cx="921888" cy="833572"/>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11" name="Google Shape;8411;p1238"/>
              <p:cNvSpPr/>
              <p:nvPr/>
            </p:nvSpPr>
            <p:spPr>
              <a:xfrm>
                <a:off x="11578864" y="3822826"/>
                <a:ext cx="929988"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12" name="Google Shape;8412;p1238"/>
              <p:cNvSpPr/>
              <p:nvPr/>
            </p:nvSpPr>
            <p:spPr>
              <a:xfrm>
                <a:off x="10655001" y="3823009"/>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413" name="Google Shape;8413;p1238"/>
              <p:cNvSpPr txBox="1"/>
              <p:nvPr/>
            </p:nvSpPr>
            <p:spPr>
              <a:xfrm>
                <a:off x="9510010" y="4191518"/>
                <a:ext cx="309600" cy="111900"/>
              </a:xfrm>
              <a:prstGeom prst="rect">
                <a:avLst/>
              </a:prstGeom>
              <a:noFill/>
              <a:ln>
                <a:noFill/>
              </a:ln>
            </p:spPr>
            <p:txBody>
              <a:bodyPr spcFirstLastPara="1" wrap="square" lIns="14275" tIns="14275" rIns="14275" bIns="14275" anchor="t" anchorCtr="0">
                <a:no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Build</a:t>
                </a:r>
                <a:endParaRPr sz="500">
                  <a:latin typeface="Poppins"/>
                  <a:ea typeface="Poppins"/>
                  <a:cs typeface="Poppins"/>
                  <a:sym typeface="Poppins"/>
                </a:endParaRPr>
              </a:p>
            </p:txBody>
          </p:sp>
          <p:sp>
            <p:nvSpPr>
              <p:cNvPr id="8414" name="Google Shape;8414;p1238"/>
              <p:cNvSpPr txBox="1"/>
              <p:nvPr/>
            </p:nvSpPr>
            <p:spPr>
              <a:xfrm>
                <a:off x="11021238" y="4234054"/>
                <a:ext cx="340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Monitor &amp; </a:t>
                </a:r>
                <a:r>
                  <a:rPr lang="en" sz="600">
                    <a:solidFill>
                      <a:schemeClr val="dk1"/>
                    </a:solidFill>
                    <a:latin typeface="Poppins"/>
                    <a:ea typeface="Poppins"/>
                    <a:cs typeface="Poppins"/>
                    <a:sym typeface="Poppins"/>
                  </a:rPr>
                  <a:t>a</a:t>
                </a:r>
                <a:r>
                  <a:rPr lang="en" sz="600" i="0" u="none" strike="noStrike" cap="none">
                    <a:solidFill>
                      <a:schemeClr val="dk1"/>
                    </a:solidFill>
                    <a:latin typeface="Poppins"/>
                    <a:ea typeface="Poppins"/>
                    <a:cs typeface="Poppins"/>
                    <a:sym typeface="Poppins"/>
                  </a:rPr>
                  <a:t>lert</a:t>
                </a:r>
                <a:endParaRPr sz="500">
                  <a:solidFill>
                    <a:schemeClr val="dk1"/>
                  </a:solidFill>
                  <a:latin typeface="Poppins"/>
                  <a:ea typeface="Poppins"/>
                  <a:cs typeface="Poppins"/>
                  <a:sym typeface="Poppins"/>
                </a:endParaRPr>
              </a:p>
            </p:txBody>
          </p:sp>
          <p:sp>
            <p:nvSpPr>
              <p:cNvPr id="8415" name="Google Shape;8415;p1238"/>
              <p:cNvSpPr txBox="1"/>
              <p:nvPr/>
            </p:nvSpPr>
            <p:spPr>
              <a:xfrm>
                <a:off x="11712241" y="4231995"/>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Diagnose &amp; </a:t>
                </a:r>
                <a:r>
                  <a:rPr lang="en" sz="600">
                    <a:solidFill>
                      <a:schemeClr val="dk1"/>
                    </a:solidFill>
                    <a:latin typeface="Poppins"/>
                    <a:ea typeface="Poppins"/>
                    <a:cs typeface="Poppins"/>
                    <a:sym typeface="Poppins"/>
                  </a:rPr>
                  <a:t>r</a:t>
                </a:r>
                <a:r>
                  <a:rPr lang="en" sz="600" i="0" u="none" strike="noStrike" cap="none">
                    <a:solidFill>
                      <a:schemeClr val="dk1"/>
                    </a:solidFill>
                    <a:latin typeface="Poppins"/>
                    <a:ea typeface="Poppins"/>
                    <a:cs typeface="Poppins"/>
                    <a:sym typeface="Poppins"/>
                  </a:rPr>
                  <a:t>espond</a:t>
                </a:r>
                <a:endParaRPr sz="500">
                  <a:solidFill>
                    <a:schemeClr val="dk1"/>
                  </a:solidFill>
                  <a:latin typeface="Poppins"/>
                  <a:ea typeface="Poppins"/>
                  <a:cs typeface="Poppins"/>
                  <a:sym typeface="Poppins"/>
                </a:endParaRPr>
              </a:p>
            </p:txBody>
          </p:sp>
          <p:sp>
            <p:nvSpPr>
              <p:cNvPr id="8416" name="Google Shape;8416;p1238"/>
              <p:cNvSpPr txBox="1"/>
              <p:nvPr/>
            </p:nvSpPr>
            <p:spPr>
              <a:xfrm>
                <a:off x="11663817" y="5963503"/>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Optimize </a:t>
                </a:r>
                <a:br>
                  <a:rPr lang="en" sz="600" i="0" u="none" strike="noStrike" cap="none">
                    <a:solidFill>
                      <a:schemeClr val="dk1"/>
                    </a:solidFill>
                    <a:latin typeface="Poppins"/>
                    <a:ea typeface="Poppins"/>
                    <a:cs typeface="Poppins"/>
                    <a:sym typeface="Poppins"/>
                  </a:rPr>
                </a:br>
                <a:r>
                  <a:rPr lang="en" sz="600" i="0" u="none" strike="noStrike" cap="none">
                    <a:solidFill>
                      <a:schemeClr val="dk1"/>
                    </a:solidFill>
                    <a:latin typeface="Poppins"/>
                    <a:ea typeface="Poppins"/>
                    <a:cs typeface="Poppins"/>
                    <a:sym typeface="Poppins"/>
                  </a:rPr>
                  <a:t>&amp; </a:t>
                </a:r>
                <a:r>
                  <a:rPr lang="en" sz="600">
                    <a:solidFill>
                      <a:schemeClr val="dk1"/>
                    </a:solidFill>
                    <a:latin typeface="Poppins"/>
                    <a:ea typeface="Poppins"/>
                    <a:cs typeface="Poppins"/>
                    <a:sym typeface="Poppins"/>
                  </a:rPr>
                  <a:t>r</a:t>
                </a:r>
                <a:r>
                  <a:rPr lang="en" sz="600" i="0" u="none" strike="noStrike" cap="none">
                    <a:solidFill>
                      <a:schemeClr val="dk1"/>
                    </a:solidFill>
                    <a:latin typeface="Poppins"/>
                    <a:ea typeface="Poppins"/>
                    <a:cs typeface="Poppins"/>
                    <a:sym typeface="Poppins"/>
                  </a:rPr>
                  <a:t>un</a:t>
                </a:r>
                <a:endParaRPr sz="500">
                  <a:solidFill>
                    <a:schemeClr val="dk1"/>
                  </a:solidFill>
                  <a:latin typeface="Poppins"/>
                  <a:ea typeface="Poppins"/>
                  <a:cs typeface="Poppins"/>
                  <a:sym typeface="Poppins"/>
                </a:endParaRPr>
              </a:p>
            </p:txBody>
          </p:sp>
          <p:sp>
            <p:nvSpPr>
              <p:cNvPr id="8417" name="Google Shape;8417;p1238"/>
              <p:cNvSpPr txBox="1"/>
              <p:nvPr/>
            </p:nvSpPr>
            <p:spPr>
              <a:xfrm>
                <a:off x="12960255" y="4151527"/>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Request &amp; </a:t>
                </a:r>
                <a:r>
                  <a:rPr lang="en" sz="600">
                    <a:solidFill>
                      <a:schemeClr val="dk1"/>
                    </a:solidFill>
                    <a:latin typeface="Poppins"/>
                    <a:ea typeface="Poppins"/>
                    <a:cs typeface="Poppins"/>
                    <a:sym typeface="Poppins"/>
                  </a:rPr>
                  <a:t>s</a:t>
                </a:r>
                <a:r>
                  <a:rPr lang="en" sz="600" i="0" u="none" strike="noStrike" cap="none">
                    <a:solidFill>
                      <a:schemeClr val="dk1"/>
                    </a:solidFill>
                    <a:latin typeface="Poppins"/>
                    <a:ea typeface="Poppins"/>
                    <a:cs typeface="Poppins"/>
                    <a:sym typeface="Poppins"/>
                  </a:rPr>
                  <a:t>elf-service</a:t>
                </a:r>
                <a:endParaRPr sz="500">
                  <a:solidFill>
                    <a:schemeClr val="dk1"/>
                  </a:solidFill>
                  <a:latin typeface="Poppins"/>
                  <a:ea typeface="Poppins"/>
                  <a:cs typeface="Poppins"/>
                  <a:sym typeface="Poppins"/>
                </a:endParaRPr>
              </a:p>
            </p:txBody>
          </p:sp>
          <p:sp>
            <p:nvSpPr>
              <p:cNvPr id="8418" name="Google Shape;8418;p1238"/>
              <p:cNvSpPr txBox="1"/>
              <p:nvPr/>
            </p:nvSpPr>
            <p:spPr>
              <a:xfrm>
                <a:off x="14169896" y="5420283"/>
                <a:ext cx="3711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Manage </a:t>
                </a:r>
                <a:endParaRPr sz="500">
                  <a:solidFill>
                    <a:schemeClr val="dk1"/>
                  </a:solidFill>
                  <a:latin typeface="Poppins"/>
                  <a:ea typeface="Poppins"/>
                  <a:cs typeface="Poppins"/>
                  <a:sym typeface="Poppins"/>
                </a:endParaRPr>
              </a:p>
              <a:p>
                <a:pPr marL="0" marR="0" lvl="0" indent="0" algn="ctr" rtl="0">
                  <a:lnSpc>
                    <a:spcPct val="100000"/>
                  </a:lnSpc>
                  <a:spcBef>
                    <a:spcPts val="0"/>
                  </a:spcBef>
                  <a:spcAft>
                    <a:spcPts val="0"/>
                  </a:spcAft>
                  <a:buClr>
                    <a:srgbClr val="FDFEFE"/>
                  </a:buClr>
                  <a:buSzPts val="600"/>
                  <a:buFont typeface="Arial"/>
                  <a:buNone/>
                </a:pPr>
                <a:r>
                  <a:rPr lang="en" sz="600">
                    <a:solidFill>
                      <a:schemeClr val="dk1"/>
                    </a:solidFill>
                    <a:latin typeface="Poppins"/>
                    <a:ea typeface="Poppins"/>
                    <a:cs typeface="Poppins"/>
                    <a:sym typeface="Poppins"/>
                  </a:rPr>
                  <a:t>a</a:t>
                </a:r>
                <a:r>
                  <a:rPr lang="en" sz="600" i="0" u="none" strike="noStrike" cap="none">
                    <a:solidFill>
                      <a:schemeClr val="dk1"/>
                    </a:solidFill>
                    <a:latin typeface="Poppins"/>
                    <a:ea typeface="Poppins"/>
                    <a:cs typeface="Poppins"/>
                    <a:sym typeface="Poppins"/>
                  </a:rPr>
                  <a:t>ssets</a:t>
                </a:r>
                <a:endParaRPr sz="500">
                  <a:solidFill>
                    <a:schemeClr val="dk1"/>
                  </a:solidFill>
                  <a:latin typeface="Poppins"/>
                  <a:ea typeface="Poppins"/>
                  <a:cs typeface="Poppins"/>
                  <a:sym typeface="Poppins"/>
                </a:endParaRPr>
              </a:p>
            </p:txBody>
          </p:sp>
          <p:sp>
            <p:nvSpPr>
              <p:cNvPr id="8419" name="Google Shape;8419;p1238"/>
              <p:cNvSpPr txBox="1"/>
              <p:nvPr/>
            </p:nvSpPr>
            <p:spPr>
              <a:xfrm>
                <a:off x="13678776" y="4257068"/>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Analyze &amp; </a:t>
                </a:r>
                <a:r>
                  <a:rPr lang="en" sz="600">
                    <a:solidFill>
                      <a:schemeClr val="dk1"/>
                    </a:solidFill>
                    <a:latin typeface="Poppins"/>
                    <a:ea typeface="Poppins"/>
                    <a:cs typeface="Poppins"/>
                    <a:sym typeface="Poppins"/>
                  </a:rPr>
                  <a:t>p</a:t>
                </a:r>
                <a:r>
                  <a:rPr lang="en" sz="600" i="0" u="none" strike="noStrike" cap="none">
                    <a:solidFill>
                      <a:schemeClr val="dk1"/>
                    </a:solidFill>
                    <a:latin typeface="Poppins"/>
                    <a:ea typeface="Poppins"/>
                    <a:cs typeface="Poppins"/>
                    <a:sym typeface="Poppins"/>
                  </a:rPr>
                  <a:t>rioritize</a:t>
                </a:r>
                <a:endParaRPr sz="500">
                  <a:solidFill>
                    <a:schemeClr val="dk1"/>
                  </a:solidFill>
                  <a:latin typeface="Poppins"/>
                  <a:ea typeface="Poppins"/>
                  <a:cs typeface="Poppins"/>
                  <a:sym typeface="Poppins"/>
                </a:endParaRPr>
              </a:p>
            </p:txBody>
          </p:sp>
          <p:sp>
            <p:nvSpPr>
              <p:cNvPr id="8420" name="Google Shape;8420;p1238"/>
              <p:cNvSpPr txBox="1"/>
              <p:nvPr/>
            </p:nvSpPr>
            <p:spPr>
              <a:xfrm>
                <a:off x="14188833" y="4788403"/>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Answer &amp; </a:t>
                </a:r>
                <a:r>
                  <a:rPr lang="en" sz="600">
                    <a:solidFill>
                      <a:schemeClr val="dk1"/>
                    </a:solidFill>
                    <a:latin typeface="Poppins"/>
                    <a:ea typeface="Poppins"/>
                    <a:cs typeface="Poppins"/>
                    <a:sym typeface="Poppins"/>
                  </a:rPr>
                  <a:t>s</a:t>
                </a:r>
                <a:r>
                  <a:rPr lang="en" sz="600" i="0" u="none" strike="noStrike" cap="none">
                    <a:solidFill>
                      <a:schemeClr val="dk1"/>
                    </a:solidFill>
                    <a:latin typeface="Poppins"/>
                    <a:ea typeface="Poppins"/>
                    <a:cs typeface="Poppins"/>
                    <a:sym typeface="Poppins"/>
                  </a:rPr>
                  <a:t>upport</a:t>
                </a:r>
                <a:endParaRPr sz="500">
                  <a:solidFill>
                    <a:schemeClr val="dk1"/>
                  </a:solidFill>
                  <a:latin typeface="Poppins"/>
                  <a:ea typeface="Poppins"/>
                  <a:cs typeface="Poppins"/>
                  <a:sym typeface="Poppins"/>
                </a:endParaRPr>
              </a:p>
            </p:txBody>
          </p:sp>
          <p:sp>
            <p:nvSpPr>
              <p:cNvPr id="8421" name="Google Shape;8421;p1238"/>
              <p:cNvSpPr txBox="1"/>
              <p:nvPr/>
            </p:nvSpPr>
            <p:spPr>
              <a:xfrm>
                <a:off x="13701931" y="5915016"/>
                <a:ext cx="4725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Evaluate &amp; </a:t>
                </a:r>
                <a:r>
                  <a:rPr lang="en" sz="600">
                    <a:solidFill>
                      <a:schemeClr val="dk1"/>
                    </a:solidFill>
                    <a:latin typeface="Poppins"/>
                    <a:ea typeface="Poppins"/>
                    <a:cs typeface="Poppins"/>
                    <a:sym typeface="Poppins"/>
                  </a:rPr>
                  <a:t>i</a:t>
                </a:r>
                <a:r>
                  <a:rPr lang="en" sz="600" i="0" u="none" strike="noStrike" cap="none">
                    <a:solidFill>
                      <a:schemeClr val="dk1"/>
                    </a:solidFill>
                    <a:latin typeface="Poppins"/>
                    <a:ea typeface="Poppins"/>
                    <a:cs typeface="Poppins"/>
                    <a:sym typeface="Poppins"/>
                  </a:rPr>
                  <a:t>mprove</a:t>
                </a:r>
                <a:endParaRPr sz="500">
                  <a:solidFill>
                    <a:schemeClr val="dk1"/>
                  </a:solidFill>
                  <a:latin typeface="Poppins"/>
                  <a:ea typeface="Poppins"/>
                  <a:cs typeface="Poppins"/>
                  <a:sym typeface="Poppins"/>
                </a:endParaRPr>
              </a:p>
            </p:txBody>
          </p:sp>
          <p:sp>
            <p:nvSpPr>
              <p:cNvPr id="8422" name="Google Shape;8422;p1238"/>
              <p:cNvSpPr txBox="1"/>
              <p:nvPr/>
            </p:nvSpPr>
            <p:spPr>
              <a:xfrm>
                <a:off x="12875137" y="5990117"/>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Manage </a:t>
                </a:r>
                <a:r>
                  <a:rPr lang="en" sz="600">
                    <a:solidFill>
                      <a:schemeClr val="dk1"/>
                    </a:solidFill>
                    <a:latin typeface="Poppins"/>
                    <a:ea typeface="Poppins"/>
                    <a:cs typeface="Poppins"/>
                    <a:sym typeface="Poppins"/>
                  </a:rPr>
                  <a:t>k</a:t>
                </a:r>
                <a:r>
                  <a:rPr lang="en" sz="600" i="0" u="none" strike="noStrike" cap="none">
                    <a:solidFill>
                      <a:schemeClr val="dk1"/>
                    </a:solidFill>
                    <a:latin typeface="Poppins"/>
                    <a:ea typeface="Poppins"/>
                    <a:cs typeface="Poppins"/>
                    <a:sym typeface="Poppins"/>
                  </a:rPr>
                  <a:t>nowledge</a:t>
                </a:r>
                <a:endParaRPr sz="500">
                  <a:solidFill>
                    <a:schemeClr val="dk1"/>
                  </a:solidFill>
                  <a:latin typeface="Poppins"/>
                  <a:ea typeface="Poppins"/>
                  <a:cs typeface="Poppins"/>
                  <a:sym typeface="Poppins"/>
                </a:endParaRPr>
              </a:p>
            </p:txBody>
          </p:sp>
          <p:pic>
            <p:nvPicPr>
              <p:cNvPr id="8423" name="Google Shape;8423;p1238"/>
              <p:cNvPicPr preferRelativeResize="0"/>
              <p:nvPr/>
            </p:nvPicPr>
            <p:blipFill>
              <a:blip r:embed="rId9">
                <a:alphaModFix/>
              </a:blip>
              <a:stretch>
                <a:fillRect/>
              </a:stretch>
            </p:blipFill>
            <p:spPr>
              <a:xfrm>
                <a:off x="9527900" y="3925888"/>
                <a:ext cx="242875" cy="242875"/>
              </a:xfrm>
              <a:prstGeom prst="rect">
                <a:avLst/>
              </a:prstGeom>
              <a:noFill/>
              <a:ln>
                <a:noFill/>
              </a:ln>
            </p:spPr>
          </p:pic>
          <p:sp>
            <p:nvSpPr>
              <p:cNvPr id="8424" name="Google Shape;8424;p1238"/>
              <p:cNvSpPr txBox="1"/>
              <p:nvPr/>
            </p:nvSpPr>
            <p:spPr>
              <a:xfrm>
                <a:off x="10276644" y="4806475"/>
                <a:ext cx="547200" cy="1212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Deploy</a:t>
                </a:r>
                <a:endParaRPr sz="500">
                  <a:latin typeface="Poppins"/>
                  <a:ea typeface="Poppins"/>
                  <a:cs typeface="Poppins"/>
                  <a:sym typeface="Poppins"/>
                </a:endParaRPr>
              </a:p>
            </p:txBody>
          </p:sp>
          <p:pic>
            <p:nvPicPr>
              <p:cNvPr id="8425" name="Google Shape;8425;p1238"/>
              <p:cNvPicPr preferRelativeResize="0"/>
              <p:nvPr/>
            </p:nvPicPr>
            <p:blipFill>
              <a:blip r:embed="rId10">
                <a:alphaModFix/>
              </a:blip>
              <a:stretch>
                <a:fillRect/>
              </a:stretch>
            </p:blipFill>
            <p:spPr>
              <a:xfrm>
                <a:off x="10427575" y="4575718"/>
                <a:ext cx="242875" cy="242875"/>
              </a:xfrm>
              <a:prstGeom prst="rect">
                <a:avLst/>
              </a:prstGeom>
              <a:noFill/>
              <a:ln>
                <a:noFill/>
              </a:ln>
            </p:spPr>
          </p:pic>
          <p:sp>
            <p:nvSpPr>
              <p:cNvPr id="8426" name="Google Shape;8426;p1238"/>
              <p:cNvSpPr txBox="1"/>
              <p:nvPr/>
            </p:nvSpPr>
            <p:spPr>
              <a:xfrm>
                <a:off x="10473603" y="5402606"/>
                <a:ext cx="340200" cy="1212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Change</a:t>
                </a:r>
                <a:endParaRPr sz="500">
                  <a:latin typeface="Poppins"/>
                  <a:ea typeface="Poppins"/>
                  <a:cs typeface="Poppins"/>
                  <a:sym typeface="Poppins"/>
                </a:endParaRPr>
              </a:p>
            </p:txBody>
          </p:sp>
          <p:pic>
            <p:nvPicPr>
              <p:cNvPr id="8427" name="Google Shape;8427;p1238"/>
              <p:cNvPicPr preferRelativeResize="0"/>
              <p:nvPr/>
            </p:nvPicPr>
            <p:blipFill>
              <a:blip r:embed="rId11">
                <a:alphaModFix/>
              </a:blip>
              <a:stretch>
                <a:fillRect/>
              </a:stretch>
            </p:blipFill>
            <p:spPr>
              <a:xfrm>
                <a:off x="10519911" y="5183975"/>
                <a:ext cx="242875" cy="242875"/>
              </a:xfrm>
              <a:prstGeom prst="rect">
                <a:avLst/>
              </a:prstGeom>
              <a:noFill/>
              <a:ln>
                <a:noFill/>
              </a:ln>
            </p:spPr>
          </p:pic>
          <p:sp>
            <p:nvSpPr>
              <p:cNvPr id="8428" name="Google Shape;8428;p1238"/>
              <p:cNvSpPr txBox="1"/>
              <p:nvPr/>
            </p:nvSpPr>
            <p:spPr>
              <a:xfrm>
                <a:off x="9370871" y="6069612"/>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Intake &amp; </a:t>
                </a:r>
                <a:r>
                  <a:rPr lang="en" sz="600">
                    <a:solidFill>
                      <a:srgbClr val="FDFEFE"/>
                    </a:solidFill>
                    <a:latin typeface="Poppins"/>
                    <a:ea typeface="Poppins"/>
                    <a:cs typeface="Poppins"/>
                    <a:sym typeface="Poppins"/>
                  </a:rPr>
                  <a:t>r</a:t>
                </a:r>
                <a:r>
                  <a:rPr lang="en" sz="600" i="0" u="none" strike="noStrike" cap="none">
                    <a:solidFill>
                      <a:srgbClr val="FDFEFE"/>
                    </a:solidFill>
                    <a:latin typeface="Poppins"/>
                    <a:ea typeface="Poppins"/>
                    <a:cs typeface="Poppins"/>
                    <a:sym typeface="Poppins"/>
                  </a:rPr>
                  <a:t>oute</a:t>
                </a:r>
                <a:endParaRPr sz="500">
                  <a:latin typeface="Poppins"/>
                  <a:ea typeface="Poppins"/>
                  <a:cs typeface="Poppins"/>
                  <a:sym typeface="Poppins"/>
                </a:endParaRPr>
              </a:p>
            </p:txBody>
          </p:sp>
          <p:pic>
            <p:nvPicPr>
              <p:cNvPr id="8429" name="Google Shape;8429;p1238"/>
              <p:cNvPicPr preferRelativeResize="0"/>
              <p:nvPr/>
            </p:nvPicPr>
            <p:blipFill>
              <a:blip r:embed="rId12">
                <a:alphaModFix/>
              </a:blip>
              <a:stretch>
                <a:fillRect/>
              </a:stretch>
            </p:blipFill>
            <p:spPr>
              <a:xfrm>
                <a:off x="9527900" y="5856067"/>
                <a:ext cx="242875" cy="242875"/>
              </a:xfrm>
              <a:prstGeom prst="rect">
                <a:avLst/>
              </a:prstGeom>
              <a:noFill/>
              <a:ln>
                <a:noFill/>
              </a:ln>
            </p:spPr>
          </p:pic>
          <p:sp>
            <p:nvSpPr>
              <p:cNvPr id="8430" name="Google Shape;8430;p1238"/>
              <p:cNvSpPr txBox="1"/>
              <p:nvPr/>
            </p:nvSpPr>
            <p:spPr>
              <a:xfrm>
                <a:off x="8576533" y="5389165"/>
                <a:ext cx="482400" cy="3060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Prioritize and </a:t>
                </a:r>
                <a:r>
                  <a:rPr lang="en" sz="600">
                    <a:solidFill>
                      <a:srgbClr val="FDFEFE"/>
                    </a:solidFill>
                    <a:latin typeface="Poppins"/>
                    <a:ea typeface="Poppins"/>
                    <a:cs typeface="Poppins"/>
                    <a:sym typeface="Poppins"/>
                  </a:rPr>
                  <a:t>b</a:t>
                </a:r>
                <a:r>
                  <a:rPr lang="en" sz="600" i="0" u="none" strike="noStrike" cap="none">
                    <a:solidFill>
                      <a:srgbClr val="FDFEFE"/>
                    </a:solidFill>
                    <a:latin typeface="Poppins"/>
                    <a:ea typeface="Poppins"/>
                    <a:cs typeface="Poppins"/>
                    <a:sym typeface="Poppins"/>
                  </a:rPr>
                  <a:t>acklog</a:t>
                </a:r>
                <a:endParaRPr sz="500">
                  <a:latin typeface="Poppins"/>
                  <a:ea typeface="Poppins"/>
                  <a:cs typeface="Poppins"/>
                  <a:sym typeface="Poppins"/>
                </a:endParaRPr>
              </a:p>
            </p:txBody>
          </p:sp>
          <p:pic>
            <p:nvPicPr>
              <p:cNvPr id="8431" name="Google Shape;8431;p1238"/>
              <p:cNvPicPr preferRelativeResize="0"/>
              <p:nvPr/>
            </p:nvPicPr>
            <p:blipFill>
              <a:blip r:embed="rId13">
                <a:alphaModFix/>
              </a:blip>
              <a:stretch>
                <a:fillRect/>
              </a:stretch>
            </p:blipFill>
            <p:spPr>
              <a:xfrm>
                <a:off x="8691736" y="5168617"/>
                <a:ext cx="242875" cy="242875"/>
              </a:xfrm>
              <a:prstGeom prst="rect">
                <a:avLst/>
              </a:prstGeom>
              <a:noFill/>
              <a:ln>
                <a:noFill/>
              </a:ln>
            </p:spPr>
          </p:pic>
          <p:sp>
            <p:nvSpPr>
              <p:cNvPr id="8432" name="Google Shape;8432;p1238"/>
              <p:cNvSpPr txBox="1"/>
              <p:nvPr/>
            </p:nvSpPr>
            <p:spPr>
              <a:xfrm>
                <a:off x="8768395" y="4611974"/>
                <a:ext cx="547200" cy="121200"/>
              </a:xfrm>
              <a:prstGeom prst="rect">
                <a:avLst/>
              </a:prstGeom>
              <a:noFill/>
              <a:ln>
                <a:noFill/>
              </a:ln>
            </p:spPr>
            <p:txBody>
              <a:bodyPr spcFirstLastPara="1" wrap="square" lIns="14275" tIns="14275" rIns="14275" bIns="14275" anchor="t" anchorCtr="0">
                <a:spAutoFit/>
              </a:bodyPr>
              <a:lstStyle/>
              <a:p>
                <a:pPr marL="0" marR="0" lvl="0" indent="0" algn="l"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Plan</a:t>
                </a:r>
                <a:endParaRPr sz="500">
                  <a:latin typeface="Poppins"/>
                  <a:ea typeface="Poppins"/>
                  <a:cs typeface="Poppins"/>
                  <a:sym typeface="Poppins"/>
                </a:endParaRPr>
              </a:p>
            </p:txBody>
          </p:sp>
          <p:pic>
            <p:nvPicPr>
              <p:cNvPr id="8433" name="Google Shape;8433;p1238"/>
              <p:cNvPicPr preferRelativeResize="0"/>
              <p:nvPr/>
            </p:nvPicPr>
            <p:blipFill>
              <a:blip r:embed="rId14">
                <a:alphaModFix/>
              </a:blip>
              <a:stretch>
                <a:fillRect/>
              </a:stretch>
            </p:blipFill>
            <p:spPr>
              <a:xfrm>
                <a:off x="8752845" y="4365117"/>
                <a:ext cx="242875" cy="242875"/>
              </a:xfrm>
              <a:prstGeom prst="rect">
                <a:avLst/>
              </a:prstGeom>
              <a:noFill/>
              <a:ln>
                <a:noFill/>
              </a:ln>
            </p:spPr>
          </p:pic>
          <p:pic>
            <p:nvPicPr>
              <p:cNvPr id="8434" name="Google Shape;8434;p1238"/>
              <p:cNvPicPr preferRelativeResize="0"/>
              <p:nvPr/>
            </p:nvPicPr>
            <p:blipFill>
              <a:blip r:embed="rId15">
                <a:alphaModFix/>
              </a:blip>
              <a:stretch>
                <a:fillRect/>
              </a:stretch>
            </p:blipFill>
            <p:spPr>
              <a:xfrm>
                <a:off x="11071863" y="4004250"/>
                <a:ext cx="242875" cy="242875"/>
              </a:xfrm>
              <a:prstGeom prst="rect">
                <a:avLst/>
              </a:prstGeom>
              <a:noFill/>
              <a:ln>
                <a:noFill/>
              </a:ln>
            </p:spPr>
          </p:pic>
          <p:pic>
            <p:nvPicPr>
              <p:cNvPr id="8435" name="Google Shape;8435;p1238"/>
              <p:cNvPicPr preferRelativeResize="0"/>
              <p:nvPr/>
            </p:nvPicPr>
            <p:blipFill>
              <a:blip r:embed="rId16">
                <a:alphaModFix/>
              </a:blip>
              <a:stretch>
                <a:fillRect/>
              </a:stretch>
            </p:blipFill>
            <p:spPr>
              <a:xfrm>
                <a:off x="11803626" y="4009733"/>
                <a:ext cx="242850" cy="242850"/>
              </a:xfrm>
              <a:prstGeom prst="rect">
                <a:avLst/>
              </a:prstGeom>
              <a:noFill/>
              <a:ln>
                <a:noFill/>
              </a:ln>
            </p:spPr>
          </p:pic>
          <p:sp>
            <p:nvSpPr>
              <p:cNvPr id="8436" name="Google Shape;8436;p1238"/>
              <p:cNvSpPr txBox="1"/>
              <p:nvPr/>
            </p:nvSpPr>
            <p:spPr>
              <a:xfrm>
                <a:off x="12245899" y="4763311"/>
                <a:ext cx="4317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Resolve &amp; </a:t>
                </a:r>
                <a:r>
                  <a:rPr lang="en" sz="600">
                    <a:solidFill>
                      <a:srgbClr val="FDFEFE"/>
                    </a:solidFill>
                    <a:latin typeface="Poppins"/>
                    <a:ea typeface="Poppins"/>
                    <a:cs typeface="Poppins"/>
                    <a:sym typeface="Poppins"/>
                  </a:rPr>
                  <a:t>r</a:t>
                </a:r>
                <a:r>
                  <a:rPr lang="en" sz="600" i="0" u="none" strike="noStrike" cap="none">
                    <a:solidFill>
                      <a:srgbClr val="FDFEFE"/>
                    </a:solidFill>
                    <a:latin typeface="Poppins"/>
                    <a:ea typeface="Poppins"/>
                    <a:cs typeface="Poppins"/>
                    <a:sym typeface="Poppins"/>
                  </a:rPr>
                  <a:t>ecover</a:t>
                </a:r>
                <a:endParaRPr sz="500">
                  <a:latin typeface="Poppins"/>
                  <a:ea typeface="Poppins"/>
                  <a:cs typeface="Poppins"/>
                  <a:sym typeface="Poppins"/>
                </a:endParaRPr>
              </a:p>
            </p:txBody>
          </p:sp>
          <p:pic>
            <p:nvPicPr>
              <p:cNvPr id="8437" name="Google Shape;8437;p1238"/>
              <p:cNvPicPr preferRelativeResize="0"/>
              <p:nvPr/>
            </p:nvPicPr>
            <p:blipFill>
              <a:blip r:embed="rId17">
                <a:alphaModFix/>
              </a:blip>
              <a:stretch>
                <a:fillRect/>
              </a:stretch>
            </p:blipFill>
            <p:spPr>
              <a:xfrm>
                <a:off x="12340315" y="4539696"/>
                <a:ext cx="242850" cy="242850"/>
              </a:xfrm>
              <a:prstGeom prst="rect">
                <a:avLst/>
              </a:prstGeom>
              <a:noFill/>
              <a:ln>
                <a:noFill/>
              </a:ln>
            </p:spPr>
          </p:pic>
          <p:sp>
            <p:nvSpPr>
              <p:cNvPr id="8438" name="Google Shape;8438;p1238"/>
              <p:cNvSpPr txBox="1"/>
              <p:nvPr/>
            </p:nvSpPr>
            <p:spPr>
              <a:xfrm>
                <a:off x="12332082" y="5445213"/>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rgbClr val="FDFEFE"/>
                    </a:solidFill>
                    <a:latin typeface="Poppins"/>
                    <a:ea typeface="Poppins"/>
                    <a:cs typeface="Poppins"/>
                    <a:sym typeface="Poppins"/>
                  </a:rPr>
                  <a:t>Learn &amp; </a:t>
                </a:r>
                <a:r>
                  <a:rPr lang="en" sz="600">
                    <a:solidFill>
                      <a:srgbClr val="FDFEFE"/>
                    </a:solidFill>
                    <a:latin typeface="Poppins"/>
                    <a:ea typeface="Poppins"/>
                    <a:cs typeface="Poppins"/>
                    <a:sym typeface="Poppins"/>
                  </a:rPr>
                  <a:t>i</a:t>
                </a:r>
                <a:r>
                  <a:rPr lang="en" sz="600" i="0" u="none" strike="noStrike" cap="none">
                    <a:solidFill>
                      <a:srgbClr val="FDFEFE"/>
                    </a:solidFill>
                    <a:latin typeface="Poppins"/>
                    <a:ea typeface="Poppins"/>
                    <a:cs typeface="Poppins"/>
                    <a:sym typeface="Poppins"/>
                  </a:rPr>
                  <a:t>mprove</a:t>
                </a:r>
                <a:endParaRPr sz="500">
                  <a:latin typeface="Poppins"/>
                  <a:ea typeface="Poppins"/>
                  <a:cs typeface="Poppins"/>
                  <a:sym typeface="Poppins"/>
                </a:endParaRPr>
              </a:p>
            </p:txBody>
          </p:sp>
          <p:pic>
            <p:nvPicPr>
              <p:cNvPr id="8439" name="Google Shape;8439;p1238"/>
              <p:cNvPicPr preferRelativeResize="0"/>
              <p:nvPr/>
            </p:nvPicPr>
            <p:blipFill>
              <a:blip r:embed="rId18">
                <a:alphaModFix/>
              </a:blip>
              <a:stretch>
                <a:fillRect/>
              </a:stretch>
            </p:blipFill>
            <p:spPr>
              <a:xfrm>
                <a:off x="12484256" y="5221403"/>
                <a:ext cx="242850" cy="242850"/>
              </a:xfrm>
              <a:prstGeom prst="rect">
                <a:avLst/>
              </a:prstGeom>
              <a:noFill/>
              <a:ln>
                <a:noFill/>
              </a:ln>
            </p:spPr>
          </p:pic>
          <p:pic>
            <p:nvPicPr>
              <p:cNvPr id="8440" name="Google Shape;8440;p1238"/>
              <p:cNvPicPr preferRelativeResize="0"/>
              <p:nvPr/>
            </p:nvPicPr>
            <p:blipFill>
              <a:blip r:embed="rId19">
                <a:alphaModFix/>
              </a:blip>
              <a:stretch>
                <a:fillRect/>
              </a:stretch>
            </p:blipFill>
            <p:spPr>
              <a:xfrm>
                <a:off x="13024093" y="5767690"/>
                <a:ext cx="242850" cy="242850"/>
              </a:xfrm>
              <a:prstGeom prst="rect">
                <a:avLst/>
              </a:prstGeom>
              <a:noFill/>
              <a:ln>
                <a:noFill/>
              </a:ln>
            </p:spPr>
          </p:pic>
          <p:pic>
            <p:nvPicPr>
              <p:cNvPr id="8441" name="Google Shape;8441;p1238"/>
              <p:cNvPicPr preferRelativeResize="0"/>
              <p:nvPr/>
            </p:nvPicPr>
            <p:blipFill>
              <a:blip r:embed="rId20">
                <a:alphaModFix/>
              </a:blip>
              <a:stretch>
                <a:fillRect/>
              </a:stretch>
            </p:blipFill>
            <p:spPr>
              <a:xfrm>
                <a:off x="11814092" y="5730356"/>
                <a:ext cx="242850" cy="242850"/>
              </a:xfrm>
              <a:prstGeom prst="rect">
                <a:avLst/>
              </a:prstGeom>
              <a:noFill/>
              <a:ln>
                <a:noFill/>
              </a:ln>
            </p:spPr>
          </p:pic>
          <p:sp>
            <p:nvSpPr>
              <p:cNvPr id="8442" name="Google Shape;8442;p1238"/>
              <p:cNvSpPr txBox="1"/>
              <p:nvPr/>
            </p:nvSpPr>
            <p:spPr>
              <a:xfrm>
                <a:off x="11027403" y="5985394"/>
                <a:ext cx="547200" cy="213600"/>
              </a:xfrm>
              <a:prstGeom prst="rect">
                <a:avLst/>
              </a:prstGeom>
              <a:noFill/>
              <a:ln>
                <a:noFill/>
              </a:ln>
            </p:spPr>
            <p:txBody>
              <a:bodyPr spcFirstLastPara="1" wrap="square" lIns="14275" tIns="14275" rIns="14275" bIns="14275" anchor="t" anchorCtr="0">
                <a:spAutoFit/>
              </a:bodyPr>
              <a:lstStyle/>
              <a:p>
                <a:pPr marL="0" marR="0" lvl="0" indent="0" algn="ctr" rtl="0">
                  <a:lnSpc>
                    <a:spcPct val="100000"/>
                  </a:lnSpc>
                  <a:spcBef>
                    <a:spcPts val="0"/>
                  </a:spcBef>
                  <a:spcAft>
                    <a:spcPts val="0"/>
                  </a:spcAft>
                  <a:buClr>
                    <a:srgbClr val="FDFEFE"/>
                  </a:buClr>
                  <a:buSzPts val="600"/>
                  <a:buFont typeface="Arial"/>
                  <a:buNone/>
                </a:pPr>
                <a:r>
                  <a:rPr lang="en" sz="600" i="0" u="none" strike="noStrike" cap="none">
                    <a:solidFill>
                      <a:schemeClr val="dk1"/>
                    </a:solidFill>
                    <a:latin typeface="Poppins"/>
                    <a:ea typeface="Poppins"/>
                    <a:cs typeface="Poppins"/>
                    <a:sym typeface="Poppins"/>
                  </a:rPr>
                  <a:t>Configure </a:t>
                </a:r>
                <a:br>
                  <a:rPr lang="en" sz="600" i="0" u="none" strike="noStrike" cap="none">
                    <a:solidFill>
                      <a:schemeClr val="dk1"/>
                    </a:solidFill>
                    <a:latin typeface="Poppins"/>
                    <a:ea typeface="Poppins"/>
                    <a:cs typeface="Poppins"/>
                    <a:sym typeface="Poppins"/>
                  </a:rPr>
                </a:br>
                <a:r>
                  <a:rPr lang="en" sz="600" i="0" u="none" strike="noStrike" cap="none">
                    <a:solidFill>
                      <a:schemeClr val="dk1"/>
                    </a:solidFill>
                    <a:latin typeface="Poppins"/>
                    <a:ea typeface="Poppins"/>
                    <a:cs typeface="Poppins"/>
                    <a:sym typeface="Poppins"/>
                  </a:rPr>
                  <a:t>&amp; </a:t>
                </a:r>
                <a:r>
                  <a:rPr lang="en" sz="600">
                    <a:solidFill>
                      <a:schemeClr val="dk1"/>
                    </a:solidFill>
                    <a:latin typeface="Poppins"/>
                    <a:ea typeface="Poppins"/>
                    <a:cs typeface="Poppins"/>
                    <a:sym typeface="Poppins"/>
                  </a:rPr>
                  <a:t>m</a:t>
                </a:r>
                <a:r>
                  <a:rPr lang="en" sz="600" i="0" u="none" strike="noStrike" cap="none">
                    <a:solidFill>
                      <a:schemeClr val="dk1"/>
                    </a:solidFill>
                    <a:latin typeface="Poppins"/>
                    <a:ea typeface="Poppins"/>
                    <a:cs typeface="Poppins"/>
                    <a:sym typeface="Poppins"/>
                  </a:rPr>
                  <a:t>anage</a:t>
                </a:r>
                <a:endParaRPr sz="500">
                  <a:solidFill>
                    <a:schemeClr val="dk1"/>
                  </a:solidFill>
                  <a:latin typeface="Poppins"/>
                  <a:ea typeface="Poppins"/>
                  <a:cs typeface="Poppins"/>
                  <a:sym typeface="Poppins"/>
                </a:endParaRPr>
              </a:p>
            </p:txBody>
          </p:sp>
          <p:pic>
            <p:nvPicPr>
              <p:cNvPr id="8443" name="Google Shape;8443;p1238"/>
              <p:cNvPicPr preferRelativeResize="0"/>
              <p:nvPr/>
            </p:nvPicPr>
            <p:blipFill>
              <a:blip r:embed="rId21">
                <a:alphaModFix/>
              </a:blip>
              <a:stretch>
                <a:fillRect/>
              </a:stretch>
            </p:blipFill>
            <p:spPr>
              <a:xfrm>
                <a:off x="11180093" y="5759504"/>
                <a:ext cx="242850" cy="242850"/>
              </a:xfrm>
              <a:prstGeom prst="rect">
                <a:avLst/>
              </a:prstGeom>
              <a:noFill/>
              <a:ln>
                <a:noFill/>
              </a:ln>
            </p:spPr>
          </p:pic>
          <p:pic>
            <p:nvPicPr>
              <p:cNvPr id="8444" name="Google Shape;8444;p1238"/>
              <p:cNvPicPr preferRelativeResize="0"/>
              <p:nvPr/>
            </p:nvPicPr>
            <p:blipFill>
              <a:blip r:embed="rId22">
                <a:alphaModFix/>
              </a:blip>
              <a:stretch>
                <a:fillRect/>
              </a:stretch>
            </p:blipFill>
            <p:spPr>
              <a:xfrm>
                <a:off x="13816744" y="5691586"/>
                <a:ext cx="242850" cy="242850"/>
              </a:xfrm>
              <a:prstGeom prst="rect">
                <a:avLst/>
              </a:prstGeom>
              <a:noFill/>
              <a:ln>
                <a:noFill/>
              </a:ln>
            </p:spPr>
          </p:pic>
          <p:pic>
            <p:nvPicPr>
              <p:cNvPr id="8445" name="Google Shape;8445;p1238"/>
              <p:cNvPicPr preferRelativeResize="0"/>
              <p:nvPr/>
            </p:nvPicPr>
            <p:blipFill>
              <a:blip r:embed="rId23">
                <a:alphaModFix/>
              </a:blip>
              <a:stretch>
                <a:fillRect/>
              </a:stretch>
            </p:blipFill>
            <p:spPr>
              <a:xfrm>
                <a:off x="14227558" y="5206525"/>
                <a:ext cx="242850" cy="242850"/>
              </a:xfrm>
              <a:prstGeom prst="rect">
                <a:avLst/>
              </a:prstGeom>
              <a:noFill/>
              <a:ln>
                <a:noFill/>
              </a:ln>
            </p:spPr>
          </p:pic>
          <p:pic>
            <p:nvPicPr>
              <p:cNvPr id="8446" name="Google Shape;8446;p1238"/>
              <p:cNvPicPr preferRelativeResize="0"/>
              <p:nvPr/>
            </p:nvPicPr>
            <p:blipFill>
              <a:blip r:embed="rId24">
                <a:alphaModFix/>
              </a:blip>
              <a:stretch>
                <a:fillRect/>
              </a:stretch>
            </p:blipFill>
            <p:spPr>
              <a:xfrm>
                <a:off x="14283250" y="4547025"/>
                <a:ext cx="242850" cy="242850"/>
              </a:xfrm>
              <a:prstGeom prst="rect">
                <a:avLst/>
              </a:prstGeom>
              <a:noFill/>
              <a:ln>
                <a:noFill/>
              </a:ln>
            </p:spPr>
          </p:pic>
          <p:pic>
            <p:nvPicPr>
              <p:cNvPr id="8447" name="Google Shape;8447;p1238"/>
              <p:cNvPicPr preferRelativeResize="0"/>
              <p:nvPr/>
            </p:nvPicPr>
            <p:blipFill>
              <a:blip r:embed="rId25">
                <a:alphaModFix/>
              </a:blip>
              <a:stretch>
                <a:fillRect/>
              </a:stretch>
            </p:blipFill>
            <p:spPr>
              <a:xfrm>
                <a:off x="13830950" y="4028833"/>
                <a:ext cx="242850" cy="242850"/>
              </a:xfrm>
              <a:prstGeom prst="rect">
                <a:avLst/>
              </a:prstGeom>
              <a:noFill/>
              <a:ln>
                <a:noFill/>
              </a:ln>
            </p:spPr>
          </p:pic>
          <p:pic>
            <p:nvPicPr>
              <p:cNvPr id="8448" name="Google Shape;8448;p1238"/>
              <p:cNvPicPr preferRelativeResize="0"/>
              <p:nvPr/>
            </p:nvPicPr>
            <p:blipFill>
              <a:blip r:embed="rId26">
                <a:alphaModFix/>
              </a:blip>
              <a:stretch>
                <a:fillRect/>
              </a:stretch>
            </p:blipFill>
            <p:spPr>
              <a:xfrm>
                <a:off x="13112425" y="3933246"/>
                <a:ext cx="242850" cy="242850"/>
              </a:xfrm>
              <a:prstGeom prst="rect">
                <a:avLst/>
              </a:prstGeom>
              <a:noFill/>
              <a:ln>
                <a:noFill/>
              </a:ln>
            </p:spPr>
          </p:pic>
        </p:grpSp>
      </p:gr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10559"/>
        <p:cNvGrpSpPr/>
        <p:nvPr/>
      </p:nvGrpSpPr>
      <p:grpSpPr>
        <a:xfrm>
          <a:off x="0" y="0"/>
          <a:ext cx="0" cy="0"/>
          <a:chOff x="0" y="0"/>
          <a:chExt cx="0" cy="0"/>
        </a:xfrm>
      </p:grpSpPr>
      <p:sp>
        <p:nvSpPr>
          <p:cNvPr id="10560" name="Google Shape;10560;p1366"/>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561" name="Google Shape;10561;p1366"/>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0562" name="Google Shape;10562;p1366"/>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Modern Support</a:t>
            </a:r>
            <a:endParaRPr/>
          </a:p>
          <a:p>
            <a:pPr marL="0" lvl="0" indent="0" algn="ctr" rtl="0">
              <a:spcBef>
                <a:spcPts val="0"/>
              </a:spcBef>
              <a:spcAft>
                <a:spcPts val="0"/>
              </a:spcAft>
              <a:buNone/>
            </a:pPr>
            <a:r>
              <a:rPr lang="en" sz="2400"/>
              <a:t>(Service Management for All)</a:t>
            </a:r>
            <a:endParaRPr sz="2400"/>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10566"/>
        <p:cNvGrpSpPr/>
        <p:nvPr/>
      </p:nvGrpSpPr>
      <p:grpSpPr>
        <a:xfrm>
          <a:off x="0" y="0"/>
          <a:ext cx="0" cy="0"/>
          <a:chOff x="0" y="0"/>
          <a:chExt cx="0" cy="0"/>
        </a:xfrm>
      </p:grpSpPr>
      <p:pic>
        <p:nvPicPr>
          <p:cNvPr id="10567" name="Google Shape;10567;p1367"/>
          <p:cNvPicPr preferRelativeResize="0"/>
          <p:nvPr/>
        </p:nvPicPr>
        <p:blipFill>
          <a:blip r:embed="rId3">
            <a:alphaModFix/>
          </a:blip>
          <a:stretch>
            <a:fillRect/>
          </a:stretch>
        </p:blipFill>
        <p:spPr>
          <a:xfrm>
            <a:off x="0" y="-10"/>
            <a:ext cx="9143997" cy="3232570"/>
          </a:xfrm>
          <a:prstGeom prst="rect">
            <a:avLst/>
          </a:prstGeom>
          <a:noFill/>
          <a:ln>
            <a:noFill/>
          </a:ln>
        </p:spPr>
      </p:pic>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10571"/>
        <p:cNvGrpSpPr/>
        <p:nvPr/>
      </p:nvGrpSpPr>
      <p:grpSpPr>
        <a:xfrm>
          <a:off x="0" y="0"/>
          <a:ext cx="0" cy="0"/>
          <a:chOff x="0" y="0"/>
          <a:chExt cx="0" cy="0"/>
        </a:xfrm>
      </p:grpSpPr>
      <p:pic>
        <p:nvPicPr>
          <p:cNvPr id="10572" name="Google Shape;10572;p1368"/>
          <p:cNvPicPr preferRelativeResize="0"/>
          <p:nvPr/>
        </p:nvPicPr>
        <p:blipFill>
          <a:blip r:embed="rId3">
            <a:alphaModFix/>
          </a:blip>
          <a:stretch>
            <a:fillRect/>
          </a:stretch>
        </p:blipFill>
        <p:spPr>
          <a:xfrm>
            <a:off x="152400" y="152400"/>
            <a:ext cx="8477041" cy="4838701"/>
          </a:xfrm>
          <a:prstGeom prst="rect">
            <a:avLst/>
          </a:prstGeom>
          <a:noFill/>
          <a:ln>
            <a:noFill/>
          </a:ln>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10576"/>
        <p:cNvGrpSpPr/>
        <p:nvPr/>
      </p:nvGrpSpPr>
      <p:grpSpPr>
        <a:xfrm>
          <a:off x="0" y="0"/>
          <a:ext cx="0" cy="0"/>
          <a:chOff x="0" y="0"/>
          <a:chExt cx="0" cy="0"/>
        </a:xfrm>
      </p:grpSpPr>
      <p:pic>
        <p:nvPicPr>
          <p:cNvPr id="10577" name="Google Shape;10577;p1369"/>
          <p:cNvPicPr preferRelativeResize="0"/>
          <p:nvPr/>
        </p:nvPicPr>
        <p:blipFill>
          <a:blip r:embed="rId3">
            <a:alphaModFix/>
          </a:blip>
          <a:stretch>
            <a:fillRect/>
          </a:stretch>
        </p:blipFill>
        <p:spPr>
          <a:xfrm>
            <a:off x="152400" y="152400"/>
            <a:ext cx="8839204" cy="4475710"/>
          </a:xfrm>
          <a:prstGeom prst="rect">
            <a:avLst/>
          </a:prstGeom>
          <a:noFill/>
          <a:ln>
            <a:noFill/>
          </a:ln>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10581"/>
        <p:cNvGrpSpPr/>
        <p:nvPr/>
      </p:nvGrpSpPr>
      <p:grpSpPr>
        <a:xfrm>
          <a:off x="0" y="0"/>
          <a:ext cx="0" cy="0"/>
          <a:chOff x="0" y="0"/>
          <a:chExt cx="0" cy="0"/>
        </a:xfrm>
      </p:grpSpPr>
      <p:pic>
        <p:nvPicPr>
          <p:cNvPr id="10582" name="Google Shape;10582;p1370"/>
          <p:cNvPicPr preferRelativeResize="0"/>
          <p:nvPr/>
        </p:nvPicPr>
        <p:blipFill>
          <a:blip r:embed="rId3">
            <a:alphaModFix/>
          </a:blip>
          <a:stretch>
            <a:fillRect/>
          </a:stretch>
        </p:blipFill>
        <p:spPr>
          <a:xfrm>
            <a:off x="516675" y="182150"/>
            <a:ext cx="7434102" cy="4838700"/>
          </a:xfrm>
          <a:prstGeom prst="rect">
            <a:avLst/>
          </a:prstGeom>
          <a:noFill/>
          <a:ln>
            <a:noFill/>
          </a:ln>
        </p:spPr>
      </p:pic>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Shape 10586"/>
        <p:cNvGrpSpPr/>
        <p:nvPr/>
      </p:nvGrpSpPr>
      <p:grpSpPr>
        <a:xfrm>
          <a:off x="0" y="0"/>
          <a:ext cx="0" cy="0"/>
          <a:chOff x="0" y="0"/>
          <a:chExt cx="0" cy="0"/>
        </a:xfrm>
      </p:grpSpPr>
      <p:pic>
        <p:nvPicPr>
          <p:cNvPr id="10587" name="Google Shape;10587;p1371"/>
          <p:cNvPicPr preferRelativeResize="0"/>
          <p:nvPr/>
        </p:nvPicPr>
        <p:blipFill>
          <a:blip r:embed="rId3">
            <a:alphaModFix/>
          </a:blip>
          <a:stretch>
            <a:fillRect/>
          </a:stretch>
        </p:blipFill>
        <p:spPr>
          <a:xfrm>
            <a:off x="819025" y="637600"/>
            <a:ext cx="7901251" cy="4309425"/>
          </a:xfrm>
          <a:prstGeom prst="rect">
            <a:avLst/>
          </a:prstGeom>
          <a:noFill/>
          <a:ln w="9525" cap="flat" cmpd="sng">
            <a:solidFill>
              <a:schemeClr val="lt2"/>
            </a:solidFill>
            <a:prstDash val="solid"/>
            <a:round/>
            <a:headEnd type="none" w="sm" len="sm"/>
            <a:tailEnd type="none" w="sm" len="sm"/>
          </a:ln>
        </p:spPr>
      </p:pic>
      <p:sp>
        <p:nvSpPr>
          <p:cNvPr id="10588" name="Google Shape;10588;p1371"/>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589" name="Google Shape;10589;p137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590" name="Google Shape;10590;p1371"/>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Pre-built Service Management Templates</a:t>
            </a:r>
            <a:endParaRPr sz="1600" b="1">
              <a:solidFill>
                <a:schemeClr val="dk1"/>
              </a:solidFill>
              <a:latin typeface="Poppins"/>
              <a:ea typeface="Poppins"/>
              <a:cs typeface="Poppins"/>
              <a:sym typeface="Poppins"/>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10594"/>
        <p:cNvGrpSpPr/>
        <p:nvPr/>
      </p:nvGrpSpPr>
      <p:grpSpPr>
        <a:xfrm>
          <a:off x="0" y="0"/>
          <a:ext cx="0" cy="0"/>
          <a:chOff x="0" y="0"/>
          <a:chExt cx="0" cy="0"/>
        </a:xfrm>
      </p:grpSpPr>
      <p:pic>
        <p:nvPicPr>
          <p:cNvPr id="10595" name="Google Shape;10595;p1372" descr="HR-1.png"/>
          <p:cNvPicPr preferRelativeResize="0"/>
          <p:nvPr/>
        </p:nvPicPr>
        <p:blipFill rotWithShape="1">
          <a:blip r:embed="rId3">
            <a:alphaModFix/>
          </a:blip>
          <a:srcRect t="6910" b="6919"/>
          <a:stretch/>
        </p:blipFill>
        <p:spPr>
          <a:xfrm>
            <a:off x="381000" y="571500"/>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w="9525" cap="flat" cmpd="sng">
            <a:solidFill>
              <a:schemeClr val="lt2"/>
            </a:solidFill>
            <a:prstDash val="solid"/>
            <a:round/>
            <a:headEnd type="none" w="sm" len="sm"/>
            <a:tailEnd type="none" w="sm" len="sm"/>
          </a:ln>
        </p:spPr>
      </p:pic>
      <p:pic>
        <p:nvPicPr>
          <p:cNvPr id="10596" name="Google Shape;10596;p1372" descr="help-center-1.png"/>
          <p:cNvPicPr preferRelativeResize="0"/>
          <p:nvPr/>
        </p:nvPicPr>
        <p:blipFill rotWithShape="1">
          <a:blip r:embed="rId4">
            <a:alphaModFix/>
          </a:blip>
          <a:srcRect/>
          <a:stretch/>
        </p:blipFill>
        <p:spPr>
          <a:xfrm>
            <a:off x="5570697" y="1548044"/>
            <a:ext cx="2311776" cy="2850821"/>
          </a:xfrm>
          <a:prstGeom prst="rect">
            <a:avLst/>
          </a:prstGeom>
          <a:noFill/>
          <a:ln>
            <a:noFill/>
          </a:ln>
        </p:spPr>
      </p:pic>
      <p:pic>
        <p:nvPicPr>
          <p:cNvPr id="10597" name="Google Shape;10597;p1372" descr="help-center-2-1.png"/>
          <p:cNvPicPr preferRelativeResize="0"/>
          <p:nvPr/>
        </p:nvPicPr>
        <p:blipFill rotWithShape="1">
          <a:blip r:embed="rId5">
            <a:alphaModFix/>
          </a:blip>
          <a:srcRect/>
          <a:stretch/>
        </p:blipFill>
        <p:spPr>
          <a:xfrm>
            <a:off x="5843871" y="2477018"/>
            <a:ext cx="1765428" cy="475947"/>
          </a:xfrm>
          <a:prstGeom prst="rect">
            <a:avLst/>
          </a:prstGeom>
          <a:noFill/>
          <a:ln>
            <a:noFill/>
          </a:ln>
        </p:spPr>
      </p:pic>
      <p:pic>
        <p:nvPicPr>
          <p:cNvPr id="10598" name="Google Shape;10598;p1372" descr="help-center-2-2.png"/>
          <p:cNvPicPr preferRelativeResize="0"/>
          <p:nvPr/>
        </p:nvPicPr>
        <p:blipFill rotWithShape="1">
          <a:blip r:embed="rId6">
            <a:alphaModFix/>
          </a:blip>
          <a:srcRect/>
          <a:stretch/>
        </p:blipFill>
        <p:spPr>
          <a:xfrm>
            <a:off x="5843871" y="2997138"/>
            <a:ext cx="1759895" cy="459344"/>
          </a:xfrm>
          <a:prstGeom prst="rect">
            <a:avLst/>
          </a:prstGeom>
          <a:noFill/>
          <a:ln>
            <a:noFill/>
          </a:ln>
        </p:spPr>
      </p:pic>
      <p:pic>
        <p:nvPicPr>
          <p:cNvPr id="10599" name="Google Shape;10599;p1372" descr="help-center-2-3.png"/>
          <p:cNvPicPr preferRelativeResize="0"/>
          <p:nvPr/>
        </p:nvPicPr>
        <p:blipFill rotWithShape="1">
          <a:blip r:embed="rId7">
            <a:alphaModFix/>
          </a:blip>
          <a:srcRect/>
          <a:stretch/>
        </p:blipFill>
        <p:spPr>
          <a:xfrm>
            <a:off x="5843871" y="3498660"/>
            <a:ext cx="1759895" cy="470412"/>
          </a:xfrm>
          <a:prstGeom prst="rect">
            <a:avLst/>
          </a:prstGeom>
          <a:noFill/>
          <a:ln>
            <a:noFill/>
          </a:ln>
        </p:spPr>
      </p:pic>
      <p:pic>
        <p:nvPicPr>
          <p:cNvPr id="10600" name="Google Shape;10600;p1372" descr="help-center-3-1.png"/>
          <p:cNvPicPr preferRelativeResize="0"/>
          <p:nvPr/>
        </p:nvPicPr>
        <p:blipFill rotWithShape="1">
          <a:blip r:embed="rId8">
            <a:alphaModFix/>
          </a:blip>
          <a:srcRect/>
          <a:stretch/>
        </p:blipFill>
        <p:spPr>
          <a:xfrm>
            <a:off x="5841572" y="2468475"/>
            <a:ext cx="863345" cy="520220"/>
          </a:xfrm>
          <a:prstGeom prst="rect">
            <a:avLst/>
          </a:prstGeom>
          <a:noFill/>
          <a:ln>
            <a:noFill/>
          </a:ln>
        </p:spPr>
      </p:pic>
      <p:pic>
        <p:nvPicPr>
          <p:cNvPr id="10601" name="Google Shape;10601;p1372" descr="help-center-3-2.png"/>
          <p:cNvPicPr preferRelativeResize="0"/>
          <p:nvPr/>
        </p:nvPicPr>
        <p:blipFill rotWithShape="1">
          <a:blip r:embed="rId9">
            <a:alphaModFix/>
          </a:blip>
          <a:srcRect/>
          <a:stretch/>
        </p:blipFill>
        <p:spPr>
          <a:xfrm>
            <a:off x="6738729" y="2468475"/>
            <a:ext cx="863345" cy="520220"/>
          </a:xfrm>
          <a:prstGeom prst="rect">
            <a:avLst/>
          </a:prstGeom>
          <a:noFill/>
          <a:ln>
            <a:noFill/>
          </a:ln>
        </p:spPr>
      </p:pic>
      <p:pic>
        <p:nvPicPr>
          <p:cNvPr id="10602" name="Google Shape;10602;p1372" descr="help-center-3-3.png"/>
          <p:cNvPicPr preferRelativeResize="0"/>
          <p:nvPr/>
        </p:nvPicPr>
        <p:blipFill rotWithShape="1">
          <a:blip r:embed="rId10">
            <a:alphaModFix/>
          </a:blip>
          <a:srcRect/>
          <a:stretch/>
        </p:blipFill>
        <p:spPr>
          <a:xfrm>
            <a:off x="5841572" y="3013904"/>
            <a:ext cx="863345" cy="603234"/>
          </a:xfrm>
          <a:prstGeom prst="rect">
            <a:avLst/>
          </a:prstGeom>
          <a:noFill/>
          <a:ln>
            <a:noFill/>
          </a:ln>
        </p:spPr>
      </p:pic>
      <p:pic>
        <p:nvPicPr>
          <p:cNvPr id="10603" name="Google Shape;10603;p1372" descr="help-center-3-4.png"/>
          <p:cNvPicPr preferRelativeResize="0"/>
          <p:nvPr/>
        </p:nvPicPr>
        <p:blipFill rotWithShape="1">
          <a:blip r:embed="rId11">
            <a:alphaModFix/>
          </a:blip>
          <a:srcRect/>
          <a:stretch/>
        </p:blipFill>
        <p:spPr>
          <a:xfrm>
            <a:off x="6738729" y="3013904"/>
            <a:ext cx="863345" cy="603234"/>
          </a:xfrm>
          <a:prstGeom prst="rect">
            <a:avLst/>
          </a:prstGeom>
          <a:noFill/>
          <a:ln>
            <a:noFill/>
          </a:ln>
        </p:spPr>
      </p:pic>
      <p:pic>
        <p:nvPicPr>
          <p:cNvPr id="10604" name="Google Shape;10604;p1372" descr="help-center-3-5.png"/>
          <p:cNvPicPr preferRelativeResize="0"/>
          <p:nvPr/>
        </p:nvPicPr>
        <p:blipFill rotWithShape="1">
          <a:blip r:embed="rId12">
            <a:alphaModFix/>
          </a:blip>
          <a:srcRect/>
          <a:stretch/>
        </p:blipFill>
        <p:spPr>
          <a:xfrm>
            <a:off x="6677614" y="3001430"/>
            <a:ext cx="985098" cy="719454"/>
          </a:xfrm>
          <a:prstGeom prst="rect">
            <a:avLst/>
          </a:prstGeom>
          <a:noFill/>
          <a:ln>
            <a:noFill/>
          </a:ln>
        </p:spPr>
      </p:pic>
      <p:pic>
        <p:nvPicPr>
          <p:cNvPr id="10605" name="Google Shape;10605;p1372" descr="help-center-4-1.png"/>
          <p:cNvPicPr preferRelativeResize="0"/>
          <p:nvPr/>
        </p:nvPicPr>
        <p:blipFill rotWithShape="1">
          <a:blip r:embed="rId13">
            <a:alphaModFix/>
          </a:blip>
          <a:srcRect/>
          <a:stretch/>
        </p:blipFill>
        <p:spPr>
          <a:xfrm>
            <a:off x="5641871" y="2222371"/>
            <a:ext cx="2169430" cy="392933"/>
          </a:xfrm>
          <a:prstGeom prst="rect">
            <a:avLst/>
          </a:prstGeom>
          <a:noFill/>
          <a:ln>
            <a:noFill/>
          </a:ln>
        </p:spPr>
      </p:pic>
      <p:pic>
        <p:nvPicPr>
          <p:cNvPr id="10606" name="Google Shape;10606;p1372" descr="help-center-4-2.png"/>
          <p:cNvPicPr preferRelativeResize="0"/>
          <p:nvPr/>
        </p:nvPicPr>
        <p:blipFill rotWithShape="1">
          <a:blip r:embed="rId14">
            <a:alphaModFix/>
          </a:blip>
          <a:srcRect/>
          <a:stretch/>
        </p:blipFill>
        <p:spPr>
          <a:xfrm>
            <a:off x="5852172" y="3036445"/>
            <a:ext cx="1748826" cy="309919"/>
          </a:xfrm>
          <a:prstGeom prst="rect">
            <a:avLst/>
          </a:prstGeom>
          <a:noFill/>
          <a:ln>
            <a:noFill/>
          </a:ln>
        </p:spPr>
      </p:pic>
      <p:pic>
        <p:nvPicPr>
          <p:cNvPr id="10607" name="Google Shape;10607;p1372" descr="help-center-4-3.png"/>
          <p:cNvPicPr preferRelativeResize="0"/>
          <p:nvPr/>
        </p:nvPicPr>
        <p:blipFill rotWithShape="1">
          <a:blip r:embed="rId15">
            <a:alphaModFix/>
          </a:blip>
          <a:srcRect/>
          <a:stretch/>
        </p:blipFill>
        <p:spPr>
          <a:xfrm>
            <a:off x="5852172" y="2709257"/>
            <a:ext cx="769262" cy="309919"/>
          </a:xfrm>
          <a:prstGeom prst="rect">
            <a:avLst/>
          </a:prstGeom>
          <a:noFill/>
          <a:ln>
            <a:noFill/>
          </a:ln>
        </p:spPr>
      </p:pic>
      <p:pic>
        <p:nvPicPr>
          <p:cNvPr id="10608" name="Google Shape;10608;p1372" descr="help-center-4-4.png"/>
          <p:cNvPicPr preferRelativeResize="0"/>
          <p:nvPr/>
        </p:nvPicPr>
        <p:blipFill rotWithShape="1">
          <a:blip r:embed="rId16">
            <a:alphaModFix/>
          </a:blip>
          <a:srcRect/>
          <a:stretch/>
        </p:blipFill>
        <p:spPr>
          <a:xfrm>
            <a:off x="5852172" y="3363633"/>
            <a:ext cx="1748826" cy="309919"/>
          </a:xfrm>
          <a:prstGeom prst="rect">
            <a:avLst/>
          </a:prstGeom>
          <a:noFill/>
          <a:ln>
            <a:noFill/>
          </a:ln>
        </p:spPr>
      </p:pic>
      <p:pic>
        <p:nvPicPr>
          <p:cNvPr id="10609" name="Google Shape;10609;p1372" descr="help-center-4-5.png"/>
          <p:cNvPicPr preferRelativeResize="0"/>
          <p:nvPr/>
        </p:nvPicPr>
        <p:blipFill rotWithShape="1">
          <a:blip r:embed="rId17">
            <a:alphaModFix/>
          </a:blip>
          <a:srcRect/>
          <a:stretch/>
        </p:blipFill>
        <p:spPr>
          <a:xfrm>
            <a:off x="5852172" y="3690820"/>
            <a:ext cx="1748826" cy="309919"/>
          </a:xfrm>
          <a:prstGeom prst="rect">
            <a:avLst/>
          </a:prstGeom>
          <a:noFill/>
          <a:ln>
            <a:noFill/>
          </a:ln>
        </p:spPr>
      </p:pic>
      <p:pic>
        <p:nvPicPr>
          <p:cNvPr id="10610" name="Google Shape;10610;p1372" descr="help-center-5-1.png"/>
          <p:cNvPicPr preferRelativeResize="0"/>
          <p:nvPr/>
        </p:nvPicPr>
        <p:blipFill rotWithShape="1">
          <a:blip r:embed="rId18">
            <a:alphaModFix/>
          </a:blip>
          <a:srcRect/>
          <a:stretch/>
        </p:blipFill>
        <p:spPr>
          <a:xfrm>
            <a:off x="5774693" y="2444719"/>
            <a:ext cx="1903785" cy="614303"/>
          </a:xfrm>
          <a:prstGeom prst="rect">
            <a:avLst/>
          </a:prstGeom>
          <a:noFill/>
          <a:ln>
            <a:noFill/>
          </a:ln>
        </p:spPr>
      </p:pic>
      <p:pic>
        <p:nvPicPr>
          <p:cNvPr id="10611" name="Google Shape;10611;p1372" descr="help-center-5-2.png"/>
          <p:cNvPicPr preferRelativeResize="0"/>
          <p:nvPr/>
        </p:nvPicPr>
        <p:blipFill rotWithShape="1">
          <a:blip r:embed="rId7">
            <a:alphaModFix/>
          </a:blip>
          <a:srcRect/>
          <a:stretch/>
        </p:blipFill>
        <p:spPr>
          <a:xfrm>
            <a:off x="5846651" y="2996366"/>
            <a:ext cx="1759895" cy="470412"/>
          </a:xfrm>
          <a:prstGeom prst="rect">
            <a:avLst/>
          </a:prstGeom>
          <a:noFill/>
          <a:ln>
            <a:noFill/>
          </a:ln>
        </p:spPr>
      </p:pic>
      <p:pic>
        <p:nvPicPr>
          <p:cNvPr id="10612" name="Google Shape;10612;p1372" descr="help-center-5-3.png"/>
          <p:cNvPicPr preferRelativeResize="0"/>
          <p:nvPr/>
        </p:nvPicPr>
        <p:blipFill rotWithShape="1">
          <a:blip r:embed="rId6">
            <a:alphaModFix/>
          </a:blip>
          <a:srcRect/>
          <a:stretch/>
        </p:blipFill>
        <p:spPr>
          <a:xfrm>
            <a:off x="5846638" y="3503422"/>
            <a:ext cx="1759895" cy="459344"/>
          </a:xfrm>
          <a:prstGeom prst="rect">
            <a:avLst/>
          </a:prstGeom>
          <a:noFill/>
          <a:ln>
            <a:noFill/>
          </a:ln>
        </p:spPr>
      </p:pic>
      <p:pic>
        <p:nvPicPr>
          <p:cNvPr id="10613" name="Google Shape;10613;p1372" descr="Image"/>
          <p:cNvPicPr preferRelativeResize="0"/>
          <p:nvPr/>
        </p:nvPicPr>
        <p:blipFill rotWithShape="1">
          <a:blip r:embed="rId19">
            <a:alphaModFix/>
          </a:blip>
          <a:srcRect l="28185" t="6129" r="27103" b="12576"/>
          <a:stretch/>
        </p:blipFill>
        <p:spPr>
          <a:xfrm>
            <a:off x="5185600" y="5238783"/>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sp>
        <p:nvSpPr>
          <p:cNvPr id="10614" name="Google Shape;10614;p1372"/>
          <p:cNvSpPr txBox="1"/>
          <p:nvPr/>
        </p:nvSpPr>
        <p:spPr>
          <a:xfrm>
            <a:off x="-1117611" y="1776413"/>
            <a:ext cx="3952800" cy="254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DFE1E5"/>
              </a:buClr>
              <a:buSzPts val="900"/>
              <a:buFont typeface="Play"/>
              <a:buNone/>
            </a:pPr>
            <a:endParaRPr>
              <a:solidFill>
                <a:schemeClr val="dk1"/>
              </a:solidFill>
              <a:latin typeface="Poppins"/>
              <a:ea typeface="Poppins"/>
              <a:cs typeface="Poppins"/>
              <a:sym typeface="Poppins"/>
            </a:endParaRPr>
          </a:p>
        </p:txBody>
      </p:sp>
      <p:sp>
        <p:nvSpPr>
          <p:cNvPr id="10615" name="Google Shape;10615;p1372"/>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16" name="Google Shape;10616;p137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17" name="Google Shape;10617;p1372"/>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New Configuration Experience</a:t>
            </a:r>
            <a:endParaRPr sz="1600" b="1">
              <a:solidFill>
                <a:schemeClr val="dk1"/>
              </a:solidFill>
              <a:latin typeface="Poppins"/>
              <a:ea typeface="Poppins"/>
              <a:cs typeface="Poppins"/>
              <a:sym typeface="Poppi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597"/>
                                        </p:tgtEl>
                                        <p:attrNameLst>
                                          <p:attrName>style.visibility</p:attrName>
                                        </p:attrNameLst>
                                      </p:cBhvr>
                                      <p:to>
                                        <p:strVal val="visible"/>
                                      </p:to>
                                    </p:set>
                                    <p:anim calcmode="lin" valueType="num">
                                      <p:cBhvr additive="base">
                                        <p:cTn id="7" dur="600"/>
                                        <p:tgtEl>
                                          <p:spTgt spid="10597"/>
                                        </p:tgtEl>
                                        <p:attrNameLst>
                                          <p:attrName>ppt_y</p:attrName>
                                        </p:attrNameLst>
                                      </p:cBhvr>
                                      <p:tavLst>
                                        <p:tav tm="0">
                                          <p:val>
                                            <p:strVal val="#ppt_y-1"/>
                                          </p:val>
                                        </p:tav>
                                        <p:tav tm="100000">
                                          <p:val>
                                            <p:strVal val="#ppt_y"/>
                                          </p:val>
                                        </p:tav>
                                      </p:tavLst>
                                    </p:anim>
                                  </p:childTnLst>
                                </p:cTn>
                              </p:par>
                            </p:childTnLst>
                          </p:cTn>
                        </p:par>
                        <p:par>
                          <p:cTn id="8" fill="hold">
                            <p:stCondLst>
                              <p:cond delay="600"/>
                            </p:stCondLst>
                            <p:childTnLst>
                              <p:par>
                                <p:cTn id="9" presetID="2" presetClass="entr" presetSubtype="1" fill="hold" nodeType="afterEffect">
                                  <p:stCondLst>
                                    <p:cond delay="200"/>
                                  </p:stCondLst>
                                  <p:childTnLst>
                                    <p:set>
                                      <p:cBhvr>
                                        <p:cTn id="10" dur="1" fill="hold">
                                          <p:stCondLst>
                                            <p:cond delay="0"/>
                                          </p:stCondLst>
                                        </p:cTn>
                                        <p:tgtEl>
                                          <p:spTgt spid="10598"/>
                                        </p:tgtEl>
                                        <p:attrNameLst>
                                          <p:attrName>style.visibility</p:attrName>
                                        </p:attrNameLst>
                                      </p:cBhvr>
                                      <p:to>
                                        <p:strVal val="visible"/>
                                      </p:to>
                                    </p:set>
                                    <p:anim calcmode="lin" valueType="num">
                                      <p:cBhvr additive="base">
                                        <p:cTn id="11" dur="600"/>
                                        <p:tgtEl>
                                          <p:spTgt spid="10598"/>
                                        </p:tgtEl>
                                        <p:attrNameLst>
                                          <p:attrName>ppt_y</p:attrName>
                                        </p:attrNameLst>
                                      </p:cBhvr>
                                      <p:tavLst>
                                        <p:tav tm="0">
                                          <p:val>
                                            <p:strVal val="#ppt_y-1"/>
                                          </p:val>
                                        </p:tav>
                                        <p:tav tm="100000">
                                          <p:val>
                                            <p:strVal val="#ppt_y"/>
                                          </p:val>
                                        </p:tav>
                                      </p:tavLst>
                                    </p:anim>
                                  </p:childTnLst>
                                </p:cTn>
                              </p:par>
                            </p:childTnLst>
                          </p:cTn>
                        </p:par>
                        <p:par>
                          <p:cTn id="12" fill="hold">
                            <p:stCondLst>
                              <p:cond delay="1200"/>
                            </p:stCondLst>
                            <p:childTnLst>
                              <p:par>
                                <p:cTn id="13" presetID="2" presetClass="entr" presetSubtype="1" fill="hold" nodeType="afterEffect">
                                  <p:stCondLst>
                                    <p:cond delay="200"/>
                                  </p:stCondLst>
                                  <p:childTnLst>
                                    <p:set>
                                      <p:cBhvr>
                                        <p:cTn id="14" dur="1" fill="hold">
                                          <p:stCondLst>
                                            <p:cond delay="0"/>
                                          </p:stCondLst>
                                        </p:cTn>
                                        <p:tgtEl>
                                          <p:spTgt spid="10599"/>
                                        </p:tgtEl>
                                        <p:attrNameLst>
                                          <p:attrName>style.visibility</p:attrName>
                                        </p:attrNameLst>
                                      </p:cBhvr>
                                      <p:to>
                                        <p:strVal val="visible"/>
                                      </p:to>
                                    </p:set>
                                    <p:anim calcmode="lin" valueType="num">
                                      <p:cBhvr additive="base">
                                        <p:cTn id="15" dur="600"/>
                                        <p:tgtEl>
                                          <p:spTgt spid="10599"/>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10" presetClass="exit" presetSubtype="0" fill="hold" nodeType="afterEffect">
                                  <p:stCondLst>
                                    <p:cond delay="0"/>
                                  </p:stCondLst>
                                  <p:childTnLst>
                                    <p:animEffect transition="out" filter="fade">
                                      <p:cBhvr>
                                        <p:cTn id="18" dur="300"/>
                                        <p:tgtEl>
                                          <p:spTgt spid="10597"/>
                                        </p:tgtEl>
                                      </p:cBhvr>
                                    </p:animEffect>
                                    <p:set>
                                      <p:cBhvr>
                                        <p:cTn id="19" dur="1" fill="hold">
                                          <p:stCondLst>
                                            <p:cond delay="300"/>
                                          </p:stCondLst>
                                        </p:cTn>
                                        <p:tgtEl>
                                          <p:spTgt spid="10597"/>
                                        </p:tgtEl>
                                        <p:attrNameLst>
                                          <p:attrName>style.visibility</p:attrName>
                                        </p:attrNameLst>
                                      </p:cBhvr>
                                      <p:to>
                                        <p:strVal val="hidden"/>
                                      </p:to>
                                    </p:set>
                                  </p:childTnLst>
                                </p:cTn>
                              </p:par>
                            </p:childTnLst>
                          </p:cTn>
                        </p:par>
                        <p:par>
                          <p:cTn id="20" fill="hold">
                            <p:stCondLst>
                              <p:cond delay="2100"/>
                            </p:stCondLst>
                            <p:childTnLst>
                              <p:par>
                                <p:cTn id="21" presetID="10" presetClass="exit" presetSubtype="0" fill="hold" nodeType="afterEffect">
                                  <p:stCondLst>
                                    <p:cond delay="0"/>
                                  </p:stCondLst>
                                  <p:childTnLst>
                                    <p:animEffect transition="out" filter="fade">
                                      <p:cBhvr>
                                        <p:cTn id="22" dur="300"/>
                                        <p:tgtEl>
                                          <p:spTgt spid="10598"/>
                                        </p:tgtEl>
                                      </p:cBhvr>
                                    </p:animEffect>
                                    <p:set>
                                      <p:cBhvr>
                                        <p:cTn id="23" dur="1" fill="hold">
                                          <p:stCondLst>
                                            <p:cond delay="300"/>
                                          </p:stCondLst>
                                        </p:cTn>
                                        <p:tgtEl>
                                          <p:spTgt spid="10598"/>
                                        </p:tgtEl>
                                        <p:attrNameLst>
                                          <p:attrName>style.visibility</p:attrName>
                                        </p:attrNameLst>
                                      </p:cBhvr>
                                      <p:to>
                                        <p:strVal val="hidden"/>
                                      </p:to>
                                    </p:set>
                                  </p:childTnLst>
                                </p:cTn>
                              </p:par>
                            </p:childTnLst>
                          </p:cTn>
                        </p:par>
                        <p:par>
                          <p:cTn id="24" fill="hold">
                            <p:stCondLst>
                              <p:cond delay="2400"/>
                            </p:stCondLst>
                            <p:childTnLst>
                              <p:par>
                                <p:cTn id="25" presetID="10" presetClass="exit" presetSubtype="0" fill="hold" nodeType="afterEffect">
                                  <p:stCondLst>
                                    <p:cond delay="0"/>
                                  </p:stCondLst>
                                  <p:childTnLst>
                                    <p:animEffect transition="out" filter="fade">
                                      <p:cBhvr>
                                        <p:cTn id="26" dur="300"/>
                                        <p:tgtEl>
                                          <p:spTgt spid="10599"/>
                                        </p:tgtEl>
                                      </p:cBhvr>
                                    </p:animEffect>
                                    <p:set>
                                      <p:cBhvr>
                                        <p:cTn id="27" dur="1" fill="hold">
                                          <p:stCondLst>
                                            <p:cond delay="300"/>
                                          </p:stCondLst>
                                        </p:cTn>
                                        <p:tgtEl>
                                          <p:spTgt spid="10599"/>
                                        </p:tgtEl>
                                        <p:attrNameLst>
                                          <p:attrName>style.visibility</p:attrName>
                                        </p:attrNameLst>
                                      </p:cBhvr>
                                      <p:to>
                                        <p:strVal val="hidden"/>
                                      </p:to>
                                    </p:set>
                                  </p:childTnLst>
                                </p:cTn>
                              </p:par>
                            </p:childTnLst>
                          </p:cTn>
                        </p:par>
                        <p:par>
                          <p:cTn id="28" fill="hold">
                            <p:stCondLst>
                              <p:cond delay="2700"/>
                            </p:stCondLst>
                            <p:childTnLst>
                              <p:par>
                                <p:cTn id="29" presetID="23" presetClass="entr" presetSubtype="16" fill="hold" nodeType="afterEffect">
                                  <p:stCondLst>
                                    <p:cond delay="0"/>
                                  </p:stCondLst>
                                  <p:childTnLst>
                                    <p:set>
                                      <p:cBhvr>
                                        <p:cTn id="30" dur="1" fill="hold">
                                          <p:stCondLst>
                                            <p:cond delay="0"/>
                                          </p:stCondLst>
                                        </p:cTn>
                                        <p:tgtEl>
                                          <p:spTgt spid="10600"/>
                                        </p:tgtEl>
                                        <p:attrNameLst>
                                          <p:attrName>style.visibility</p:attrName>
                                        </p:attrNameLst>
                                      </p:cBhvr>
                                      <p:to>
                                        <p:strVal val="visible"/>
                                      </p:to>
                                    </p:set>
                                    <p:anim calcmode="lin" valueType="num">
                                      <p:cBhvr additive="base">
                                        <p:cTn id="31" dur="300"/>
                                        <p:tgtEl>
                                          <p:spTgt spid="10600"/>
                                        </p:tgtEl>
                                        <p:attrNameLst>
                                          <p:attrName>ppt_w</p:attrName>
                                        </p:attrNameLst>
                                      </p:cBhvr>
                                      <p:tavLst>
                                        <p:tav tm="0">
                                          <p:val>
                                            <p:strVal val="0"/>
                                          </p:val>
                                        </p:tav>
                                        <p:tav tm="100000">
                                          <p:val>
                                            <p:strVal val="#ppt_w"/>
                                          </p:val>
                                        </p:tav>
                                      </p:tavLst>
                                    </p:anim>
                                    <p:anim calcmode="lin" valueType="num">
                                      <p:cBhvr additive="base">
                                        <p:cTn id="32" dur="300"/>
                                        <p:tgtEl>
                                          <p:spTgt spid="10600"/>
                                        </p:tgtEl>
                                        <p:attrNameLst>
                                          <p:attrName>ppt_h</p:attrName>
                                        </p:attrNameLst>
                                      </p:cBhvr>
                                      <p:tavLst>
                                        <p:tav tm="0">
                                          <p:val>
                                            <p:strVal val="0"/>
                                          </p:val>
                                        </p:tav>
                                        <p:tav tm="100000">
                                          <p:val>
                                            <p:strVal val="#ppt_h"/>
                                          </p:val>
                                        </p:tav>
                                      </p:tavLst>
                                    </p:anim>
                                  </p:childTnLst>
                                </p:cTn>
                              </p:par>
                            </p:childTnLst>
                          </p:cTn>
                        </p:par>
                        <p:par>
                          <p:cTn id="33" fill="hold">
                            <p:stCondLst>
                              <p:cond delay="3000"/>
                            </p:stCondLst>
                            <p:childTnLst>
                              <p:par>
                                <p:cTn id="34" presetID="23" presetClass="entr" presetSubtype="16" fill="hold" nodeType="afterEffect">
                                  <p:stCondLst>
                                    <p:cond delay="0"/>
                                  </p:stCondLst>
                                  <p:childTnLst>
                                    <p:set>
                                      <p:cBhvr>
                                        <p:cTn id="35" dur="1" fill="hold">
                                          <p:stCondLst>
                                            <p:cond delay="0"/>
                                          </p:stCondLst>
                                        </p:cTn>
                                        <p:tgtEl>
                                          <p:spTgt spid="10601"/>
                                        </p:tgtEl>
                                        <p:attrNameLst>
                                          <p:attrName>style.visibility</p:attrName>
                                        </p:attrNameLst>
                                      </p:cBhvr>
                                      <p:to>
                                        <p:strVal val="visible"/>
                                      </p:to>
                                    </p:set>
                                    <p:anim calcmode="lin" valueType="num">
                                      <p:cBhvr additive="base">
                                        <p:cTn id="36" dur="300"/>
                                        <p:tgtEl>
                                          <p:spTgt spid="10601"/>
                                        </p:tgtEl>
                                        <p:attrNameLst>
                                          <p:attrName>ppt_w</p:attrName>
                                        </p:attrNameLst>
                                      </p:cBhvr>
                                      <p:tavLst>
                                        <p:tav tm="0">
                                          <p:val>
                                            <p:strVal val="0"/>
                                          </p:val>
                                        </p:tav>
                                        <p:tav tm="100000">
                                          <p:val>
                                            <p:strVal val="#ppt_w"/>
                                          </p:val>
                                        </p:tav>
                                      </p:tavLst>
                                    </p:anim>
                                    <p:anim calcmode="lin" valueType="num">
                                      <p:cBhvr additive="base">
                                        <p:cTn id="37" dur="300"/>
                                        <p:tgtEl>
                                          <p:spTgt spid="10601"/>
                                        </p:tgtEl>
                                        <p:attrNameLst>
                                          <p:attrName>ppt_h</p:attrName>
                                        </p:attrNameLst>
                                      </p:cBhvr>
                                      <p:tavLst>
                                        <p:tav tm="0">
                                          <p:val>
                                            <p:strVal val="0"/>
                                          </p:val>
                                        </p:tav>
                                        <p:tav tm="100000">
                                          <p:val>
                                            <p:strVal val="#ppt_h"/>
                                          </p:val>
                                        </p:tav>
                                      </p:tavLst>
                                    </p:anim>
                                  </p:childTnLst>
                                </p:cTn>
                              </p:par>
                            </p:childTnLst>
                          </p:cTn>
                        </p:par>
                        <p:par>
                          <p:cTn id="38" fill="hold">
                            <p:stCondLst>
                              <p:cond delay="3300"/>
                            </p:stCondLst>
                            <p:childTnLst>
                              <p:par>
                                <p:cTn id="39" presetID="23" presetClass="entr" presetSubtype="16" fill="hold" nodeType="afterEffect">
                                  <p:stCondLst>
                                    <p:cond delay="0"/>
                                  </p:stCondLst>
                                  <p:childTnLst>
                                    <p:set>
                                      <p:cBhvr>
                                        <p:cTn id="40" dur="1" fill="hold">
                                          <p:stCondLst>
                                            <p:cond delay="0"/>
                                          </p:stCondLst>
                                        </p:cTn>
                                        <p:tgtEl>
                                          <p:spTgt spid="10602"/>
                                        </p:tgtEl>
                                        <p:attrNameLst>
                                          <p:attrName>style.visibility</p:attrName>
                                        </p:attrNameLst>
                                      </p:cBhvr>
                                      <p:to>
                                        <p:strVal val="visible"/>
                                      </p:to>
                                    </p:set>
                                    <p:anim calcmode="lin" valueType="num">
                                      <p:cBhvr additive="base">
                                        <p:cTn id="41" dur="300"/>
                                        <p:tgtEl>
                                          <p:spTgt spid="10602"/>
                                        </p:tgtEl>
                                        <p:attrNameLst>
                                          <p:attrName>ppt_w</p:attrName>
                                        </p:attrNameLst>
                                      </p:cBhvr>
                                      <p:tavLst>
                                        <p:tav tm="0">
                                          <p:val>
                                            <p:strVal val="0"/>
                                          </p:val>
                                        </p:tav>
                                        <p:tav tm="100000">
                                          <p:val>
                                            <p:strVal val="#ppt_w"/>
                                          </p:val>
                                        </p:tav>
                                      </p:tavLst>
                                    </p:anim>
                                    <p:anim calcmode="lin" valueType="num">
                                      <p:cBhvr additive="base">
                                        <p:cTn id="42" dur="300"/>
                                        <p:tgtEl>
                                          <p:spTgt spid="10602"/>
                                        </p:tgtEl>
                                        <p:attrNameLst>
                                          <p:attrName>ppt_h</p:attrName>
                                        </p:attrNameLst>
                                      </p:cBhvr>
                                      <p:tavLst>
                                        <p:tav tm="0">
                                          <p:val>
                                            <p:strVal val="0"/>
                                          </p:val>
                                        </p:tav>
                                        <p:tav tm="100000">
                                          <p:val>
                                            <p:strVal val="#ppt_h"/>
                                          </p:val>
                                        </p:tav>
                                      </p:tavLst>
                                    </p:anim>
                                  </p:childTnLst>
                                </p:cTn>
                              </p:par>
                            </p:childTnLst>
                          </p:cTn>
                        </p:par>
                        <p:par>
                          <p:cTn id="43" fill="hold">
                            <p:stCondLst>
                              <p:cond delay="3600"/>
                            </p:stCondLst>
                            <p:childTnLst>
                              <p:par>
                                <p:cTn id="44" presetID="23" presetClass="entr" presetSubtype="16" fill="hold" nodeType="afterEffect">
                                  <p:stCondLst>
                                    <p:cond delay="0"/>
                                  </p:stCondLst>
                                  <p:childTnLst>
                                    <p:set>
                                      <p:cBhvr>
                                        <p:cTn id="45" dur="1" fill="hold">
                                          <p:stCondLst>
                                            <p:cond delay="0"/>
                                          </p:stCondLst>
                                        </p:cTn>
                                        <p:tgtEl>
                                          <p:spTgt spid="10603"/>
                                        </p:tgtEl>
                                        <p:attrNameLst>
                                          <p:attrName>style.visibility</p:attrName>
                                        </p:attrNameLst>
                                      </p:cBhvr>
                                      <p:to>
                                        <p:strVal val="visible"/>
                                      </p:to>
                                    </p:set>
                                    <p:anim calcmode="lin" valueType="num">
                                      <p:cBhvr additive="base">
                                        <p:cTn id="46" dur="300"/>
                                        <p:tgtEl>
                                          <p:spTgt spid="10603"/>
                                        </p:tgtEl>
                                        <p:attrNameLst>
                                          <p:attrName>ppt_w</p:attrName>
                                        </p:attrNameLst>
                                      </p:cBhvr>
                                      <p:tavLst>
                                        <p:tav tm="0">
                                          <p:val>
                                            <p:strVal val="0"/>
                                          </p:val>
                                        </p:tav>
                                        <p:tav tm="100000">
                                          <p:val>
                                            <p:strVal val="#ppt_w"/>
                                          </p:val>
                                        </p:tav>
                                      </p:tavLst>
                                    </p:anim>
                                    <p:anim calcmode="lin" valueType="num">
                                      <p:cBhvr additive="base">
                                        <p:cTn id="47" dur="300"/>
                                        <p:tgtEl>
                                          <p:spTgt spid="10603"/>
                                        </p:tgtEl>
                                        <p:attrNameLst>
                                          <p:attrName>ppt_h</p:attrName>
                                        </p:attrNameLst>
                                      </p:cBhvr>
                                      <p:tavLst>
                                        <p:tav tm="0">
                                          <p:val>
                                            <p:strVal val="0"/>
                                          </p:val>
                                        </p:tav>
                                        <p:tav tm="100000">
                                          <p:val>
                                            <p:strVal val="#ppt_h"/>
                                          </p:val>
                                        </p:tav>
                                      </p:tavLst>
                                    </p:anim>
                                  </p:childTnLst>
                                </p:cTn>
                              </p:par>
                            </p:childTnLst>
                          </p:cTn>
                        </p:par>
                        <p:par>
                          <p:cTn id="48" fill="hold">
                            <p:stCondLst>
                              <p:cond delay="3900"/>
                            </p:stCondLst>
                            <p:childTnLst>
                              <p:par>
                                <p:cTn id="49" presetID="1" presetClass="entr" presetSubtype="0" fill="hold" nodeType="afterEffect">
                                  <p:stCondLst>
                                    <p:cond delay="200"/>
                                  </p:stCondLst>
                                  <p:childTnLst>
                                    <p:set>
                                      <p:cBhvr>
                                        <p:cTn id="50" dur="1" fill="hold">
                                          <p:stCondLst>
                                            <p:cond delay="0"/>
                                          </p:stCondLst>
                                        </p:cTn>
                                        <p:tgtEl>
                                          <p:spTgt spid="10604"/>
                                        </p:tgtEl>
                                        <p:attrNameLst>
                                          <p:attrName>style.visibility</p:attrName>
                                        </p:attrNameLst>
                                      </p:cBhvr>
                                      <p:to>
                                        <p:strVal val="visible"/>
                                      </p:to>
                                    </p:set>
                                  </p:childTnLst>
                                </p:cTn>
                              </p:par>
                            </p:childTnLst>
                          </p:cTn>
                        </p:par>
                        <p:par>
                          <p:cTn id="51" fill="hold">
                            <p:stCondLst>
                              <p:cond delay="3900"/>
                            </p:stCondLst>
                            <p:childTnLst>
                              <p:par>
                                <p:cTn id="52" presetID="1" presetClass="exit" presetSubtype="0" fill="hold" nodeType="afterEffect">
                                  <p:stCondLst>
                                    <p:cond delay="0"/>
                                  </p:stCondLst>
                                  <p:childTnLst>
                                    <p:set>
                                      <p:cBhvr>
                                        <p:cTn id="53" dur="1" fill="hold">
                                          <p:stCondLst>
                                            <p:cond delay="0"/>
                                          </p:stCondLst>
                                        </p:cTn>
                                        <p:tgtEl>
                                          <p:spTgt spid="10603"/>
                                        </p:tgtEl>
                                        <p:attrNameLst>
                                          <p:attrName>style.visibility</p:attrName>
                                        </p:attrNameLst>
                                      </p:cBhvr>
                                      <p:to>
                                        <p:strVal val="hidden"/>
                                      </p:to>
                                    </p:set>
                                  </p:childTnLst>
                                </p:cTn>
                              </p:par>
                            </p:childTnLst>
                          </p:cTn>
                        </p:par>
                        <p:par>
                          <p:cTn id="54" fill="hold">
                            <p:stCondLst>
                              <p:cond delay="3900"/>
                            </p:stCondLst>
                            <p:childTnLst>
                              <p:par>
                                <p:cTn id="55" presetID="10" presetClass="entr" presetSubtype="0" fill="hold" nodeType="afterEffect">
                                  <p:stCondLst>
                                    <p:cond delay="0"/>
                                  </p:stCondLst>
                                  <p:childTnLst>
                                    <p:set>
                                      <p:cBhvr>
                                        <p:cTn id="56" dur="1" fill="hold">
                                          <p:stCondLst>
                                            <p:cond delay="0"/>
                                          </p:stCondLst>
                                        </p:cTn>
                                        <p:tgtEl>
                                          <p:spTgt spid="10605"/>
                                        </p:tgtEl>
                                        <p:attrNameLst>
                                          <p:attrName>style.visibility</p:attrName>
                                        </p:attrNameLst>
                                      </p:cBhvr>
                                      <p:to>
                                        <p:strVal val="visible"/>
                                      </p:to>
                                    </p:set>
                                    <p:animEffect transition="in" filter="fade">
                                      <p:cBhvr>
                                        <p:cTn id="57" dur="1000"/>
                                        <p:tgtEl>
                                          <p:spTgt spid="10605"/>
                                        </p:tgtEl>
                                      </p:cBhvr>
                                    </p:animEffect>
                                  </p:childTnLst>
                                </p:cTn>
                              </p:par>
                            </p:childTnLst>
                          </p:cTn>
                        </p:par>
                        <p:par>
                          <p:cTn id="58" fill="hold">
                            <p:stCondLst>
                              <p:cond delay="4900"/>
                            </p:stCondLst>
                            <p:childTnLst>
                              <p:par>
                                <p:cTn id="59" presetID="10" presetClass="exit" presetSubtype="0" fill="hold" nodeType="afterEffect">
                                  <p:stCondLst>
                                    <p:cond delay="0"/>
                                  </p:stCondLst>
                                  <p:childTnLst>
                                    <p:animEffect transition="out" filter="fade">
                                      <p:cBhvr>
                                        <p:cTn id="60" dur="300"/>
                                        <p:tgtEl>
                                          <p:spTgt spid="10604"/>
                                        </p:tgtEl>
                                      </p:cBhvr>
                                    </p:animEffect>
                                    <p:set>
                                      <p:cBhvr>
                                        <p:cTn id="61" dur="1" fill="hold">
                                          <p:stCondLst>
                                            <p:cond delay="300"/>
                                          </p:stCondLst>
                                        </p:cTn>
                                        <p:tgtEl>
                                          <p:spTgt spid="10604"/>
                                        </p:tgtEl>
                                        <p:attrNameLst>
                                          <p:attrName>style.visibility</p:attrName>
                                        </p:attrNameLst>
                                      </p:cBhvr>
                                      <p:to>
                                        <p:strVal val="hidden"/>
                                      </p:to>
                                    </p:set>
                                  </p:childTnLst>
                                </p:cTn>
                              </p:par>
                            </p:childTnLst>
                          </p:cTn>
                        </p:par>
                        <p:par>
                          <p:cTn id="62" fill="hold">
                            <p:stCondLst>
                              <p:cond delay="5200"/>
                            </p:stCondLst>
                            <p:childTnLst>
                              <p:par>
                                <p:cTn id="63" presetID="10" presetClass="exit" presetSubtype="0" fill="hold" nodeType="afterEffect">
                                  <p:stCondLst>
                                    <p:cond delay="0"/>
                                  </p:stCondLst>
                                  <p:childTnLst>
                                    <p:animEffect transition="out" filter="fade">
                                      <p:cBhvr>
                                        <p:cTn id="64" dur="300"/>
                                        <p:tgtEl>
                                          <p:spTgt spid="10600"/>
                                        </p:tgtEl>
                                      </p:cBhvr>
                                    </p:animEffect>
                                    <p:set>
                                      <p:cBhvr>
                                        <p:cTn id="65" dur="1" fill="hold">
                                          <p:stCondLst>
                                            <p:cond delay="300"/>
                                          </p:stCondLst>
                                        </p:cTn>
                                        <p:tgtEl>
                                          <p:spTgt spid="10600"/>
                                        </p:tgtEl>
                                        <p:attrNameLst>
                                          <p:attrName>style.visibility</p:attrName>
                                        </p:attrNameLst>
                                      </p:cBhvr>
                                      <p:to>
                                        <p:strVal val="hidden"/>
                                      </p:to>
                                    </p:set>
                                  </p:childTnLst>
                                </p:cTn>
                              </p:par>
                            </p:childTnLst>
                          </p:cTn>
                        </p:par>
                        <p:par>
                          <p:cTn id="66" fill="hold">
                            <p:stCondLst>
                              <p:cond delay="5500"/>
                            </p:stCondLst>
                            <p:childTnLst>
                              <p:par>
                                <p:cTn id="67" presetID="10" presetClass="exit" presetSubtype="0" fill="hold" nodeType="afterEffect">
                                  <p:stCondLst>
                                    <p:cond delay="0"/>
                                  </p:stCondLst>
                                  <p:childTnLst>
                                    <p:animEffect transition="out" filter="fade">
                                      <p:cBhvr>
                                        <p:cTn id="68" dur="300"/>
                                        <p:tgtEl>
                                          <p:spTgt spid="10601"/>
                                        </p:tgtEl>
                                      </p:cBhvr>
                                    </p:animEffect>
                                    <p:set>
                                      <p:cBhvr>
                                        <p:cTn id="69" dur="1" fill="hold">
                                          <p:stCondLst>
                                            <p:cond delay="300"/>
                                          </p:stCondLst>
                                        </p:cTn>
                                        <p:tgtEl>
                                          <p:spTgt spid="10601"/>
                                        </p:tgtEl>
                                        <p:attrNameLst>
                                          <p:attrName>style.visibility</p:attrName>
                                        </p:attrNameLst>
                                      </p:cBhvr>
                                      <p:to>
                                        <p:strVal val="hidden"/>
                                      </p:to>
                                    </p:set>
                                  </p:childTnLst>
                                </p:cTn>
                              </p:par>
                            </p:childTnLst>
                          </p:cTn>
                        </p:par>
                        <p:par>
                          <p:cTn id="70" fill="hold">
                            <p:stCondLst>
                              <p:cond delay="5800"/>
                            </p:stCondLst>
                            <p:childTnLst>
                              <p:par>
                                <p:cTn id="71" presetID="10" presetClass="exit" presetSubtype="0" fill="hold" nodeType="afterEffect">
                                  <p:stCondLst>
                                    <p:cond delay="0"/>
                                  </p:stCondLst>
                                  <p:childTnLst>
                                    <p:animEffect transition="out" filter="fade">
                                      <p:cBhvr>
                                        <p:cTn id="72" dur="300"/>
                                        <p:tgtEl>
                                          <p:spTgt spid="10602"/>
                                        </p:tgtEl>
                                      </p:cBhvr>
                                    </p:animEffect>
                                    <p:set>
                                      <p:cBhvr>
                                        <p:cTn id="73" dur="1" fill="hold">
                                          <p:stCondLst>
                                            <p:cond delay="300"/>
                                          </p:stCondLst>
                                        </p:cTn>
                                        <p:tgtEl>
                                          <p:spTgt spid="10602"/>
                                        </p:tgtEl>
                                        <p:attrNameLst>
                                          <p:attrName>style.visibility</p:attrName>
                                        </p:attrNameLst>
                                      </p:cBhvr>
                                      <p:to>
                                        <p:strVal val="hidden"/>
                                      </p:to>
                                    </p:set>
                                  </p:childTnLst>
                                </p:cTn>
                              </p:par>
                            </p:childTnLst>
                          </p:cTn>
                        </p:par>
                        <p:par>
                          <p:cTn id="74" fill="hold">
                            <p:stCondLst>
                              <p:cond delay="6100"/>
                            </p:stCondLst>
                            <p:childTnLst>
                              <p:par>
                                <p:cTn id="75" presetID="2" presetClass="entr" presetSubtype="1" fill="hold" nodeType="afterEffect">
                                  <p:stCondLst>
                                    <p:cond delay="0"/>
                                  </p:stCondLst>
                                  <p:childTnLst>
                                    <p:set>
                                      <p:cBhvr>
                                        <p:cTn id="76" dur="1" fill="hold">
                                          <p:stCondLst>
                                            <p:cond delay="0"/>
                                          </p:stCondLst>
                                        </p:cTn>
                                        <p:tgtEl>
                                          <p:spTgt spid="10607"/>
                                        </p:tgtEl>
                                        <p:attrNameLst>
                                          <p:attrName>style.visibility</p:attrName>
                                        </p:attrNameLst>
                                      </p:cBhvr>
                                      <p:to>
                                        <p:strVal val="visible"/>
                                      </p:to>
                                    </p:set>
                                    <p:anim calcmode="lin" valueType="num">
                                      <p:cBhvr additive="base">
                                        <p:cTn id="77" dur="300"/>
                                        <p:tgtEl>
                                          <p:spTgt spid="10607"/>
                                        </p:tgtEl>
                                        <p:attrNameLst>
                                          <p:attrName>ppt_y</p:attrName>
                                        </p:attrNameLst>
                                      </p:cBhvr>
                                      <p:tavLst>
                                        <p:tav tm="0">
                                          <p:val>
                                            <p:strVal val="#ppt_y-1"/>
                                          </p:val>
                                        </p:tav>
                                        <p:tav tm="100000">
                                          <p:val>
                                            <p:strVal val="#ppt_y"/>
                                          </p:val>
                                        </p:tav>
                                      </p:tavLst>
                                    </p:anim>
                                  </p:childTnLst>
                                </p:cTn>
                              </p:par>
                            </p:childTnLst>
                          </p:cTn>
                        </p:par>
                        <p:par>
                          <p:cTn id="78" fill="hold">
                            <p:stCondLst>
                              <p:cond delay="6400"/>
                            </p:stCondLst>
                            <p:childTnLst>
                              <p:par>
                                <p:cTn id="79" presetID="2" presetClass="entr" presetSubtype="1" fill="hold" nodeType="afterEffect">
                                  <p:stCondLst>
                                    <p:cond delay="200"/>
                                  </p:stCondLst>
                                  <p:childTnLst>
                                    <p:set>
                                      <p:cBhvr>
                                        <p:cTn id="80" dur="1" fill="hold">
                                          <p:stCondLst>
                                            <p:cond delay="0"/>
                                          </p:stCondLst>
                                        </p:cTn>
                                        <p:tgtEl>
                                          <p:spTgt spid="10606"/>
                                        </p:tgtEl>
                                        <p:attrNameLst>
                                          <p:attrName>style.visibility</p:attrName>
                                        </p:attrNameLst>
                                      </p:cBhvr>
                                      <p:to>
                                        <p:strVal val="visible"/>
                                      </p:to>
                                    </p:set>
                                    <p:anim calcmode="lin" valueType="num">
                                      <p:cBhvr additive="base">
                                        <p:cTn id="81" dur="300"/>
                                        <p:tgtEl>
                                          <p:spTgt spid="10606"/>
                                        </p:tgtEl>
                                        <p:attrNameLst>
                                          <p:attrName>ppt_y</p:attrName>
                                        </p:attrNameLst>
                                      </p:cBhvr>
                                      <p:tavLst>
                                        <p:tav tm="0">
                                          <p:val>
                                            <p:strVal val="#ppt_y-1"/>
                                          </p:val>
                                        </p:tav>
                                        <p:tav tm="100000">
                                          <p:val>
                                            <p:strVal val="#ppt_y"/>
                                          </p:val>
                                        </p:tav>
                                      </p:tavLst>
                                    </p:anim>
                                  </p:childTnLst>
                                </p:cTn>
                              </p:par>
                            </p:childTnLst>
                          </p:cTn>
                        </p:par>
                        <p:par>
                          <p:cTn id="82" fill="hold">
                            <p:stCondLst>
                              <p:cond delay="6700"/>
                            </p:stCondLst>
                            <p:childTnLst>
                              <p:par>
                                <p:cTn id="83" presetID="2" presetClass="entr" presetSubtype="1" fill="hold" nodeType="afterEffect">
                                  <p:stCondLst>
                                    <p:cond delay="200"/>
                                  </p:stCondLst>
                                  <p:childTnLst>
                                    <p:set>
                                      <p:cBhvr>
                                        <p:cTn id="84" dur="1" fill="hold">
                                          <p:stCondLst>
                                            <p:cond delay="0"/>
                                          </p:stCondLst>
                                        </p:cTn>
                                        <p:tgtEl>
                                          <p:spTgt spid="10608"/>
                                        </p:tgtEl>
                                        <p:attrNameLst>
                                          <p:attrName>style.visibility</p:attrName>
                                        </p:attrNameLst>
                                      </p:cBhvr>
                                      <p:to>
                                        <p:strVal val="visible"/>
                                      </p:to>
                                    </p:set>
                                    <p:anim calcmode="lin" valueType="num">
                                      <p:cBhvr additive="base">
                                        <p:cTn id="85" dur="300"/>
                                        <p:tgtEl>
                                          <p:spTgt spid="10608"/>
                                        </p:tgtEl>
                                        <p:attrNameLst>
                                          <p:attrName>ppt_y</p:attrName>
                                        </p:attrNameLst>
                                      </p:cBhvr>
                                      <p:tavLst>
                                        <p:tav tm="0">
                                          <p:val>
                                            <p:strVal val="#ppt_y-1"/>
                                          </p:val>
                                        </p:tav>
                                        <p:tav tm="100000">
                                          <p:val>
                                            <p:strVal val="#ppt_y"/>
                                          </p:val>
                                        </p:tav>
                                      </p:tavLst>
                                    </p:anim>
                                  </p:childTnLst>
                                </p:cTn>
                              </p:par>
                            </p:childTnLst>
                          </p:cTn>
                        </p:par>
                        <p:par>
                          <p:cTn id="86" fill="hold">
                            <p:stCondLst>
                              <p:cond delay="7000"/>
                            </p:stCondLst>
                            <p:childTnLst>
                              <p:par>
                                <p:cTn id="87" presetID="2" presetClass="entr" presetSubtype="1" fill="hold" nodeType="afterEffect">
                                  <p:stCondLst>
                                    <p:cond delay="200"/>
                                  </p:stCondLst>
                                  <p:childTnLst>
                                    <p:set>
                                      <p:cBhvr>
                                        <p:cTn id="88" dur="1" fill="hold">
                                          <p:stCondLst>
                                            <p:cond delay="0"/>
                                          </p:stCondLst>
                                        </p:cTn>
                                        <p:tgtEl>
                                          <p:spTgt spid="10609"/>
                                        </p:tgtEl>
                                        <p:attrNameLst>
                                          <p:attrName>style.visibility</p:attrName>
                                        </p:attrNameLst>
                                      </p:cBhvr>
                                      <p:to>
                                        <p:strVal val="visible"/>
                                      </p:to>
                                    </p:set>
                                    <p:anim calcmode="lin" valueType="num">
                                      <p:cBhvr additive="base">
                                        <p:cTn id="89" dur="300"/>
                                        <p:tgtEl>
                                          <p:spTgt spid="10609"/>
                                        </p:tgtEl>
                                        <p:attrNameLst>
                                          <p:attrName>ppt_y</p:attrName>
                                        </p:attrNameLst>
                                      </p:cBhvr>
                                      <p:tavLst>
                                        <p:tav tm="0">
                                          <p:val>
                                            <p:strVal val="#ppt_y-1"/>
                                          </p:val>
                                        </p:tav>
                                        <p:tav tm="100000">
                                          <p:val>
                                            <p:strVal val="#ppt_y"/>
                                          </p:val>
                                        </p:tav>
                                      </p:tavLst>
                                    </p:anim>
                                  </p:childTnLst>
                                </p:cTn>
                              </p:par>
                            </p:childTnLst>
                          </p:cTn>
                        </p:par>
                        <p:par>
                          <p:cTn id="90" fill="hold">
                            <p:stCondLst>
                              <p:cond delay="7300"/>
                            </p:stCondLst>
                            <p:childTnLst>
                              <p:par>
                                <p:cTn id="91" presetID="23" presetClass="entr" presetSubtype="16" fill="hold" nodeType="afterEffect">
                                  <p:stCondLst>
                                    <p:cond delay="200"/>
                                  </p:stCondLst>
                                  <p:childTnLst>
                                    <p:set>
                                      <p:cBhvr>
                                        <p:cTn id="92" dur="1" fill="hold">
                                          <p:stCondLst>
                                            <p:cond delay="0"/>
                                          </p:stCondLst>
                                        </p:cTn>
                                        <p:tgtEl>
                                          <p:spTgt spid="10610"/>
                                        </p:tgtEl>
                                        <p:attrNameLst>
                                          <p:attrName>style.visibility</p:attrName>
                                        </p:attrNameLst>
                                      </p:cBhvr>
                                      <p:to>
                                        <p:strVal val="visible"/>
                                      </p:to>
                                    </p:set>
                                    <p:anim calcmode="lin" valueType="num">
                                      <p:cBhvr additive="base">
                                        <p:cTn id="93" dur="750"/>
                                        <p:tgtEl>
                                          <p:spTgt spid="10610"/>
                                        </p:tgtEl>
                                        <p:attrNameLst>
                                          <p:attrName>ppt_w</p:attrName>
                                        </p:attrNameLst>
                                      </p:cBhvr>
                                      <p:tavLst>
                                        <p:tav tm="0">
                                          <p:val>
                                            <p:strVal val="0"/>
                                          </p:val>
                                        </p:tav>
                                        <p:tav tm="100000">
                                          <p:val>
                                            <p:strVal val="#ppt_w"/>
                                          </p:val>
                                        </p:tav>
                                      </p:tavLst>
                                    </p:anim>
                                    <p:anim calcmode="lin" valueType="num">
                                      <p:cBhvr additive="base">
                                        <p:cTn id="94" dur="750"/>
                                        <p:tgtEl>
                                          <p:spTgt spid="10610"/>
                                        </p:tgtEl>
                                        <p:attrNameLst>
                                          <p:attrName>ppt_h</p:attrName>
                                        </p:attrNameLst>
                                      </p:cBhvr>
                                      <p:tavLst>
                                        <p:tav tm="0">
                                          <p:val>
                                            <p:strVal val="0"/>
                                          </p:val>
                                        </p:tav>
                                        <p:tav tm="100000">
                                          <p:val>
                                            <p:strVal val="#ppt_h"/>
                                          </p:val>
                                        </p:tav>
                                      </p:tavLst>
                                    </p:anim>
                                  </p:childTnLst>
                                </p:cTn>
                              </p:par>
                            </p:childTnLst>
                          </p:cTn>
                        </p:par>
                        <p:par>
                          <p:cTn id="95" fill="hold">
                            <p:stCondLst>
                              <p:cond delay="8050"/>
                            </p:stCondLst>
                            <p:childTnLst>
                              <p:par>
                                <p:cTn id="96" presetID="10" presetClass="exit" presetSubtype="0" fill="hold" nodeType="afterEffect">
                                  <p:stCondLst>
                                    <p:cond delay="0"/>
                                  </p:stCondLst>
                                  <p:childTnLst>
                                    <p:animEffect transition="out" filter="fade">
                                      <p:cBhvr>
                                        <p:cTn id="97" dur="300"/>
                                        <p:tgtEl>
                                          <p:spTgt spid="10607"/>
                                        </p:tgtEl>
                                      </p:cBhvr>
                                    </p:animEffect>
                                    <p:set>
                                      <p:cBhvr>
                                        <p:cTn id="98" dur="1" fill="hold">
                                          <p:stCondLst>
                                            <p:cond delay="300"/>
                                          </p:stCondLst>
                                        </p:cTn>
                                        <p:tgtEl>
                                          <p:spTgt spid="10607"/>
                                        </p:tgtEl>
                                        <p:attrNameLst>
                                          <p:attrName>style.visibility</p:attrName>
                                        </p:attrNameLst>
                                      </p:cBhvr>
                                      <p:to>
                                        <p:strVal val="hidden"/>
                                      </p:to>
                                    </p:set>
                                  </p:childTnLst>
                                </p:cTn>
                              </p:par>
                            </p:childTnLst>
                          </p:cTn>
                        </p:par>
                        <p:par>
                          <p:cTn id="99" fill="hold">
                            <p:stCondLst>
                              <p:cond delay="8350"/>
                            </p:stCondLst>
                            <p:childTnLst>
                              <p:par>
                                <p:cTn id="100" presetID="10" presetClass="exit" presetSubtype="0" fill="hold" nodeType="afterEffect">
                                  <p:stCondLst>
                                    <p:cond delay="0"/>
                                  </p:stCondLst>
                                  <p:childTnLst>
                                    <p:animEffect transition="out" filter="fade">
                                      <p:cBhvr>
                                        <p:cTn id="101" dur="300"/>
                                        <p:tgtEl>
                                          <p:spTgt spid="10606"/>
                                        </p:tgtEl>
                                      </p:cBhvr>
                                    </p:animEffect>
                                    <p:set>
                                      <p:cBhvr>
                                        <p:cTn id="102" dur="1" fill="hold">
                                          <p:stCondLst>
                                            <p:cond delay="300"/>
                                          </p:stCondLst>
                                        </p:cTn>
                                        <p:tgtEl>
                                          <p:spTgt spid="10606"/>
                                        </p:tgtEl>
                                        <p:attrNameLst>
                                          <p:attrName>style.visibility</p:attrName>
                                        </p:attrNameLst>
                                      </p:cBhvr>
                                      <p:to>
                                        <p:strVal val="hidden"/>
                                      </p:to>
                                    </p:set>
                                  </p:childTnLst>
                                </p:cTn>
                              </p:par>
                            </p:childTnLst>
                          </p:cTn>
                        </p:par>
                        <p:par>
                          <p:cTn id="103" fill="hold">
                            <p:stCondLst>
                              <p:cond delay="8650"/>
                            </p:stCondLst>
                            <p:childTnLst>
                              <p:par>
                                <p:cTn id="104" presetID="10" presetClass="exit" presetSubtype="0" fill="hold" nodeType="afterEffect">
                                  <p:stCondLst>
                                    <p:cond delay="0"/>
                                  </p:stCondLst>
                                  <p:childTnLst>
                                    <p:animEffect transition="out" filter="fade">
                                      <p:cBhvr>
                                        <p:cTn id="105" dur="300"/>
                                        <p:tgtEl>
                                          <p:spTgt spid="10608"/>
                                        </p:tgtEl>
                                      </p:cBhvr>
                                    </p:animEffect>
                                    <p:set>
                                      <p:cBhvr>
                                        <p:cTn id="106" dur="1" fill="hold">
                                          <p:stCondLst>
                                            <p:cond delay="300"/>
                                          </p:stCondLst>
                                        </p:cTn>
                                        <p:tgtEl>
                                          <p:spTgt spid="10608"/>
                                        </p:tgtEl>
                                        <p:attrNameLst>
                                          <p:attrName>style.visibility</p:attrName>
                                        </p:attrNameLst>
                                      </p:cBhvr>
                                      <p:to>
                                        <p:strVal val="hidden"/>
                                      </p:to>
                                    </p:set>
                                  </p:childTnLst>
                                </p:cTn>
                              </p:par>
                            </p:childTnLst>
                          </p:cTn>
                        </p:par>
                        <p:par>
                          <p:cTn id="107" fill="hold">
                            <p:stCondLst>
                              <p:cond delay="8950"/>
                            </p:stCondLst>
                            <p:childTnLst>
                              <p:par>
                                <p:cTn id="108" presetID="10" presetClass="exit" presetSubtype="0" fill="hold" nodeType="afterEffect">
                                  <p:stCondLst>
                                    <p:cond delay="0"/>
                                  </p:stCondLst>
                                  <p:childTnLst>
                                    <p:animEffect transition="out" filter="fade">
                                      <p:cBhvr>
                                        <p:cTn id="109" dur="300"/>
                                        <p:tgtEl>
                                          <p:spTgt spid="10609"/>
                                        </p:tgtEl>
                                      </p:cBhvr>
                                    </p:animEffect>
                                    <p:set>
                                      <p:cBhvr>
                                        <p:cTn id="110" dur="1" fill="hold">
                                          <p:stCondLst>
                                            <p:cond delay="300"/>
                                          </p:stCondLst>
                                        </p:cTn>
                                        <p:tgtEl>
                                          <p:spTgt spid="10609"/>
                                        </p:tgtEl>
                                        <p:attrNameLst>
                                          <p:attrName>style.visibility</p:attrName>
                                        </p:attrNameLst>
                                      </p:cBhvr>
                                      <p:to>
                                        <p:strVal val="hidden"/>
                                      </p:to>
                                    </p:set>
                                  </p:childTnLst>
                                </p:cTn>
                              </p:par>
                            </p:childTnLst>
                          </p:cTn>
                        </p:par>
                        <p:par>
                          <p:cTn id="111" fill="hold">
                            <p:stCondLst>
                              <p:cond delay="9250"/>
                            </p:stCondLst>
                            <p:childTnLst>
                              <p:par>
                                <p:cTn id="112" presetID="2" presetClass="entr" presetSubtype="1" fill="hold" nodeType="afterEffect">
                                  <p:stCondLst>
                                    <p:cond delay="200"/>
                                  </p:stCondLst>
                                  <p:childTnLst>
                                    <p:set>
                                      <p:cBhvr>
                                        <p:cTn id="113" dur="1" fill="hold">
                                          <p:stCondLst>
                                            <p:cond delay="0"/>
                                          </p:stCondLst>
                                        </p:cTn>
                                        <p:tgtEl>
                                          <p:spTgt spid="10611"/>
                                        </p:tgtEl>
                                        <p:attrNameLst>
                                          <p:attrName>style.visibility</p:attrName>
                                        </p:attrNameLst>
                                      </p:cBhvr>
                                      <p:to>
                                        <p:strVal val="visible"/>
                                      </p:to>
                                    </p:set>
                                    <p:anim calcmode="lin" valueType="num">
                                      <p:cBhvr additive="base">
                                        <p:cTn id="114" dur="600"/>
                                        <p:tgtEl>
                                          <p:spTgt spid="10611"/>
                                        </p:tgtEl>
                                        <p:attrNameLst>
                                          <p:attrName>ppt_y</p:attrName>
                                        </p:attrNameLst>
                                      </p:cBhvr>
                                      <p:tavLst>
                                        <p:tav tm="0">
                                          <p:val>
                                            <p:strVal val="#ppt_y-1"/>
                                          </p:val>
                                        </p:tav>
                                        <p:tav tm="100000">
                                          <p:val>
                                            <p:strVal val="#ppt_y"/>
                                          </p:val>
                                        </p:tav>
                                      </p:tavLst>
                                    </p:anim>
                                  </p:childTnLst>
                                </p:cTn>
                              </p:par>
                            </p:childTnLst>
                          </p:cTn>
                        </p:par>
                        <p:par>
                          <p:cTn id="115" fill="hold">
                            <p:stCondLst>
                              <p:cond delay="9850"/>
                            </p:stCondLst>
                            <p:childTnLst>
                              <p:par>
                                <p:cTn id="116" presetID="2" presetClass="entr" presetSubtype="1" fill="hold" nodeType="afterEffect">
                                  <p:stCondLst>
                                    <p:cond delay="200"/>
                                  </p:stCondLst>
                                  <p:childTnLst>
                                    <p:set>
                                      <p:cBhvr>
                                        <p:cTn id="117" dur="1" fill="hold">
                                          <p:stCondLst>
                                            <p:cond delay="0"/>
                                          </p:stCondLst>
                                        </p:cTn>
                                        <p:tgtEl>
                                          <p:spTgt spid="10612"/>
                                        </p:tgtEl>
                                        <p:attrNameLst>
                                          <p:attrName>style.visibility</p:attrName>
                                        </p:attrNameLst>
                                      </p:cBhvr>
                                      <p:to>
                                        <p:strVal val="visible"/>
                                      </p:to>
                                    </p:set>
                                    <p:anim calcmode="lin" valueType="num">
                                      <p:cBhvr additive="base">
                                        <p:cTn id="118" dur="600"/>
                                        <p:tgtEl>
                                          <p:spTgt spid="106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10621"/>
        <p:cNvGrpSpPr/>
        <p:nvPr/>
      </p:nvGrpSpPr>
      <p:grpSpPr>
        <a:xfrm>
          <a:off x="0" y="0"/>
          <a:ext cx="0" cy="0"/>
          <a:chOff x="0" y="0"/>
          <a:chExt cx="0" cy="0"/>
        </a:xfrm>
      </p:grpSpPr>
      <p:pic>
        <p:nvPicPr>
          <p:cNvPr id="10622" name="Google Shape;10622;p1373" descr="HR-2.png"/>
          <p:cNvPicPr preferRelativeResize="0"/>
          <p:nvPr/>
        </p:nvPicPr>
        <p:blipFill rotWithShape="1">
          <a:blip r:embed="rId3">
            <a:alphaModFix/>
          </a:blip>
          <a:srcRect b="13874"/>
          <a:stretch/>
        </p:blipFill>
        <p:spPr>
          <a:xfrm>
            <a:off x="381000" y="571500"/>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a:noFill/>
          </a:ln>
        </p:spPr>
      </p:pic>
      <p:pic>
        <p:nvPicPr>
          <p:cNvPr id="10623" name="Google Shape;10623;p1373" descr="HR-3-1.png"/>
          <p:cNvPicPr preferRelativeResize="0"/>
          <p:nvPr/>
        </p:nvPicPr>
        <p:blipFill rotWithShape="1">
          <a:blip r:embed="rId4">
            <a:alphaModFix/>
          </a:blip>
          <a:srcRect b="13874"/>
          <a:stretch/>
        </p:blipFill>
        <p:spPr>
          <a:xfrm>
            <a:off x="381000" y="571500"/>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a:noFill/>
          </a:ln>
        </p:spPr>
      </p:pic>
      <p:pic>
        <p:nvPicPr>
          <p:cNvPr id="10624" name="Google Shape;10624;p1373" descr="HR-4-1.png"/>
          <p:cNvPicPr preferRelativeResize="0"/>
          <p:nvPr/>
        </p:nvPicPr>
        <p:blipFill rotWithShape="1">
          <a:blip r:embed="rId5">
            <a:alphaModFix/>
          </a:blip>
          <a:srcRect b="13874"/>
          <a:stretch/>
        </p:blipFill>
        <p:spPr>
          <a:xfrm>
            <a:off x="381000" y="571500"/>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w="9525" cap="flat" cmpd="sng">
            <a:solidFill>
              <a:schemeClr val="lt2"/>
            </a:solidFill>
            <a:prstDash val="solid"/>
            <a:round/>
            <a:headEnd type="none" w="sm" len="sm"/>
            <a:tailEnd type="none" w="sm" len="sm"/>
          </a:ln>
        </p:spPr>
      </p:pic>
      <p:pic>
        <p:nvPicPr>
          <p:cNvPr id="10625" name="Google Shape;10625;p1373" descr="HR-3-2.png"/>
          <p:cNvPicPr preferRelativeResize="0"/>
          <p:nvPr/>
        </p:nvPicPr>
        <p:blipFill rotWithShape="1">
          <a:blip r:embed="rId6">
            <a:alphaModFix/>
          </a:blip>
          <a:srcRect/>
          <a:stretch/>
        </p:blipFill>
        <p:spPr>
          <a:xfrm>
            <a:off x="3373164" y="2239901"/>
            <a:ext cx="2649758" cy="2591522"/>
          </a:xfrm>
          <a:prstGeom prst="rect">
            <a:avLst/>
          </a:prstGeom>
          <a:noFill/>
          <a:ln>
            <a:noFill/>
          </a:ln>
        </p:spPr>
      </p:pic>
      <p:pic>
        <p:nvPicPr>
          <p:cNvPr id="10626" name="Google Shape;10626;p1373" descr="HR-3-3.png"/>
          <p:cNvPicPr preferRelativeResize="0"/>
          <p:nvPr/>
        </p:nvPicPr>
        <p:blipFill rotWithShape="1">
          <a:blip r:embed="rId7">
            <a:alphaModFix/>
          </a:blip>
          <a:srcRect r="179" b="179"/>
          <a:stretch/>
        </p:blipFill>
        <p:spPr>
          <a:xfrm>
            <a:off x="6103478" y="2239901"/>
            <a:ext cx="1284725" cy="2586890"/>
          </a:xfrm>
          <a:prstGeom prst="rect">
            <a:avLst/>
          </a:prstGeom>
          <a:noFill/>
          <a:ln>
            <a:noFill/>
          </a:ln>
        </p:spPr>
      </p:pic>
      <p:pic>
        <p:nvPicPr>
          <p:cNvPr id="10627" name="Google Shape;10627;p1373" descr="HR-4-2.png"/>
          <p:cNvPicPr preferRelativeResize="0"/>
          <p:nvPr/>
        </p:nvPicPr>
        <p:blipFill rotWithShape="1">
          <a:blip r:embed="rId8">
            <a:alphaModFix/>
          </a:blip>
          <a:srcRect r="29" b="13911"/>
          <a:stretch/>
        </p:blipFill>
        <p:spPr>
          <a:xfrm>
            <a:off x="4557713" y="571500"/>
            <a:ext cx="4205271" cy="4714848"/>
          </a:xfrm>
          <a:custGeom>
            <a:avLst/>
            <a:gdLst/>
            <a:ahLst/>
            <a:cxnLst/>
            <a:rect l="l" t="t" r="r" b="b"/>
            <a:pathLst>
              <a:path w="21599" h="21600" extrusionOk="0">
                <a:moveTo>
                  <a:pt x="395" y="0"/>
                </a:moveTo>
                <a:cubicBezTo>
                  <a:pt x="279" y="0"/>
                  <a:pt x="210" y="0"/>
                  <a:pt x="164" y="17"/>
                </a:cubicBezTo>
                <a:cubicBezTo>
                  <a:pt x="97" y="39"/>
                  <a:pt x="44" y="86"/>
                  <a:pt x="19" y="146"/>
                </a:cubicBezTo>
                <a:cubicBezTo>
                  <a:pt x="0" y="188"/>
                  <a:pt x="0" y="249"/>
                  <a:pt x="0" y="353"/>
                </a:cubicBezTo>
                <a:lnTo>
                  <a:pt x="0" y="21247"/>
                </a:lnTo>
                <a:cubicBezTo>
                  <a:pt x="0" y="21351"/>
                  <a:pt x="0" y="21412"/>
                  <a:pt x="19" y="21454"/>
                </a:cubicBezTo>
                <a:cubicBezTo>
                  <a:pt x="44" y="21514"/>
                  <a:pt x="97" y="21561"/>
                  <a:pt x="164" y="21583"/>
                </a:cubicBezTo>
                <a:cubicBezTo>
                  <a:pt x="210" y="21600"/>
                  <a:pt x="279" y="21600"/>
                  <a:pt x="395" y="21600"/>
                </a:cubicBezTo>
                <a:lnTo>
                  <a:pt x="21205" y="21600"/>
                </a:lnTo>
                <a:cubicBezTo>
                  <a:pt x="21321" y="21600"/>
                  <a:pt x="21390" y="21600"/>
                  <a:pt x="21436" y="21583"/>
                </a:cubicBezTo>
                <a:cubicBezTo>
                  <a:pt x="21503" y="21561"/>
                  <a:pt x="21556" y="21514"/>
                  <a:pt x="21581" y="21454"/>
                </a:cubicBezTo>
                <a:cubicBezTo>
                  <a:pt x="21600" y="21412"/>
                  <a:pt x="21600" y="21351"/>
                  <a:pt x="21600" y="21247"/>
                </a:cubicBezTo>
                <a:lnTo>
                  <a:pt x="21600" y="353"/>
                </a:lnTo>
                <a:cubicBezTo>
                  <a:pt x="21600" y="249"/>
                  <a:pt x="21600" y="188"/>
                  <a:pt x="21581" y="146"/>
                </a:cubicBezTo>
                <a:cubicBezTo>
                  <a:pt x="21556" y="86"/>
                  <a:pt x="21503" y="39"/>
                  <a:pt x="21436" y="17"/>
                </a:cubicBezTo>
                <a:cubicBezTo>
                  <a:pt x="21390" y="0"/>
                  <a:pt x="21321" y="0"/>
                  <a:pt x="21205" y="0"/>
                </a:cubicBezTo>
                <a:lnTo>
                  <a:pt x="395" y="0"/>
                </a:lnTo>
                <a:close/>
              </a:path>
            </a:pathLst>
          </a:custGeom>
          <a:noFill/>
          <a:ln>
            <a:noFill/>
          </a:ln>
        </p:spPr>
      </p:pic>
      <p:pic>
        <p:nvPicPr>
          <p:cNvPr id="10628" name="Google Shape;10628;p1373" descr="Image"/>
          <p:cNvPicPr preferRelativeResize="0"/>
          <p:nvPr/>
        </p:nvPicPr>
        <p:blipFill rotWithShape="1">
          <a:blip r:embed="rId9">
            <a:alphaModFix/>
          </a:blip>
          <a:srcRect l="28185" t="6129" r="27103" b="12576"/>
          <a:stretch/>
        </p:blipFill>
        <p:spPr>
          <a:xfrm>
            <a:off x="5387091" y="5231777"/>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pic>
        <p:nvPicPr>
          <p:cNvPr id="10629" name="Google Shape;10629;p1373" descr="Image"/>
          <p:cNvPicPr preferRelativeResize="0"/>
          <p:nvPr/>
        </p:nvPicPr>
        <p:blipFill rotWithShape="1">
          <a:blip r:embed="rId9">
            <a:alphaModFix/>
          </a:blip>
          <a:srcRect l="28185" t="6129" r="27103" b="12576"/>
          <a:stretch/>
        </p:blipFill>
        <p:spPr>
          <a:xfrm>
            <a:off x="9247246" y="4637841"/>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sp>
        <p:nvSpPr>
          <p:cNvPr id="10630" name="Google Shape;10630;p1373"/>
          <p:cNvSpPr/>
          <p:nvPr/>
        </p:nvSpPr>
        <p:spPr>
          <a:xfrm>
            <a:off x="8766998" y="19179"/>
            <a:ext cx="476100" cy="52830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631" name="Google Shape;10631;p1373"/>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32" name="Google Shape;10632;p137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33" name="Google Shape;10633;p1373"/>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New Configuration Experience</a:t>
            </a:r>
            <a:endParaRPr sz="1600" b="1">
              <a:solidFill>
                <a:schemeClr val="dk1"/>
              </a:solidFill>
              <a:latin typeface="Poppins"/>
              <a:ea typeface="Poppins"/>
              <a:cs typeface="Poppins"/>
              <a:sym typeface="Poppins"/>
            </a:endParaRPr>
          </a:p>
        </p:txBody>
      </p:sp>
    </p:spTree>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0623"/>
                                        </p:tgtEl>
                                        <p:attrNameLst>
                                          <p:attrName>style.visibility</p:attrName>
                                        </p:attrNameLst>
                                      </p:cBhvr>
                                      <p:to>
                                        <p:strVal val="visible"/>
                                      </p:to>
                                    </p:set>
                                    <p:animEffect transition="in" filter="fade">
                                      <p:cBhvr>
                                        <p:cTn id="7" dur="300"/>
                                        <p:tgtEl>
                                          <p:spTgt spid="10623"/>
                                        </p:tgtEl>
                                      </p:cBhvr>
                                    </p:animEffect>
                                  </p:childTnLst>
                                </p:cTn>
                              </p:par>
                            </p:childTnLst>
                          </p:cTn>
                        </p:par>
                        <p:par>
                          <p:cTn id="8" fill="hold">
                            <p:stCondLst>
                              <p:cond delay="300"/>
                            </p:stCondLst>
                            <p:childTnLst>
                              <p:par>
                                <p:cTn id="9" presetID="10" presetClass="entr" presetSubtype="0" fill="hold" nodeType="afterEffect">
                                  <p:stCondLst>
                                    <p:cond delay="0"/>
                                  </p:stCondLst>
                                  <p:childTnLst>
                                    <p:set>
                                      <p:cBhvr>
                                        <p:cTn id="10" dur="1" fill="hold">
                                          <p:stCondLst>
                                            <p:cond delay="0"/>
                                          </p:stCondLst>
                                        </p:cTn>
                                        <p:tgtEl>
                                          <p:spTgt spid="10625"/>
                                        </p:tgtEl>
                                        <p:attrNameLst>
                                          <p:attrName>style.visibility</p:attrName>
                                        </p:attrNameLst>
                                      </p:cBhvr>
                                      <p:to>
                                        <p:strVal val="visible"/>
                                      </p:to>
                                    </p:set>
                                    <p:animEffect transition="in" filter="fade">
                                      <p:cBhvr>
                                        <p:cTn id="11" dur="300"/>
                                        <p:tgtEl>
                                          <p:spTgt spid="10625"/>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10626"/>
                                        </p:tgtEl>
                                        <p:attrNameLst>
                                          <p:attrName>style.visibility</p:attrName>
                                        </p:attrNameLst>
                                      </p:cBhvr>
                                      <p:to>
                                        <p:strVal val="visible"/>
                                      </p:to>
                                    </p:set>
                                    <p:animEffect transition="in" filter="fade">
                                      <p:cBhvr>
                                        <p:cTn id="15" dur="300"/>
                                        <p:tgtEl>
                                          <p:spTgt spid="10626"/>
                                        </p:tgtEl>
                                      </p:cBhvr>
                                    </p:animEffect>
                                  </p:childTnLst>
                                </p:cTn>
                              </p:par>
                            </p:childTnLst>
                          </p:cTn>
                        </p:par>
                        <p:par>
                          <p:cTn id="16" fill="hold">
                            <p:stCondLst>
                              <p:cond delay="900"/>
                            </p:stCondLst>
                            <p:childTnLst>
                              <p:par>
                                <p:cTn id="17" presetID="23" presetClass="exit" presetSubtype="32" fill="hold" nodeType="afterEffect">
                                  <p:stCondLst>
                                    <p:cond delay="0"/>
                                  </p:stCondLst>
                                  <p:childTnLst>
                                    <p:anim calcmode="lin" valueType="num">
                                      <p:cBhvr additive="base">
                                        <p:cTn id="18" dur="500"/>
                                        <p:tgtEl>
                                          <p:spTgt spid="10628"/>
                                        </p:tgtEl>
                                        <p:attrNameLst>
                                          <p:attrName>ppt_w</p:attrName>
                                        </p:attrNameLst>
                                      </p:cBhvr>
                                      <p:tavLst>
                                        <p:tav tm="0">
                                          <p:val>
                                            <p:strVal val="#ppt_w"/>
                                          </p:val>
                                        </p:tav>
                                        <p:tav tm="100000">
                                          <p:val>
                                            <p:strVal val="0"/>
                                          </p:val>
                                        </p:tav>
                                      </p:tavLst>
                                    </p:anim>
                                    <p:anim calcmode="lin" valueType="num">
                                      <p:cBhvr additive="base">
                                        <p:cTn id="19" dur="500"/>
                                        <p:tgtEl>
                                          <p:spTgt spid="10628"/>
                                        </p:tgtEl>
                                        <p:attrNameLst>
                                          <p:attrName>ppt_h</p:attrName>
                                        </p:attrNameLst>
                                      </p:cBhvr>
                                      <p:tavLst>
                                        <p:tav tm="0">
                                          <p:val>
                                            <p:strVal val="#ppt_h"/>
                                          </p:val>
                                        </p:tav>
                                        <p:tav tm="100000">
                                          <p:val>
                                            <p:strVal val="0"/>
                                          </p:val>
                                        </p:tav>
                                      </p:tavLst>
                                    </p:anim>
                                    <p:set>
                                      <p:cBhvr>
                                        <p:cTn id="20" dur="1" fill="hold">
                                          <p:stCondLst>
                                            <p:cond delay="500"/>
                                          </p:stCondLst>
                                        </p:cTn>
                                        <p:tgtEl>
                                          <p:spTgt spid="10628"/>
                                        </p:tgtEl>
                                        <p:attrNameLst>
                                          <p:attrName>style.visibility</p:attrName>
                                        </p:attrNameLst>
                                      </p:cBhvr>
                                      <p:to>
                                        <p:strVal val="hidden"/>
                                      </p:to>
                                    </p:set>
                                  </p:childTnLst>
                                </p:cTn>
                              </p:par>
                            </p:childTnLst>
                          </p:cTn>
                        </p:par>
                        <p:par>
                          <p:cTn id="21" fill="hold">
                            <p:stCondLst>
                              <p:cond delay="1400"/>
                            </p:stCondLst>
                            <p:childTnLst>
                              <p:par>
                                <p:cTn id="22" presetID="10" presetClass="entr" presetSubtype="0" fill="hold" nodeType="afterEffect">
                                  <p:stCondLst>
                                    <p:cond delay="0"/>
                                  </p:stCondLst>
                                  <p:childTnLst>
                                    <p:set>
                                      <p:cBhvr>
                                        <p:cTn id="23" dur="1" fill="hold">
                                          <p:stCondLst>
                                            <p:cond delay="0"/>
                                          </p:stCondLst>
                                        </p:cTn>
                                        <p:tgtEl>
                                          <p:spTgt spid="10624"/>
                                        </p:tgtEl>
                                        <p:attrNameLst>
                                          <p:attrName>style.visibility</p:attrName>
                                        </p:attrNameLst>
                                      </p:cBhvr>
                                      <p:to>
                                        <p:strVal val="visible"/>
                                      </p:to>
                                    </p:set>
                                    <p:animEffect transition="in" filter="fade">
                                      <p:cBhvr>
                                        <p:cTn id="24" dur="600"/>
                                        <p:tgtEl>
                                          <p:spTgt spid="10624"/>
                                        </p:tgtEl>
                                      </p:cBhvr>
                                    </p:animEffect>
                                  </p:childTnLst>
                                </p:cTn>
                              </p:par>
                            </p:childTnLst>
                          </p:cTn>
                        </p:par>
                        <p:par>
                          <p:cTn id="25" fill="hold">
                            <p:stCondLst>
                              <p:cond delay="2000"/>
                            </p:stCondLst>
                            <p:childTnLst>
                              <p:par>
                                <p:cTn id="26" presetID="10" presetClass="exit" presetSubtype="0" fill="hold" nodeType="afterEffect">
                                  <p:stCondLst>
                                    <p:cond delay="0"/>
                                  </p:stCondLst>
                                  <p:childTnLst>
                                    <p:animEffect transition="out" filter="fade">
                                      <p:cBhvr>
                                        <p:cTn id="27" dur="600"/>
                                        <p:tgtEl>
                                          <p:spTgt spid="10626"/>
                                        </p:tgtEl>
                                      </p:cBhvr>
                                    </p:animEffect>
                                    <p:set>
                                      <p:cBhvr>
                                        <p:cTn id="28" dur="1" fill="hold">
                                          <p:stCondLst>
                                            <p:cond delay="600"/>
                                          </p:stCondLst>
                                        </p:cTn>
                                        <p:tgtEl>
                                          <p:spTgt spid="10626"/>
                                        </p:tgtEl>
                                        <p:attrNameLst>
                                          <p:attrName>style.visibility</p:attrName>
                                        </p:attrNameLst>
                                      </p:cBhvr>
                                      <p:to>
                                        <p:strVal val="hidden"/>
                                      </p:to>
                                    </p:set>
                                  </p:childTnLst>
                                </p:cTn>
                              </p:par>
                            </p:childTnLst>
                          </p:cTn>
                        </p:par>
                        <p:par>
                          <p:cTn id="29" fill="hold">
                            <p:stCondLst>
                              <p:cond delay="2600"/>
                            </p:stCondLst>
                            <p:childTnLst>
                              <p:par>
                                <p:cTn id="30" presetID="2" presetClass="entr" presetSubtype="2" fill="hold" nodeType="afterEffect">
                                  <p:stCondLst>
                                    <p:cond delay="50"/>
                                  </p:stCondLst>
                                  <p:childTnLst>
                                    <p:set>
                                      <p:cBhvr>
                                        <p:cTn id="31" dur="1" fill="hold">
                                          <p:stCondLst>
                                            <p:cond delay="0"/>
                                          </p:stCondLst>
                                        </p:cTn>
                                        <p:tgtEl>
                                          <p:spTgt spid="10627"/>
                                        </p:tgtEl>
                                        <p:attrNameLst>
                                          <p:attrName>style.visibility</p:attrName>
                                        </p:attrNameLst>
                                      </p:cBhvr>
                                      <p:to>
                                        <p:strVal val="visible"/>
                                      </p:to>
                                    </p:set>
                                    <p:anim calcmode="lin" valueType="num">
                                      <p:cBhvr additive="base">
                                        <p:cTn id="32" dur="600"/>
                                        <p:tgtEl>
                                          <p:spTgt spid="1062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10637"/>
        <p:cNvGrpSpPr/>
        <p:nvPr/>
      </p:nvGrpSpPr>
      <p:grpSpPr>
        <a:xfrm>
          <a:off x="0" y="0"/>
          <a:ext cx="0" cy="0"/>
          <a:chOff x="0" y="0"/>
          <a:chExt cx="0" cy="0"/>
        </a:xfrm>
      </p:grpSpPr>
      <p:pic>
        <p:nvPicPr>
          <p:cNvPr id="10638" name="Google Shape;10638;p1374" descr="Image"/>
          <p:cNvPicPr preferRelativeResize="0"/>
          <p:nvPr/>
        </p:nvPicPr>
        <p:blipFill rotWithShape="1">
          <a:blip r:embed="rId3">
            <a:alphaModFix/>
          </a:blip>
          <a:srcRect l="28185" t="6129" r="27103" b="12576"/>
          <a:stretch/>
        </p:blipFill>
        <p:spPr>
          <a:xfrm>
            <a:off x="5794433" y="5267496"/>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pic>
        <p:nvPicPr>
          <p:cNvPr id="10639" name="Google Shape;10639;p1374" descr="Image"/>
          <p:cNvPicPr preferRelativeResize="0"/>
          <p:nvPr/>
        </p:nvPicPr>
        <p:blipFill rotWithShape="1">
          <a:blip r:embed="rId3">
            <a:alphaModFix/>
          </a:blip>
          <a:srcRect l="28185" t="6129" r="27103" b="12576"/>
          <a:stretch/>
        </p:blipFill>
        <p:spPr>
          <a:xfrm>
            <a:off x="9222243" y="4634604"/>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pic>
        <p:nvPicPr>
          <p:cNvPr id="10640" name="Google Shape;10640;p1374"/>
          <p:cNvPicPr preferRelativeResize="0"/>
          <p:nvPr/>
        </p:nvPicPr>
        <p:blipFill>
          <a:blip r:embed="rId4">
            <a:alphaModFix/>
          </a:blip>
          <a:stretch>
            <a:fillRect/>
          </a:stretch>
        </p:blipFill>
        <p:spPr>
          <a:xfrm>
            <a:off x="382400" y="613788"/>
            <a:ext cx="8070651" cy="4370289"/>
          </a:xfrm>
          <a:prstGeom prst="rect">
            <a:avLst/>
          </a:prstGeom>
          <a:noFill/>
          <a:ln w="9525" cap="flat" cmpd="sng">
            <a:solidFill>
              <a:schemeClr val="lt2"/>
            </a:solidFill>
            <a:prstDash val="solid"/>
            <a:round/>
            <a:headEnd type="none" w="sm" len="sm"/>
            <a:tailEnd type="none" w="sm" len="sm"/>
          </a:ln>
        </p:spPr>
      </p:pic>
      <p:sp>
        <p:nvSpPr>
          <p:cNvPr id="10641" name="Google Shape;10641;p1374"/>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42" name="Google Shape;10642;p137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43" name="Google Shape;10643;p1374"/>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New Configuration Experience</a:t>
            </a:r>
            <a:endParaRPr sz="1600" b="1">
              <a:solidFill>
                <a:schemeClr val="dk1"/>
              </a:solidFill>
              <a:latin typeface="Poppins"/>
              <a:ea typeface="Poppins"/>
              <a:cs typeface="Poppins"/>
              <a:sym typeface="Poppins"/>
            </a:endParaRPr>
          </a:p>
        </p:txBody>
      </p:sp>
    </p:spTree>
  </p:cSld>
  <p:clrMapOvr>
    <a:masterClrMapping/>
  </p:clrMapOvr>
  <p:transition>
    <p:fad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10647"/>
        <p:cNvGrpSpPr/>
        <p:nvPr/>
      </p:nvGrpSpPr>
      <p:grpSpPr>
        <a:xfrm>
          <a:off x="0" y="0"/>
          <a:ext cx="0" cy="0"/>
          <a:chOff x="0" y="0"/>
          <a:chExt cx="0" cy="0"/>
        </a:xfrm>
      </p:grpSpPr>
      <p:pic>
        <p:nvPicPr>
          <p:cNvPr id="10648" name="Google Shape;10648;p1375" descr="Image"/>
          <p:cNvPicPr preferRelativeResize="0"/>
          <p:nvPr/>
        </p:nvPicPr>
        <p:blipFill rotWithShape="1">
          <a:blip r:embed="rId3">
            <a:alphaModFix/>
          </a:blip>
          <a:srcRect l="28185" t="6129" r="27103" b="12576"/>
          <a:stretch/>
        </p:blipFill>
        <p:spPr>
          <a:xfrm>
            <a:off x="5794433" y="5267496"/>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pic>
        <p:nvPicPr>
          <p:cNvPr id="10649" name="Google Shape;10649;p1375"/>
          <p:cNvPicPr preferRelativeResize="0"/>
          <p:nvPr/>
        </p:nvPicPr>
        <p:blipFill>
          <a:blip r:embed="rId4">
            <a:alphaModFix/>
          </a:blip>
          <a:stretch>
            <a:fillRect/>
          </a:stretch>
        </p:blipFill>
        <p:spPr>
          <a:xfrm>
            <a:off x="382400" y="620813"/>
            <a:ext cx="8027223" cy="4370290"/>
          </a:xfrm>
          <a:prstGeom prst="rect">
            <a:avLst/>
          </a:prstGeom>
          <a:noFill/>
          <a:ln w="9525" cap="flat" cmpd="sng">
            <a:solidFill>
              <a:schemeClr val="lt2"/>
            </a:solidFill>
            <a:prstDash val="solid"/>
            <a:round/>
            <a:headEnd type="none" w="sm" len="sm"/>
            <a:tailEnd type="none" w="sm" len="sm"/>
          </a:ln>
        </p:spPr>
      </p:pic>
      <p:sp>
        <p:nvSpPr>
          <p:cNvPr id="10650" name="Google Shape;10650;p1375"/>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51" name="Google Shape;10651;p137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52" name="Google Shape;10652;p1375"/>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New Configuration Experience</a:t>
            </a:r>
            <a:endParaRPr sz="1600" b="1">
              <a:solidFill>
                <a:schemeClr val="dk1"/>
              </a:solidFill>
              <a:latin typeface="Poppins"/>
              <a:ea typeface="Poppins"/>
              <a:cs typeface="Poppins"/>
              <a:sym typeface="Poppins"/>
            </a:endParaRPr>
          </a:p>
        </p:txBody>
      </p:sp>
    </p:spTree>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452"/>
        <p:cNvGrpSpPr/>
        <p:nvPr/>
      </p:nvGrpSpPr>
      <p:grpSpPr>
        <a:xfrm>
          <a:off x="0" y="0"/>
          <a:ext cx="0" cy="0"/>
          <a:chOff x="0" y="0"/>
          <a:chExt cx="0" cy="0"/>
        </a:xfrm>
      </p:grpSpPr>
      <p:sp>
        <p:nvSpPr>
          <p:cNvPr id="8453" name="Google Shape;8453;p1239"/>
          <p:cNvSpPr/>
          <p:nvPr/>
        </p:nvSpPr>
        <p:spPr>
          <a:xfrm>
            <a:off x="266150" y="286125"/>
            <a:ext cx="8616900" cy="652200"/>
          </a:xfrm>
          <a:prstGeom prst="rect">
            <a:avLst/>
          </a:prstGeom>
          <a:solidFill>
            <a:srgbClr val="FFA92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454" name="Google Shape;8454;p1239"/>
          <p:cNvSpPr txBox="1"/>
          <p:nvPr/>
        </p:nvSpPr>
        <p:spPr>
          <a:xfrm>
            <a:off x="632850" y="1237625"/>
            <a:ext cx="7878300" cy="2893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200">
                <a:latin typeface="Poppins"/>
                <a:ea typeface="Poppins"/>
                <a:cs typeface="Poppins"/>
                <a:sym typeface="Poppins"/>
              </a:rPr>
              <a:t>Chapter 3: Service Management For Developers </a:t>
            </a:r>
            <a:endParaRPr sz="2200">
              <a:latin typeface="Poppins"/>
              <a:ea typeface="Poppins"/>
              <a:cs typeface="Poppins"/>
              <a:sym typeface="Poppins"/>
            </a:endParaRPr>
          </a:p>
          <a:p>
            <a:pPr marL="0" lvl="0" indent="0" algn="l" rtl="0">
              <a:spcBef>
                <a:spcPts val="0"/>
              </a:spcBef>
              <a:spcAft>
                <a:spcPts val="0"/>
              </a:spcAft>
              <a:buNone/>
            </a:pPr>
            <a:br>
              <a:rPr lang="en">
                <a:solidFill>
                  <a:schemeClr val="dk1"/>
                </a:solidFill>
                <a:latin typeface="Poppins"/>
                <a:ea typeface="Poppins"/>
                <a:cs typeface="Poppins"/>
                <a:sym typeface="Poppins"/>
              </a:rPr>
            </a:br>
            <a:r>
              <a:rPr lang="en">
                <a:solidFill>
                  <a:schemeClr val="dk1"/>
                </a:solidFill>
                <a:latin typeface="Poppins"/>
                <a:ea typeface="Poppins"/>
                <a:cs typeface="Poppins"/>
                <a:sym typeface="Poppins"/>
              </a:rPr>
              <a:t>Slides included:</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Challenges in Development orgs</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Solution Value Prop </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Capability Deep Dive</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Customer proof (choose the testimonials that best align with the customer’s industry or situation)</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r>
              <a:rPr lang="en">
                <a:solidFill>
                  <a:schemeClr val="dk1"/>
                </a:solidFill>
                <a:latin typeface="Poppins"/>
                <a:ea typeface="Poppins"/>
                <a:cs typeface="Poppins"/>
                <a:sym typeface="Poppins"/>
              </a:rPr>
              <a:t>The capability deep dive is targeted towards the Developer use case. If you are not pitching this solution, feel free to remove these slides. </a:t>
            </a:r>
            <a:endParaRPr>
              <a:solidFill>
                <a:schemeClr val="dk1"/>
              </a:solidFill>
              <a:latin typeface="Poppins"/>
              <a:ea typeface="Poppins"/>
              <a:cs typeface="Poppins"/>
              <a:sym typeface="Poppins"/>
            </a:endParaRPr>
          </a:p>
        </p:txBody>
      </p:sp>
      <p:sp>
        <p:nvSpPr>
          <p:cNvPr id="8455" name="Google Shape;8455;p1239"/>
          <p:cNvSpPr txBox="1"/>
          <p:nvPr/>
        </p:nvSpPr>
        <p:spPr>
          <a:xfrm>
            <a:off x="462250" y="363600"/>
            <a:ext cx="86169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b="1">
                <a:solidFill>
                  <a:srgbClr val="AE2916"/>
                </a:solidFill>
                <a:latin typeface="Poppins"/>
                <a:ea typeface="Poppins"/>
                <a:cs typeface="Poppins"/>
                <a:sym typeface="Poppins"/>
              </a:rPr>
              <a:t>HOW TO USE THIS SLIDE DECK - REMOVE BEFORE PRESENTING</a:t>
            </a:r>
            <a:endParaRPr sz="1600" b="1">
              <a:solidFill>
                <a:srgbClr val="AE2916"/>
              </a:solidFill>
              <a:latin typeface="Poppins"/>
              <a:ea typeface="Poppins"/>
              <a:cs typeface="Poppins"/>
              <a:sym typeface="Poppins"/>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10656"/>
        <p:cNvGrpSpPr/>
        <p:nvPr/>
      </p:nvGrpSpPr>
      <p:grpSpPr>
        <a:xfrm>
          <a:off x="0" y="0"/>
          <a:ext cx="0" cy="0"/>
          <a:chOff x="0" y="0"/>
          <a:chExt cx="0" cy="0"/>
        </a:xfrm>
      </p:grpSpPr>
      <p:pic>
        <p:nvPicPr>
          <p:cNvPr id="10657" name="Google Shape;10657;p1376" descr="HR-8.png"/>
          <p:cNvPicPr preferRelativeResize="0"/>
          <p:nvPr/>
        </p:nvPicPr>
        <p:blipFill rotWithShape="1">
          <a:blip r:embed="rId3">
            <a:alphaModFix/>
          </a:blip>
          <a:srcRect b="13830"/>
          <a:stretch/>
        </p:blipFill>
        <p:spPr>
          <a:xfrm>
            <a:off x="381000" y="571500"/>
            <a:ext cx="8381988" cy="4714848"/>
          </a:xfrm>
          <a:custGeom>
            <a:avLst/>
            <a:gdLst/>
            <a:ahLst/>
            <a:cxnLst/>
            <a:rect l="l" t="t" r="r" b="b"/>
            <a:pathLst>
              <a:path w="21600" h="21600" extrusionOk="0">
                <a:moveTo>
                  <a:pt x="198" y="0"/>
                </a:moveTo>
                <a:cubicBezTo>
                  <a:pt x="140" y="0"/>
                  <a:pt x="105" y="0"/>
                  <a:pt x="82" y="17"/>
                </a:cubicBezTo>
                <a:cubicBezTo>
                  <a:pt x="49" y="39"/>
                  <a:pt x="22" y="86"/>
                  <a:pt x="10" y="146"/>
                </a:cubicBezTo>
                <a:cubicBezTo>
                  <a:pt x="0" y="188"/>
                  <a:pt x="0" y="249"/>
                  <a:pt x="0" y="353"/>
                </a:cubicBezTo>
                <a:lnTo>
                  <a:pt x="0" y="21247"/>
                </a:lnTo>
                <a:cubicBezTo>
                  <a:pt x="0" y="21351"/>
                  <a:pt x="0" y="21412"/>
                  <a:pt x="10" y="21454"/>
                </a:cubicBezTo>
                <a:cubicBezTo>
                  <a:pt x="22" y="21514"/>
                  <a:pt x="49" y="21561"/>
                  <a:pt x="82" y="21583"/>
                </a:cubicBezTo>
                <a:cubicBezTo>
                  <a:pt x="105" y="21600"/>
                  <a:pt x="140" y="21600"/>
                  <a:pt x="198" y="21600"/>
                </a:cubicBezTo>
                <a:lnTo>
                  <a:pt x="21402" y="21600"/>
                </a:lnTo>
                <a:cubicBezTo>
                  <a:pt x="21460" y="21600"/>
                  <a:pt x="21495" y="21600"/>
                  <a:pt x="21518" y="21583"/>
                </a:cubicBezTo>
                <a:cubicBezTo>
                  <a:pt x="21551" y="21561"/>
                  <a:pt x="21578" y="21514"/>
                  <a:pt x="21590" y="21454"/>
                </a:cubicBezTo>
                <a:cubicBezTo>
                  <a:pt x="21600" y="21412"/>
                  <a:pt x="21600" y="21351"/>
                  <a:pt x="21600" y="21247"/>
                </a:cubicBezTo>
                <a:lnTo>
                  <a:pt x="21600" y="353"/>
                </a:lnTo>
                <a:cubicBezTo>
                  <a:pt x="21600" y="249"/>
                  <a:pt x="21600" y="188"/>
                  <a:pt x="21590" y="146"/>
                </a:cubicBezTo>
                <a:cubicBezTo>
                  <a:pt x="21578" y="86"/>
                  <a:pt x="21551" y="39"/>
                  <a:pt x="21518" y="17"/>
                </a:cubicBezTo>
                <a:cubicBezTo>
                  <a:pt x="21495" y="0"/>
                  <a:pt x="21460" y="0"/>
                  <a:pt x="21402" y="0"/>
                </a:cubicBezTo>
                <a:lnTo>
                  <a:pt x="198" y="0"/>
                </a:lnTo>
                <a:close/>
              </a:path>
            </a:pathLst>
          </a:custGeom>
          <a:noFill/>
          <a:ln>
            <a:noFill/>
          </a:ln>
        </p:spPr>
      </p:pic>
      <p:sp>
        <p:nvSpPr>
          <p:cNvPr id="10658" name="Google Shape;10658;p1376"/>
          <p:cNvSpPr/>
          <p:nvPr/>
        </p:nvSpPr>
        <p:spPr>
          <a:xfrm>
            <a:off x="381000" y="572393"/>
            <a:ext cx="8382000" cy="4714800"/>
          </a:xfrm>
          <a:prstGeom prst="roundRect">
            <a:avLst>
              <a:gd name="adj" fmla="val 1055"/>
            </a:avLst>
          </a:prstGeom>
          <a:solidFill>
            <a:srgbClr val="000000">
              <a:alpha val="50199"/>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659" name="Google Shape;10659;p1376" descr="HR-modal.png"/>
          <p:cNvPicPr preferRelativeResize="0"/>
          <p:nvPr/>
        </p:nvPicPr>
        <p:blipFill rotWithShape="1">
          <a:blip r:embed="rId4">
            <a:alphaModFix/>
          </a:blip>
          <a:srcRect t="308" b="308"/>
          <a:stretch/>
        </p:blipFill>
        <p:spPr>
          <a:xfrm>
            <a:off x="2529036" y="1133252"/>
            <a:ext cx="4085910" cy="3143680"/>
          </a:xfrm>
          <a:custGeom>
            <a:avLst/>
            <a:gdLst/>
            <a:ahLst/>
            <a:cxnLst/>
            <a:rect l="l" t="t" r="r" b="b"/>
            <a:pathLst>
              <a:path w="21600" h="21599" extrusionOk="0">
                <a:moveTo>
                  <a:pt x="478" y="0"/>
                </a:moveTo>
                <a:cubicBezTo>
                  <a:pt x="337" y="0"/>
                  <a:pt x="254" y="0"/>
                  <a:pt x="197" y="31"/>
                </a:cubicBezTo>
                <a:cubicBezTo>
                  <a:pt x="117" y="69"/>
                  <a:pt x="53" y="152"/>
                  <a:pt x="24" y="257"/>
                </a:cubicBezTo>
                <a:cubicBezTo>
                  <a:pt x="0" y="330"/>
                  <a:pt x="0" y="439"/>
                  <a:pt x="0" y="621"/>
                </a:cubicBezTo>
                <a:lnTo>
                  <a:pt x="0" y="20979"/>
                </a:lnTo>
                <a:cubicBezTo>
                  <a:pt x="0" y="21161"/>
                  <a:pt x="0" y="21271"/>
                  <a:pt x="24" y="21344"/>
                </a:cubicBezTo>
                <a:cubicBezTo>
                  <a:pt x="53" y="21449"/>
                  <a:pt x="117" y="21531"/>
                  <a:pt x="197" y="21570"/>
                </a:cubicBezTo>
                <a:cubicBezTo>
                  <a:pt x="254" y="21600"/>
                  <a:pt x="337" y="21599"/>
                  <a:pt x="478" y="21599"/>
                </a:cubicBezTo>
                <a:lnTo>
                  <a:pt x="21122" y="21599"/>
                </a:lnTo>
                <a:cubicBezTo>
                  <a:pt x="21263" y="21599"/>
                  <a:pt x="21346" y="21600"/>
                  <a:pt x="21403" y="21570"/>
                </a:cubicBezTo>
                <a:cubicBezTo>
                  <a:pt x="21483" y="21531"/>
                  <a:pt x="21547" y="21449"/>
                  <a:pt x="21576" y="21344"/>
                </a:cubicBezTo>
                <a:cubicBezTo>
                  <a:pt x="21600" y="21271"/>
                  <a:pt x="21600" y="21161"/>
                  <a:pt x="21600" y="20979"/>
                </a:cubicBezTo>
                <a:lnTo>
                  <a:pt x="21600" y="621"/>
                </a:lnTo>
                <a:cubicBezTo>
                  <a:pt x="21600" y="439"/>
                  <a:pt x="21600" y="330"/>
                  <a:pt x="21576" y="257"/>
                </a:cubicBezTo>
                <a:cubicBezTo>
                  <a:pt x="21547" y="152"/>
                  <a:pt x="21483" y="69"/>
                  <a:pt x="21403" y="31"/>
                </a:cubicBezTo>
                <a:cubicBezTo>
                  <a:pt x="21346" y="0"/>
                  <a:pt x="21263" y="0"/>
                  <a:pt x="21122" y="0"/>
                </a:cubicBezTo>
                <a:lnTo>
                  <a:pt x="478" y="0"/>
                </a:lnTo>
                <a:close/>
              </a:path>
            </a:pathLst>
          </a:custGeom>
          <a:noFill/>
          <a:ln>
            <a:noFill/>
          </a:ln>
        </p:spPr>
      </p:pic>
      <p:sp>
        <p:nvSpPr>
          <p:cNvPr id="10660" name="Google Shape;10660;p1376"/>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61" name="Google Shape;10661;p1376"/>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62" name="Google Shape;10662;p1376"/>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New Configuration Experience</a:t>
            </a:r>
            <a:endParaRPr sz="1600" b="1">
              <a:solidFill>
                <a:schemeClr val="dk1"/>
              </a:solidFill>
              <a:latin typeface="Poppins"/>
              <a:ea typeface="Poppins"/>
              <a:cs typeface="Poppins"/>
              <a:sym typeface="Poppins"/>
            </a:endParaRPr>
          </a:p>
        </p:txBody>
      </p:sp>
    </p:spTree>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10666"/>
        <p:cNvGrpSpPr/>
        <p:nvPr/>
      </p:nvGrpSpPr>
      <p:grpSpPr>
        <a:xfrm>
          <a:off x="0" y="0"/>
          <a:ext cx="0" cy="0"/>
          <a:chOff x="0" y="0"/>
          <a:chExt cx="0" cy="0"/>
        </a:xfrm>
      </p:grpSpPr>
      <p:pic>
        <p:nvPicPr>
          <p:cNvPr id="10667" name="Google Shape;10667;p1377"/>
          <p:cNvPicPr preferRelativeResize="0"/>
          <p:nvPr/>
        </p:nvPicPr>
        <p:blipFill rotWithShape="1">
          <a:blip r:embed="rId3">
            <a:alphaModFix/>
          </a:blip>
          <a:srcRect l="1006" t="1681" r="296"/>
          <a:stretch/>
        </p:blipFill>
        <p:spPr>
          <a:xfrm>
            <a:off x="498200" y="631525"/>
            <a:ext cx="8341949" cy="4511976"/>
          </a:xfrm>
          <a:prstGeom prst="rect">
            <a:avLst/>
          </a:prstGeom>
          <a:noFill/>
          <a:ln w="9525" cap="flat" cmpd="sng">
            <a:solidFill>
              <a:schemeClr val="lt2"/>
            </a:solidFill>
            <a:prstDash val="solid"/>
            <a:round/>
            <a:headEnd type="none" w="sm" len="sm"/>
            <a:tailEnd type="none" w="sm" len="sm"/>
          </a:ln>
        </p:spPr>
      </p:pic>
      <p:sp>
        <p:nvSpPr>
          <p:cNvPr id="10668" name="Google Shape;10668;p1377"/>
          <p:cNvSpPr txBox="1"/>
          <p:nvPr/>
        </p:nvSpPr>
        <p:spPr>
          <a:xfrm>
            <a:off x="-1001911" y="1979613"/>
            <a:ext cx="3952800" cy="223200"/>
          </a:xfrm>
          <a:prstGeom prst="rect">
            <a:avLst/>
          </a:prstGeom>
          <a:noFill/>
          <a:ln>
            <a:noFill/>
          </a:ln>
        </p:spPr>
        <p:txBody>
          <a:bodyPr spcFirstLastPara="1" wrap="square" lIns="19050" tIns="19050" rIns="19050" bIns="19050" anchor="t" anchorCtr="0">
            <a:spAutoFit/>
          </a:bodyPr>
          <a:lstStyle/>
          <a:p>
            <a:pPr marL="0" lvl="0" indent="0" algn="l" rtl="0">
              <a:lnSpc>
                <a:spcPct val="110000"/>
              </a:lnSpc>
              <a:spcBef>
                <a:spcPts val="0"/>
              </a:spcBef>
              <a:spcAft>
                <a:spcPts val="0"/>
              </a:spcAft>
              <a:buClr>
                <a:srgbClr val="DFE1E5"/>
              </a:buClr>
              <a:buSzPts val="900"/>
              <a:buFont typeface="Play"/>
              <a:buNone/>
            </a:pPr>
            <a:endParaRPr sz="1200" b="1">
              <a:solidFill>
                <a:schemeClr val="lt1"/>
              </a:solidFill>
              <a:latin typeface="Poppins"/>
              <a:ea typeface="Poppins"/>
              <a:cs typeface="Poppins"/>
              <a:sym typeface="Poppins"/>
            </a:endParaRPr>
          </a:p>
        </p:txBody>
      </p:sp>
      <p:sp>
        <p:nvSpPr>
          <p:cNvPr id="10669" name="Google Shape;10669;p1377"/>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70" name="Google Shape;10670;p1377"/>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71" name="Google Shape;10671;p1377"/>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Virtual Agent Intent</a:t>
            </a:r>
            <a:endParaRPr sz="1600" b="1">
              <a:solidFill>
                <a:schemeClr val="dk1"/>
              </a:solidFill>
              <a:latin typeface="Poppins"/>
              <a:ea typeface="Poppins"/>
              <a:cs typeface="Poppins"/>
              <a:sym typeface="Poppins"/>
            </a:endParaRPr>
          </a:p>
        </p:txBody>
      </p:sp>
      <p:sp>
        <p:nvSpPr>
          <p:cNvPr id="10672" name="Google Shape;10672;p1377"/>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10676"/>
        <p:cNvGrpSpPr/>
        <p:nvPr/>
      </p:nvGrpSpPr>
      <p:grpSpPr>
        <a:xfrm>
          <a:off x="0" y="0"/>
          <a:ext cx="0" cy="0"/>
          <a:chOff x="0" y="0"/>
          <a:chExt cx="0" cy="0"/>
        </a:xfrm>
      </p:grpSpPr>
      <p:pic>
        <p:nvPicPr>
          <p:cNvPr id="10677" name="Google Shape;10677;p1378"/>
          <p:cNvPicPr preferRelativeResize="0"/>
          <p:nvPr/>
        </p:nvPicPr>
        <p:blipFill>
          <a:blip r:embed="rId3">
            <a:alphaModFix/>
          </a:blip>
          <a:stretch>
            <a:fillRect/>
          </a:stretch>
        </p:blipFill>
        <p:spPr>
          <a:xfrm>
            <a:off x="382400" y="701242"/>
            <a:ext cx="8159427" cy="4442258"/>
          </a:xfrm>
          <a:prstGeom prst="rect">
            <a:avLst/>
          </a:prstGeom>
          <a:noFill/>
          <a:ln>
            <a:noFill/>
          </a:ln>
        </p:spPr>
      </p:pic>
      <p:sp>
        <p:nvSpPr>
          <p:cNvPr id="10678" name="Google Shape;10678;p1378"/>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79" name="Google Shape;10679;p1378"/>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80" name="Google Shape;10680;p1378"/>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Virtual Agent Smart Answers</a:t>
            </a:r>
            <a:endParaRPr sz="1600" b="1">
              <a:solidFill>
                <a:schemeClr val="dk1"/>
              </a:solidFill>
              <a:latin typeface="Poppins"/>
              <a:ea typeface="Poppins"/>
              <a:cs typeface="Poppins"/>
              <a:sym typeface="Poppins"/>
            </a:endParaRPr>
          </a:p>
        </p:txBody>
      </p:sp>
      <p:sp>
        <p:nvSpPr>
          <p:cNvPr id="10681" name="Google Shape;10681;p1378"/>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10685"/>
        <p:cNvGrpSpPr/>
        <p:nvPr/>
      </p:nvGrpSpPr>
      <p:grpSpPr>
        <a:xfrm>
          <a:off x="0" y="0"/>
          <a:ext cx="0" cy="0"/>
          <a:chOff x="0" y="0"/>
          <a:chExt cx="0" cy="0"/>
        </a:xfrm>
      </p:grpSpPr>
      <p:pic>
        <p:nvPicPr>
          <p:cNvPr id="10686" name="Google Shape;10686;p1379"/>
          <p:cNvPicPr preferRelativeResize="0"/>
          <p:nvPr/>
        </p:nvPicPr>
        <p:blipFill>
          <a:blip r:embed="rId3">
            <a:alphaModFix/>
          </a:blip>
          <a:stretch>
            <a:fillRect/>
          </a:stretch>
        </p:blipFill>
        <p:spPr>
          <a:xfrm>
            <a:off x="378875" y="701244"/>
            <a:ext cx="8300677" cy="4308405"/>
          </a:xfrm>
          <a:prstGeom prst="rect">
            <a:avLst/>
          </a:prstGeom>
          <a:noFill/>
          <a:ln>
            <a:noFill/>
          </a:ln>
        </p:spPr>
      </p:pic>
      <p:sp>
        <p:nvSpPr>
          <p:cNvPr id="10687" name="Google Shape;10687;p1379"/>
          <p:cNvSpPr txBox="1"/>
          <p:nvPr/>
        </p:nvSpPr>
        <p:spPr>
          <a:xfrm>
            <a:off x="382389" y="214313"/>
            <a:ext cx="3952800" cy="2232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DFE1E5"/>
              </a:buClr>
              <a:buSzPts val="900"/>
              <a:buFont typeface="Play"/>
              <a:buNone/>
            </a:pPr>
            <a:r>
              <a:rPr lang="en" sz="1200" b="1">
                <a:solidFill>
                  <a:schemeClr val="lt1"/>
                </a:solidFill>
                <a:latin typeface="Poppins"/>
                <a:ea typeface="Poppins"/>
                <a:cs typeface="Poppins"/>
                <a:sym typeface="Poppins"/>
              </a:rPr>
              <a:t>VIRTUAL AGENT SMART ANSWERS</a:t>
            </a:r>
            <a:endParaRPr sz="1200" b="1">
              <a:solidFill>
                <a:schemeClr val="lt1"/>
              </a:solidFill>
              <a:latin typeface="Poppins"/>
              <a:ea typeface="Poppins"/>
              <a:cs typeface="Poppins"/>
              <a:sym typeface="Poppins"/>
            </a:endParaRPr>
          </a:p>
        </p:txBody>
      </p:sp>
      <p:sp>
        <p:nvSpPr>
          <p:cNvPr id="10688" name="Google Shape;10688;p1379"/>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89" name="Google Shape;10689;p1379"/>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90" name="Google Shape;10690;p1379"/>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Virtual Agent Smart Answers</a:t>
            </a:r>
            <a:endParaRPr sz="1600" b="1">
              <a:solidFill>
                <a:schemeClr val="dk1"/>
              </a:solidFill>
              <a:latin typeface="Poppins"/>
              <a:ea typeface="Poppins"/>
              <a:cs typeface="Poppins"/>
              <a:sym typeface="Poppins"/>
            </a:endParaRPr>
          </a:p>
        </p:txBody>
      </p:sp>
      <p:sp>
        <p:nvSpPr>
          <p:cNvPr id="10691" name="Google Shape;10691;p1379"/>
          <p:cNvSpPr/>
          <p:nvPr/>
        </p:nvSpPr>
        <p:spPr>
          <a:xfrm>
            <a:off x="7631150" y="323150"/>
            <a:ext cx="1209000" cy="231000"/>
          </a:xfrm>
          <a:prstGeom prst="roundRect">
            <a:avLst>
              <a:gd name="adj" fmla="val 11667"/>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latin typeface="Poppins SemiBold"/>
                <a:ea typeface="Poppins SemiBold"/>
                <a:cs typeface="Poppins SemiBold"/>
                <a:sym typeface="Poppins SemiBold"/>
              </a:rPr>
              <a:t>COMING SOON</a:t>
            </a:r>
            <a:endParaRPr sz="1000">
              <a:latin typeface="Poppins SemiBold"/>
              <a:ea typeface="Poppins SemiBold"/>
              <a:cs typeface="Poppins SemiBold"/>
              <a:sym typeface="Poppins SemiBold"/>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10695"/>
        <p:cNvGrpSpPr/>
        <p:nvPr/>
      </p:nvGrpSpPr>
      <p:grpSpPr>
        <a:xfrm>
          <a:off x="0" y="0"/>
          <a:ext cx="0" cy="0"/>
          <a:chOff x="0" y="0"/>
          <a:chExt cx="0" cy="0"/>
        </a:xfrm>
      </p:grpSpPr>
      <p:pic>
        <p:nvPicPr>
          <p:cNvPr id="10696" name="Google Shape;10696;p1380"/>
          <p:cNvPicPr preferRelativeResize="0"/>
          <p:nvPr/>
        </p:nvPicPr>
        <p:blipFill rotWithShape="1">
          <a:blip r:embed="rId3">
            <a:alphaModFix/>
          </a:blip>
          <a:srcRect l="3623" t="2704"/>
          <a:stretch/>
        </p:blipFill>
        <p:spPr>
          <a:xfrm>
            <a:off x="442075" y="561375"/>
            <a:ext cx="8233549" cy="4476876"/>
          </a:xfrm>
          <a:prstGeom prst="rect">
            <a:avLst/>
          </a:prstGeom>
          <a:noFill/>
          <a:ln w="9525" cap="flat" cmpd="sng">
            <a:solidFill>
              <a:schemeClr val="lt2"/>
            </a:solidFill>
            <a:prstDash val="solid"/>
            <a:round/>
            <a:headEnd type="none" w="sm" len="sm"/>
            <a:tailEnd type="none" w="sm" len="sm"/>
          </a:ln>
        </p:spPr>
      </p:pic>
      <p:sp>
        <p:nvSpPr>
          <p:cNvPr id="10697" name="Google Shape;10697;p1380"/>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698" name="Google Shape;10698;p1380"/>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699" name="Google Shape;10699;p1380"/>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Smart Summaries</a:t>
            </a:r>
            <a:endParaRPr sz="1600" b="1">
              <a:solidFill>
                <a:schemeClr val="dk1"/>
              </a:solidFill>
              <a:latin typeface="Poppins"/>
              <a:ea typeface="Poppins"/>
              <a:cs typeface="Poppins"/>
              <a:sym typeface="Poppins"/>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10703"/>
        <p:cNvGrpSpPr/>
        <p:nvPr/>
      </p:nvGrpSpPr>
      <p:grpSpPr>
        <a:xfrm>
          <a:off x="0" y="0"/>
          <a:ext cx="0" cy="0"/>
          <a:chOff x="0" y="0"/>
          <a:chExt cx="0" cy="0"/>
        </a:xfrm>
      </p:grpSpPr>
      <p:sp>
        <p:nvSpPr>
          <p:cNvPr id="10704" name="Google Shape;10704;p1381"/>
          <p:cNvSpPr txBox="1"/>
          <p:nvPr/>
        </p:nvSpPr>
        <p:spPr>
          <a:xfrm>
            <a:off x="-1001911" y="1763713"/>
            <a:ext cx="5826600" cy="2541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DFE1E5"/>
              </a:buClr>
              <a:buSzPts val="900"/>
              <a:buFont typeface="Play"/>
              <a:buNone/>
            </a:pPr>
            <a:endParaRPr>
              <a:solidFill>
                <a:schemeClr val="dk1"/>
              </a:solidFill>
              <a:latin typeface="Poppins"/>
              <a:ea typeface="Poppins"/>
              <a:cs typeface="Poppins"/>
              <a:sym typeface="Poppins"/>
            </a:endParaRPr>
          </a:p>
        </p:txBody>
      </p:sp>
      <p:pic>
        <p:nvPicPr>
          <p:cNvPr id="10705" name="Google Shape;10705;p1381" descr="tone-change-2.png"/>
          <p:cNvPicPr preferRelativeResize="0"/>
          <p:nvPr/>
        </p:nvPicPr>
        <p:blipFill rotWithShape="1">
          <a:blip r:embed="rId3">
            <a:alphaModFix/>
          </a:blip>
          <a:srcRect b="7252"/>
          <a:stretch/>
        </p:blipFill>
        <p:spPr>
          <a:xfrm>
            <a:off x="381000" y="528638"/>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pic>
        <p:nvPicPr>
          <p:cNvPr id="10706" name="Google Shape;10706;p1381" descr="tone-change-3.png"/>
          <p:cNvPicPr preferRelativeResize="0"/>
          <p:nvPr/>
        </p:nvPicPr>
        <p:blipFill rotWithShape="1">
          <a:blip r:embed="rId4">
            <a:alphaModFix/>
          </a:blip>
          <a:srcRect b="7252"/>
          <a:stretch/>
        </p:blipFill>
        <p:spPr>
          <a:xfrm>
            <a:off x="381000" y="528638"/>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pic>
        <p:nvPicPr>
          <p:cNvPr id="10707" name="Google Shape;10707;p1381" descr="Image"/>
          <p:cNvPicPr preferRelativeResize="0"/>
          <p:nvPr/>
        </p:nvPicPr>
        <p:blipFill rotWithShape="1">
          <a:blip r:embed="rId5">
            <a:alphaModFix/>
          </a:blip>
          <a:srcRect l="28185" t="6129" r="27103" b="12576"/>
          <a:stretch/>
        </p:blipFill>
        <p:spPr>
          <a:xfrm>
            <a:off x="6100823" y="2919362"/>
            <a:ext cx="261690" cy="425559"/>
          </a:xfrm>
          <a:custGeom>
            <a:avLst/>
            <a:gdLst/>
            <a:ahLst/>
            <a:cxnLst/>
            <a:rect l="l" t="t" r="r" b="b"/>
            <a:pathLst>
              <a:path w="21525" h="21591" extrusionOk="0">
                <a:moveTo>
                  <a:pt x="203" y="2"/>
                </a:moveTo>
                <a:cubicBezTo>
                  <a:pt x="123" y="-6"/>
                  <a:pt x="50" y="7"/>
                  <a:pt x="32" y="25"/>
                </a:cubicBezTo>
                <a:cubicBezTo>
                  <a:pt x="-22" y="79"/>
                  <a:pt x="-3" y="3110"/>
                  <a:pt x="56" y="3989"/>
                </a:cubicBezTo>
                <a:cubicBezTo>
                  <a:pt x="107" y="4746"/>
                  <a:pt x="140" y="5848"/>
                  <a:pt x="191" y="8210"/>
                </a:cubicBezTo>
                <a:cubicBezTo>
                  <a:pt x="203" y="8748"/>
                  <a:pt x="237" y="9781"/>
                  <a:pt x="264" y="10505"/>
                </a:cubicBezTo>
                <a:cubicBezTo>
                  <a:pt x="292" y="11229"/>
                  <a:pt x="313" y="11856"/>
                  <a:pt x="313" y="11902"/>
                </a:cubicBezTo>
                <a:cubicBezTo>
                  <a:pt x="327" y="12693"/>
                  <a:pt x="441" y="15492"/>
                  <a:pt x="460" y="15511"/>
                </a:cubicBezTo>
                <a:cubicBezTo>
                  <a:pt x="474" y="15525"/>
                  <a:pt x="490" y="16171"/>
                  <a:pt x="497" y="16946"/>
                </a:cubicBezTo>
                <a:cubicBezTo>
                  <a:pt x="504" y="17721"/>
                  <a:pt x="523" y="18364"/>
                  <a:pt x="546" y="18373"/>
                </a:cubicBezTo>
                <a:cubicBezTo>
                  <a:pt x="569" y="18382"/>
                  <a:pt x="838" y="18223"/>
                  <a:pt x="1133" y="18026"/>
                </a:cubicBezTo>
                <a:cubicBezTo>
                  <a:pt x="2041" y="17419"/>
                  <a:pt x="3044" y="16773"/>
                  <a:pt x="3961" y="16221"/>
                </a:cubicBezTo>
                <a:cubicBezTo>
                  <a:pt x="5224" y="15461"/>
                  <a:pt x="6353" y="14809"/>
                  <a:pt x="6397" y="14809"/>
                </a:cubicBezTo>
                <a:cubicBezTo>
                  <a:pt x="6436" y="14809"/>
                  <a:pt x="6762" y="15198"/>
                  <a:pt x="7168" y="15738"/>
                </a:cubicBezTo>
                <a:cubicBezTo>
                  <a:pt x="7418" y="16071"/>
                  <a:pt x="7612" y="16324"/>
                  <a:pt x="8025" y="16863"/>
                </a:cubicBezTo>
                <a:cubicBezTo>
                  <a:pt x="8174" y="17058"/>
                  <a:pt x="8338" y="17279"/>
                  <a:pt x="8392" y="17354"/>
                </a:cubicBezTo>
                <a:cubicBezTo>
                  <a:pt x="8446" y="17428"/>
                  <a:pt x="8595" y="17624"/>
                  <a:pt x="8723" y="17792"/>
                </a:cubicBezTo>
                <a:cubicBezTo>
                  <a:pt x="9275" y="18514"/>
                  <a:pt x="9358" y="18620"/>
                  <a:pt x="9359" y="18645"/>
                </a:cubicBezTo>
                <a:cubicBezTo>
                  <a:pt x="9360" y="18659"/>
                  <a:pt x="9398" y="18712"/>
                  <a:pt x="9457" y="18758"/>
                </a:cubicBezTo>
                <a:cubicBezTo>
                  <a:pt x="9516" y="18804"/>
                  <a:pt x="9567" y="18861"/>
                  <a:pt x="9567" y="18886"/>
                </a:cubicBezTo>
                <a:cubicBezTo>
                  <a:pt x="9568" y="18911"/>
                  <a:pt x="9716" y="19120"/>
                  <a:pt x="9898" y="19354"/>
                </a:cubicBezTo>
                <a:cubicBezTo>
                  <a:pt x="10080" y="19589"/>
                  <a:pt x="10251" y="19816"/>
                  <a:pt x="10277" y="19853"/>
                </a:cubicBezTo>
                <a:cubicBezTo>
                  <a:pt x="10346" y="19949"/>
                  <a:pt x="10616" y="20315"/>
                  <a:pt x="10852" y="20631"/>
                </a:cubicBezTo>
                <a:cubicBezTo>
                  <a:pt x="11073" y="20925"/>
                  <a:pt x="11198" y="21094"/>
                  <a:pt x="11342" y="21303"/>
                </a:cubicBezTo>
                <a:cubicBezTo>
                  <a:pt x="11393" y="21377"/>
                  <a:pt x="11468" y="21472"/>
                  <a:pt x="11501" y="21514"/>
                </a:cubicBezTo>
                <a:cubicBezTo>
                  <a:pt x="11536" y="21558"/>
                  <a:pt x="11575" y="21585"/>
                  <a:pt x="11648" y="21589"/>
                </a:cubicBezTo>
                <a:cubicBezTo>
                  <a:pt x="11722" y="21594"/>
                  <a:pt x="11828" y="21576"/>
                  <a:pt x="11991" y="21544"/>
                </a:cubicBezTo>
                <a:cubicBezTo>
                  <a:pt x="12120" y="21519"/>
                  <a:pt x="12333" y="21484"/>
                  <a:pt x="12468" y="21461"/>
                </a:cubicBezTo>
                <a:cubicBezTo>
                  <a:pt x="12604" y="21439"/>
                  <a:pt x="12822" y="21397"/>
                  <a:pt x="12958" y="21371"/>
                </a:cubicBezTo>
                <a:cubicBezTo>
                  <a:pt x="13093" y="21344"/>
                  <a:pt x="13248" y="21318"/>
                  <a:pt x="13301" y="21318"/>
                </a:cubicBezTo>
                <a:cubicBezTo>
                  <a:pt x="13354" y="21318"/>
                  <a:pt x="13444" y="21304"/>
                  <a:pt x="13496" y="21287"/>
                </a:cubicBezTo>
                <a:cubicBezTo>
                  <a:pt x="13610" y="21251"/>
                  <a:pt x="14284" y="21129"/>
                  <a:pt x="14537" y="21099"/>
                </a:cubicBezTo>
                <a:cubicBezTo>
                  <a:pt x="14635" y="21087"/>
                  <a:pt x="14729" y="21062"/>
                  <a:pt x="14745" y="21046"/>
                </a:cubicBezTo>
                <a:cubicBezTo>
                  <a:pt x="14761" y="21030"/>
                  <a:pt x="14830" y="21016"/>
                  <a:pt x="14904" y="21016"/>
                </a:cubicBezTo>
                <a:cubicBezTo>
                  <a:pt x="14978" y="21016"/>
                  <a:pt x="15084" y="21002"/>
                  <a:pt x="15137" y="20985"/>
                </a:cubicBezTo>
                <a:cubicBezTo>
                  <a:pt x="15189" y="20969"/>
                  <a:pt x="15394" y="20933"/>
                  <a:pt x="15590" y="20902"/>
                </a:cubicBezTo>
                <a:cubicBezTo>
                  <a:pt x="15785" y="20872"/>
                  <a:pt x="16024" y="20829"/>
                  <a:pt x="16116" y="20812"/>
                </a:cubicBezTo>
                <a:cubicBezTo>
                  <a:pt x="16208" y="20794"/>
                  <a:pt x="16334" y="20782"/>
                  <a:pt x="16397" y="20782"/>
                </a:cubicBezTo>
                <a:cubicBezTo>
                  <a:pt x="16461" y="20782"/>
                  <a:pt x="16526" y="20762"/>
                  <a:pt x="16544" y="20744"/>
                </a:cubicBezTo>
                <a:cubicBezTo>
                  <a:pt x="16563" y="20725"/>
                  <a:pt x="16631" y="20714"/>
                  <a:pt x="16691" y="20714"/>
                </a:cubicBezTo>
                <a:cubicBezTo>
                  <a:pt x="16815" y="20714"/>
                  <a:pt x="17318" y="20625"/>
                  <a:pt x="17462" y="20578"/>
                </a:cubicBezTo>
                <a:cubicBezTo>
                  <a:pt x="17515" y="20560"/>
                  <a:pt x="17633" y="20540"/>
                  <a:pt x="17732" y="20540"/>
                </a:cubicBezTo>
                <a:cubicBezTo>
                  <a:pt x="18076" y="20539"/>
                  <a:pt x="18101" y="20508"/>
                  <a:pt x="17891" y="20253"/>
                </a:cubicBezTo>
                <a:cubicBezTo>
                  <a:pt x="17787" y="20127"/>
                  <a:pt x="17670" y="20001"/>
                  <a:pt x="17634" y="19974"/>
                </a:cubicBezTo>
                <a:cubicBezTo>
                  <a:pt x="17597" y="19946"/>
                  <a:pt x="17476" y="19817"/>
                  <a:pt x="17364" y="19687"/>
                </a:cubicBezTo>
                <a:cubicBezTo>
                  <a:pt x="17253" y="19557"/>
                  <a:pt x="17141" y="19414"/>
                  <a:pt x="17107" y="19377"/>
                </a:cubicBezTo>
                <a:cubicBezTo>
                  <a:pt x="17074" y="19340"/>
                  <a:pt x="17036" y="19303"/>
                  <a:pt x="17034" y="19294"/>
                </a:cubicBezTo>
                <a:cubicBezTo>
                  <a:pt x="17032" y="19285"/>
                  <a:pt x="16921" y="19125"/>
                  <a:pt x="16777" y="18939"/>
                </a:cubicBezTo>
                <a:cubicBezTo>
                  <a:pt x="16481" y="18557"/>
                  <a:pt x="16322" y="18355"/>
                  <a:pt x="16202" y="18184"/>
                </a:cubicBezTo>
                <a:cubicBezTo>
                  <a:pt x="16074" y="18003"/>
                  <a:pt x="16049" y="17968"/>
                  <a:pt x="15957" y="17859"/>
                </a:cubicBezTo>
                <a:cubicBezTo>
                  <a:pt x="15910" y="17804"/>
                  <a:pt x="15822" y="17694"/>
                  <a:pt x="15761" y="17610"/>
                </a:cubicBezTo>
                <a:cubicBezTo>
                  <a:pt x="15639" y="17445"/>
                  <a:pt x="15110" y="16757"/>
                  <a:pt x="14733" y="16274"/>
                </a:cubicBezTo>
                <a:cubicBezTo>
                  <a:pt x="14602" y="16107"/>
                  <a:pt x="14433" y="15873"/>
                  <a:pt x="14353" y="15753"/>
                </a:cubicBezTo>
                <a:cubicBezTo>
                  <a:pt x="14273" y="15632"/>
                  <a:pt x="14106" y="15397"/>
                  <a:pt x="13974" y="15232"/>
                </a:cubicBezTo>
                <a:cubicBezTo>
                  <a:pt x="13841" y="15067"/>
                  <a:pt x="13729" y="14923"/>
                  <a:pt x="13729" y="14907"/>
                </a:cubicBezTo>
                <a:cubicBezTo>
                  <a:pt x="13729" y="14891"/>
                  <a:pt x="13666" y="14799"/>
                  <a:pt x="13594" y="14711"/>
                </a:cubicBezTo>
                <a:cubicBezTo>
                  <a:pt x="13307" y="14358"/>
                  <a:pt x="13245" y="14282"/>
                  <a:pt x="13154" y="14152"/>
                </a:cubicBezTo>
                <a:cubicBezTo>
                  <a:pt x="13039" y="13989"/>
                  <a:pt x="12868" y="13740"/>
                  <a:pt x="12676" y="13488"/>
                </a:cubicBezTo>
                <a:cubicBezTo>
                  <a:pt x="12598" y="13385"/>
                  <a:pt x="12525" y="13261"/>
                  <a:pt x="12517" y="13216"/>
                </a:cubicBezTo>
                <a:cubicBezTo>
                  <a:pt x="12503" y="13135"/>
                  <a:pt x="12508" y="13139"/>
                  <a:pt x="13019" y="13118"/>
                </a:cubicBezTo>
                <a:cubicBezTo>
                  <a:pt x="13305" y="13106"/>
                  <a:pt x="13852" y="13083"/>
                  <a:pt x="14243" y="13072"/>
                </a:cubicBezTo>
                <a:cubicBezTo>
                  <a:pt x="14634" y="13061"/>
                  <a:pt x="15253" y="13045"/>
                  <a:pt x="15614" y="13035"/>
                </a:cubicBezTo>
                <a:cubicBezTo>
                  <a:pt x="16847" y="12998"/>
                  <a:pt x="17098" y="12989"/>
                  <a:pt x="18711" y="12967"/>
                </a:cubicBezTo>
                <a:cubicBezTo>
                  <a:pt x="19599" y="12954"/>
                  <a:pt x="20450" y="12933"/>
                  <a:pt x="20608" y="12914"/>
                </a:cubicBezTo>
                <a:cubicBezTo>
                  <a:pt x="20767" y="12895"/>
                  <a:pt x="21017" y="12881"/>
                  <a:pt x="21159" y="12884"/>
                </a:cubicBezTo>
                <a:cubicBezTo>
                  <a:pt x="21575" y="12892"/>
                  <a:pt x="21578" y="12891"/>
                  <a:pt x="21453" y="12793"/>
                </a:cubicBezTo>
                <a:cubicBezTo>
                  <a:pt x="21390" y="12744"/>
                  <a:pt x="21330" y="12682"/>
                  <a:pt x="21330" y="12657"/>
                </a:cubicBezTo>
                <a:cubicBezTo>
                  <a:pt x="21330" y="12632"/>
                  <a:pt x="21312" y="12612"/>
                  <a:pt x="21281" y="12612"/>
                </a:cubicBezTo>
                <a:cubicBezTo>
                  <a:pt x="21220" y="12612"/>
                  <a:pt x="20816" y="12356"/>
                  <a:pt x="20302" y="11985"/>
                </a:cubicBezTo>
                <a:cubicBezTo>
                  <a:pt x="19911" y="11702"/>
                  <a:pt x="18677" y="10943"/>
                  <a:pt x="16238" y="9478"/>
                </a:cubicBezTo>
                <a:cubicBezTo>
                  <a:pt x="15265" y="8894"/>
                  <a:pt x="14026" y="8143"/>
                  <a:pt x="13484" y="7817"/>
                </a:cubicBezTo>
                <a:cubicBezTo>
                  <a:pt x="12942" y="7491"/>
                  <a:pt x="12246" y="7072"/>
                  <a:pt x="11930" y="6888"/>
                </a:cubicBezTo>
                <a:cubicBezTo>
                  <a:pt x="10733" y="6192"/>
                  <a:pt x="10483" y="6049"/>
                  <a:pt x="10436" y="5975"/>
                </a:cubicBezTo>
                <a:cubicBezTo>
                  <a:pt x="10410" y="5933"/>
                  <a:pt x="10332" y="5876"/>
                  <a:pt x="10253" y="5854"/>
                </a:cubicBezTo>
                <a:cubicBezTo>
                  <a:pt x="10124" y="5818"/>
                  <a:pt x="9515" y="5460"/>
                  <a:pt x="9212" y="5242"/>
                </a:cubicBezTo>
                <a:cubicBezTo>
                  <a:pt x="9151" y="5198"/>
                  <a:pt x="9075" y="5159"/>
                  <a:pt x="9041" y="5152"/>
                </a:cubicBezTo>
                <a:cubicBezTo>
                  <a:pt x="8978" y="5138"/>
                  <a:pt x="7883" y="4490"/>
                  <a:pt x="5467" y="3045"/>
                </a:cubicBezTo>
                <a:cubicBezTo>
                  <a:pt x="3712" y="1996"/>
                  <a:pt x="2477" y="1274"/>
                  <a:pt x="2186" y="1127"/>
                </a:cubicBezTo>
                <a:cubicBezTo>
                  <a:pt x="2021" y="1044"/>
                  <a:pt x="1802" y="925"/>
                  <a:pt x="1709" y="863"/>
                </a:cubicBezTo>
                <a:cubicBezTo>
                  <a:pt x="1615" y="800"/>
                  <a:pt x="1406" y="682"/>
                  <a:pt x="1244" y="599"/>
                </a:cubicBezTo>
                <a:cubicBezTo>
                  <a:pt x="829" y="385"/>
                  <a:pt x="377" y="89"/>
                  <a:pt x="411" y="55"/>
                </a:cubicBezTo>
                <a:cubicBezTo>
                  <a:pt x="427" y="39"/>
                  <a:pt x="423" y="26"/>
                  <a:pt x="399" y="25"/>
                </a:cubicBezTo>
                <a:cubicBezTo>
                  <a:pt x="375" y="23"/>
                  <a:pt x="284" y="10"/>
                  <a:pt x="203" y="2"/>
                </a:cubicBezTo>
                <a:close/>
              </a:path>
            </a:pathLst>
          </a:custGeom>
          <a:noFill/>
          <a:ln>
            <a:noFill/>
          </a:ln>
        </p:spPr>
      </p:pic>
      <p:pic>
        <p:nvPicPr>
          <p:cNvPr id="10708" name="Google Shape;10708;p1381" descr="tone-change-4.png"/>
          <p:cNvPicPr preferRelativeResize="0"/>
          <p:nvPr/>
        </p:nvPicPr>
        <p:blipFill rotWithShape="1">
          <a:blip r:embed="rId6">
            <a:alphaModFix/>
          </a:blip>
          <a:srcRect b="7252"/>
          <a:stretch/>
        </p:blipFill>
        <p:spPr>
          <a:xfrm>
            <a:off x="381000" y="528638"/>
            <a:ext cx="8381988" cy="4712796"/>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w="9525" cap="flat" cmpd="sng">
            <a:solidFill>
              <a:schemeClr val="lt2"/>
            </a:solidFill>
            <a:prstDash val="solid"/>
            <a:round/>
            <a:headEnd type="none" w="sm" len="sm"/>
            <a:tailEnd type="none" w="sm" len="sm"/>
          </a:ln>
        </p:spPr>
      </p:pic>
      <p:pic>
        <p:nvPicPr>
          <p:cNvPr id="10709" name="Google Shape;10709;p1381" descr="Input+Glow-1.png"/>
          <p:cNvPicPr preferRelativeResize="0"/>
          <p:nvPr/>
        </p:nvPicPr>
        <p:blipFill rotWithShape="1">
          <a:blip r:embed="rId7">
            <a:alphaModFix/>
          </a:blip>
          <a:srcRect l="1238" t="3846" r="1238"/>
          <a:stretch/>
        </p:blipFill>
        <p:spPr>
          <a:xfrm>
            <a:off x="1954852" y="3043238"/>
            <a:ext cx="4305294" cy="1072715"/>
          </a:xfrm>
          <a:prstGeom prst="rect">
            <a:avLst/>
          </a:prstGeom>
          <a:noFill/>
          <a:ln>
            <a:noFill/>
          </a:ln>
        </p:spPr>
      </p:pic>
      <p:pic>
        <p:nvPicPr>
          <p:cNvPr id="10710" name="Google Shape;10710;p1381" descr="Input+Glow-2.png"/>
          <p:cNvPicPr preferRelativeResize="0"/>
          <p:nvPr/>
        </p:nvPicPr>
        <p:blipFill rotWithShape="1">
          <a:blip r:embed="rId8">
            <a:alphaModFix/>
          </a:blip>
          <a:srcRect l="1238" t="3409" r="1238"/>
          <a:stretch/>
        </p:blipFill>
        <p:spPr>
          <a:xfrm>
            <a:off x="1954852" y="3043237"/>
            <a:ext cx="4305294" cy="1215129"/>
          </a:xfrm>
          <a:prstGeom prst="rect">
            <a:avLst/>
          </a:prstGeom>
          <a:noFill/>
          <a:ln>
            <a:noFill/>
          </a:ln>
        </p:spPr>
      </p:pic>
      <p:pic>
        <p:nvPicPr>
          <p:cNvPr id="10711" name="Google Shape;10711;p1381" descr="Input+Glow-3.png"/>
          <p:cNvPicPr preferRelativeResize="0"/>
          <p:nvPr/>
        </p:nvPicPr>
        <p:blipFill rotWithShape="1">
          <a:blip r:embed="rId9">
            <a:alphaModFix/>
          </a:blip>
          <a:srcRect l="1238" t="3063" r="1238"/>
          <a:stretch/>
        </p:blipFill>
        <p:spPr>
          <a:xfrm>
            <a:off x="1954852" y="3043238"/>
            <a:ext cx="4305294" cy="1357543"/>
          </a:xfrm>
          <a:prstGeom prst="rect">
            <a:avLst/>
          </a:prstGeom>
          <a:noFill/>
          <a:ln>
            <a:noFill/>
          </a:ln>
        </p:spPr>
      </p:pic>
      <p:pic>
        <p:nvPicPr>
          <p:cNvPr id="10712" name="Google Shape;10712;p1381" descr="Input+Glow-4.png"/>
          <p:cNvPicPr preferRelativeResize="0"/>
          <p:nvPr/>
        </p:nvPicPr>
        <p:blipFill rotWithShape="1">
          <a:blip r:embed="rId10">
            <a:alphaModFix/>
          </a:blip>
          <a:srcRect l="1238" t="2687" r="1238" b="2687"/>
          <a:stretch/>
        </p:blipFill>
        <p:spPr>
          <a:xfrm>
            <a:off x="1954852" y="3041837"/>
            <a:ext cx="4305297" cy="1459897"/>
          </a:xfrm>
          <a:prstGeom prst="rect">
            <a:avLst/>
          </a:prstGeom>
          <a:noFill/>
          <a:ln>
            <a:noFill/>
          </a:ln>
        </p:spPr>
      </p:pic>
      <p:pic>
        <p:nvPicPr>
          <p:cNvPr id="10713" name="Google Shape;10713;p1381" descr="Input+Glow-5.png"/>
          <p:cNvPicPr preferRelativeResize="0"/>
          <p:nvPr/>
        </p:nvPicPr>
        <p:blipFill rotWithShape="1">
          <a:blip r:embed="rId11">
            <a:alphaModFix/>
          </a:blip>
          <a:srcRect l="5899" t="69124" r="5908" b="15482"/>
          <a:stretch/>
        </p:blipFill>
        <p:spPr>
          <a:xfrm>
            <a:off x="2160704" y="4066862"/>
            <a:ext cx="3893590" cy="237463"/>
          </a:xfrm>
          <a:prstGeom prst="rect">
            <a:avLst/>
          </a:prstGeom>
          <a:noFill/>
          <a:ln>
            <a:noFill/>
          </a:ln>
        </p:spPr>
      </p:pic>
      <p:pic>
        <p:nvPicPr>
          <p:cNvPr id="10714" name="Google Shape;10714;p1381" descr="Telepointer-1.png"/>
          <p:cNvPicPr preferRelativeResize="0"/>
          <p:nvPr/>
        </p:nvPicPr>
        <p:blipFill rotWithShape="1">
          <a:blip r:embed="rId12">
            <a:alphaModFix/>
          </a:blip>
          <a:srcRect/>
          <a:stretch/>
        </p:blipFill>
        <p:spPr>
          <a:xfrm>
            <a:off x="2169575" y="3460853"/>
            <a:ext cx="83283" cy="142771"/>
          </a:xfrm>
          <a:prstGeom prst="rect">
            <a:avLst/>
          </a:prstGeom>
          <a:noFill/>
          <a:ln>
            <a:noFill/>
          </a:ln>
        </p:spPr>
      </p:pic>
      <p:pic>
        <p:nvPicPr>
          <p:cNvPr id="10715" name="Google Shape;10715;p1381" descr="Telepointer-2.png"/>
          <p:cNvPicPr preferRelativeResize="0"/>
          <p:nvPr/>
        </p:nvPicPr>
        <p:blipFill rotWithShape="1">
          <a:blip r:embed="rId12">
            <a:alphaModFix/>
          </a:blip>
          <a:srcRect/>
          <a:stretch/>
        </p:blipFill>
        <p:spPr>
          <a:xfrm>
            <a:off x="2169575" y="3601586"/>
            <a:ext cx="83283" cy="142771"/>
          </a:xfrm>
          <a:prstGeom prst="rect">
            <a:avLst/>
          </a:prstGeom>
          <a:noFill/>
          <a:ln>
            <a:noFill/>
          </a:ln>
        </p:spPr>
      </p:pic>
      <p:pic>
        <p:nvPicPr>
          <p:cNvPr id="10716" name="Google Shape;10716;p1381" descr="Telepointer-3.png"/>
          <p:cNvPicPr preferRelativeResize="0"/>
          <p:nvPr/>
        </p:nvPicPr>
        <p:blipFill rotWithShape="1">
          <a:blip r:embed="rId12">
            <a:alphaModFix/>
          </a:blip>
          <a:srcRect/>
          <a:stretch/>
        </p:blipFill>
        <p:spPr>
          <a:xfrm>
            <a:off x="2169575" y="3745495"/>
            <a:ext cx="83283" cy="142771"/>
          </a:xfrm>
          <a:prstGeom prst="rect">
            <a:avLst/>
          </a:prstGeom>
          <a:noFill/>
          <a:ln>
            <a:noFill/>
          </a:ln>
        </p:spPr>
      </p:pic>
      <p:pic>
        <p:nvPicPr>
          <p:cNvPr id="10717" name="Google Shape;10717;p1381" descr="Telepointer-4.png"/>
          <p:cNvPicPr preferRelativeResize="0"/>
          <p:nvPr/>
        </p:nvPicPr>
        <p:blipFill rotWithShape="1">
          <a:blip r:embed="rId12">
            <a:alphaModFix/>
          </a:blip>
          <a:srcRect/>
          <a:stretch/>
        </p:blipFill>
        <p:spPr>
          <a:xfrm>
            <a:off x="2169575" y="3887835"/>
            <a:ext cx="83283" cy="142771"/>
          </a:xfrm>
          <a:prstGeom prst="rect">
            <a:avLst/>
          </a:prstGeom>
          <a:noFill/>
          <a:ln>
            <a:noFill/>
          </a:ln>
        </p:spPr>
      </p:pic>
      <p:pic>
        <p:nvPicPr>
          <p:cNvPr id="10718" name="Google Shape;10718;p1381" descr="Line 1 (Text).png"/>
          <p:cNvPicPr preferRelativeResize="0"/>
          <p:nvPr/>
        </p:nvPicPr>
        <p:blipFill rotWithShape="1">
          <a:blip r:embed="rId13">
            <a:alphaModFix/>
          </a:blip>
          <a:srcRect/>
          <a:stretch/>
        </p:blipFill>
        <p:spPr>
          <a:xfrm>
            <a:off x="2190755" y="3453937"/>
            <a:ext cx="3814446" cy="141276"/>
          </a:xfrm>
          <a:prstGeom prst="rect">
            <a:avLst/>
          </a:prstGeom>
          <a:noFill/>
          <a:ln>
            <a:noFill/>
          </a:ln>
        </p:spPr>
      </p:pic>
      <p:pic>
        <p:nvPicPr>
          <p:cNvPr id="10719" name="Google Shape;10719;p1381" descr="Line 2 (Text).png"/>
          <p:cNvPicPr preferRelativeResize="0"/>
          <p:nvPr/>
        </p:nvPicPr>
        <p:blipFill rotWithShape="1">
          <a:blip r:embed="rId14">
            <a:alphaModFix/>
          </a:blip>
          <a:srcRect/>
          <a:stretch/>
        </p:blipFill>
        <p:spPr>
          <a:xfrm>
            <a:off x="2195517" y="3598092"/>
            <a:ext cx="3814446" cy="141276"/>
          </a:xfrm>
          <a:prstGeom prst="rect">
            <a:avLst/>
          </a:prstGeom>
          <a:noFill/>
          <a:ln>
            <a:noFill/>
          </a:ln>
        </p:spPr>
      </p:pic>
      <p:pic>
        <p:nvPicPr>
          <p:cNvPr id="10720" name="Google Shape;10720;p1381" descr="Line 3 (Text).png"/>
          <p:cNvPicPr preferRelativeResize="0"/>
          <p:nvPr/>
        </p:nvPicPr>
        <p:blipFill rotWithShape="1">
          <a:blip r:embed="rId15">
            <a:alphaModFix/>
          </a:blip>
          <a:srcRect/>
          <a:stretch/>
        </p:blipFill>
        <p:spPr>
          <a:xfrm>
            <a:off x="2195517" y="3771660"/>
            <a:ext cx="3543668" cy="82411"/>
          </a:xfrm>
          <a:prstGeom prst="rect">
            <a:avLst/>
          </a:prstGeom>
          <a:noFill/>
          <a:ln>
            <a:noFill/>
          </a:ln>
        </p:spPr>
      </p:pic>
      <p:pic>
        <p:nvPicPr>
          <p:cNvPr id="10721" name="Google Shape;10721;p1381" descr="Line 4 (Text).png"/>
          <p:cNvPicPr preferRelativeResize="0"/>
          <p:nvPr/>
        </p:nvPicPr>
        <p:blipFill rotWithShape="1">
          <a:blip r:embed="rId16">
            <a:alphaModFix/>
          </a:blip>
          <a:srcRect/>
          <a:stretch/>
        </p:blipFill>
        <p:spPr>
          <a:xfrm>
            <a:off x="2195517" y="3886402"/>
            <a:ext cx="3814446" cy="141276"/>
          </a:xfrm>
          <a:prstGeom prst="rect">
            <a:avLst/>
          </a:prstGeom>
          <a:noFill/>
          <a:ln>
            <a:noFill/>
          </a:ln>
        </p:spPr>
      </p:pic>
      <p:sp>
        <p:nvSpPr>
          <p:cNvPr id="10722" name="Google Shape;10722;p1381"/>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723" name="Google Shape;10723;p138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724" name="Google Shape;10724;p1381"/>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Tone Change</a:t>
            </a:r>
            <a:endParaRPr sz="1600" b="1">
              <a:solidFill>
                <a:schemeClr val="dk1"/>
              </a:solidFill>
              <a:latin typeface="Poppins"/>
              <a:ea typeface="Poppins"/>
              <a:cs typeface="Poppins"/>
              <a:sym typeface="Poppins"/>
            </a:endParaRPr>
          </a:p>
        </p:txBody>
      </p:sp>
    </p:spTree>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706"/>
                                        </p:tgtEl>
                                        <p:attrNameLst>
                                          <p:attrName>style.visibility</p:attrName>
                                        </p:attrNameLst>
                                      </p:cBhvr>
                                      <p:to>
                                        <p:strVal val="visible"/>
                                      </p:to>
                                    </p:set>
                                    <p:animEffect transition="in" filter="fade">
                                      <p:cBhvr>
                                        <p:cTn id="7" dur="300"/>
                                        <p:tgtEl>
                                          <p:spTgt spid="10706"/>
                                        </p:tgtEl>
                                      </p:cBhvr>
                                    </p:animEffect>
                                  </p:childTnLst>
                                </p:cTn>
                              </p:par>
                            </p:childTnLst>
                          </p:cTn>
                        </p:par>
                        <p:par>
                          <p:cTn id="8" fill="hold">
                            <p:stCondLst>
                              <p:cond delay="300"/>
                            </p:stCondLst>
                            <p:childTnLst>
                              <p:par>
                                <p:cTn id="9" presetID="23" presetClass="exit" presetSubtype="32" fill="hold" nodeType="afterEffect">
                                  <p:stCondLst>
                                    <p:cond delay="0"/>
                                  </p:stCondLst>
                                  <p:childTnLst>
                                    <p:anim calcmode="lin" valueType="num">
                                      <p:cBhvr additive="base">
                                        <p:cTn id="10" dur="500"/>
                                        <p:tgtEl>
                                          <p:spTgt spid="10707"/>
                                        </p:tgtEl>
                                        <p:attrNameLst>
                                          <p:attrName>ppt_w</p:attrName>
                                        </p:attrNameLst>
                                      </p:cBhvr>
                                      <p:tavLst>
                                        <p:tav tm="0">
                                          <p:val>
                                            <p:strVal val="#ppt_w"/>
                                          </p:val>
                                        </p:tav>
                                        <p:tav tm="100000">
                                          <p:val>
                                            <p:strVal val="0"/>
                                          </p:val>
                                        </p:tav>
                                      </p:tavLst>
                                    </p:anim>
                                    <p:anim calcmode="lin" valueType="num">
                                      <p:cBhvr additive="base">
                                        <p:cTn id="11" dur="500"/>
                                        <p:tgtEl>
                                          <p:spTgt spid="10707"/>
                                        </p:tgtEl>
                                        <p:attrNameLst>
                                          <p:attrName>ppt_h</p:attrName>
                                        </p:attrNameLst>
                                      </p:cBhvr>
                                      <p:tavLst>
                                        <p:tav tm="0">
                                          <p:val>
                                            <p:strVal val="#ppt_h"/>
                                          </p:val>
                                        </p:tav>
                                        <p:tav tm="100000">
                                          <p:val>
                                            <p:strVal val="0"/>
                                          </p:val>
                                        </p:tav>
                                      </p:tavLst>
                                    </p:anim>
                                    <p:set>
                                      <p:cBhvr>
                                        <p:cTn id="12" dur="1" fill="hold">
                                          <p:stCondLst>
                                            <p:cond delay="500"/>
                                          </p:stCondLst>
                                        </p:cTn>
                                        <p:tgtEl>
                                          <p:spTgt spid="10707"/>
                                        </p:tgtEl>
                                        <p:attrNameLst>
                                          <p:attrName>style.visibility</p:attrName>
                                        </p:attrNameLst>
                                      </p:cBhvr>
                                      <p:to>
                                        <p:strVal val="hidden"/>
                                      </p:to>
                                    </p:set>
                                  </p:childTnLst>
                                </p:cTn>
                              </p:par>
                            </p:childTnLst>
                          </p:cTn>
                        </p:par>
                        <p:par>
                          <p:cTn id="13" fill="hold">
                            <p:stCondLst>
                              <p:cond delay="800"/>
                            </p:stCondLst>
                            <p:childTnLst>
                              <p:par>
                                <p:cTn id="14" presetID="10" presetClass="entr" presetSubtype="0" fill="hold" nodeType="afterEffect">
                                  <p:stCondLst>
                                    <p:cond delay="0"/>
                                  </p:stCondLst>
                                  <p:childTnLst>
                                    <p:set>
                                      <p:cBhvr>
                                        <p:cTn id="15" dur="1" fill="hold">
                                          <p:stCondLst>
                                            <p:cond delay="0"/>
                                          </p:stCondLst>
                                        </p:cTn>
                                        <p:tgtEl>
                                          <p:spTgt spid="10708"/>
                                        </p:tgtEl>
                                        <p:attrNameLst>
                                          <p:attrName>style.visibility</p:attrName>
                                        </p:attrNameLst>
                                      </p:cBhvr>
                                      <p:to>
                                        <p:strVal val="visible"/>
                                      </p:to>
                                    </p:set>
                                    <p:animEffect transition="in" filter="fade">
                                      <p:cBhvr>
                                        <p:cTn id="16" dur="500"/>
                                        <p:tgtEl>
                                          <p:spTgt spid="10708"/>
                                        </p:tgtEl>
                                      </p:cBhvr>
                                    </p:animEffect>
                                  </p:childTnLst>
                                </p:cTn>
                              </p:par>
                            </p:childTnLst>
                          </p:cTn>
                        </p:par>
                        <p:par>
                          <p:cTn id="17" fill="hold">
                            <p:stCondLst>
                              <p:cond delay="1300"/>
                            </p:stCondLst>
                            <p:childTnLst>
                              <p:par>
                                <p:cTn id="18" presetID="10" presetClass="entr" presetSubtype="0" fill="hold" nodeType="afterEffect">
                                  <p:stCondLst>
                                    <p:cond delay="0"/>
                                  </p:stCondLst>
                                  <p:childTnLst>
                                    <p:set>
                                      <p:cBhvr>
                                        <p:cTn id="19" dur="1" fill="hold">
                                          <p:stCondLst>
                                            <p:cond delay="0"/>
                                          </p:stCondLst>
                                        </p:cTn>
                                        <p:tgtEl>
                                          <p:spTgt spid="10709"/>
                                        </p:tgtEl>
                                        <p:attrNameLst>
                                          <p:attrName>style.visibility</p:attrName>
                                        </p:attrNameLst>
                                      </p:cBhvr>
                                      <p:to>
                                        <p:strVal val="visible"/>
                                      </p:to>
                                    </p:set>
                                    <p:animEffect transition="in" filter="fade">
                                      <p:cBhvr>
                                        <p:cTn id="20" dur="500"/>
                                        <p:tgtEl>
                                          <p:spTgt spid="10709"/>
                                        </p:tgtEl>
                                      </p:cBhvr>
                                    </p:animEffect>
                                  </p:childTnLst>
                                </p:cTn>
                              </p:par>
                            </p:childTnLst>
                          </p:cTn>
                        </p:par>
                        <p:par>
                          <p:cTn id="21" fill="hold">
                            <p:stCondLst>
                              <p:cond delay="1800"/>
                            </p:stCondLst>
                            <p:childTnLst>
                              <p:par>
                                <p:cTn id="22" presetID="10" presetClass="entr" presetSubtype="0" fill="hold" nodeType="afterEffect">
                                  <p:stCondLst>
                                    <p:cond delay="0"/>
                                  </p:stCondLst>
                                  <p:childTnLst>
                                    <p:set>
                                      <p:cBhvr>
                                        <p:cTn id="23" dur="1" fill="hold">
                                          <p:stCondLst>
                                            <p:cond delay="0"/>
                                          </p:stCondLst>
                                        </p:cTn>
                                        <p:tgtEl>
                                          <p:spTgt spid="10714"/>
                                        </p:tgtEl>
                                        <p:attrNameLst>
                                          <p:attrName>style.visibility</p:attrName>
                                        </p:attrNameLst>
                                      </p:cBhvr>
                                      <p:to>
                                        <p:strVal val="visible"/>
                                      </p:to>
                                    </p:set>
                                    <p:animEffect transition="in" filter="fade">
                                      <p:cBhvr>
                                        <p:cTn id="24" dur="300"/>
                                        <p:tgtEl>
                                          <p:spTgt spid="10714"/>
                                        </p:tgtEl>
                                      </p:cBhvr>
                                    </p:animEffect>
                                  </p:childTnLst>
                                </p:cTn>
                              </p:par>
                            </p:childTnLst>
                          </p:cTn>
                        </p:par>
                        <p:par>
                          <p:cTn id="25" fill="hold">
                            <p:stCondLst>
                              <p:cond delay="2100"/>
                            </p:stCondLst>
                            <p:childTnLst>
                              <p:par>
                                <p:cTn id="26" presetID="10" presetClass="entr" presetSubtype="0" fill="hold" nodeType="afterEffect">
                                  <p:stCondLst>
                                    <p:cond delay="100"/>
                                  </p:stCondLst>
                                  <p:childTnLst>
                                    <p:set>
                                      <p:cBhvr>
                                        <p:cTn id="27" dur="1" fill="hold">
                                          <p:stCondLst>
                                            <p:cond delay="0"/>
                                          </p:stCondLst>
                                        </p:cTn>
                                        <p:tgtEl>
                                          <p:spTgt spid="10718"/>
                                        </p:tgtEl>
                                        <p:attrNameLst>
                                          <p:attrName>style.visibility</p:attrName>
                                        </p:attrNameLst>
                                      </p:cBhvr>
                                      <p:to>
                                        <p:strVal val="visible"/>
                                      </p:to>
                                    </p:set>
                                    <p:animEffect transition="in" filter="fade">
                                      <p:cBhvr>
                                        <p:cTn id="28" dur="800"/>
                                        <p:tgtEl>
                                          <p:spTgt spid="10718"/>
                                        </p:tgtEl>
                                      </p:cBhvr>
                                    </p:animEffect>
                                  </p:childTnLst>
                                </p:cTn>
                              </p:par>
                            </p:childTnLst>
                          </p:cTn>
                        </p:par>
                        <p:par>
                          <p:cTn id="29" fill="hold">
                            <p:stCondLst>
                              <p:cond delay="2900"/>
                            </p:stCondLst>
                            <p:childTnLst>
                              <p:par>
                                <p:cTn id="30" presetID="10" presetClass="exit" presetSubtype="0" fill="hold" nodeType="afterEffect">
                                  <p:stCondLst>
                                    <p:cond delay="300"/>
                                  </p:stCondLst>
                                  <p:childTnLst>
                                    <p:animEffect transition="out" filter="fade">
                                      <p:cBhvr>
                                        <p:cTn id="31" dur="200"/>
                                        <p:tgtEl>
                                          <p:spTgt spid="10714"/>
                                        </p:tgtEl>
                                      </p:cBhvr>
                                    </p:animEffect>
                                    <p:set>
                                      <p:cBhvr>
                                        <p:cTn id="32" dur="1" fill="hold">
                                          <p:stCondLst>
                                            <p:cond delay="200"/>
                                          </p:stCondLst>
                                        </p:cTn>
                                        <p:tgtEl>
                                          <p:spTgt spid="10714"/>
                                        </p:tgtEl>
                                        <p:attrNameLst>
                                          <p:attrName>style.visibility</p:attrName>
                                        </p:attrNameLst>
                                      </p:cBhvr>
                                      <p:to>
                                        <p:strVal val="hidden"/>
                                      </p:to>
                                    </p:set>
                                  </p:childTnLst>
                                </p:cTn>
                              </p:par>
                            </p:childTnLst>
                          </p:cTn>
                        </p:par>
                        <p:par>
                          <p:cTn id="33" fill="hold">
                            <p:stCondLst>
                              <p:cond delay="3100"/>
                            </p:stCondLst>
                            <p:childTnLst>
                              <p:par>
                                <p:cTn id="34" presetID="10" presetClass="exit" presetSubtype="0" fill="hold" nodeType="afterEffect">
                                  <p:stCondLst>
                                    <p:cond delay="0"/>
                                  </p:stCondLst>
                                  <p:childTnLst>
                                    <p:animEffect transition="out" filter="fade">
                                      <p:cBhvr>
                                        <p:cTn id="35" dur="100"/>
                                        <p:tgtEl>
                                          <p:spTgt spid="10709"/>
                                        </p:tgtEl>
                                      </p:cBhvr>
                                    </p:animEffect>
                                    <p:set>
                                      <p:cBhvr>
                                        <p:cTn id="36" dur="1" fill="hold">
                                          <p:stCondLst>
                                            <p:cond delay="100"/>
                                          </p:stCondLst>
                                        </p:cTn>
                                        <p:tgtEl>
                                          <p:spTgt spid="10709"/>
                                        </p:tgtEl>
                                        <p:attrNameLst>
                                          <p:attrName>style.visibility</p:attrName>
                                        </p:attrNameLst>
                                      </p:cBhvr>
                                      <p:to>
                                        <p:strVal val="hidden"/>
                                      </p:to>
                                    </p:set>
                                  </p:childTnLst>
                                </p:cTn>
                              </p:par>
                            </p:childTnLst>
                          </p:cTn>
                        </p:par>
                        <p:par>
                          <p:cTn id="37" fill="hold">
                            <p:stCondLst>
                              <p:cond delay="3200"/>
                            </p:stCondLst>
                            <p:childTnLst>
                              <p:par>
                                <p:cTn id="38" presetID="10" presetClass="entr" presetSubtype="0" fill="hold" nodeType="afterEffect">
                                  <p:stCondLst>
                                    <p:cond delay="0"/>
                                  </p:stCondLst>
                                  <p:childTnLst>
                                    <p:set>
                                      <p:cBhvr>
                                        <p:cTn id="39" dur="1" fill="hold">
                                          <p:stCondLst>
                                            <p:cond delay="0"/>
                                          </p:stCondLst>
                                        </p:cTn>
                                        <p:tgtEl>
                                          <p:spTgt spid="10710"/>
                                        </p:tgtEl>
                                        <p:attrNameLst>
                                          <p:attrName>style.visibility</p:attrName>
                                        </p:attrNameLst>
                                      </p:cBhvr>
                                      <p:to>
                                        <p:strVal val="visible"/>
                                      </p:to>
                                    </p:set>
                                    <p:animEffect transition="in" filter="fade">
                                      <p:cBhvr>
                                        <p:cTn id="40" dur="200"/>
                                        <p:tgtEl>
                                          <p:spTgt spid="10710"/>
                                        </p:tgtEl>
                                      </p:cBhvr>
                                    </p:animEffect>
                                  </p:childTnLst>
                                </p:cTn>
                              </p:par>
                            </p:childTnLst>
                          </p:cTn>
                        </p:par>
                        <p:par>
                          <p:cTn id="41" fill="hold">
                            <p:stCondLst>
                              <p:cond delay="3400"/>
                            </p:stCondLst>
                            <p:childTnLst>
                              <p:par>
                                <p:cTn id="42" presetID="10" presetClass="entr" presetSubtype="0" fill="hold" nodeType="afterEffect">
                                  <p:stCondLst>
                                    <p:cond delay="0"/>
                                  </p:stCondLst>
                                  <p:childTnLst>
                                    <p:set>
                                      <p:cBhvr>
                                        <p:cTn id="43" dur="1" fill="hold">
                                          <p:stCondLst>
                                            <p:cond delay="0"/>
                                          </p:stCondLst>
                                        </p:cTn>
                                        <p:tgtEl>
                                          <p:spTgt spid="10715"/>
                                        </p:tgtEl>
                                        <p:attrNameLst>
                                          <p:attrName>style.visibility</p:attrName>
                                        </p:attrNameLst>
                                      </p:cBhvr>
                                      <p:to>
                                        <p:strVal val="visible"/>
                                      </p:to>
                                    </p:set>
                                    <p:animEffect transition="in" filter="fade">
                                      <p:cBhvr>
                                        <p:cTn id="44" dur="300"/>
                                        <p:tgtEl>
                                          <p:spTgt spid="10715"/>
                                        </p:tgtEl>
                                      </p:cBhvr>
                                    </p:animEffect>
                                  </p:childTnLst>
                                </p:cTn>
                              </p:par>
                            </p:childTnLst>
                          </p:cTn>
                        </p:par>
                        <p:par>
                          <p:cTn id="45" fill="hold">
                            <p:stCondLst>
                              <p:cond delay="3700"/>
                            </p:stCondLst>
                            <p:childTnLst>
                              <p:par>
                                <p:cTn id="46" presetID="10" presetClass="entr" presetSubtype="0" fill="hold" nodeType="afterEffect">
                                  <p:stCondLst>
                                    <p:cond delay="100"/>
                                  </p:stCondLst>
                                  <p:childTnLst>
                                    <p:set>
                                      <p:cBhvr>
                                        <p:cTn id="47" dur="1" fill="hold">
                                          <p:stCondLst>
                                            <p:cond delay="0"/>
                                          </p:stCondLst>
                                        </p:cTn>
                                        <p:tgtEl>
                                          <p:spTgt spid="10719"/>
                                        </p:tgtEl>
                                        <p:attrNameLst>
                                          <p:attrName>style.visibility</p:attrName>
                                        </p:attrNameLst>
                                      </p:cBhvr>
                                      <p:to>
                                        <p:strVal val="visible"/>
                                      </p:to>
                                    </p:set>
                                    <p:animEffect transition="in" filter="fade">
                                      <p:cBhvr>
                                        <p:cTn id="48" dur="800"/>
                                        <p:tgtEl>
                                          <p:spTgt spid="10719"/>
                                        </p:tgtEl>
                                      </p:cBhvr>
                                    </p:animEffect>
                                  </p:childTnLst>
                                </p:cTn>
                              </p:par>
                            </p:childTnLst>
                          </p:cTn>
                        </p:par>
                        <p:par>
                          <p:cTn id="49" fill="hold">
                            <p:stCondLst>
                              <p:cond delay="4500"/>
                            </p:stCondLst>
                            <p:childTnLst>
                              <p:par>
                                <p:cTn id="50" presetID="10" presetClass="exit" presetSubtype="0" fill="hold" nodeType="afterEffect">
                                  <p:stCondLst>
                                    <p:cond delay="300"/>
                                  </p:stCondLst>
                                  <p:childTnLst>
                                    <p:animEffect transition="out" filter="fade">
                                      <p:cBhvr>
                                        <p:cTn id="51" dur="200"/>
                                        <p:tgtEl>
                                          <p:spTgt spid="10715"/>
                                        </p:tgtEl>
                                      </p:cBhvr>
                                    </p:animEffect>
                                    <p:set>
                                      <p:cBhvr>
                                        <p:cTn id="52" dur="1" fill="hold">
                                          <p:stCondLst>
                                            <p:cond delay="200"/>
                                          </p:stCondLst>
                                        </p:cTn>
                                        <p:tgtEl>
                                          <p:spTgt spid="10715"/>
                                        </p:tgtEl>
                                        <p:attrNameLst>
                                          <p:attrName>style.visibility</p:attrName>
                                        </p:attrNameLst>
                                      </p:cBhvr>
                                      <p:to>
                                        <p:strVal val="hidden"/>
                                      </p:to>
                                    </p:set>
                                  </p:childTnLst>
                                </p:cTn>
                              </p:par>
                            </p:childTnLst>
                          </p:cTn>
                        </p:par>
                        <p:par>
                          <p:cTn id="53" fill="hold">
                            <p:stCondLst>
                              <p:cond delay="4700"/>
                            </p:stCondLst>
                            <p:childTnLst>
                              <p:par>
                                <p:cTn id="54" presetID="10" presetClass="exit" presetSubtype="0" fill="hold" nodeType="afterEffect">
                                  <p:stCondLst>
                                    <p:cond delay="0"/>
                                  </p:stCondLst>
                                  <p:childTnLst>
                                    <p:animEffect transition="out" filter="fade">
                                      <p:cBhvr>
                                        <p:cTn id="55" dur="100"/>
                                        <p:tgtEl>
                                          <p:spTgt spid="10710"/>
                                        </p:tgtEl>
                                      </p:cBhvr>
                                    </p:animEffect>
                                    <p:set>
                                      <p:cBhvr>
                                        <p:cTn id="56" dur="1" fill="hold">
                                          <p:stCondLst>
                                            <p:cond delay="100"/>
                                          </p:stCondLst>
                                        </p:cTn>
                                        <p:tgtEl>
                                          <p:spTgt spid="10710"/>
                                        </p:tgtEl>
                                        <p:attrNameLst>
                                          <p:attrName>style.visibility</p:attrName>
                                        </p:attrNameLst>
                                      </p:cBhvr>
                                      <p:to>
                                        <p:strVal val="hidden"/>
                                      </p:to>
                                    </p:set>
                                  </p:childTnLst>
                                </p:cTn>
                              </p:par>
                            </p:childTnLst>
                          </p:cTn>
                        </p:par>
                        <p:par>
                          <p:cTn id="57" fill="hold">
                            <p:stCondLst>
                              <p:cond delay="4800"/>
                            </p:stCondLst>
                            <p:childTnLst>
                              <p:par>
                                <p:cTn id="58" presetID="10" presetClass="entr" presetSubtype="0" fill="hold" nodeType="afterEffect">
                                  <p:stCondLst>
                                    <p:cond delay="0"/>
                                  </p:stCondLst>
                                  <p:childTnLst>
                                    <p:set>
                                      <p:cBhvr>
                                        <p:cTn id="59" dur="1" fill="hold">
                                          <p:stCondLst>
                                            <p:cond delay="0"/>
                                          </p:stCondLst>
                                        </p:cTn>
                                        <p:tgtEl>
                                          <p:spTgt spid="10711"/>
                                        </p:tgtEl>
                                        <p:attrNameLst>
                                          <p:attrName>style.visibility</p:attrName>
                                        </p:attrNameLst>
                                      </p:cBhvr>
                                      <p:to>
                                        <p:strVal val="visible"/>
                                      </p:to>
                                    </p:set>
                                    <p:animEffect transition="in" filter="fade">
                                      <p:cBhvr>
                                        <p:cTn id="60" dur="200"/>
                                        <p:tgtEl>
                                          <p:spTgt spid="10711"/>
                                        </p:tgtEl>
                                      </p:cBhvr>
                                    </p:animEffect>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10716"/>
                                        </p:tgtEl>
                                        <p:attrNameLst>
                                          <p:attrName>style.visibility</p:attrName>
                                        </p:attrNameLst>
                                      </p:cBhvr>
                                      <p:to>
                                        <p:strVal val="visible"/>
                                      </p:to>
                                    </p:set>
                                    <p:animEffect transition="in" filter="fade">
                                      <p:cBhvr>
                                        <p:cTn id="64" dur="300"/>
                                        <p:tgtEl>
                                          <p:spTgt spid="10716"/>
                                        </p:tgtEl>
                                      </p:cBhvr>
                                    </p:animEffect>
                                  </p:childTnLst>
                                </p:cTn>
                              </p:par>
                            </p:childTnLst>
                          </p:cTn>
                        </p:par>
                        <p:par>
                          <p:cTn id="65" fill="hold">
                            <p:stCondLst>
                              <p:cond delay="5300"/>
                            </p:stCondLst>
                            <p:childTnLst>
                              <p:par>
                                <p:cTn id="66" presetID="10" presetClass="entr" presetSubtype="0" fill="hold" nodeType="afterEffect">
                                  <p:stCondLst>
                                    <p:cond delay="100"/>
                                  </p:stCondLst>
                                  <p:childTnLst>
                                    <p:set>
                                      <p:cBhvr>
                                        <p:cTn id="67" dur="1" fill="hold">
                                          <p:stCondLst>
                                            <p:cond delay="0"/>
                                          </p:stCondLst>
                                        </p:cTn>
                                        <p:tgtEl>
                                          <p:spTgt spid="10720"/>
                                        </p:tgtEl>
                                        <p:attrNameLst>
                                          <p:attrName>style.visibility</p:attrName>
                                        </p:attrNameLst>
                                      </p:cBhvr>
                                      <p:to>
                                        <p:strVal val="visible"/>
                                      </p:to>
                                    </p:set>
                                    <p:animEffect transition="in" filter="fade">
                                      <p:cBhvr>
                                        <p:cTn id="68" dur="700"/>
                                        <p:tgtEl>
                                          <p:spTgt spid="10720"/>
                                        </p:tgtEl>
                                      </p:cBhvr>
                                    </p:animEffect>
                                  </p:childTnLst>
                                </p:cTn>
                              </p:par>
                            </p:childTnLst>
                          </p:cTn>
                        </p:par>
                        <p:par>
                          <p:cTn id="69" fill="hold">
                            <p:stCondLst>
                              <p:cond delay="6000"/>
                            </p:stCondLst>
                            <p:childTnLst>
                              <p:par>
                                <p:cTn id="70" presetID="10" presetClass="exit" presetSubtype="0" fill="hold" nodeType="afterEffect">
                                  <p:stCondLst>
                                    <p:cond delay="300"/>
                                  </p:stCondLst>
                                  <p:childTnLst>
                                    <p:animEffect transition="out" filter="fade">
                                      <p:cBhvr>
                                        <p:cTn id="71" dur="200"/>
                                        <p:tgtEl>
                                          <p:spTgt spid="10716"/>
                                        </p:tgtEl>
                                      </p:cBhvr>
                                    </p:animEffect>
                                    <p:set>
                                      <p:cBhvr>
                                        <p:cTn id="72" dur="1" fill="hold">
                                          <p:stCondLst>
                                            <p:cond delay="200"/>
                                          </p:stCondLst>
                                        </p:cTn>
                                        <p:tgtEl>
                                          <p:spTgt spid="10716"/>
                                        </p:tgtEl>
                                        <p:attrNameLst>
                                          <p:attrName>style.visibility</p:attrName>
                                        </p:attrNameLst>
                                      </p:cBhvr>
                                      <p:to>
                                        <p:strVal val="hidden"/>
                                      </p:to>
                                    </p:set>
                                  </p:childTnLst>
                                </p:cTn>
                              </p:par>
                            </p:childTnLst>
                          </p:cTn>
                        </p:par>
                        <p:par>
                          <p:cTn id="73" fill="hold">
                            <p:stCondLst>
                              <p:cond delay="6200"/>
                            </p:stCondLst>
                            <p:childTnLst>
                              <p:par>
                                <p:cTn id="74" presetID="10" presetClass="exit" presetSubtype="0" fill="hold" nodeType="afterEffect">
                                  <p:stCondLst>
                                    <p:cond delay="0"/>
                                  </p:stCondLst>
                                  <p:childTnLst>
                                    <p:animEffect transition="out" filter="fade">
                                      <p:cBhvr>
                                        <p:cTn id="75" dur="100"/>
                                        <p:tgtEl>
                                          <p:spTgt spid="10711"/>
                                        </p:tgtEl>
                                      </p:cBhvr>
                                    </p:animEffect>
                                    <p:set>
                                      <p:cBhvr>
                                        <p:cTn id="76" dur="1" fill="hold">
                                          <p:stCondLst>
                                            <p:cond delay="100"/>
                                          </p:stCondLst>
                                        </p:cTn>
                                        <p:tgtEl>
                                          <p:spTgt spid="10711"/>
                                        </p:tgtEl>
                                        <p:attrNameLst>
                                          <p:attrName>style.visibility</p:attrName>
                                        </p:attrNameLst>
                                      </p:cBhvr>
                                      <p:to>
                                        <p:strVal val="hidden"/>
                                      </p:to>
                                    </p:set>
                                  </p:childTnLst>
                                </p:cTn>
                              </p:par>
                            </p:childTnLst>
                          </p:cTn>
                        </p:par>
                        <p:par>
                          <p:cTn id="77" fill="hold">
                            <p:stCondLst>
                              <p:cond delay="6300"/>
                            </p:stCondLst>
                            <p:childTnLst>
                              <p:par>
                                <p:cTn id="78" presetID="10" presetClass="entr" presetSubtype="0" fill="hold" nodeType="afterEffect">
                                  <p:stCondLst>
                                    <p:cond delay="0"/>
                                  </p:stCondLst>
                                  <p:childTnLst>
                                    <p:set>
                                      <p:cBhvr>
                                        <p:cTn id="79" dur="1" fill="hold">
                                          <p:stCondLst>
                                            <p:cond delay="0"/>
                                          </p:stCondLst>
                                        </p:cTn>
                                        <p:tgtEl>
                                          <p:spTgt spid="10712"/>
                                        </p:tgtEl>
                                        <p:attrNameLst>
                                          <p:attrName>style.visibility</p:attrName>
                                        </p:attrNameLst>
                                      </p:cBhvr>
                                      <p:to>
                                        <p:strVal val="visible"/>
                                      </p:to>
                                    </p:set>
                                    <p:animEffect transition="in" filter="fade">
                                      <p:cBhvr>
                                        <p:cTn id="80" dur="200"/>
                                        <p:tgtEl>
                                          <p:spTgt spid="10712"/>
                                        </p:tgtEl>
                                      </p:cBhvr>
                                    </p:animEffect>
                                  </p:childTnLst>
                                </p:cTn>
                              </p:par>
                            </p:childTnLst>
                          </p:cTn>
                        </p:par>
                        <p:par>
                          <p:cTn id="81" fill="hold">
                            <p:stCondLst>
                              <p:cond delay="6500"/>
                            </p:stCondLst>
                            <p:childTnLst>
                              <p:par>
                                <p:cTn id="82" presetID="10" presetClass="entr" presetSubtype="0" fill="hold" nodeType="afterEffect">
                                  <p:stCondLst>
                                    <p:cond delay="0"/>
                                  </p:stCondLst>
                                  <p:childTnLst>
                                    <p:set>
                                      <p:cBhvr>
                                        <p:cTn id="83" dur="1" fill="hold">
                                          <p:stCondLst>
                                            <p:cond delay="0"/>
                                          </p:stCondLst>
                                        </p:cTn>
                                        <p:tgtEl>
                                          <p:spTgt spid="10717"/>
                                        </p:tgtEl>
                                        <p:attrNameLst>
                                          <p:attrName>style.visibility</p:attrName>
                                        </p:attrNameLst>
                                      </p:cBhvr>
                                      <p:to>
                                        <p:strVal val="visible"/>
                                      </p:to>
                                    </p:set>
                                    <p:animEffect transition="in" filter="fade">
                                      <p:cBhvr>
                                        <p:cTn id="84" dur="300"/>
                                        <p:tgtEl>
                                          <p:spTgt spid="10717"/>
                                        </p:tgtEl>
                                      </p:cBhvr>
                                    </p:animEffect>
                                  </p:childTnLst>
                                </p:cTn>
                              </p:par>
                            </p:childTnLst>
                          </p:cTn>
                        </p:par>
                        <p:par>
                          <p:cTn id="85" fill="hold">
                            <p:stCondLst>
                              <p:cond delay="6800"/>
                            </p:stCondLst>
                            <p:childTnLst>
                              <p:par>
                                <p:cTn id="86" presetID="10" presetClass="entr" presetSubtype="0" fill="hold" nodeType="afterEffect">
                                  <p:stCondLst>
                                    <p:cond delay="100"/>
                                  </p:stCondLst>
                                  <p:childTnLst>
                                    <p:set>
                                      <p:cBhvr>
                                        <p:cTn id="87" dur="1" fill="hold">
                                          <p:stCondLst>
                                            <p:cond delay="0"/>
                                          </p:stCondLst>
                                        </p:cTn>
                                        <p:tgtEl>
                                          <p:spTgt spid="10721"/>
                                        </p:tgtEl>
                                        <p:attrNameLst>
                                          <p:attrName>style.visibility</p:attrName>
                                        </p:attrNameLst>
                                      </p:cBhvr>
                                      <p:to>
                                        <p:strVal val="visible"/>
                                      </p:to>
                                    </p:set>
                                    <p:animEffect transition="in" filter="fade">
                                      <p:cBhvr>
                                        <p:cTn id="88" dur="400"/>
                                        <p:tgtEl>
                                          <p:spTgt spid="10721"/>
                                        </p:tgtEl>
                                      </p:cBhvr>
                                    </p:animEffect>
                                  </p:childTnLst>
                                </p:cTn>
                              </p:par>
                            </p:childTnLst>
                          </p:cTn>
                        </p:par>
                        <p:par>
                          <p:cTn id="89" fill="hold">
                            <p:stCondLst>
                              <p:cond delay="7200"/>
                            </p:stCondLst>
                            <p:childTnLst>
                              <p:par>
                                <p:cTn id="90" presetID="10" presetClass="exit" presetSubtype="0" fill="hold" nodeType="afterEffect">
                                  <p:stCondLst>
                                    <p:cond delay="300"/>
                                  </p:stCondLst>
                                  <p:childTnLst>
                                    <p:animEffect transition="out" filter="fade">
                                      <p:cBhvr>
                                        <p:cTn id="91" dur="200"/>
                                        <p:tgtEl>
                                          <p:spTgt spid="10717"/>
                                        </p:tgtEl>
                                      </p:cBhvr>
                                    </p:animEffect>
                                    <p:set>
                                      <p:cBhvr>
                                        <p:cTn id="92" dur="1" fill="hold">
                                          <p:stCondLst>
                                            <p:cond delay="200"/>
                                          </p:stCondLst>
                                        </p:cTn>
                                        <p:tgtEl>
                                          <p:spTgt spid="10717"/>
                                        </p:tgtEl>
                                        <p:attrNameLst>
                                          <p:attrName>style.visibility</p:attrName>
                                        </p:attrNameLst>
                                      </p:cBhvr>
                                      <p:to>
                                        <p:strVal val="hidden"/>
                                      </p:to>
                                    </p:set>
                                  </p:childTnLst>
                                </p:cTn>
                              </p:par>
                            </p:childTnLst>
                          </p:cTn>
                        </p:par>
                        <p:par>
                          <p:cTn id="93" fill="hold">
                            <p:stCondLst>
                              <p:cond delay="7400"/>
                            </p:stCondLst>
                            <p:childTnLst>
                              <p:par>
                                <p:cTn id="94" presetID="10" presetClass="entr" presetSubtype="0" fill="hold" nodeType="afterEffect">
                                  <p:stCondLst>
                                    <p:cond delay="0"/>
                                  </p:stCondLst>
                                  <p:childTnLst>
                                    <p:set>
                                      <p:cBhvr>
                                        <p:cTn id="95" dur="1" fill="hold">
                                          <p:stCondLst>
                                            <p:cond delay="0"/>
                                          </p:stCondLst>
                                        </p:cTn>
                                        <p:tgtEl>
                                          <p:spTgt spid="10713"/>
                                        </p:tgtEl>
                                        <p:attrNameLst>
                                          <p:attrName>style.visibility</p:attrName>
                                        </p:attrNameLst>
                                      </p:cBhvr>
                                      <p:to>
                                        <p:strVal val="visible"/>
                                      </p:to>
                                    </p:set>
                                    <p:animEffect transition="in" filter="fade">
                                      <p:cBhvr>
                                        <p:cTn id="96" dur="800"/>
                                        <p:tgtEl>
                                          <p:spTgt spid="1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10728"/>
        <p:cNvGrpSpPr/>
        <p:nvPr/>
      </p:nvGrpSpPr>
      <p:grpSpPr>
        <a:xfrm>
          <a:off x="0" y="0"/>
          <a:ext cx="0" cy="0"/>
          <a:chOff x="0" y="0"/>
          <a:chExt cx="0" cy="0"/>
        </a:xfrm>
      </p:grpSpPr>
      <p:pic>
        <p:nvPicPr>
          <p:cNvPr id="10729" name="Google Shape;10729;p1382"/>
          <p:cNvPicPr preferRelativeResize="0"/>
          <p:nvPr/>
        </p:nvPicPr>
        <p:blipFill rotWithShape="1">
          <a:blip r:embed="rId3">
            <a:alphaModFix/>
          </a:blip>
          <a:srcRect l="3109" t="2152" r="1224"/>
          <a:stretch/>
        </p:blipFill>
        <p:spPr>
          <a:xfrm>
            <a:off x="428050" y="687675"/>
            <a:ext cx="8455552" cy="4062776"/>
          </a:xfrm>
          <a:prstGeom prst="rect">
            <a:avLst/>
          </a:prstGeom>
          <a:noFill/>
          <a:ln w="9525" cap="flat" cmpd="sng">
            <a:solidFill>
              <a:schemeClr val="lt2"/>
            </a:solidFill>
            <a:prstDash val="solid"/>
            <a:round/>
            <a:headEnd type="none" w="sm" len="sm"/>
            <a:tailEnd type="none" w="sm" len="sm"/>
          </a:ln>
        </p:spPr>
      </p:pic>
      <p:sp>
        <p:nvSpPr>
          <p:cNvPr id="10730" name="Google Shape;10730;p1382"/>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731" name="Google Shape;10731;p138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732" name="Google Shape;10732;p1382"/>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Agent Assignment</a:t>
            </a:r>
            <a:endParaRPr sz="1600" b="1">
              <a:solidFill>
                <a:schemeClr val="dk1"/>
              </a:solidFill>
              <a:latin typeface="Poppins"/>
              <a:ea typeface="Poppins"/>
              <a:cs typeface="Poppins"/>
              <a:sym typeface="Poppins"/>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10736"/>
        <p:cNvGrpSpPr/>
        <p:nvPr/>
      </p:nvGrpSpPr>
      <p:grpSpPr>
        <a:xfrm>
          <a:off x="0" y="0"/>
          <a:ext cx="0" cy="0"/>
          <a:chOff x="0" y="0"/>
          <a:chExt cx="0" cy="0"/>
        </a:xfrm>
      </p:grpSpPr>
      <p:pic>
        <p:nvPicPr>
          <p:cNvPr id="10737" name="Google Shape;10737;p1383"/>
          <p:cNvPicPr preferRelativeResize="0"/>
          <p:nvPr/>
        </p:nvPicPr>
        <p:blipFill rotWithShape="1">
          <a:blip r:embed="rId3">
            <a:alphaModFix/>
          </a:blip>
          <a:srcRect l="2635" t="2448" r="1514"/>
          <a:stretch/>
        </p:blipFill>
        <p:spPr>
          <a:xfrm>
            <a:off x="463125" y="547325"/>
            <a:ext cx="8315203" cy="4367825"/>
          </a:xfrm>
          <a:prstGeom prst="rect">
            <a:avLst/>
          </a:prstGeom>
          <a:noFill/>
          <a:ln>
            <a:noFill/>
          </a:ln>
        </p:spPr>
      </p:pic>
      <p:sp>
        <p:nvSpPr>
          <p:cNvPr id="10738" name="Google Shape;10738;p1383"/>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739" name="Google Shape;10739;p138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740" name="Google Shape;10740;p1383"/>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Agent Assignment</a:t>
            </a:r>
            <a:endParaRPr sz="1600" b="1">
              <a:solidFill>
                <a:schemeClr val="dk1"/>
              </a:solidFill>
              <a:latin typeface="Poppins"/>
              <a:ea typeface="Poppins"/>
              <a:cs typeface="Poppins"/>
              <a:sym typeface="Poppins"/>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10744"/>
        <p:cNvGrpSpPr/>
        <p:nvPr/>
      </p:nvGrpSpPr>
      <p:grpSpPr>
        <a:xfrm>
          <a:off x="0" y="0"/>
          <a:ext cx="0" cy="0"/>
          <a:chOff x="0" y="0"/>
          <a:chExt cx="0" cy="0"/>
        </a:xfrm>
      </p:grpSpPr>
      <p:pic>
        <p:nvPicPr>
          <p:cNvPr id="10745" name="Google Shape;10745;p1384"/>
          <p:cNvPicPr preferRelativeResize="0"/>
          <p:nvPr/>
        </p:nvPicPr>
        <p:blipFill rotWithShape="1">
          <a:blip r:embed="rId3">
            <a:alphaModFix/>
          </a:blip>
          <a:srcRect l="3283" t="2978" r="2091"/>
          <a:stretch/>
        </p:blipFill>
        <p:spPr>
          <a:xfrm>
            <a:off x="442075" y="891175"/>
            <a:ext cx="8364324" cy="3969826"/>
          </a:xfrm>
          <a:prstGeom prst="rect">
            <a:avLst/>
          </a:prstGeom>
          <a:noFill/>
          <a:ln w="9525" cap="flat" cmpd="sng">
            <a:solidFill>
              <a:schemeClr val="lt2"/>
            </a:solidFill>
            <a:prstDash val="solid"/>
            <a:round/>
            <a:headEnd type="none" w="sm" len="sm"/>
            <a:tailEnd type="none" w="sm" len="sm"/>
          </a:ln>
        </p:spPr>
      </p:pic>
      <p:sp>
        <p:nvSpPr>
          <p:cNvPr id="10746" name="Google Shape;10746;p1384"/>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747" name="Google Shape;10747;p138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748" name="Google Shape;10748;p1384"/>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AI-Powered Agent Assignment</a:t>
            </a:r>
            <a:endParaRPr sz="1600" b="1">
              <a:solidFill>
                <a:schemeClr val="dk1"/>
              </a:solidFill>
              <a:latin typeface="Poppins"/>
              <a:ea typeface="Poppins"/>
              <a:cs typeface="Poppins"/>
              <a:sym typeface="Poppins"/>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10752"/>
        <p:cNvGrpSpPr/>
        <p:nvPr/>
      </p:nvGrpSpPr>
      <p:grpSpPr>
        <a:xfrm>
          <a:off x="0" y="0"/>
          <a:ext cx="0" cy="0"/>
          <a:chOff x="0" y="0"/>
          <a:chExt cx="0" cy="0"/>
        </a:xfrm>
      </p:grpSpPr>
      <p:pic>
        <p:nvPicPr>
          <p:cNvPr id="10753" name="Google Shape;10753;p1385" descr="pasted-movie.png"/>
          <p:cNvPicPr preferRelativeResize="0"/>
          <p:nvPr/>
        </p:nvPicPr>
        <p:blipFill rotWithShape="1">
          <a:blip r:embed="rId3">
            <a:alphaModFix/>
          </a:blip>
          <a:srcRect/>
          <a:stretch/>
        </p:blipFill>
        <p:spPr>
          <a:xfrm>
            <a:off x="303245" y="526273"/>
            <a:ext cx="8537514" cy="5143502"/>
          </a:xfrm>
          <a:prstGeom prst="rect">
            <a:avLst/>
          </a:prstGeom>
          <a:noFill/>
          <a:ln>
            <a:noFill/>
          </a:ln>
        </p:spPr>
      </p:pic>
      <p:sp>
        <p:nvSpPr>
          <p:cNvPr id="10754" name="Google Shape;10754;p1385"/>
          <p:cNvSpPr txBox="1"/>
          <p:nvPr/>
        </p:nvSpPr>
        <p:spPr>
          <a:xfrm>
            <a:off x="720625" y="242450"/>
            <a:ext cx="4880100" cy="400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000"/>
              </a:spcAft>
              <a:buNone/>
            </a:pPr>
            <a:endParaRPr>
              <a:solidFill>
                <a:schemeClr val="dk1"/>
              </a:solidFill>
              <a:latin typeface="Poppins"/>
              <a:ea typeface="Poppins"/>
              <a:cs typeface="Poppins"/>
              <a:sym typeface="Poppins"/>
            </a:endParaRPr>
          </a:p>
        </p:txBody>
      </p:sp>
      <p:sp>
        <p:nvSpPr>
          <p:cNvPr id="10755" name="Google Shape;10755;p138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0756" name="Google Shape;10756;p1385"/>
          <p:cNvSpPr txBox="1"/>
          <p:nvPr/>
        </p:nvSpPr>
        <p:spPr>
          <a:xfrm>
            <a:off x="773550" y="227000"/>
            <a:ext cx="5627100" cy="4311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1000"/>
              </a:spcAft>
              <a:buNone/>
            </a:pPr>
            <a:r>
              <a:rPr lang="en" sz="1600" b="1">
                <a:solidFill>
                  <a:schemeClr val="dk1"/>
                </a:solidFill>
                <a:latin typeface="Poppins"/>
                <a:ea typeface="Poppins"/>
                <a:cs typeface="Poppins"/>
                <a:sym typeface="Poppins"/>
              </a:rPr>
              <a:t>Board View</a:t>
            </a:r>
            <a:endParaRPr sz="1600" b="1">
              <a:solidFill>
                <a:schemeClr val="dk1"/>
              </a:solidFill>
              <a:latin typeface="Poppins"/>
              <a:ea typeface="Poppins"/>
              <a:cs typeface="Poppins"/>
              <a:sym typeface="Poppin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459"/>
        <p:cNvGrpSpPr/>
        <p:nvPr/>
      </p:nvGrpSpPr>
      <p:grpSpPr>
        <a:xfrm>
          <a:off x="0" y="0"/>
          <a:ext cx="0" cy="0"/>
          <a:chOff x="0" y="0"/>
          <a:chExt cx="0" cy="0"/>
        </a:xfrm>
      </p:grpSpPr>
      <p:sp>
        <p:nvSpPr>
          <p:cNvPr id="8460" name="Google Shape;8460;p1240"/>
          <p:cNvSpPr txBox="1">
            <a:spLocks noGrp="1"/>
          </p:cNvSpPr>
          <p:nvPr>
            <p:ph type="title"/>
          </p:nvPr>
        </p:nvSpPr>
        <p:spPr>
          <a:xfrm>
            <a:off x="1339500" y="1770988"/>
            <a:ext cx="6465000" cy="1305000"/>
          </a:xfrm>
          <a:prstGeom prst="rect">
            <a:avLst/>
          </a:prstGeom>
        </p:spPr>
        <p:txBody>
          <a:bodyPr spcFirstLastPara="1" wrap="square" lIns="91425" tIns="91425" rIns="91425" bIns="91425" anchor="ctr" anchorCtr="0">
            <a:normAutofit fontScale="90000"/>
          </a:bodyPr>
          <a:lstStyle/>
          <a:p>
            <a:pPr marL="0" lvl="0" indent="0" algn="ctr" rtl="0">
              <a:spcBef>
                <a:spcPts val="0"/>
              </a:spcBef>
              <a:spcAft>
                <a:spcPts val="0"/>
              </a:spcAft>
              <a:buNone/>
            </a:pPr>
            <a:r>
              <a:rPr lang="en"/>
              <a:t>Service Management </a:t>
            </a:r>
            <a:br>
              <a:rPr lang="en"/>
            </a:br>
            <a:r>
              <a:rPr lang="en"/>
              <a:t>for Developers</a:t>
            </a:r>
            <a:endParaRPr/>
          </a:p>
        </p:txBody>
      </p:sp>
      <p:sp>
        <p:nvSpPr>
          <p:cNvPr id="8461" name="Google Shape;8461;p1240"/>
          <p:cNvSpPr txBox="1"/>
          <p:nvPr/>
        </p:nvSpPr>
        <p:spPr>
          <a:xfrm>
            <a:off x="2383350" y="3076000"/>
            <a:ext cx="4377300" cy="7803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800">
                <a:solidFill>
                  <a:schemeClr val="dk2"/>
                </a:solidFill>
                <a:latin typeface="Poppins Light"/>
                <a:ea typeface="Poppins Light"/>
                <a:cs typeface="Poppins Light"/>
                <a:sym typeface="Poppins Light"/>
              </a:rPr>
              <a:t>Giving Developers autonomy, while staying aligned with IT Operations</a:t>
            </a:r>
            <a:endParaRPr sz="1800">
              <a:solidFill>
                <a:schemeClr val="dk2"/>
              </a:solidFill>
              <a:latin typeface="Poppins Light"/>
              <a:ea typeface="Poppins Light"/>
              <a:cs typeface="Poppins Light"/>
              <a:sym typeface="Poppins Light"/>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10760"/>
        <p:cNvGrpSpPr/>
        <p:nvPr/>
      </p:nvGrpSpPr>
      <p:grpSpPr>
        <a:xfrm>
          <a:off x="0" y="0"/>
          <a:ext cx="0" cy="0"/>
          <a:chOff x="0" y="0"/>
          <a:chExt cx="0" cy="0"/>
        </a:xfrm>
      </p:grpSpPr>
      <p:pic>
        <p:nvPicPr>
          <p:cNvPr id="10761" name="Google Shape;10761;p1386"/>
          <p:cNvPicPr preferRelativeResize="0"/>
          <p:nvPr/>
        </p:nvPicPr>
        <p:blipFill>
          <a:blip r:embed="rId3">
            <a:alphaModFix/>
          </a:blip>
          <a:stretch>
            <a:fillRect/>
          </a:stretch>
        </p:blipFill>
        <p:spPr>
          <a:xfrm>
            <a:off x="152400" y="152400"/>
            <a:ext cx="8632110" cy="4838702"/>
          </a:xfrm>
          <a:prstGeom prst="rect">
            <a:avLst/>
          </a:prstGeom>
          <a:noFill/>
          <a:ln>
            <a:noFill/>
          </a:ln>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10765"/>
        <p:cNvGrpSpPr/>
        <p:nvPr/>
      </p:nvGrpSpPr>
      <p:grpSpPr>
        <a:xfrm>
          <a:off x="0" y="0"/>
          <a:ext cx="0" cy="0"/>
          <a:chOff x="0" y="0"/>
          <a:chExt cx="0" cy="0"/>
        </a:xfrm>
      </p:grpSpPr>
      <p:sp>
        <p:nvSpPr>
          <p:cNvPr id="10766" name="Google Shape;10766;p1387"/>
          <p:cNvSpPr txBox="1"/>
          <p:nvPr/>
        </p:nvSpPr>
        <p:spPr>
          <a:xfrm>
            <a:off x="2509948" y="2162758"/>
            <a:ext cx="4124100" cy="842100"/>
          </a:xfrm>
          <a:prstGeom prst="rect">
            <a:avLst/>
          </a:prstGeom>
          <a:noFill/>
          <a:ln>
            <a:noFill/>
          </a:ln>
        </p:spPr>
        <p:txBody>
          <a:bodyPr spcFirstLastPara="1" wrap="square" lIns="19050" tIns="19050" rIns="19050" bIns="19050" anchor="t" anchorCtr="0">
            <a:spAutoFit/>
          </a:bodyPr>
          <a:lstStyle/>
          <a:p>
            <a:pPr marL="0" marR="0" lvl="0" indent="0" algn="ctr" rtl="0">
              <a:lnSpc>
                <a:spcPct val="90000"/>
              </a:lnSpc>
              <a:spcBef>
                <a:spcPts val="0"/>
              </a:spcBef>
              <a:spcAft>
                <a:spcPts val="0"/>
              </a:spcAft>
              <a:buClr>
                <a:srgbClr val="FDFEFE"/>
              </a:buClr>
              <a:buSzPts val="3800"/>
              <a:buFont typeface="Play"/>
              <a:buNone/>
            </a:pPr>
            <a:r>
              <a:rPr lang="en" sz="2900" b="1" i="0" u="none" strike="noStrike" cap="none">
                <a:solidFill>
                  <a:srgbClr val="FDFEFE"/>
                </a:solidFill>
                <a:latin typeface="Poppins"/>
                <a:ea typeface="Poppins"/>
                <a:cs typeface="Poppins"/>
                <a:sym typeface="Poppins"/>
              </a:rPr>
              <a:t>Comprehensive </a:t>
            </a:r>
            <a:endParaRPr sz="100">
              <a:latin typeface="Poppins"/>
              <a:ea typeface="Poppins"/>
              <a:cs typeface="Poppins"/>
              <a:sym typeface="Poppins"/>
            </a:endParaRPr>
          </a:p>
          <a:p>
            <a:pPr marL="0" marR="0" lvl="0" indent="0" algn="ctr" rtl="0">
              <a:lnSpc>
                <a:spcPct val="90000"/>
              </a:lnSpc>
              <a:spcBef>
                <a:spcPts val="0"/>
              </a:spcBef>
              <a:spcAft>
                <a:spcPts val="0"/>
              </a:spcAft>
              <a:buClr>
                <a:srgbClr val="FDFEFE"/>
              </a:buClr>
              <a:buSzPts val="3800"/>
              <a:buFont typeface="Play"/>
              <a:buNone/>
            </a:pPr>
            <a:r>
              <a:rPr lang="en" sz="2900" b="1" i="0" u="none" strike="noStrike" cap="none">
                <a:solidFill>
                  <a:srgbClr val="FDFEFE"/>
                </a:solidFill>
                <a:latin typeface="Poppins"/>
                <a:ea typeface="Poppins"/>
                <a:cs typeface="Poppins"/>
                <a:sym typeface="Poppins"/>
              </a:rPr>
              <a:t>asset management</a:t>
            </a:r>
            <a:endParaRPr sz="100">
              <a:latin typeface="Poppins"/>
              <a:ea typeface="Poppins"/>
              <a:cs typeface="Poppins"/>
              <a:sym typeface="Poppins"/>
            </a:endParaRPr>
          </a:p>
        </p:txBody>
      </p:sp>
      <p:cxnSp>
        <p:nvCxnSpPr>
          <p:cNvPr id="10767" name="Google Shape;10767;p1387"/>
          <p:cNvCxnSpPr/>
          <p:nvPr/>
        </p:nvCxnSpPr>
        <p:spPr>
          <a:xfrm>
            <a:off x="4572000" y="-362853"/>
            <a:ext cx="0" cy="2250300"/>
          </a:xfrm>
          <a:prstGeom prst="straightConnector1">
            <a:avLst/>
          </a:prstGeom>
          <a:noFill/>
          <a:ln w="50800" cap="rnd" cmpd="sng">
            <a:solidFill>
              <a:srgbClr val="FDFEFE"/>
            </a:solidFill>
            <a:prstDash val="dashDot"/>
            <a:round/>
            <a:headEnd type="stealth" w="med" len="med"/>
            <a:tailEnd type="stealth" w="med" len="med"/>
          </a:ln>
        </p:spPr>
      </p:cxnSp>
      <p:cxnSp>
        <p:nvCxnSpPr>
          <p:cNvPr id="10768" name="Google Shape;10768;p1387"/>
          <p:cNvCxnSpPr/>
          <p:nvPr/>
        </p:nvCxnSpPr>
        <p:spPr>
          <a:xfrm rot="10800000">
            <a:off x="1568576" y="-584431"/>
            <a:ext cx="2073900" cy="2472900"/>
          </a:xfrm>
          <a:prstGeom prst="straightConnector1">
            <a:avLst/>
          </a:prstGeom>
          <a:noFill/>
          <a:ln w="50800" cap="rnd" cmpd="sng">
            <a:solidFill>
              <a:srgbClr val="FDFEFE"/>
            </a:solidFill>
            <a:prstDash val="dashDot"/>
            <a:round/>
            <a:headEnd type="stealth" w="med" len="med"/>
            <a:tailEnd type="stealth" w="med" len="med"/>
          </a:ln>
        </p:spPr>
      </p:cxnSp>
      <p:cxnSp>
        <p:nvCxnSpPr>
          <p:cNvPr id="10769" name="Google Shape;10769;p1387"/>
          <p:cNvCxnSpPr/>
          <p:nvPr/>
        </p:nvCxnSpPr>
        <p:spPr>
          <a:xfrm rot="10800000">
            <a:off x="-119104" y="-135960"/>
            <a:ext cx="2661000" cy="2101800"/>
          </a:xfrm>
          <a:prstGeom prst="straightConnector1">
            <a:avLst/>
          </a:prstGeom>
          <a:noFill/>
          <a:ln w="50800" cap="rnd" cmpd="sng">
            <a:solidFill>
              <a:srgbClr val="FDFEFE"/>
            </a:solidFill>
            <a:prstDash val="dashDot"/>
            <a:round/>
            <a:headEnd type="stealth" w="med" len="med"/>
            <a:tailEnd type="stealth" w="med" len="med"/>
          </a:ln>
        </p:spPr>
      </p:cxnSp>
      <p:cxnSp>
        <p:nvCxnSpPr>
          <p:cNvPr id="10770" name="Google Shape;10770;p1387"/>
          <p:cNvCxnSpPr/>
          <p:nvPr/>
        </p:nvCxnSpPr>
        <p:spPr>
          <a:xfrm rot="10800000" flipH="1">
            <a:off x="5501488" y="-434881"/>
            <a:ext cx="1945800" cy="2266200"/>
          </a:xfrm>
          <a:prstGeom prst="straightConnector1">
            <a:avLst/>
          </a:prstGeom>
          <a:noFill/>
          <a:ln w="50800" cap="rnd" cmpd="sng">
            <a:solidFill>
              <a:srgbClr val="FDFEFE"/>
            </a:solidFill>
            <a:prstDash val="dashDot"/>
            <a:round/>
            <a:headEnd type="stealth" w="med" len="med"/>
            <a:tailEnd type="stealth" w="med" len="med"/>
          </a:ln>
        </p:spPr>
      </p:cxnSp>
      <p:cxnSp>
        <p:nvCxnSpPr>
          <p:cNvPr id="10771" name="Google Shape;10771;p1387"/>
          <p:cNvCxnSpPr/>
          <p:nvPr/>
        </p:nvCxnSpPr>
        <p:spPr>
          <a:xfrm flipH="1">
            <a:off x="6602175" y="-136070"/>
            <a:ext cx="2661000" cy="2102100"/>
          </a:xfrm>
          <a:prstGeom prst="straightConnector1">
            <a:avLst/>
          </a:prstGeom>
          <a:noFill/>
          <a:ln w="50800" cap="rnd" cmpd="sng">
            <a:solidFill>
              <a:srgbClr val="FDFEFE"/>
            </a:solidFill>
            <a:prstDash val="dashDot"/>
            <a:round/>
            <a:headEnd type="stealth" w="med" len="med"/>
            <a:tailEnd type="stealth" w="med" len="med"/>
          </a:ln>
        </p:spPr>
      </p:cxnSp>
      <p:cxnSp>
        <p:nvCxnSpPr>
          <p:cNvPr id="10772" name="Google Shape;10772;p1387"/>
          <p:cNvCxnSpPr/>
          <p:nvPr/>
        </p:nvCxnSpPr>
        <p:spPr>
          <a:xfrm rot="10800000">
            <a:off x="4572000" y="3423489"/>
            <a:ext cx="0" cy="2250300"/>
          </a:xfrm>
          <a:prstGeom prst="straightConnector1">
            <a:avLst/>
          </a:prstGeom>
          <a:noFill/>
          <a:ln w="50800" cap="rnd" cmpd="sng">
            <a:solidFill>
              <a:srgbClr val="FDFEFE"/>
            </a:solidFill>
            <a:prstDash val="dashDot"/>
            <a:round/>
            <a:headEnd type="stealth" w="med" len="med"/>
            <a:tailEnd type="stealth" w="med" len="med"/>
          </a:ln>
        </p:spPr>
      </p:cxnSp>
      <p:cxnSp>
        <p:nvCxnSpPr>
          <p:cNvPr id="10773" name="Google Shape;10773;p1387"/>
          <p:cNvCxnSpPr/>
          <p:nvPr/>
        </p:nvCxnSpPr>
        <p:spPr>
          <a:xfrm flipH="1">
            <a:off x="1568576" y="3201747"/>
            <a:ext cx="2073900" cy="2472900"/>
          </a:xfrm>
          <a:prstGeom prst="straightConnector1">
            <a:avLst/>
          </a:prstGeom>
          <a:noFill/>
          <a:ln w="50800" cap="rnd" cmpd="sng">
            <a:solidFill>
              <a:srgbClr val="FDFEFE"/>
            </a:solidFill>
            <a:prstDash val="dashDot"/>
            <a:round/>
            <a:headEnd type="stealth" w="med" len="med"/>
            <a:tailEnd type="stealth" w="med" len="med"/>
          </a:ln>
        </p:spPr>
      </p:cxnSp>
      <p:cxnSp>
        <p:nvCxnSpPr>
          <p:cNvPr id="10774" name="Google Shape;10774;p1387"/>
          <p:cNvCxnSpPr/>
          <p:nvPr/>
        </p:nvCxnSpPr>
        <p:spPr>
          <a:xfrm flipH="1">
            <a:off x="-119104" y="3650226"/>
            <a:ext cx="2661000" cy="2102100"/>
          </a:xfrm>
          <a:prstGeom prst="straightConnector1">
            <a:avLst/>
          </a:prstGeom>
          <a:noFill/>
          <a:ln w="50800" cap="rnd" cmpd="sng">
            <a:solidFill>
              <a:srgbClr val="FDFEFE"/>
            </a:solidFill>
            <a:prstDash val="dashDot"/>
            <a:round/>
            <a:headEnd type="stealth" w="med" len="med"/>
            <a:tailEnd type="stealth" w="med" len="med"/>
          </a:ln>
        </p:spPr>
      </p:cxnSp>
      <p:cxnSp>
        <p:nvCxnSpPr>
          <p:cNvPr id="10775" name="Google Shape;10775;p1387"/>
          <p:cNvCxnSpPr/>
          <p:nvPr/>
        </p:nvCxnSpPr>
        <p:spPr>
          <a:xfrm>
            <a:off x="5501488" y="3351370"/>
            <a:ext cx="1945800" cy="2266200"/>
          </a:xfrm>
          <a:prstGeom prst="straightConnector1">
            <a:avLst/>
          </a:prstGeom>
          <a:noFill/>
          <a:ln w="50800" cap="rnd" cmpd="sng">
            <a:solidFill>
              <a:srgbClr val="FDFEFE"/>
            </a:solidFill>
            <a:prstDash val="dashDot"/>
            <a:round/>
            <a:headEnd type="stealth" w="med" len="med"/>
            <a:tailEnd type="stealth" w="med" len="med"/>
          </a:ln>
        </p:spPr>
      </p:cxnSp>
      <p:cxnSp>
        <p:nvCxnSpPr>
          <p:cNvPr id="10776" name="Google Shape;10776;p1387"/>
          <p:cNvCxnSpPr/>
          <p:nvPr/>
        </p:nvCxnSpPr>
        <p:spPr>
          <a:xfrm rot="10800000">
            <a:off x="6602175" y="3650337"/>
            <a:ext cx="2661000" cy="2101800"/>
          </a:xfrm>
          <a:prstGeom prst="straightConnector1">
            <a:avLst/>
          </a:prstGeom>
          <a:noFill/>
          <a:ln w="50800" cap="rnd" cmpd="sng">
            <a:solidFill>
              <a:srgbClr val="FDFEFE"/>
            </a:solidFill>
            <a:prstDash val="dashDot"/>
            <a:round/>
            <a:headEnd type="stealth" w="med" len="med"/>
            <a:tailEnd type="stealth" w="med" len="med"/>
          </a:ln>
        </p:spPr>
      </p:cxnSp>
      <p:cxnSp>
        <p:nvCxnSpPr>
          <p:cNvPr id="10777" name="Google Shape;10777;p1387"/>
          <p:cNvCxnSpPr/>
          <p:nvPr/>
        </p:nvCxnSpPr>
        <p:spPr>
          <a:xfrm>
            <a:off x="-352946" y="1755626"/>
            <a:ext cx="2601900" cy="687300"/>
          </a:xfrm>
          <a:prstGeom prst="straightConnector1">
            <a:avLst/>
          </a:prstGeom>
          <a:noFill/>
          <a:ln w="50800" cap="rnd" cmpd="sng">
            <a:solidFill>
              <a:srgbClr val="FDFEFE"/>
            </a:solidFill>
            <a:prstDash val="dashDot"/>
            <a:round/>
            <a:headEnd type="stealth" w="med" len="med"/>
            <a:tailEnd type="stealth" w="med" len="med"/>
          </a:ln>
        </p:spPr>
      </p:cxnSp>
      <p:cxnSp>
        <p:nvCxnSpPr>
          <p:cNvPr id="10778" name="Google Shape;10778;p1387"/>
          <p:cNvCxnSpPr/>
          <p:nvPr/>
        </p:nvCxnSpPr>
        <p:spPr>
          <a:xfrm rot="10800000" flipH="1">
            <a:off x="-280938" y="3002888"/>
            <a:ext cx="2510100" cy="576900"/>
          </a:xfrm>
          <a:prstGeom prst="straightConnector1">
            <a:avLst/>
          </a:prstGeom>
          <a:noFill/>
          <a:ln w="50800" cap="rnd" cmpd="sng">
            <a:solidFill>
              <a:srgbClr val="FDFEFE"/>
            </a:solidFill>
            <a:prstDash val="dashDot"/>
            <a:round/>
            <a:headEnd type="stealth" w="med" len="med"/>
            <a:tailEnd type="stealth" w="med" len="med"/>
          </a:ln>
        </p:spPr>
      </p:cxnSp>
      <p:cxnSp>
        <p:nvCxnSpPr>
          <p:cNvPr id="10779" name="Google Shape;10779;p1387"/>
          <p:cNvCxnSpPr/>
          <p:nvPr/>
        </p:nvCxnSpPr>
        <p:spPr>
          <a:xfrm flipH="1">
            <a:off x="7089093" y="1633009"/>
            <a:ext cx="2601900" cy="687300"/>
          </a:xfrm>
          <a:prstGeom prst="straightConnector1">
            <a:avLst/>
          </a:prstGeom>
          <a:noFill/>
          <a:ln w="50800" cap="rnd" cmpd="sng">
            <a:solidFill>
              <a:srgbClr val="FDFEFE"/>
            </a:solidFill>
            <a:prstDash val="dashDot"/>
            <a:round/>
            <a:headEnd type="stealth" w="med" len="med"/>
            <a:tailEnd type="stealth" w="med" len="med"/>
          </a:ln>
        </p:spPr>
      </p:cxnSp>
      <p:cxnSp>
        <p:nvCxnSpPr>
          <p:cNvPr id="10780" name="Google Shape;10780;p1387"/>
          <p:cNvCxnSpPr/>
          <p:nvPr/>
        </p:nvCxnSpPr>
        <p:spPr>
          <a:xfrm rot="10800000">
            <a:off x="7113499" y="2880271"/>
            <a:ext cx="2510100" cy="576900"/>
          </a:xfrm>
          <a:prstGeom prst="straightConnector1">
            <a:avLst/>
          </a:prstGeom>
          <a:noFill/>
          <a:ln w="50800" cap="rnd" cmpd="sng">
            <a:solidFill>
              <a:srgbClr val="FDFEFE"/>
            </a:solidFill>
            <a:prstDash val="dashDot"/>
            <a:round/>
            <a:headEnd type="stealth" w="med" len="med"/>
            <a:tailEnd type="stealth" w="med" len="med"/>
          </a:ln>
        </p:spPr>
      </p:cxnSp>
      <p:grpSp>
        <p:nvGrpSpPr>
          <p:cNvPr id="10781" name="Google Shape;10781;p1387"/>
          <p:cNvGrpSpPr/>
          <p:nvPr/>
        </p:nvGrpSpPr>
        <p:grpSpPr>
          <a:xfrm>
            <a:off x="817426" y="1861058"/>
            <a:ext cx="476213" cy="476213"/>
            <a:chOff x="0" y="0"/>
            <a:chExt cx="1269900" cy="1269900"/>
          </a:xfrm>
        </p:grpSpPr>
        <p:sp>
          <p:nvSpPr>
            <p:cNvPr id="10782" name="Google Shape;10782;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83" name="Google Shape;10783;p1387" descr="Image"/>
            <p:cNvPicPr preferRelativeResize="0"/>
            <p:nvPr/>
          </p:nvPicPr>
          <p:blipFill rotWithShape="1">
            <a:blip r:embed="rId3">
              <a:alphaModFix/>
            </a:blip>
            <a:srcRect/>
            <a:stretch/>
          </p:blipFill>
          <p:spPr>
            <a:xfrm>
              <a:off x="234083" y="199221"/>
              <a:ext cx="801833" cy="871558"/>
            </a:xfrm>
            <a:prstGeom prst="rect">
              <a:avLst/>
            </a:prstGeom>
            <a:noFill/>
            <a:ln>
              <a:noFill/>
            </a:ln>
          </p:spPr>
        </p:pic>
      </p:grpSp>
      <p:grpSp>
        <p:nvGrpSpPr>
          <p:cNvPr id="10784" name="Google Shape;10784;p1387"/>
          <p:cNvGrpSpPr/>
          <p:nvPr/>
        </p:nvGrpSpPr>
        <p:grpSpPr>
          <a:xfrm>
            <a:off x="7942038" y="2880475"/>
            <a:ext cx="476213" cy="476213"/>
            <a:chOff x="0" y="0"/>
            <a:chExt cx="1269900" cy="1269900"/>
          </a:xfrm>
        </p:grpSpPr>
        <p:sp>
          <p:nvSpPr>
            <p:cNvPr id="10785" name="Google Shape;10785;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86" name="Google Shape;10786;p1387" descr="Image"/>
            <p:cNvPicPr preferRelativeResize="0"/>
            <p:nvPr/>
          </p:nvPicPr>
          <p:blipFill rotWithShape="1">
            <a:blip r:embed="rId4">
              <a:alphaModFix/>
            </a:blip>
            <a:srcRect/>
            <a:stretch/>
          </p:blipFill>
          <p:spPr>
            <a:xfrm>
              <a:off x="234084" y="256646"/>
              <a:ext cx="801833" cy="756708"/>
            </a:xfrm>
            <a:prstGeom prst="rect">
              <a:avLst/>
            </a:prstGeom>
            <a:noFill/>
            <a:ln>
              <a:noFill/>
            </a:ln>
          </p:spPr>
        </p:pic>
      </p:grpSp>
      <p:grpSp>
        <p:nvGrpSpPr>
          <p:cNvPr id="10787" name="Google Shape;10787;p1387"/>
          <p:cNvGrpSpPr/>
          <p:nvPr/>
        </p:nvGrpSpPr>
        <p:grpSpPr>
          <a:xfrm>
            <a:off x="7942038" y="4587762"/>
            <a:ext cx="476213" cy="476213"/>
            <a:chOff x="0" y="0"/>
            <a:chExt cx="1269900" cy="1269900"/>
          </a:xfrm>
        </p:grpSpPr>
        <p:sp>
          <p:nvSpPr>
            <p:cNvPr id="10788" name="Google Shape;10788;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89" name="Google Shape;10789;p1387" descr="Image"/>
            <p:cNvPicPr preferRelativeResize="0"/>
            <p:nvPr/>
          </p:nvPicPr>
          <p:blipFill rotWithShape="1">
            <a:blip r:embed="rId5">
              <a:alphaModFix/>
            </a:blip>
            <a:srcRect/>
            <a:stretch/>
          </p:blipFill>
          <p:spPr>
            <a:xfrm>
              <a:off x="125764" y="125765"/>
              <a:ext cx="1018470" cy="1018470"/>
            </a:xfrm>
            <a:prstGeom prst="rect">
              <a:avLst/>
            </a:prstGeom>
            <a:noFill/>
            <a:ln>
              <a:noFill/>
            </a:ln>
          </p:spPr>
        </p:pic>
      </p:grpSp>
      <p:grpSp>
        <p:nvGrpSpPr>
          <p:cNvPr id="10790" name="Google Shape;10790;p1387"/>
          <p:cNvGrpSpPr/>
          <p:nvPr/>
        </p:nvGrpSpPr>
        <p:grpSpPr>
          <a:xfrm>
            <a:off x="4333875" y="4380774"/>
            <a:ext cx="476213" cy="476213"/>
            <a:chOff x="0" y="0"/>
            <a:chExt cx="1269900" cy="1269900"/>
          </a:xfrm>
        </p:grpSpPr>
        <p:sp>
          <p:nvSpPr>
            <p:cNvPr id="10791" name="Google Shape;10791;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92" name="Google Shape;10792;p1387" descr="Image"/>
            <p:cNvPicPr preferRelativeResize="0"/>
            <p:nvPr/>
          </p:nvPicPr>
          <p:blipFill rotWithShape="1">
            <a:blip r:embed="rId6">
              <a:alphaModFix/>
            </a:blip>
            <a:srcRect/>
            <a:stretch/>
          </p:blipFill>
          <p:spPr>
            <a:xfrm>
              <a:off x="125765" y="125765"/>
              <a:ext cx="1018470" cy="1018470"/>
            </a:xfrm>
            <a:prstGeom prst="rect">
              <a:avLst/>
            </a:prstGeom>
            <a:noFill/>
            <a:ln>
              <a:noFill/>
            </a:ln>
          </p:spPr>
        </p:pic>
      </p:grpSp>
      <p:grpSp>
        <p:nvGrpSpPr>
          <p:cNvPr id="10793" name="Google Shape;10793;p1387"/>
          <p:cNvGrpSpPr/>
          <p:nvPr/>
        </p:nvGrpSpPr>
        <p:grpSpPr>
          <a:xfrm>
            <a:off x="4333875" y="880240"/>
            <a:ext cx="476213" cy="476213"/>
            <a:chOff x="0" y="0"/>
            <a:chExt cx="1269900" cy="1269900"/>
          </a:xfrm>
        </p:grpSpPr>
        <p:sp>
          <p:nvSpPr>
            <p:cNvPr id="10794" name="Google Shape;10794;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95" name="Google Shape;10795;p1387" descr="Image"/>
            <p:cNvPicPr preferRelativeResize="0"/>
            <p:nvPr/>
          </p:nvPicPr>
          <p:blipFill rotWithShape="1">
            <a:blip r:embed="rId7">
              <a:alphaModFix/>
            </a:blip>
            <a:srcRect/>
            <a:stretch/>
          </p:blipFill>
          <p:spPr>
            <a:xfrm>
              <a:off x="234084" y="234083"/>
              <a:ext cx="801833" cy="801833"/>
            </a:xfrm>
            <a:prstGeom prst="rect">
              <a:avLst/>
            </a:prstGeom>
            <a:noFill/>
            <a:ln>
              <a:noFill/>
            </a:ln>
          </p:spPr>
        </p:pic>
      </p:grpSp>
      <p:grpSp>
        <p:nvGrpSpPr>
          <p:cNvPr id="10796" name="Google Shape;10796;p1387"/>
          <p:cNvGrpSpPr/>
          <p:nvPr/>
        </p:nvGrpSpPr>
        <p:grpSpPr>
          <a:xfrm>
            <a:off x="7107630" y="1135836"/>
            <a:ext cx="476213" cy="476213"/>
            <a:chOff x="0" y="0"/>
            <a:chExt cx="1269900" cy="1269900"/>
          </a:xfrm>
        </p:grpSpPr>
        <p:sp>
          <p:nvSpPr>
            <p:cNvPr id="10797" name="Google Shape;10797;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798" name="Google Shape;10798;p1387" descr="Image"/>
            <p:cNvPicPr preferRelativeResize="0"/>
            <p:nvPr/>
          </p:nvPicPr>
          <p:blipFill rotWithShape="1">
            <a:blip r:embed="rId8">
              <a:alphaModFix/>
            </a:blip>
            <a:srcRect/>
            <a:stretch/>
          </p:blipFill>
          <p:spPr>
            <a:xfrm>
              <a:off x="306248" y="244009"/>
              <a:ext cx="657504" cy="781982"/>
            </a:xfrm>
            <a:prstGeom prst="rect">
              <a:avLst/>
            </a:prstGeom>
            <a:noFill/>
            <a:ln>
              <a:noFill/>
            </a:ln>
          </p:spPr>
        </p:pic>
      </p:grpSp>
      <p:grpSp>
        <p:nvGrpSpPr>
          <p:cNvPr id="10799" name="Google Shape;10799;p1387"/>
          <p:cNvGrpSpPr/>
          <p:nvPr/>
        </p:nvGrpSpPr>
        <p:grpSpPr>
          <a:xfrm>
            <a:off x="973235" y="4463056"/>
            <a:ext cx="476213" cy="476213"/>
            <a:chOff x="0" y="0"/>
            <a:chExt cx="1269900" cy="1269900"/>
          </a:xfrm>
        </p:grpSpPr>
        <p:sp>
          <p:nvSpPr>
            <p:cNvPr id="10800" name="Google Shape;10800;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01" name="Google Shape;10801;p1387" descr="Image"/>
            <p:cNvPicPr preferRelativeResize="0"/>
            <p:nvPr/>
          </p:nvPicPr>
          <p:blipFill rotWithShape="1">
            <a:blip r:embed="rId9">
              <a:alphaModFix/>
            </a:blip>
            <a:srcRect/>
            <a:stretch/>
          </p:blipFill>
          <p:spPr>
            <a:xfrm>
              <a:off x="199221" y="199221"/>
              <a:ext cx="871558" cy="871558"/>
            </a:xfrm>
            <a:prstGeom prst="rect">
              <a:avLst/>
            </a:prstGeom>
            <a:noFill/>
            <a:ln>
              <a:noFill/>
            </a:ln>
          </p:spPr>
        </p:pic>
      </p:grpSp>
      <p:grpSp>
        <p:nvGrpSpPr>
          <p:cNvPr id="10802" name="Google Shape;10802;p1387"/>
          <p:cNvGrpSpPr/>
          <p:nvPr/>
        </p:nvGrpSpPr>
        <p:grpSpPr>
          <a:xfrm>
            <a:off x="6369712" y="289660"/>
            <a:ext cx="476213" cy="476213"/>
            <a:chOff x="0" y="0"/>
            <a:chExt cx="1269900" cy="1269900"/>
          </a:xfrm>
        </p:grpSpPr>
        <p:sp>
          <p:nvSpPr>
            <p:cNvPr id="10803" name="Google Shape;10803;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04" name="Google Shape;10804;p1387" descr="Image"/>
            <p:cNvPicPr preferRelativeResize="0"/>
            <p:nvPr/>
          </p:nvPicPr>
          <p:blipFill rotWithShape="1">
            <a:blip r:embed="rId10">
              <a:alphaModFix/>
            </a:blip>
            <a:srcRect l="22096" t="18405" r="22090" b="18411"/>
            <a:stretch/>
          </p:blipFill>
          <p:spPr>
            <a:xfrm>
              <a:off x="234155" y="181173"/>
              <a:ext cx="801833" cy="907741"/>
            </a:xfrm>
            <a:prstGeom prst="rect">
              <a:avLst/>
            </a:prstGeom>
            <a:noFill/>
            <a:ln>
              <a:noFill/>
            </a:ln>
          </p:spPr>
        </p:pic>
      </p:grpSp>
      <p:grpSp>
        <p:nvGrpSpPr>
          <p:cNvPr id="10805" name="Google Shape;10805;p1387"/>
          <p:cNvGrpSpPr/>
          <p:nvPr/>
        </p:nvGrpSpPr>
        <p:grpSpPr>
          <a:xfrm>
            <a:off x="817426" y="524195"/>
            <a:ext cx="476213" cy="476213"/>
            <a:chOff x="0" y="0"/>
            <a:chExt cx="1269900" cy="1269900"/>
          </a:xfrm>
        </p:grpSpPr>
        <p:sp>
          <p:nvSpPr>
            <p:cNvPr id="10806" name="Google Shape;10806;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07" name="Google Shape;10807;p1387" descr="Image"/>
            <p:cNvPicPr preferRelativeResize="0"/>
            <p:nvPr/>
          </p:nvPicPr>
          <p:blipFill rotWithShape="1">
            <a:blip r:embed="rId11">
              <a:alphaModFix/>
            </a:blip>
            <a:srcRect/>
            <a:stretch/>
          </p:blipFill>
          <p:spPr>
            <a:xfrm>
              <a:off x="173632" y="173632"/>
              <a:ext cx="922736" cy="922736"/>
            </a:xfrm>
            <a:prstGeom prst="rect">
              <a:avLst/>
            </a:prstGeom>
            <a:noFill/>
            <a:ln>
              <a:noFill/>
            </a:ln>
          </p:spPr>
        </p:pic>
      </p:grpSp>
      <p:grpSp>
        <p:nvGrpSpPr>
          <p:cNvPr id="10808" name="Google Shape;10808;p1387"/>
          <p:cNvGrpSpPr/>
          <p:nvPr/>
        </p:nvGrpSpPr>
        <p:grpSpPr>
          <a:xfrm>
            <a:off x="2575650" y="676760"/>
            <a:ext cx="476213" cy="476213"/>
            <a:chOff x="0" y="0"/>
            <a:chExt cx="1269900" cy="1269900"/>
          </a:xfrm>
        </p:grpSpPr>
        <p:sp>
          <p:nvSpPr>
            <p:cNvPr id="10809" name="Google Shape;10809;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10" name="Google Shape;10810;p1387" descr="Image"/>
            <p:cNvPicPr preferRelativeResize="0"/>
            <p:nvPr/>
          </p:nvPicPr>
          <p:blipFill rotWithShape="1">
            <a:blip r:embed="rId12">
              <a:alphaModFix/>
            </a:blip>
            <a:srcRect/>
            <a:stretch/>
          </p:blipFill>
          <p:spPr>
            <a:xfrm>
              <a:off x="181173" y="181173"/>
              <a:ext cx="907684" cy="907684"/>
            </a:xfrm>
            <a:prstGeom prst="rect">
              <a:avLst/>
            </a:prstGeom>
            <a:noFill/>
            <a:ln>
              <a:noFill/>
            </a:ln>
          </p:spPr>
        </p:pic>
      </p:grpSp>
      <p:grpSp>
        <p:nvGrpSpPr>
          <p:cNvPr id="10811" name="Google Shape;10811;p1387"/>
          <p:cNvGrpSpPr/>
          <p:nvPr/>
        </p:nvGrpSpPr>
        <p:grpSpPr>
          <a:xfrm>
            <a:off x="-52106" y="3199885"/>
            <a:ext cx="476213" cy="476213"/>
            <a:chOff x="0" y="0"/>
            <a:chExt cx="1269900" cy="1269900"/>
          </a:xfrm>
        </p:grpSpPr>
        <p:sp>
          <p:nvSpPr>
            <p:cNvPr id="10812" name="Google Shape;10812;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13" name="Google Shape;10813;p1387" descr="Artboard 1@4x.png"/>
            <p:cNvPicPr preferRelativeResize="0"/>
            <p:nvPr/>
          </p:nvPicPr>
          <p:blipFill rotWithShape="1">
            <a:blip r:embed="rId13">
              <a:alphaModFix/>
            </a:blip>
            <a:srcRect/>
            <a:stretch/>
          </p:blipFill>
          <p:spPr>
            <a:xfrm>
              <a:off x="385711" y="385712"/>
              <a:ext cx="498578" cy="498577"/>
            </a:xfrm>
            <a:prstGeom prst="rect">
              <a:avLst/>
            </a:prstGeom>
            <a:noFill/>
            <a:ln>
              <a:noFill/>
            </a:ln>
          </p:spPr>
        </p:pic>
      </p:grpSp>
      <p:grpSp>
        <p:nvGrpSpPr>
          <p:cNvPr id="10814" name="Google Shape;10814;p1387"/>
          <p:cNvGrpSpPr/>
          <p:nvPr/>
        </p:nvGrpSpPr>
        <p:grpSpPr>
          <a:xfrm>
            <a:off x="6025790" y="3994604"/>
            <a:ext cx="476213" cy="476213"/>
            <a:chOff x="0" y="0"/>
            <a:chExt cx="1269900" cy="1269900"/>
          </a:xfrm>
        </p:grpSpPr>
        <p:sp>
          <p:nvSpPr>
            <p:cNvPr id="10815" name="Google Shape;10815;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16" name="Google Shape;10816;p1387" descr="Artboard 1@4x.png"/>
            <p:cNvPicPr preferRelativeResize="0"/>
            <p:nvPr/>
          </p:nvPicPr>
          <p:blipFill rotWithShape="1">
            <a:blip r:embed="rId13">
              <a:alphaModFix/>
            </a:blip>
            <a:srcRect/>
            <a:stretch/>
          </p:blipFill>
          <p:spPr>
            <a:xfrm>
              <a:off x="385711" y="385712"/>
              <a:ext cx="498578" cy="498577"/>
            </a:xfrm>
            <a:prstGeom prst="rect">
              <a:avLst/>
            </a:prstGeom>
            <a:noFill/>
            <a:ln>
              <a:noFill/>
            </a:ln>
          </p:spPr>
        </p:pic>
      </p:grpSp>
      <p:grpSp>
        <p:nvGrpSpPr>
          <p:cNvPr id="10817" name="Google Shape;10817;p1387"/>
          <p:cNvGrpSpPr/>
          <p:nvPr/>
        </p:nvGrpSpPr>
        <p:grpSpPr>
          <a:xfrm>
            <a:off x="8483847" y="1653128"/>
            <a:ext cx="476213" cy="476213"/>
            <a:chOff x="0" y="0"/>
            <a:chExt cx="1269900" cy="1269900"/>
          </a:xfrm>
        </p:grpSpPr>
        <p:sp>
          <p:nvSpPr>
            <p:cNvPr id="10818" name="Google Shape;10818;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19" name="Google Shape;10819;p1387" descr="Artboard 1@4x.png"/>
            <p:cNvPicPr preferRelativeResize="0"/>
            <p:nvPr/>
          </p:nvPicPr>
          <p:blipFill rotWithShape="1">
            <a:blip r:embed="rId13">
              <a:alphaModFix/>
            </a:blip>
            <a:srcRect/>
            <a:stretch/>
          </p:blipFill>
          <p:spPr>
            <a:xfrm>
              <a:off x="385711" y="385712"/>
              <a:ext cx="498578" cy="498577"/>
            </a:xfrm>
            <a:prstGeom prst="rect">
              <a:avLst/>
            </a:prstGeom>
            <a:noFill/>
            <a:ln>
              <a:noFill/>
            </a:ln>
          </p:spPr>
        </p:pic>
      </p:grpSp>
      <p:grpSp>
        <p:nvGrpSpPr>
          <p:cNvPr id="10820" name="Google Shape;10820;p1387"/>
          <p:cNvGrpSpPr/>
          <p:nvPr/>
        </p:nvGrpSpPr>
        <p:grpSpPr>
          <a:xfrm>
            <a:off x="2741519" y="3733726"/>
            <a:ext cx="476213" cy="476213"/>
            <a:chOff x="0" y="0"/>
            <a:chExt cx="1269900" cy="1269900"/>
          </a:xfrm>
        </p:grpSpPr>
        <p:sp>
          <p:nvSpPr>
            <p:cNvPr id="10821" name="Google Shape;10821;p1387"/>
            <p:cNvSpPr/>
            <p:nvPr/>
          </p:nvSpPr>
          <p:spPr>
            <a:xfrm>
              <a:off x="0" y="0"/>
              <a:ext cx="1269900" cy="12699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10822" name="Google Shape;10822;p1387" descr="Image"/>
            <p:cNvPicPr preferRelativeResize="0"/>
            <p:nvPr/>
          </p:nvPicPr>
          <p:blipFill rotWithShape="1">
            <a:blip r:embed="rId14">
              <a:alphaModFix/>
            </a:blip>
            <a:srcRect l="19629" r="19635"/>
            <a:stretch/>
          </p:blipFill>
          <p:spPr>
            <a:xfrm>
              <a:off x="259159" y="300434"/>
              <a:ext cx="777138" cy="719849"/>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68"/>
                                        </p:tgtEl>
                                        <p:attrNameLst>
                                          <p:attrName>style.visibility</p:attrName>
                                        </p:attrNameLst>
                                      </p:cBhvr>
                                      <p:to>
                                        <p:strVal val="visible"/>
                                      </p:to>
                                    </p:set>
                                    <p:animEffect transition="in" filter="fade">
                                      <p:cBhvr>
                                        <p:cTn id="7" dur="200"/>
                                        <p:tgtEl>
                                          <p:spTgt spid="107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10770"/>
                                        </p:tgtEl>
                                        <p:attrNameLst>
                                          <p:attrName>style.visibility</p:attrName>
                                        </p:attrNameLst>
                                      </p:cBhvr>
                                      <p:to>
                                        <p:strVal val="visible"/>
                                      </p:to>
                                    </p:set>
                                    <p:animEffect transition="in" filter="fade">
                                      <p:cBhvr>
                                        <p:cTn id="11" dur="200"/>
                                        <p:tgtEl>
                                          <p:spTgt spid="10770"/>
                                        </p:tgtEl>
                                      </p:cBhvr>
                                    </p:animEffect>
                                  </p:childTnLst>
                                </p:cTn>
                              </p:par>
                            </p:childTnLst>
                          </p:cTn>
                        </p:par>
                        <p:par>
                          <p:cTn id="12" fill="hold">
                            <p:stCondLst>
                              <p:cond delay="400"/>
                            </p:stCondLst>
                            <p:childTnLst>
                              <p:par>
                                <p:cTn id="13" presetID="10" presetClass="entr" presetSubtype="0" fill="hold" nodeType="afterEffect">
                                  <p:stCondLst>
                                    <p:cond delay="0"/>
                                  </p:stCondLst>
                                  <p:childTnLst>
                                    <p:set>
                                      <p:cBhvr>
                                        <p:cTn id="14" dur="1" fill="hold">
                                          <p:stCondLst>
                                            <p:cond delay="0"/>
                                          </p:stCondLst>
                                        </p:cTn>
                                        <p:tgtEl>
                                          <p:spTgt spid="10771"/>
                                        </p:tgtEl>
                                        <p:attrNameLst>
                                          <p:attrName>style.visibility</p:attrName>
                                        </p:attrNameLst>
                                      </p:cBhvr>
                                      <p:to>
                                        <p:strVal val="visible"/>
                                      </p:to>
                                    </p:set>
                                    <p:animEffect transition="in" filter="fade">
                                      <p:cBhvr>
                                        <p:cTn id="15" dur="200"/>
                                        <p:tgtEl>
                                          <p:spTgt spid="10771"/>
                                        </p:tgtEl>
                                      </p:cBhvr>
                                    </p:animEffect>
                                  </p:childTnLst>
                                </p:cTn>
                              </p:par>
                            </p:childTnLst>
                          </p:cTn>
                        </p:par>
                        <p:par>
                          <p:cTn id="16" fill="hold">
                            <p:stCondLst>
                              <p:cond delay="600"/>
                            </p:stCondLst>
                            <p:childTnLst>
                              <p:par>
                                <p:cTn id="17" presetID="10" presetClass="entr" presetSubtype="0" fill="hold" nodeType="afterEffect">
                                  <p:stCondLst>
                                    <p:cond delay="0"/>
                                  </p:stCondLst>
                                  <p:childTnLst>
                                    <p:set>
                                      <p:cBhvr>
                                        <p:cTn id="18" dur="1" fill="hold">
                                          <p:stCondLst>
                                            <p:cond delay="0"/>
                                          </p:stCondLst>
                                        </p:cTn>
                                        <p:tgtEl>
                                          <p:spTgt spid="10769"/>
                                        </p:tgtEl>
                                        <p:attrNameLst>
                                          <p:attrName>style.visibility</p:attrName>
                                        </p:attrNameLst>
                                      </p:cBhvr>
                                      <p:to>
                                        <p:strVal val="visible"/>
                                      </p:to>
                                    </p:set>
                                    <p:animEffect transition="in" filter="fade">
                                      <p:cBhvr>
                                        <p:cTn id="19" dur="200"/>
                                        <p:tgtEl>
                                          <p:spTgt spid="10769"/>
                                        </p:tgtEl>
                                      </p:cBhvr>
                                    </p:animEffect>
                                  </p:childTnLst>
                                </p:cTn>
                              </p:par>
                            </p:childTnLst>
                          </p:cTn>
                        </p:par>
                        <p:par>
                          <p:cTn id="20" fill="hold">
                            <p:stCondLst>
                              <p:cond delay="800"/>
                            </p:stCondLst>
                            <p:childTnLst>
                              <p:par>
                                <p:cTn id="21" presetID="10" presetClass="entr" presetSubtype="0" fill="hold" nodeType="afterEffect">
                                  <p:stCondLst>
                                    <p:cond delay="0"/>
                                  </p:stCondLst>
                                  <p:childTnLst>
                                    <p:set>
                                      <p:cBhvr>
                                        <p:cTn id="22" dur="1" fill="hold">
                                          <p:stCondLst>
                                            <p:cond delay="0"/>
                                          </p:stCondLst>
                                        </p:cTn>
                                        <p:tgtEl>
                                          <p:spTgt spid="10767"/>
                                        </p:tgtEl>
                                        <p:attrNameLst>
                                          <p:attrName>style.visibility</p:attrName>
                                        </p:attrNameLst>
                                      </p:cBhvr>
                                      <p:to>
                                        <p:strVal val="visible"/>
                                      </p:to>
                                    </p:set>
                                    <p:animEffect transition="in" filter="fade">
                                      <p:cBhvr>
                                        <p:cTn id="23" dur="200"/>
                                        <p:tgtEl>
                                          <p:spTgt spid="1076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0779"/>
                                        </p:tgtEl>
                                        <p:attrNameLst>
                                          <p:attrName>style.visibility</p:attrName>
                                        </p:attrNameLst>
                                      </p:cBhvr>
                                      <p:to>
                                        <p:strVal val="visible"/>
                                      </p:to>
                                    </p:set>
                                    <p:animEffect transition="in" filter="fade">
                                      <p:cBhvr>
                                        <p:cTn id="27" dur="200"/>
                                        <p:tgtEl>
                                          <p:spTgt spid="10779"/>
                                        </p:tgtEl>
                                      </p:cBhvr>
                                    </p:animEffect>
                                  </p:childTnLst>
                                </p:cTn>
                              </p:par>
                            </p:childTnLst>
                          </p:cTn>
                        </p:par>
                        <p:par>
                          <p:cTn id="28" fill="hold">
                            <p:stCondLst>
                              <p:cond delay="1200"/>
                            </p:stCondLst>
                            <p:childTnLst>
                              <p:par>
                                <p:cTn id="29" presetID="10" presetClass="entr" presetSubtype="0" fill="hold" nodeType="afterEffect">
                                  <p:stCondLst>
                                    <p:cond delay="0"/>
                                  </p:stCondLst>
                                  <p:childTnLst>
                                    <p:set>
                                      <p:cBhvr>
                                        <p:cTn id="30" dur="1" fill="hold">
                                          <p:stCondLst>
                                            <p:cond delay="0"/>
                                          </p:stCondLst>
                                        </p:cTn>
                                        <p:tgtEl>
                                          <p:spTgt spid="10777"/>
                                        </p:tgtEl>
                                        <p:attrNameLst>
                                          <p:attrName>style.visibility</p:attrName>
                                        </p:attrNameLst>
                                      </p:cBhvr>
                                      <p:to>
                                        <p:strVal val="visible"/>
                                      </p:to>
                                    </p:set>
                                    <p:animEffect transition="in" filter="fade">
                                      <p:cBhvr>
                                        <p:cTn id="31" dur="200"/>
                                        <p:tgtEl>
                                          <p:spTgt spid="10777"/>
                                        </p:tgtEl>
                                      </p:cBhvr>
                                    </p:animEffect>
                                  </p:childTnLst>
                                </p:cTn>
                              </p:par>
                            </p:childTnLst>
                          </p:cTn>
                        </p:par>
                        <p:par>
                          <p:cTn id="32" fill="hold">
                            <p:stCondLst>
                              <p:cond delay="1400"/>
                            </p:stCondLst>
                            <p:childTnLst>
                              <p:par>
                                <p:cTn id="33" presetID="10" presetClass="entr" presetSubtype="0" fill="hold" nodeType="afterEffect">
                                  <p:stCondLst>
                                    <p:cond delay="0"/>
                                  </p:stCondLst>
                                  <p:childTnLst>
                                    <p:set>
                                      <p:cBhvr>
                                        <p:cTn id="34" dur="1" fill="hold">
                                          <p:stCondLst>
                                            <p:cond delay="0"/>
                                          </p:stCondLst>
                                        </p:cTn>
                                        <p:tgtEl>
                                          <p:spTgt spid="10780"/>
                                        </p:tgtEl>
                                        <p:attrNameLst>
                                          <p:attrName>style.visibility</p:attrName>
                                        </p:attrNameLst>
                                      </p:cBhvr>
                                      <p:to>
                                        <p:strVal val="visible"/>
                                      </p:to>
                                    </p:set>
                                    <p:animEffect transition="in" filter="fade">
                                      <p:cBhvr>
                                        <p:cTn id="35" dur="200"/>
                                        <p:tgtEl>
                                          <p:spTgt spid="10780"/>
                                        </p:tgtEl>
                                      </p:cBhvr>
                                    </p:animEffect>
                                  </p:childTnLst>
                                </p:cTn>
                              </p:par>
                            </p:childTnLst>
                          </p:cTn>
                        </p:par>
                        <p:par>
                          <p:cTn id="36" fill="hold">
                            <p:stCondLst>
                              <p:cond delay="1600"/>
                            </p:stCondLst>
                            <p:childTnLst>
                              <p:par>
                                <p:cTn id="37" presetID="10" presetClass="entr" presetSubtype="0" fill="hold" nodeType="afterEffect">
                                  <p:stCondLst>
                                    <p:cond delay="0"/>
                                  </p:stCondLst>
                                  <p:childTnLst>
                                    <p:set>
                                      <p:cBhvr>
                                        <p:cTn id="38" dur="1" fill="hold">
                                          <p:stCondLst>
                                            <p:cond delay="0"/>
                                          </p:stCondLst>
                                        </p:cTn>
                                        <p:tgtEl>
                                          <p:spTgt spid="10778"/>
                                        </p:tgtEl>
                                        <p:attrNameLst>
                                          <p:attrName>style.visibility</p:attrName>
                                        </p:attrNameLst>
                                      </p:cBhvr>
                                      <p:to>
                                        <p:strVal val="visible"/>
                                      </p:to>
                                    </p:set>
                                    <p:animEffect transition="in" filter="fade">
                                      <p:cBhvr>
                                        <p:cTn id="39" dur="200"/>
                                        <p:tgtEl>
                                          <p:spTgt spid="10778"/>
                                        </p:tgtEl>
                                      </p:cBhvr>
                                    </p:animEffect>
                                  </p:childTnLst>
                                </p:cTn>
                              </p:par>
                            </p:childTnLst>
                          </p:cTn>
                        </p:par>
                        <p:par>
                          <p:cTn id="40" fill="hold">
                            <p:stCondLst>
                              <p:cond delay="1800"/>
                            </p:stCondLst>
                            <p:childTnLst>
                              <p:par>
                                <p:cTn id="41" presetID="10" presetClass="entr" presetSubtype="0" fill="hold" nodeType="afterEffect">
                                  <p:stCondLst>
                                    <p:cond delay="0"/>
                                  </p:stCondLst>
                                  <p:childTnLst>
                                    <p:set>
                                      <p:cBhvr>
                                        <p:cTn id="42" dur="1" fill="hold">
                                          <p:stCondLst>
                                            <p:cond delay="0"/>
                                          </p:stCondLst>
                                        </p:cTn>
                                        <p:tgtEl>
                                          <p:spTgt spid="10773"/>
                                        </p:tgtEl>
                                        <p:attrNameLst>
                                          <p:attrName>style.visibility</p:attrName>
                                        </p:attrNameLst>
                                      </p:cBhvr>
                                      <p:to>
                                        <p:strVal val="visible"/>
                                      </p:to>
                                    </p:set>
                                    <p:animEffect transition="in" filter="fade">
                                      <p:cBhvr>
                                        <p:cTn id="43" dur="200"/>
                                        <p:tgtEl>
                                          <p:spTgt spid="10773"/>
                                        </p:tgtEl>
                                      </p:cBhvr>
                                    </p:animEffect>
                                  </p:childTnLst>
                                </p:cTn>
                              </p:par>
                            </p:childTnLst>
                          </p:cTn>
                        </p:par>
                        <p:par>
                          <p:cTn id="44" fill="hold">
                            <p:stCondLst>
                              <p:cond delay="2000"/>
                            </p:stCondLst>
                            <p:childTnLst>
                              <p:par>
                                <p:cTn id="45" presetID="10" presetClass="entr" presetSubtype="0" fill="hold" nodeType="afterEffect">
                                  <p:stCondLst>
                                    <p:cond delay="0"/>
                                  </p:stCondLst>
                                  <p:childTnLst>
                                    <p:set>
                                      <p:cBhvr>
                                        <p:cTn id="46" dur="1" fill="hold">
                                          <p:stCondLst>
                                            <p:cond delay="0"/>
                                          </p:stCondLst>
                                        </p:cTn>
                                        <p:tgtEl>
                                          <p:spTgt spid="10775"/>
                                        </p:tgtEl>
                                        <p:attrNameLst>
                                          <p:attrName>style.visibility</p:attrName>
                                        </p:attrNameLst>
                                      </p:cBhvr>
                                      <p:to>
                                        <p:strVal val="visible"/>
                                      </p:to>
                                    </p:set>
                                    <p:animEffect transition="in" filter="fade">
                                      <p:cBhvr>
                                        <p:cTn id="47" dur="200"/>
                                        <p:tgtEl>
                                          <p:spTgt spid="10775"/>
                                        </p:tgtEl>
                                      </p:cBhvr>
                                    </p:animEffect>
                                  </p:childTnLst>
                                </p:cTn>
                              </p:par>
                            </p:childTnLst>
                          </p:cTn>
                        </p:par>
                        <p:par>
                          <p:cTn id="48" fill="hold">
                            <p:stCondLst>
                              <p:cond delay="2200"/>
                            </p:stCondLst>
                            <p:childTnLst>
                              <p:par>
                                <p:cTn id="49" presetID="10" presetClass="entr" presetSubtype="0" fill="hold" nodeType="afterEffect">
                                  <p:stCondLst>
                                    <p:cond delay="0"/>
                                  </p:stCondLst>
                                  <p:childTnLst>
                                    <p:set>
                                      <p:cBhvr>
                                        <p:cTn id="50" dur="1" fill="hold">
                                          <p:stCondLst>
                                            <p:cond delay="0"/>
                                          </p:stCondLst>
                                        </p:cTn>
                                        <p:tgtEl>
                                          <p:spTgt spid="10774"/>
                                        </p:tgtEl>
                                        <p:attrNameLst>
                                          <p:attrName>style.visibility</p:attrName>
                                        </p:attrNameLst>
                                      </p:cBhvr>
                                      <p:to>
                                        <p:strVal val="visible"/>
                                      </p:to>
                                    </p:set>
                                    <p:animEffect transition="in" filter="fade">
                                      <p:cBhvr>
                                        <p:cTn id="51" dur="200"/>
                                        <p:tgtEl>
                                          <p:spTgt spid="10774"/>
                                        </p:tgtEl>
                                      </p:cBhvr>
                                    </p:animEffect>
                                  </p:childTnLst>
                                </p:cTn>
                              </p:par>
                            </p:childTnLst>
                          </p:cTn>
                        </p:par>
                        <p:par>
                          <p:cTn id="52" fill="hold">
                            <p:stCondLst>
                              <p:cond delay="2400"/>
                            </p:stCondLst>
                            <p:childTnLst>
                              <p:par>
                                <p:cTn id="53" presetID="10" presetClass="entr" presetSubtype="0" fill="hold" nodeType="afterEffect">
                                  <p:stCondLst>
                                    <p:cond delay="0"/>
                                  </p:stCondLst>
                                  <p:childTnLst>
                                    <p:set>
                                      <p:cBhvr>
                                        <p:cTn id="54" dur="1" fill="hold">
                                          <p:stCondLst>
                                            <p:cond delay="0"/>
                                          </p:stCondLst>
                                        </p:cTn>
                                        <p:tgtEl>
                                          <p:spTgt spid="10776"/>
                                        </p:tgtEl>
                                        <p:attrNameLst>
                                          <p:attrName>style.visibility</p:attrName>
                                        </p:attrNameLst>
                                      </p:cBhvr>
                                      <p:to>
                                        <p:strVal val="visible"/>
                                      </p:to>
                                    </p:set>
                                    <p:animEffect transition="in" filter="fade">
                                      <p:cBhvr>
                                        <p:cTn id="55" dur="200"/>
                                        <p:tgtEl>
                                          <p:spTgt spid="10776"/>
                                        </p:tgtEl>
                                      </p:cBhvr>
                                    </p:animEffect>
                                  </p:childTnLst>
                                </p:cTn>
                              </p:par>
                            </p:childTnLst>
                          </p:cTn>
                        </p:par>
                        <p:par>
                          <p:cTn id="56" fill="hold">
                            <p:stCondLst>
                              <p:cond delay="2600"/>
                            </p:stCondLst>
                            <p:childTnLst>
                              <p:par>
                                <p:cTn id="57" presetID="10" presetClass="entr" presetSubtype="0" fill="hold" nodeType="afterEffect">
                                  <p:stCondLst>
                                    <p:cond delay="0"/>
                                  </p:stCondLst>
                                  <p:childTnLst>
                                    <p:set>
                                      <p:cBhvr>
                                        <p:cTn id="58" dur="1" fill="hold">
                                          <p:stCondLst>
                                            <p:cond delay="0"/>
                                          </p:stCondLst>
                                        </p:cTn>
                                        <p:tgtEl>
                                          <p:spTgt spid="10772"/>
                                        </p:tgtEl>
                                        <p:attrNameLst>
                                          <p:attrName>style.visibility</p:attrName>
                                        </p:attrNameLst>
                                      </p:cBhvr>
                                      <p:to>
                                        <p:strVal val="visible"/>
                                      </p:to>
                                    </p:set>
                                    <p:animEffect transition="in" filter="fade">
                                      <p:cBhvr>
                                        <p:cTn id="59" dur="200"/>
                                        <p:tgtEl>
                                          <p:spTgt spid="10772"/>
                                        </p:tgtEl>
                                      </p:cBhvr>
                                    </p:animEffect>
                                  </p:childTnLst>
                                </p:cTn>
                              </p:par>
                            </p:childTnLst>
                          </p:cTn>
                        </p:par>
                        <p:par>
                          <p:cTn id="60" fill="hold">
                            <p:stCondLst>
                              <p:cond delay="2800"/>
                            </p:stCondLst>
                            <p:childTnLst>
                              <p:par>
                                <p:cTn id="61" presetID="10" presetClass="entr" presetSubtype="0" fill="hold" nodeType="afterEffect">
                                  <p:stCondLst>
                                    <p:cond delay="0"/>
                                  </p:stCondLst>
                                  <p:childTnLst>
                                    <p:set>
                                      <p:cBhvr>
                                        <p:cTn id="62" dur="1" fill="hold">
                                          <p:stCondLst>
                                            <p:cond delay="0"/>
                                          </p:stCondLst>
                                        </p:cTn>
                                        <p:tgtEl>
                                          <p:spTgt spid="10802"/>
                                        </p:tgtEl>
                                        <p:attrNameLst>
                                          <p:attrName>style.visibility</p:attrName>
                                        </p:attrNameLst>
                                      </p:cBhvr>
                                      <p:to>
                                        <p:strVal val="visible"/>
                                      </p:to>
                                    </p:set>
                                    <p:animEffect transition="in" filter="fade">
                                      <p:cBhvr>
                                        <p:cTn id="63" dur="400"/>
                                        <p:tgtEl>
                                          <p:spTgt spid="10802"/>
                                        </p:tgtEl>
                                      </p:cBhvr>
                                    </p:animEffect>
                                  </p:childTnLst>
                                </p:cTn>
                              </p:par>
                            </p:childTnLst>
                          </p:cTn>
                        </p:par>
                        <p:par>
                          <p:cTn id="64" fill="hold">
                            <p:stCondLst>
                              <p:cond delay="3200"/>
                            </p:stCondLst>
                            <p:childTnLst>
                              <p:par>
                                <p:cTn id="65" presetID="10" presetClass="entr" presetSubtype="0" fill="hold" nodeType="afterEffect">
                                  <p:stCondLst>
                                    <p:cond delay="0"/>
                                  </p:stCondLst>
                                  <p:childTnLst>
                                    <p:set>
                                      <p:cBhvr>
                                        <p:cTn id="66" dur="1" fill="hold">
                                          <p:stCondLst>
                                            <p:cond delay="0"/>
                                          </p:stCondLst>
                                        </p:cTn>
                                        <p:tgtEl>
                                          <p:spTgt spid="10805"/>
                                        </p:tgtEl>
                                        <p:attrNameLst>
                                          <p:attrName>style.visibility</p:attrName>
                                        </p:attrNameLst>
                                      </p:cBhvr>
                                      <p:to>
                                        <p:strVal val="visible"/>
                                      </p:to>
                                    </p:set>
                                    <p:animEffect transition="in" filter="fade">
                                      <p:cBhvr>
                                        <p:cTn id="67" dur="400"/>
                                        <p:tgtEl>
                                          <p:spTgt spid="10805"/>
                                        </p:tgtEl>
                                      </p:cBhvr>
                                    </p:animEffect>
                                  </p:childTnLst>
                                </p:cTn>
                              </p:par>
                            </p:childTnLst>
                          </p:cTn>
                        </p:par>
                        <p:par>
                          <p:cTn id="68" fill="hold">
                            <p:stCondLst>
                              <p:cond delay="3600"/>
                            </p:stCondLst>
                            <p:childTnLst>
                              <p:par>
                                <p:cTn id="69" presetID="10" presetClass="entr" presetSubtype="0" fill="hold" nodeType="afterEffect">
                                  <p:stCondLst>
                                    <p:cond delay="0"/>
                                  </p:stCondLst>
                                  <p:childTnLst>
                                    <p:set>
                                      <p:cBhvr>
                                        <p:cTn id="70" dur="1" fill="hold">
                                          <p:stCondLst>
                                            <p:cond delay="0"/>
                                          </p:stCondLst>
                                        </p:cTn>
                                        <p:tgtEl>
                                          <p:spTgt spid="10808"/>
                                        </p:tgtEl>
                                        <p:attrNameLst>
                                          <p:attrName>style.visibility</p:attrName>
                                        </p:attrNameLst>
                                      </p:cBhvr>
                                      <p:to>
                                        <p:strVal val="visible"/>
                                      </p:to>
                                    </p:set>
                                    <p:animEffect transition="in" filter="fade">
                                      <p:cBhvr>
                                        <p:cTn id="71" dur="400"/>
                                        <p:tgtEl>
                                          <p:spTgt spid="10808"/>
                                        </p:tgtEl>
                                      </p:cBhvr>
                                    </p:animEffect>
                                  </p:childTnLst>
                                </p:cTn>
                              </p:par>
                            </p:childTnLst>
                          </p:cTn>
                        </p:par>
                        <p:par>
                          <p:cTn id="72" fill="hold">
                            <p:stCondLst>
                              <p:cond delay="4000"/>
                            </p:stCondLst>
                            <p:childTnLst>
                              <p:par>
                                <p:cTn id="73" presetID="10" presetClass="entr" presetSubtype="0" fill="hold" nodeType="afterEffect">
                                  <p:stCondLst>
                                    <p:cond delay="0"/>
                                  </p:stCondLst>
                                  <p:childTnLst>
                                    <p:set>
                                      <p:cBhvr>
                                        <p:cTn id="74" dur="1" fill="hold">
                                          <p:stCondLst>
                                            <p:cond delay="0"/>
                                          </p:stCondLst>
                                        </p:cTn>
                                        <p:tgtEl>
                                          <p:spTgt spid="10793"/>
                                        </p:tgtEl>
                                        <p:attrNameLst>
                                          <p:attrName>style.visibility</p:attrName>
                                        </p:attrNameLst>
                                      </p:cBhvr>
                                      <p:to>
                                        <p:strVal val="visible"/>
                                      </p:to>
                                    </p:set>
                                    <p:animEffect transition="in" filter="fade">
                                      <p:cBhvr>
                                        <p:cTn id="75" dur="400"/>
                                        <p:tgtEl>
                                          <p:spTgt spid="10793"/>
                                        </p:tgtEl>
                                      </p:cBhvr>
                                    </p:animEffect>
                                  </p:childTnLst>
                                </p:cTn>
                              </p:par>
                            </p:childTnLst>
                          </p:cTn>
                        </p:par>
                        <p:par>
                          <p:cTn id="76" fill="hold">
                            <p:stCondLst>
                              <p:cond delay="4400"/>
                            </p:stCondLst>
                            <p:childTnLst>
                              <p:par>
                                <p:cTn id="77" presetID="10" presetClass="entr" presetSubtype="0" fill="hold" nodeType="afterEffect">
                                  <p:stCondLst>
                                    <p:cond delay="0"/>
                                  </p:stCondLst>
                                  <p:childTnLst>
                                    <p:set>
                                      <p:cBhvr>
                                        <p:cTn id="78" dur="1" fill="hold">
                                          <p:stCondLst>
                                            <p:cond delay="0"/>
                                          </p:stCondLst>
                                        </p:cTn>
                                        <p:tgtEl>
                                          <p:spTgt spid="10796"/>
                                        </p:tgtEl>
                                        <p:attrNameLst>
                                          <p:attrName>style.visibility</p:attrName>
                                        </p:attrNameLst>
                                      </p:cBhvr>
                                      <p:to>
                                        <p:strVal val="visible"/>
                                      </p:to>
                                    </p:set>
                                    <p:animEffect transition="in" filter="fade">
                                      <p:cBhvr>
                                        <p:cTn id="79" dur="400"/>
                                        <p:tgtEl>
                                          <p:spTgt spid="10796"/>
                                        </p:tgtEl>
                                      </p:cBhvr>
                                    </p:animEffect>
                                  </p:childTnLst>
                                </p:cTn>
                              </p:par>
                            </p:childTnLst>
                          </p:cTn>
                        </p:par>
                        <p:par>
                          <p:cTn id="80" fill="hold">
                            <p:stCondLst>
                              <p:cond delay="4800"/>
                            </p:stCondLst>
                            <p:childTnLst>
                              <p:par>
                                <p:cTn id="81" presetID="10" presetClass="entr" presetSubtype="0" fill="hold" nodeType="afterEffect">
                                  <p:stCondLst>
                                    <p:cond delay="0"/>
                                  </p:stCondLst>
                                  <p:childTnLst>
                                    <p:set>
                                      <p:cBhvr>
                                        <p:cTn id="82" dur="1" fill="hold">
                                          <p:stCondLst>
                                            <p:cond delay="0"/>
                                          </p:stCondLst>
                                        </p:cTn>
                                        <p:tgtEl>
                                          <p:spTgt spid="10817"/>
                                        </p:tgtEl>
                                        <p:attrNameLst>
                                          <p:attrName>style.visibility</p:attrName>
                                        </p:attrNameLst>
                                      </p:cBhvr>
                                      <p:to>
                                        <p:strVal val="visible"/>
                                      </p:to>
                                    </p:set>
                                    <p:animEffect transition="in" filter="fade">
                                      <p:cBhvr>
                                        <p:cTn id="83" dur="400"/>
                                        <p:tgtEl>
                                          <p:spTgt spid="10817"/>
                                        </p:tgtEl>
                                      </p:cBhvr>
                                    </p:animEffect>
                                  </p:childTnLst>
                                </p:cTn>
                              </p:par>
                            </p:childTnLst>
                          </p:cTn>
                        </p:par>
                        <p:par>
                          <p:cTn id="84" fill="hold">
                            <p:stCondLst>
                              <p:cond delay="5200"/>
                            </p:stCondLst>
                            <p:childTnLst>
                              <p:par>
                                <p:cTn id="85" presetID="10" presetClass="entr" presetSubtype="0" fill="hold" nodeType="afterEffect">
                                  <p:stCondLst>
                                    <p:cond delay="0"/>
                                  </p:stCondLst>
                                  <p:childTnLst>
                                    <p:set>
                                      <p:cBhvr>
                                        <p:cTn id="86" dur="1" fill="hold">
                                          <p:stCondLst>
                                            <p:cond delay="0"/>
                                          </p:stCondLst>
                                        </p:cTn>
                                        <p:tgtEl>
                                          <p:spTgt spid="10781"/>
                                        </p:tgtEl>
                                        <p:attrNameLst>
                                          <p:attrName>style.visibility</p:attrName>
                                        </p:attrNameLst>
                                      </p:cBhvr>
                                      <p:to>
                                        <p:strVal val="visible"/>
                                      </p:to>
                                    </p:set>
                                    <p:animEffect transition="in" filter="fade">
                                      <p:cBhvr>
                                        <p:cTn id="87" dur="400"/>
                                        <p:tgtEl>
                                          <p:spTgt spid="10781"/>
                                        </p:tgtEl>
                                      </p:cBhvr>
                                    </p:animEffect>
                                  </p:childTnLst>
                                </p:cTn>
                              </p:par>
                            </p:childTnLst>
                          </p:cTn>
                        </p:par>
                        <p:par>
                          <p:cTn id="88" fill="hold">
                            <p:stCondLst>
                              <p:cond delay="5600"/>
                            </p:stCondLst>
                            <p:childTnLst>
                              <p:par>
                                <p:cTn id="89" presetID="10" presetClass="entr" presetSubtype="0" fill="hold" nodeType="afterEffect">
                                  <p:stCondLst>
                                    <p:cond delay="0"/>
                                  </p:stCondLst>
                                  <p:childTnLst>
                                    <p:set>
                                      <p:cBhvr>
                                        <p:cTn id="90" dur="1" fill="hold">
                                          <p:stCondLst>
                                            <p:cond delay="0"/>
                                          </p:stCondLst>
                                        </p:cTn>
                                        <p:tgtEl>
                                          <p:spTgt spid="10784"/>
                                        </p:tgtEl>
                                        <p:attrNameLst>
                                          <p:attrName>style.visibility</p:attrName>
                                        </p:attrNameLst>
                                      </p:cBhvr>
                                      <p:to>
                                        <p:strVal val="visible"/>
                                      </p:to>
                                    </p:set>
                                    <p:animEffect transition="in" filter="fade">
                                      <p:cBhvr>
                                        <p:cTn id="91" dur="400"/>
                                        <p:tgtEl>
                                          <p:spTgt spid="10784"/>
                                        </p:tgtEl>
                                      </p:cBhvr>
                                    </p:animEffect>
                                  </p:childTnLst>
                                </p:cTn>
                              </p:par>
                            </p:childTnLst>
                          </p:cTn>
                        </p:par>
                        <p:par>
                          <p:cTn id="92" fill="hold">
                            <p:stCondLst>
                              <p:cond delay="6000"/>
                            </p:stCondLst>
                            <p:childTnLst>
                              <p:par>
                                <p:cTn id="93" presetID="10" presetClass="entr" presetSubtype="0" fill="hold" nodeType="afterEffect">
                                  <p:stCondLst>
                                    <p:cond delay="0"/>
                                  </p:stCondLst>
                                  <p:childTnLst>
                                    <p:set>
                                      <p:cBhvr>
                                        <p:cTn id="94" dur="1" fill="hold">
                                          <p:stCondLst>
                                            <p:cond delay="0"/>
                                          </p:stCondLst>
                                        </p:cTn>
                                        <p:tgtEl>
                                          <p:spTgt spid="10811"/>
                                        </p:tgtEl>
                                        <p:attrNameLst>
                                          <p:attrName>style.visibility</p:attrName>
                                        </p:attrNameLst>
                                      </p:cBhvr>
                                      <p:to>
                                        <p:strVal val="visible"/>
                                      </p:to>
                                    </p:set>
                                    <p:animEffect transition="in" filter="fade">
                                      <p:cBhvr>
                                        <p:cTn id="95" dur="400"/>
                                        <p:tgtEl>
                                          <p:spTgt spid="10811"/>
                                        </p:tgtEl>
                                      </p:cBhvr>
                                    </p:animEffect>
                                  </p:childTnLst>
                                </p:cTn>
                              </p:par>
                            </p:childTnLst>
                          </p:cTn>
                        </p:par>
                        <p:par>
                          <p:cTn id="96" fill="hold">
                            <p:stCondLst>
                              <p:cond delay="6400"/>
                            </p:stCondLst>
                            <p:childTnLst>
                              <p:par>
                                <p:cTn id="97" presetID="10" presetClass="entr" presetSubtype="0" fill="hold" nodeType="afterEffect">
                                  <p:stCondLst>
                                    <p:cond delay="0"/>
                                  </p:stCondLst>
                                  <p:childTnLst>
                                    <p:set>
                                      <p:cBhvr>
                                        <p:cTn id="98" dur="1" fill="hold">
                                          <p:stCondLst>
                                            <p:cond delay="0"/>
                                          </p:stCondLst>
                                        </p:cTn>
                                        <p:tgtEl>
                                          <p:spTgt spid="10820"/>
                                        </p:tgtEl>
                                        <p:attrNameLst>
                                          <p:attrName>style.visibility</p:attrName>
                                        </p:attrNameLst>
                                      </p:cBhvr>
                                      <p:to>
                                        <p:strVal val="visible"/>
                                      </p:to>
                                    </p:set>
                                    <p:animEffect transition="in" filter="fade">
                                      <p:cBhvr>
                                        <p:cTn id="99" dur="400"/>
                                        <p:tgtEl>
                                          <p:spTgt spid="10820"/>
                                        </p:tgtEl>
                                      </p:cBhvr>
                                    </p:animEffect>
                                  </p:childTnLst>
                                </p:cTn>
                              </p:par>
                            </p:childTnLst>
                          </p:cTn>
                        </p:par>
                        <p:par>
                          <p:cTn id="100" fill="hold">
                            <p:stCondLst>
                              <p:cond delay="6800"/>
                            </p:stCondLst>
                            <p:childTnLst>
                              <p:par>
                                <p:cTn id="101" presetID="10" presetClass="entr" presetSubtype="0" fill="hold" nodeType="afterEffect">
                                  <p:stCondLst>
                                    <p:cond delay="0"/>
                                  </p:stCondLst>
                                  <p:childTnLst>
                                    <p:set>
                                      <p:cBhvr>
                                        <p:cTn id="102" dur="1" fill="hold">
                                          <p:stCondLst>
                                            <p:cond delay="0"/>
                                          </p:stCondLst>
                                        </p:cTn>
                                        <p:tgtEl>
                                          <p:spTgt spid="10814"/>
                                        </p:tgtEl>
                                        <p:attrNameLst>
                                          <p:attrName>style.visibility</p:attrName>
                                        </p:attrNameLst>
                                      </p:cBhvr>
                                      <p:to>
                                        <p:strVal val="visible"/>
                                      </p:to>
                                    </p:set>
                                    <p:animEffect transition="in" filter="fade">
                                      <p:cBhvr>
                                        <p:cTn id="103" dur="400"/>
                                        <p:tgtEl>
                                          <p:spTgt spid="10814"/>
                                        </p:tgtEl>
                                      </p:cBhvr>
                                    </p:animEffect>
                                  </p:childTnLst>
                                </p:cTn>
                              </p:par>
                            </p:childTnLst>
                          </p:cTn>
                        </p:par>
                        <p:par>
                          <p:cTn id="104" fill="hold">
                            <p:stCondLst>
                              <p:cond delay="7200"/>
                            </p:stCondLst>
                            <p:childTnLst>
                              <p:par>
                                <p:cTn id="105" presetID="10" presetClass="entr" presetSubtype="0" fill="hold" nodeType="afterEffect">
                                  <p:stCondLst>
                                    <p:cond delay="0"/>
                                  </p:stCondLst>
                                  <p:childTnLst>
                                    <p:set>
                                      <p:cBhvr>
                                        <p:cTn id="106" dur="1" fill="hold">
                                          <p:stCondLst>
                                            <p:cond delay="0"/>
                                          </p:stCondLst>
                                        </p:cTn>
                                        <p:tgtEl>
                                          <p:spTgt spid="10790"/>
                                        </p:tgtEl>
                                        <p:attrNameLst>
                                          <p:attrName>style.visibility</p:attrName>
                                        </p:attrNameLst>
                                      </p:cBhvr>
                                      <p:to>
                                        <p:strVal val="visible"/>
                                      </p:to>
                                    </p:set>
                                    <p:animEffect transition="in" filter="fade">
                                      <p:cBhvr>
                                        <p:cTn id="107" dur="400"/>
                                        <p:tgtEl>
                                          <p:spTgt spid="10790"/>
                                        </p:tgtEl>
                                      </p:cBhvr>
                                    </p:animEffect>
                                  </p:childTnLst>
                                </p:cTn>
                              </p:par>
                            </p:childTnLst>
                          </p:cTn>
                        </p:par>
                        <p:par>
                          <p:cTn id="108" fill="hold">
                            <p:stCondLst>
                              <p:cond delay="7600"/>
                            </p:stCondLst>
                            <p:childTnLst>
                              <p:par>
                                <p:cTn id="109" presetID="10" presetClass="entr" presetSubtype="0" fill="hold" nodeType="afterEffect">
                                  <p:stCondLst>
                                    <p:cond delay="0"/>
                                  </p:stCondLst>
                                  <p:childTnLst>
                                    <p:set>
                                      <p:cBhvr>
                                        <p:cTn id="110" dur="1" fill="hold">
                                          <p:stCondLst>
                                            <p:cond delay="0"/>
                                          </p:stCondLst>
                                        </p:cTn>
                                        <p:tgtEl>
                                          <p:spTgt spid="10799"/>
                                        </p:tgtEl>
                                        <p:attrNameLst>
                                          <p:attrName>style.visibility</p:attrName>
                                        </p:attrNameLst>
                                      </p:cBhvr>
                                      <p:to>
                                        <p:strVal val="visible"/>
                                      </p:to>
                                    </p:set>
                                    <p:animEffect transition="in" filter="fade">
                                      <p:cBhvr>
                                        <p:cTn id="111" dur="400"/>
                                        <p:tgtEl>
                                          <p:spTgt spid="10799"/>
                                        </p:tgtEl>
                                      </p:cBhvr>
                                    </p:animEffect>
                                  </p:childTnLst>
                                </p:cTn>
                              </p:par>
                            </p:childTnLst>
                          </p:cTn>
                        </p:par>
                        <p:par>
                          <p:cTn id="112" fill="hold">
                            <p:stCondLst>
                              <p:cond delay="8000"/>
                            </p:stCondLst>
                            <p:childTnLst>
                              <p:par>
                                <p:cTn id="113" presetID="10" presetClass="entr" presetSubtype="0" fill="hold" nodeType="afterEffect">
                                  <p:stCondLst>
                                    <p:cond delay="0"/>
                                  </p:stCondLst>
                                  <p:childTnLst>
                                    <p:set>
                                      <p:cBhvr>
                                        <p:cTn id="114" dur="1" fill="hold">
                                          <p:stCondLst>
                                            <p:cond delay="0"/>
                                          </p:stCondLst>
                                        </p:cTn>
                                        <p:tgtEl>
                                          <p:spTgt spid="10787"/>
                                        </p:tgtEl>
                                        <p:attrNameLst>
                                          <p:attrName>style.visibility</p:attrName>
                                        </p:attrNameLst>
                                      </p:cBhvr>
                                      <p:to>
                                        <p:strVal val="visible"/>
                                      </p:to>
                                    </p:set>
                                    <p:animEffect transition="in" filter="fade">
                                      <p:cBhvr>
                                        <p:cTn id="115" dur="400"/>
                                        <p:tgtEl>
                                          <p:spTgt spid="10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rgbClr val="FDFEFE"/>
        </a:solidFill>
        <a:effectLst/>
      </p:bgPr>
    </p:bg>
    <p:spTree>
      <p:nvGrpSpPr>
        <p:cNvPr id="1" name="Shape 10826"/>
        <p:cNvGrpSpPr/>
        <p:nvPr/>
      </p:nvGrpSpPr>
      <p:grpSpPr>
        <a:xfrm>
          <a:off x="0" y="0"/>
          <a:ext cx="0" cy="0"/>
          <a:chOff x="0" y="0"/>
          <a:chExt cx="0" cy="0"/>
        </a:xfrm>
      </p:grpSpPr>
      <p:sp>
        <p:nvSpPr>
          <p:cNvPr id="10827" name="Google Shape;10827;p1388"/>
          <p:cNvSpPr/>
          <p:nvPr/>
        </p:nvSpPr>
        <p:spPr>
          <a:xfrm rot="-5400000">
            <a:off x="5727035" y="1625301"/>
            <a:ext cx="14400" cy="1785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828" name="Google Shape;10828;p1388"/>
          <p:cNvSpPr/>
          <p:nvPr/>
        </p:nvSpPr>
        <p:spPr>
          <a:xfrm>
            <a:off x="4564856" y="1083469"/>
            <a:ext cx="14400" cy="11907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grpSp>
        <p:nvGrpSpPr>
          <p:cNvPr id="10829" name="Google Shape;10829;p1388"/>
          <p:cNvGrpSpPr/>
          <p:nvPr/>
        </p:nvGrpSpPr>
        <p:grpSpPr>
          <a:xfrm>
            <a:off x="2102852" y="2308733"/>
            <a:ext cx="382725" cy="385988"/>
            <a:chOff x="-61" y="0"/>
            <a:chExt cx="1020600" cy="1029300"/>
          </a:xfrm>
        </p:grpSpPr>
        <p:sp>
          <p:nvSpPr>
            <p:cNvPr id="10830" name="Google Shape;10830;p1388"/>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31" name="Google Shape;10831;p1388"/>
            <p:cNvGrpSpPr/>
            <p:nvPr/>
          </p:nvGrpSpPr>
          <p:grpSpPr>
            <a:xfrm>
              <a:off x="73237" y="82503"/>
              <a:ext cx="863700" cy="864300"/>
              <a:chOff x="0" y="0"/>
              <a:chExt cx="863700" cy="864300"/>
            </a:xfrm>
          </p:grpSpPr>
          <p:sp>
            <p:nvSpPr>
              <p:cNvPr id="10832" name="Google Shape;10832;p1388"/>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33" name="Google Shape;10833;p1388" descr="Property 1=AvatarGroup, Property 2=DkNeutral.png"/>
              <p:cNvPicPr preferRelativeResize="0"/>
              <p:nvPr/>
            </p:nvPicPr>
            <p:blipFill rotWithShape="1">
              <a:blip r:embed="rId3">
                <a:alphaModFix/>
              </a:blip>
              <a:srcRect t="514" b="514"/>
              <a:stretch/>
            </p:blipFill>
            <p:spPr>
              <a:xfrm>
                <a:off x="169611" y="103636"/>
                <a:ext cx="530024" cy="530024"/>
              </a:xfrm>
              <a:prstGeom prst="rect">
                <a:avLst/>
              </a:prstGeom>
              <a:noFill/>
              <a:ln>
                <a:noFill/>
              </a:ln>
            </p:spPr>
          </p:pic>
        </p:grpSp>
      </p:grpSp>
      <p:grpSp>
        <p:nvGrpSpPr>
          <p:cNvPr id="10834" name="Google Shape;10834;p1388"/>
          <p:cNvGrpSpPr/>
          <p:nvPr/>
        </p:nvGrpSpPr>
        <p:grpSpPr>
          <a:xfrm>
            <a:off x="3194234" y="3982564"/>
            <a:ext cx="382725" cy="385988"/>
            <a:chOff x="0" y="0"/>
            <a:chExt cx="1020600" cy="1029300"/>
          </a:xfrm>
        </p:grpSpPr>
        <p:sp>
          <p:nvSpPr>
            <p:cNvPr id="10835" name="Google Shape;10835;p1388"/>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36" name="Google Shape;10836;p1388"/>
            <p:cNvGrpSpPr/>
            <p:nvPr/>
          </p:nvGrpSpPr>
          <p:grpSpPr>
            <a:xfrm>
              <a:off x="79713" y="80353"/>
              <a:ext cx="863700" cy="868500"/>
              <a:chOff x="0" y="0"/>
              <a:chExt cx="863700" cy="868500"/>
            </a:xfrm>
          </p:grpSpPr>
          <p:sp>
            <p:nvSpPr>
              <p:cNvPr id="10837" name="Google Shape;10837;p1388"/>
              <p:cNvSpPr/>
              <p:nvPr/>
            </p:nvSpPr>
            <p:spPr>
              <a:xfrm>
                <a:off x="0" y="0"/>
                <a:ext cx="863700" cy="8685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38" name="Google Shape;10838;p1388" descr="Property 1=GitBranch, Property 2=DkNeutral.png"/>
              <p:cNvPicPr preferRelativeResize="0"/>
              <p:nvPr/>
            </p:nvPicPr>
            <p:blipFill rotWithShape="1">
              <a:blip r:embed="rId4">
                <a:alphaModFix/>
              </a:blip>
              <a:srcRect l="13154" r="13147"/>
              <a:stretch/>
            </p:blipFill>
            <p:spPr>
              <a:xfrm>
                <a:off x="285661" y="236058"/>
                <a:ext cx="292186" cy="396476"/>
              </a:xfrm>
              <a:prstGeom prst="rect">
                <a:avLst/>
              </a:prstGeom>
              <a:noFill/>
              <a:ln>
                <a:noFill/>
              </a:ln>
            </p:spPr>
          </p:pic>
        </p:grpSp>
      </p:grpSp>
      <p:grpSp>
        <p:nvGrpSpPr>
          <p:cNvPr id="10839" name="Google Shape;10839;p1388"/>
          <p:cNvGrpSpPr/>
          <p:nvPr/>
        </p:nvGrpSpPr>
        <p:grpSpPr>
          <a:xfrm>
            <a:off x="2268010" y="3982564"/>
            <a:ext cx="382725" cy="385988"/>
            <a:chOff x="-61" y="0"/>
            <a:chExt cx="1020600" cy="1029300"/>
          </a:xfrm>
        </p:grpSpPr>
        <p:sp>
          <p:nvSpPr>
            <p:cNvPr id="10840" name="Google Shape;10840;p1388"/>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41" name="Google Shape;10841;p1388"/>
            <p:cNvGrpSpPr/>
            <p:nvPr/>
          </p:nvGrpSpPr>
          <p:grpSpPr>
            <a:xfrm>
              <a:off x="93751" y="73262"/>
              <a:ext cx="867000" cy="857400"/>
              <a:chOff x="0" y="0"/>
              <a:chExt cx="867000" cy="857400"/>
            </a:xfrm>
          </p:grpSpPr>
          <p:sp>
            <p:nvSpPr>
              <p:cNvPr id="10842" name="Google Shape;10842;p1388"/>
              <p:cNvSpPr/>
              <p:nvPr/>
            </p:nvSpPr>
            <p:spPr>
              <a:xfrm>
                <a:off x="0" y="0"/>
                <a:ext cx="8670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43" name="Google Shape;10843;p1388" descr="Property 1=GitBranch, Property 2=DkNeutral.png"/>
              <p:cNvPicPr preferRelativeResize="0"/>
              <p:nvPr/>
            </p:nvPicPr>
            <p:blipFill rotWithShape="1">
              <a:blip r:embed="rId4">
                <a:alphaModFix/>
              </a:blip>
              <a:srcRect l="14843" r="14843"/>
              <a:stretch/>
            </p:blipFill>
            <p:spPr>
              <a:xfrm>
                <a:off x="287393" y="220908"/>
                <a:ext cx="292186" cy="415558"/>
              </a:xfrm>
              <a:prstGeom prst="rect">
                <a:avLst/>
              </a:prstGeom>
              <a:noFill/>
              <a:ln>
                <a:noFill/>
              </a:ln>
            </p:spPr>
          </p:pic>
        </p:grpSp>
      </p:grpSp>
      <p:grpSp>
        <p:nvGrpSpPr>
          <p:cNvPr id="10844" name="Google Shape;10844;p1388"/>
          <p:cNvGrpSpPr/>
          <p:nvPr/>
        </p:nvGrpSpPr>
        <p:grpSpPr>
          <a:xfrm>
            <a:off x="2734678" y="3569049"/>
            <a:ext cx="382725" cy="385988"/>
            <a:chOff x="-61" y="0"/>
            <a:chExt cx="1020600" cy="1029300"/>
          </a:xfrm>
        </p:grpSpPr>
        <p:sp>
          <p:nvSpPr>
            <p:cNvPr id="10845" name="Google Shape;10845;p1388"/>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46" name="Google Shape;10846;p1388"/>
            <p:cNvGrpSpPr/>
            <p:nvPr/>
          </p:nvGrpSpPr>
          <p:grpSpPr>
            <a:xfrm>
              <a:off x="78468" y="82503"/>
              <a:ext cx="863700" cy="864300"/>
              <a:chOff x="0" y="0"/>
              <a:chExt cx="863700" cy="864300"/>
            </a:xfrm>
          </p:grpSpPr>
          <p:sp>
            <p:nvSpPr>
              <p:cNvPr id="10847" name="Google Shape;10847;p1388"/>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48" name="Google Shape;10848;p1388" descr="code-repo.pdf"/>
              <p:cNvPicPr preferRelativeResize="0"/>
              <p:nvPr/>
            </p:nvPicPr>
            <p:blipFill rotWithShape="1">
              <a:blip r:embed="rId5">
                <a:alphaModFix/>
              </a:blip>
              <a:srcRect/>
              <a:stretch/>
            </p:blipFill>
            <p:spPr>
              <a:xfrm>
                <a:off x="238918" y="260696"/>
                <a:ext cx="385778" cy="342901"/>
              </a:xfrm>
              <a:prstGeom prst="rect">
                <a:avLst/>
              </a:prstGeom>
              <a:noFill/>
              <a:ln>
                <a:noFill/>
              </a:ln>
            </p:spPr>
          </p:pic>
        </p:grpSp>
      </p:grpSp>
      <p:sp>
        <p:nvSpPr>
          <p:cNvPr id="10849" name="Google Shape;10849;p1388"/>
          <p:cNvSpPr txBox="1"/>
          <p:nvPr/>
        </p:nvSpPr>
        <p:spPr>
          <a:xfrm>
            <a:off x="230222" y="222320"/>
            <a:ext cx="14190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00000"/>
              </a:buClr>
              <a:buSzPts val="900"/>
              <a:buFont typeface="Play"/>
              <a:buNone/>
            </a:pPr>
            <a:r>
              <a:rPr lang="en" sz="900" b="1" i="0" u="none" strike="noStrike" cap="none">
                <a:solidFill>
                  <a:srgbClr val="000000"/>
                </a:solidFill>
                <a:latin typeface="Poppins"/>
                <a:ea typeface="Poppins"/>
                <a:cs typeface="Poppins"/>
                <a:sym typeface="Poppins"/>
              </a:rPr>
              <a:t>MODERN CMDB</a:t>
            </a:r>
            <a:endParaRPr sz="500">
              <a:latin typeface="Poppins"/>
              <a:ea typeface="Poppins"/>
              <a:cs typeface="Poppins"/>
              <a:sym typeface="Poppins"/>
            </a:endParaRPr>
          </a:p>
        </p:txBody>
      </p:sp>
      <p:grpSp>
        <p:nvGrpSpPr>
          <p:cNvPr id="10850" name="Google Shape;10850;p1388"/>
          <p:cNvGrpSpPr/>
          <p:nvPr/>
        </p:nvGrpSpPr>
        <p:grpSpPr>
          <a:xfrm>
            <a:off x="2334732" y="1126007"/>
            <a:ext cx="781581" cy="382725"/>
            <a:chOff x="0" y="-63"/>
            <a:chExt cx="2084217" cy="1020600"/>
          </a:xfrm>
        </p:grpSpPr>
        <p:grpSp>
          <p:nvGrpSpPr>
            <p:cNvPr id="10851" name="Google Shape;10851;p1388"/>
            <p:cNvGrpSpPr/>
            <p:nvPr/>
          </p:nvGrpSpPr>
          <p:grpSpPr>
            <a:xfrm>
              <a:off x="1054917" y="-63"/>
              <a:ext cx="1029300" cy="1020600"/>
              <a:chOff x="0" y="-62"/>
              <a:chExt cx="1029300" cy="1020600"/>
            </a:xfrm>
          </p:grpSpPr>
          <p:sp>
            <p:nvSpPr>
              <p:cNvPr id="10852" name="Google Shape;10852;p1388"/>
              <p:cNvSpPr/>
              <p:nvPr/>
            </p:nvSpPr>
            <p:spPr>
              <a:xfrm rot="10800000">
                <a:off x="0" y="-62"/>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53" name="Google Shape;10853;p1388"/>
              <p:cNvGrpSpPr/>
              <p:nvPr/>
            </p:nvGrpSpPr>
            <p:grpSpPr>
              <a:xfrm>
                <a:off x="82849" y="86509"/>
                <a:ext cx="863700" cy="864300"/>
                <a:chOff x="0" y="0"/>
                <a:chExt cx="863700" cy="864300"/>
              </a:xfrm>
            </p:grpSpPr>
            <p:sp>
              <p:nvSpPr>
                <p:cNvPr id="10854" name="Google Shape;10854;p1388"/>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55" name="Google Shape;10855;p1388" descr="organize-workflow.pdf"/>
                <p:cNvPicPr preferRelativeResize="0"/>
                <p:nvPr/>
              </p:nvPicPr>
              <p:blipFill rotWithShape="1">
                <a:blip r:embed="rId6">
                  <a:alphaModFix/>
                </a:blip>
                <a:srcRect/>
                <a:stretch/>
              </p:blipFill>
              <p:spPr>
                <a:xfrm>
                  <a:off x="236262" y="236608"/>
                  <a:ext cx="391137" cy="391138"/>
                </a:xfrm>
                <a:prstGeom prst="rect">
                  <a:avLst/>
                </a:prstGeom>
                <a:noFill/>
                <a:ln>
                  <a:noFill/>
                </a:ln>
              </p:spPr>
            </p:pic>
          </p:grpSp>
        </p:grpSp>
        <p:sp>
          <p:nvSpPr>
            <p:cNvPr id="10856" name="Google Shape;10856;p1388"/>
            <p:cNvSpPr txBox="1"/>
            <p:nvPr/>
          </p:nvSpPr>
          <p:spPr>
            <a:xfrm>
              <a:off x="0" y="296406"/>
              <a:ext cx="9546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rPr>
                <a:t>Project</a:t>
              </a:r>
              <a:endParaRPr sz="500"/>
            </a:p>
          </p:txBody>
        </p:sp>
      </p:grpSp>
      <p:grpSp>
        <p:nvGrpSpPr>
          <p:cNvPr id="10857" name="Google Shape;10857;p1388"/>
          <p:cNvGrpSpPr/>
          <p:nvPr/>
        </p:nvGrpSpPr>
        <p:grpSpPr>
          <a:xfrm>
            <a:off x="1780451" y="744587"/>
            <a:ext cx="828192" cy="385988"/>
            <a:chOff x="-219560" y="0"/>
            <a:chExt cx="2208512" cy="1029300"/>
          </a:xfrm>
        </p:grpSpPr>
        <p:grpSp>
          <p:nvGrpSpPr>
            <p:cNvPr id="10858" name="Google Shape;10858;p1388"/>
            <p:cNvGrpSpPr/>
            <p:nvPr/>
          </p:nvGrpSpPr>
          <p:grpSpPr>
            <a:xfrm>
              <a:off x="968353" y="0"/>
              <a:ext cx="1020600" cy="1029300"/>
              <a:chOff x="0" y="0"/>
              <a:chExt cx="1020600" cy="1029300"/>
            </a:xfrm>
          </p:grpSpPr>
          <p:sp>
            <p:nvSpPr>
              <p:cNvPr id="10859" name="Google Shape;10859;p1388"/>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60" name="Google Shape;10860;p1388"/>
              <p:cNvGrpSpPr/>
              <p:nvPr/>
            </p:nvGrpSpPr>
            <p:grpSpPr>
              <a:xfrm>
                <a:off x="95724" y="85962"/>
                <a:ext cx="841500" cy="857400"/>
                <a:chOff x="0" y="0"/>
                <a:chExt cx="841500" cy="857400"/>
              </a:xfrm>
            </p:grpSpPr>
            <p:sp>
              <p:nvSpPr>
                <p:cNvPr id="10861" name="Google Shape;10861;p1388"/>
                <p:cNvSpPr/>
                <p:nvPr/>
              </p:nvSpPr>
              <p:spPr>
                <a:xfrm>
                  <a:off x="0" y="0"/>
                  <a:ext cx="8415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62" name="Google Shape;10862;p1388" descr="Property 1=Flag, Property 2=DkNeutral.png"/>
                <p:cNvPicPr preferRelativeResize="0"/>
                <p:nvPr/>
              </p:nvPicPr>
              <p:blipFill rotWithShape="1">
                <a:blip r:embed="rId7">
                  <a:alphaModFix/>
                </a:blip>
                <a:srcRect l="6392" t="6392" r="6392" b="6392"/>
                <a:stretch/>
              </p:blipFill>
              <p:spPr>
                <a:xfrm>
                  <a:off x="192143" y="200087"/>
                  <a:ext cx="457201" cy="457209"/>
                </a:xfrm>
                <a:prstGeom prst="rect">
                  <a:avLst/>
                </a:prstGeom>
                <a:noFill/>
                <a:ln>
                  <a:noFill/>
                </a:ln>
              </p:spPr>
            </p:pic>
          </p:grpSp>
        </p:grpSp>
        <p:sp>
          <p:nvSpPr>
            <p:cNvPr id="10863" name="Google Shape;10863;p1388"/>
            <p:cNvSpPr txBox="1"/>
            <p:nvPr/>
          </p:nvSpPr>
          <p:spPr>
            <a:xfrm>
              <a:off x="-219560" y="292368"/>
              <a:ext cx="10767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Issues</a:t>
              </a:r>
              <a:endParaRPr sz="500">
                <a:latin typeface="Poppins"/>
                <a:ea typeface="Poppins"/>
                <a:cs typeface="Poppins"/>
                <a:sym typeface="Poppins"/>
              </a:endParaRPr>
            </a:p>
          </p:txBody>
        </p:sp>
      </p:grpSp>
      <p:sp>
        <p:nvSpPr>
          <p:cNvPr id="10864" name="Google Shape;10864;p1388"/>
          <p:cNvSpPr txBox="1"/>
          <p:nvPr/>
        </p:nvSpPr>
        <p:spPr>
          <a:xfrm>
            <a:off x="1649229" y="2418375"/>
            <a:ext cx="4269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Team</a:t>
            </a:r>
            <a:endParaRPr sz="500">
              <a:latin typeface="Poppins"/>
              <a:ea typeface="Poppins"/>
              <a:cs typeface="Poppins"/>
              <a:sym typeface="Poppins"/>
            </a:endParaRPr>
          </a:p>
        </p:txBody>
      </p:sp>
      <p:sp>
        <p:nvSpPr>
          <p:cNvPr id="10865" name="Google Shape;10865;p1388"/>
          <p:cNvSpPr txBox="1"/>
          <p:nvPr/>
        </p:nvSpPr>
        <p:spPr>
          <a:xfrm>
            <a:off x="3159622" y="4435125"/>
            <a:ext cx="6648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Commits</a:t>
            </a:r>
            <a:endParaRPr sz="500">
              <a:latin typeface="Poppins"/>
              <a:ea typeface="Poppins"/>
              <a:cs typeface="Poppins"/>
              <a:sym typeface="Poppins"/>
            </a:endParaRPr>
          </a:p>
        </p:txBody>
      </p:sp>
      <p:sp>
        <p:nvSpPr>
          <p:cNvPr id="10866" name="Google Shape;10866;p1388"/>
          <p:cNvSpPr txBox="1"/>
          <p:nvPr/>
        </p:nvSpPr>
        <p:spPr>
          <a:xfrm>
            <a:off x="2148616" y="4435113"/>
            <a:ext cx="6216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Pull requests</a:t>
            </a:r>
            <a:endParaRPr sz="500">
              <a:latin typeface="Poppins"/>
              <a:ea typeface="Poppins"/>
              <a:cs typeface="Poppins"/>
              <a:sym typeface="Poppins"/>
            </a:endParaRPr>
          </a:p>
        </p:txBody>
      </p:sp>
      <p:sp>
        <p:nvSpPr>
          <p:cNvPr id="10867" name="Google Shape;10867;p1388"/>
          <p:cNvSpPr txBox="1"/>
          <p:nvPr/>
        </p:nvSpPr>
        <p:spPr>
          <a:xfrm>
            <a:off x="2026500" y="3678700"/>
            <a:ext cx="6648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Repository</a:t>
            </a:r>
            <a:endParaRPr sz="500">
              <a:latin typeface="Poppins"/>
              <a:ea typeface="Poppins"/>
              <a:cs typeface="Poppins"/>
              <a:sym typeface="Poppins"/>
            </a:endParaRPr>
          </a:p>
        </p:txBody>
      </p:sp>
      <p:sp>
        <p:nvSpPr>
          <p:cNvPr id="10868" name="Google Shape;10868;p1388"/>
          <p:cNvSpPr/>
          <p:nvPr/>
        </p:nvSpPr>
        <p:spPr>
          <a:xfrm>
            <a:off x="4281011" y="2245523"/>
            <a:ext cx="586800" cy="5817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69" name="Google Shape;10869;p1388"/>
          <p:cNvGrpSpPr/>
          <p:nvPr/>
        </p:nvGrpSpPr>
        <p:grpSpPr>
          <a:xfrm>
            <a:off x="4381388" y="709292"/>
            <a:ext cx="385988" cy="382725"/>
            <a:chOff x="0" y="0"/>
            <a:chExt cx="1029300" cy="1020600"/>
          </a:xfrm>
        </p:grpSpPr>
        <p:sp>
          <p:nvSpPr>
            <p:cNvPr id="10870" name="Google Shape;10870;p1388"/>
            <p:cNvSpPr/>
            <p:nvPr/>
          </p:nvSpPr>
          <p:spPr>
            <a:xfrm>
              <a:off x="0" y="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71" name="Google Shape;10871;p1388"/>
            <p:cNvGrpSpPr/>
            <p:nvPr/>
          </p:nvGrpSpPr>
          <p:grpSpPr>
            <a:xfrm>
              <a:off x="82849" y="78122"/>
              <a:ext cx="863700" cy="864300"/>
              <a:chOff x="0" y="0"/>
              <a:chExt cx="863700" cy="864300"/>
            </a:xfrm>
          </p:grpSpPr>
          <p:sp>
            <p:nvSpPr>
              <p:cNvPr id="10872" name="Google Shape;10872;p1388"/>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73" name="Google Shape;10873;p1388" descr="Property 1=Bolt, Property 2=DkNeutral.png"/>
              <p:cNvPicPr preferRelativeResize="0"/>
              <p:nvPr/>
            </p:nvPicPr>
            <p:blipFill rotWithShape="1">
              <a:blip r:embed="rId8">
                <a:alphaModFix/>
              </a:blip>
              <a:srcRect l="24408" t="6132" r="24408" b="6132"/>
              <a:stretch/>
            </p:blipFill>
            <p:spPr>
              <a:xfrm>
                <a:off x="241300" y="105518"/>
                <a:ext cx="381000" cy="653122"/>
              </a:xfrm>
              <a:prstGeom prst="rect">
                <a:avLst/>
              </a:prstGeom>
              <a:noFill/>
              <a:ln>
                <a:noFill/>
              </a:ln>
            </p:spPr>
          </p:pic>
        </p:grpSp>
      </p:grpSp>
      <p:sp>
        <p:nvSpPr>
          <p:cNvPr id="10874" name="Google Shape;10874;p1388"/>
          <p:cNvSpPr txBox="1"/>
          <p:nvPr/>
        </p:nvSpPr>
        <p:spPr>
          <a:xfrm>
            <a:off x="6456003" y="1237450"/>
            <a:ext cx="5319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Servers</a:t>
            </a:r>
            <a:endParaRPr sz="500">
              <a:latin typeface="Poppins"/>
              <a:ea typeface="Poppins"/>
              <a:cs typeface="Poppins"/>
              <a:sym typeface="Poppins"/>
            </a:endParaRPr>
          </a:p>
        </p:txBody>
      </p:sp>
      <p:sp>
        <p:nvSpPr>
          <p:cNvPr id="10875" name="Google Shape;10875;p1388"/>
          <p:cNvSpPr txBox="1"/>
          <p:nvPr/>
        </p:nvSpPr>
        <p:spPr>
          <a:xfrm>
            <a:off x="7049878" y="2418375"/>
            <a:ext cx="9153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Infrastructure</a:t>
            </a:r>
            <a:endParaRPr sz="500">
              <a:latin typeface="Poppins"/>
              <a:ea typeface="Poppins"/>
              <a:cs typeface="Poppins"/>
              <a:sym typeface="Poppins"/>
            </a:endParaRPr>
          </a:p>
        </p:txBody>
      </p:sp>
      <p:sp>
        <p:nvSpPr>
          <p:cNvPr id="10876" name="Google Shape;10876;p1388"/>
          <p:cNvSpPr txBox="1"/>
          <p:nvPr/>
        </p:nvSpPr>
        <p:spPr>
          <a:xfrm>
            <a:off x="6461949" y="3669950"/>
            <a:ext cx="6648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Databases</a:t>
            </a:r>
            <a:endParaRPr sz="500">
              <a:latin typeface="Poppins"/>
              <a:ea typeface="Poppins"/>
              <a:cs typeface="Poppins"/>
              <a:sym typeface="Poppins"/>
            </a:endParaRPr>
          </a:p>
        </p:txBody>
      </p:sp>
      <p:grpSp>
        <p:nvGrpSpPr>
          <p:cNvPr id="10877" name="Google Shape;10877;p1388"/>
          <p:cNvGrpSpPr/>
          <p:nvPr/>
        </p:nvGrpSpPr>
        <p:grpSpPr>
          <a:xfrm>
            <a:off x="6626356" y="2308733"/>
            <a:ext cx="382725" cy="385988"/>
            <a:chOff x="-61" y="0"/>
            <a:chExt cx="1020600" cy="1029300"/>
          </a:xfrm>
        </p:grpSpPr>
        <p:sp>
          <p:nvSpPr>
            <p:cNvPr id="10878" name="Google Shape;10878;p1388"/>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79" name="Google Shape;10879;p1388"/>
            <p:cNvGrpSpPr/>
            <p:nvPr/>
          </p:nvGrpSpPr>
          <p:grpSpPr>
            <a:xfrm>
              <a:off x="78470" y="85962"/>
              <a:ext cx="863700" cy="857400"/>
              <a:chOff x="0" y="0"/>
              <a:chExt cx="863700" cy="857400"/>
            </a:xfrm>
          </p:grpSpPr>
          <p:sp>
            <p:nvSpPr>
              <p:cNvPr id="10880" name="Google Shape;10880;p1388"/>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81" name="Google Shape;10881;p1388" descr="Artboard 1@4x.png"/>
              <p:cNvPicPr preferRelativeResize="0"/>
              <p:nvPr/>
            </p:nvPicPr>
            <p:blipFill rotWithShape="1">
              <a:blip r:embed="rId9">
                <a:alphaModFix/>
              </a:blip>
              <a:srcRect/>
              <a:stretch/>
            </p:blipFill>
            <p:spPr>
              <a:xfrm>
                <a:off x="210397" y="207230"/>
                <a:ext cx="442914" cy="442914"/>
              </a:xfrm>
              <a:prstGeom prst="rect">
                <a:avLst/>
              </a:prstGeom>
              <a:noFill/>
              <a:ln>
                <a:noFill/>
              </a:ln>
            </p:spPr>
          </p:pic>
        </p:grpSp>
      </p:grpSp>
      <p:grpSp>
        <p:nvGrpSpPr>
          <p:cNvPr id="10882" name="Google Shape;10882;p1388"/>
          <p:cNvGrpSpPr/>
          <p:nvPr/>
        </p:nvGrpSpPr>
        <p:grpSpPr>
          <a:xfrm>
            <a:off x="6028643" y="1129699"/>
            <a:ext cx="382725" cy="385988"/>
            <a:chOff x="0" y="0"/>
            <a:chExt cx="1020600" cy="1029300"/>
          </a:xfrm>
        </p:grpSpPr>
        <p:sp>
          <p:nvSpPr>
            <p:cNvPr id="10883" name="Google Shape;10883;p1388"/>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84" name="Google Shape;10884;p1388"/>
            <p:cNvGrpSpPr/>
            <p:nvPr/>
          </p:nvGrpSpPr>
          <p:grpSpPr>
            <a:xfrm>
              <a:off x="78468" y="85962"/>
              <a:ext cx="863700" cy="857400"/>
              <a:chOff x="0" y="0"/>
              <a:chExt cx="863700" cy="857400"/>
            </a:xfrm>
          </p:grpSpPr>
          <p:sp>
            <p:nvSpPr>
              <p:cNvPr id="10885" name="Google Shape;10885;p1388"/>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86" name="Google Shape;10886;p1388" descr="Property 1=DataCenter, Property 2=DkNeutral.png"/>
              <p:cNvPicPr preferRelativeResize="0"/>
              <p:nvPr/>
            </p:nvPicPr>
            <p:blipFill rotWithShape="1">
              <a:blip r:embed="rId10">
                <a:alphaModFix/>
              </a:blip>
              <a:srcRect l="13089" t="9703" r="13082" b="9703"/>
              <a:stretch/>
            </p:blipFill>
            <p:spPr>
              <a:xfrm>
                <a:off x="232714" y="205247"/>
                <a:ext cx="409372" cy="446917"/>
              </a:xfrm>
              <a:prstGeom prst="rect">
                <a:avLst/>
              </a:prstGeom>
              <a:noFill/>
              <a:ln>
                <a:noFill/>
              </a:ln>
            </p:spPr>
          </p:pic>
        </p:grpSp>
      </p:grpSp>
      <p:grpSp>
        <p:nvGrpSpPr>
          <p:cNvPr id="10887" name="Google Shape;10887;p1388"/>
          <p:cNvGrpSpPr/>
          <p:nvPr/>
        </p:nvGrpSpPr>
        <p:grpSpPr>
          <a:xfrm>
            <a:off x="6036710" y="3560306"/>
            <a:ext cx="382725" cy="385988"/>
            <a:chOff x="0" y="0"/>
            <a:chExt cx="1020600" cy="1029300"/>
          </a:xfrm>
        </p:grpSpPr>
        <p:sp>
          <p:nvSpPr>
            <p:cNvPr id="10888" name="Google Shape;10888;p1388"/>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0889" name="Google Shape;10889;p1388"/>
            <p:cNvGrpSpPr/>
            <p:nvPr/>
          </p:nvGrpSpPr>
          <p:grpSpPr>
            <a:xfrm>
              <a:off x="78468" y="85962"/>
              <a:ext cx="863700" cy="857400"/>
              <a:chOff x="0" y="0"/>
              <a:chExt cx="863700" cy="857400"/>
            </a:xfrm>
          </p:grpSpPr>
          <p:sp>
            <p:nvSpPr>
              <p:cNvPr id="10890" name="Google Shape;10890;p1388"/>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91" name="Google Shape;10891;p1388" descr="Artboard 1@4x.png"/>
              <p:cNvPicPr preferRelativeResize="0"/>
              <p:nvPr/>
            </p:nvPicPr>
            <p:blipFill rotWithShape="1">
              <a:blip r:embed="rId9">
                <a:alphaModFix/>
              </a:blip>
              <a:srcRect/>
              <a:stretch/>
            </p:blipFill>
            <p:spPr>
              <a:xfrm>
                <a:off x="210397" y="207230"/>
                <a:ext cx="442914" cy="442914"/>
              </a:xfrm>
              <a:prstGeom prst="rect">
                <a:avLst/>
              </a:prstGeom>
              <a:noFill/>
              <a:ln>
                <a:noFill/>
              </a:ln>
            </p:spPr>
          </p:pic>
        </p:grpSp>
      </p:grpSp>
      <p:grpSp>
        <p:nvGrpSpPr>
          <p:cNvPr id="10892" name="Google Shape;10892;p1388"/>
          <p:cNvGrpSpPr/>
          <p:nvPr/>
        </p:nvGrpSpPr>
        <p:grpSpPr>
          <a:xfrm>
            <a:off x="4318540" y="2282732"/>
            <a:ext cx="511650" cy="507375"/>
            <a:chOff x="0" y="0"/>
            <a:chExt cx="1364400" cy="1353000"/>
          </a:xfrm>
        </p:grpSpPr>
        <p:sp>
          <p:nvSpPr>
            <p:cNvPr id="10893" name="Google Shape;10893;p1388"/>
            <p:cNvSpPr/>
            <p:nvPr/>
          </p:nvSpPr>
          <p:spPr>
            <a:xfrm>
              <a:off x="0" y="0"/>
              <a:ext cx="1364400" cy="13530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0894" name="Google Shape;10894;p1388" descr="Property 1=Hive, Property 2=White.png"/>
            <p:cNvPicPr preferRelativeResize="0"/>
            <p:nvPr/>
          </p:nvPicPr>
          <p:blipFill rotWithShape="1">
            <a:blip r:embed="rId11">
              <a:alphaModFix/>
            </a:blip>
            <a:srcRect t="3712" b="3703"/>
            <a:stretch/>
          </p:blipFill>
          <p:spPr>
            <a:xfrm>
              <a:off x="319356" y="340485"/>
              <a:ext cx="725811" cy="671971"/>
            </a:xfrm>
            <a:prstGeom prst="rect">
              <a:avLst/>
            </a:prstGeom>
            <a:noFill/>
            <a:ln>
              <a:noFill/>
            </a:ln>
          </p:spPr>
        </p:pic>
      </p:grpSp>
      <p:sp>
        <p:nvSpPr>
          <p:cNvPr id="10895" name="Google Shape;10895;p1388"/>
          <p:cNvSpPr txBox="1"/>
          <p:nvPr/>
        </p:nvSpPr>
        <p:spPr>
          <a:xfrm>
            <a:off x="4387028" y="2871000"/>
            <a:ext cx="4809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Service</a:t>
            </a:r>
            <a:endParaRPr sz="500">
              <a:latin typeface="Poppins"/>
              <a:ea typeface="Poppins"/>
              <a:cs typeface="Poppins"/>
              <a:sym typeface="Poppins"/>
            </a:endParaRPr>
          </a:p>
        </p:txBody>
      </p:sp>
      <p:sp>
        <p:nvSpPr>
          <p:cNvPr id="10896" name="Google Shape;10896;p1388"/>
          <p:cNvSpPr txBox="1"/>
          <p:nvPr/>
        </p:nvSpPr>
        <p:spPr>
          <a:xfrm>
            <a:off x="4348127" y="512500"/>
            <a:ext cx="5319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Incidents</a:t>
            </a:r>
            <a:endParaRPr sz="500">
              <a:latin typeface="Poppins"/>
              <a:ea typeface="Poppins"/>
              <a:cs typeface="Poppins"/>
              <a:sym typeface="Poppins"/>
            </a:endParaRPr>
          </a:p>
        </p:txBody>
      </p:sp>
      <p:sp>
        <p:nvSpPr>
          <p:cNvPr id="10897" name="Google Shape;10897;p1388"/>
          <p:cNvSpPr/>
          <p:nvPr/>
        </p:nvSpPr>
        <p:spPr>
          <a:xfrm rot="3159039">
            <a:off x="5441581" y="1127056"/>
            <a:ext cx="14341" cy="1571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898" name="Google Shape;10898;p1388"/>
          <p:cNvSpPr/>
          <p:nvPr/>
        </p:nvSpPr>
        <p:spPr>
          <a:xfrm rot="3159039">
            <a:off x="3689916" y="2362131"/>
            <a:ext cx="14341" cy="1571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899" name="Google Shape;10899;p1388"/>
          <p:cNvSpPr/>
          <p:nvPr/>
        </p:nvSpPr>
        <p:spPr>
          <a:xfrm rot="-3159039">
            <a:off x="5441625" y="2392304"/>
            <a:ext cx="14341" cy="1571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00" name="Google Shape;10900;p1388"/>
          <p:cNvSpPr/>
          <p:nvPr/>
        </p:nvSpPr>
        <p:spPr>
          <a:xfrm rot="-3159039">
            <a:off x="2664859" y="1000456"/>
            <a:ext cx="14341" cy="2382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01" name="Google Shape;10901;p1388"/>
          <p:cNvSpPr/>
          <p:nvPr/>
        </p:nvSpPr>
        <p:spPr>
          <a:xfrm rot="-3159039">
            <a:off x="3689960" y="1127067"/>
            <a:ext cx="14341" cy="1571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02" name="Google Shape;10902;p1388"/>
          <p:cNvSpPr/>
          <p:nvPr/>
        </p:nvSpPr>
        <p:spPr>
          <a:xfrm rot="-3159039">
            <a:off x="3164922" y="3838906"/>
            <a:ext cx="14341" cy="2382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03" name="Google Shape;10903;p1388"/>
          <p:cNvSpPr/>
          <p:nvPr/>
        </p:nvSpPr>
        <p:spPr>
          <a:xfrm rot="3159039">
            <a:off x="2683884" y="3850007"/>
            <a:ext cx="14341" cy="2382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04" name="Google Shape;10904;p1388"/>
          <p:cNvSpPr/>
          <p:nvPr/>
        </p:nvSpPr>
        <p:spPr>
          <a:xfrm rot="-5400000">
            <a:off x="3378366" y="1608722"/>
            <a:ext cx="14400" cy="1785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Tree>
  </p:cSld>
  <p:clrMapOvr>
    <a:masterClrMapping/>
  </p:clrMapOvr>
  <mc:AlternateContent xmlns:mc="http://schemas.openxmlformats.org/markup-compatibility/2006" xmlns:p14="http://schemas.microsoft.com/office/powerpoint/2010/main">
    <mc:Choice Requires="p14">
      <p:transition spd="med" p14:dur="6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bg>
      <p:bgPr>
        <a:solidFill>
          <a:srgbClr val="FDFEFE"/>
        </a:solidFill>
        <a:effectLst/>
      </p:bgPr>
    </p:bg>
    <p:spTree>
      <p:nvGrpSpPr>
        <p:cNvPr id="1" name="Shape 10908"/>
        <p:cNvGrpSpPr/>
        <p:nvPr/>
      </p:nvGrpSpPr>
      <p:grpSpPr>
        <a:xfrm>
          <a:off x="0" y="0"/>
          <a:ext cx="0" cy="0"/>
          <a:chOff x="0" y="0"/>
          <a:chExt cx="0" cy="0"/>
        </a:xfrm>
      </p:grpSpPr>
      <p:sp>
        <p:nvSpPr>
          <p:cNvPr id="10909" name="Google Shape;10909;p1389"/>
          <p:cNvSpPr/>
          <p:nvPr/>
        </p:nvSpPr>
        <p:spPr>
          <a:xfrm rot="-5400000">
            <a:off x="2942491" y="3290787"/>
            <a:ext cx="14400" cy="4761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0" name="Google Shape;10910;p1389"/>
          <p:cNvSpPr/>
          <p:nvPr/>
        </p:nvSpPr>
        <p:spPr>
          <a:xfrm rot="3159039">
            <a:off x="5834831" y="1046458"/>
            <a:ext cx="14341" cy="9526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1" name="Google Shape;10911;p1389"/>
          <p:cNvSpPr/>
          <p:nvPr/>
        </p:nvSpPr>
        <p:spPr>
          <a:xfrm rot="-4225612">
            <a:off x="6187668" y="2681119"/>
            <a:ext cx="14328" cy="15717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2" name="Google Shape;10912;p1389"/>
          <p:cNvSpPr/>
          <p:nvPr/>
        </p:nvSpPr>
        <p:spPr>
          <a:xfrm rot="-3159039">
            <a:off x="4699629" y="-501164"/>
            <a:ext cx="14341" cy="166680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3" name="Google Shape;10913;p1389"/>
          <p:cNvSpPr/>
          <p:nvPr/>
        </p:nvSpPr>
        <p:spPr>
          <a:xfrm rot="3159039">
            <a:off x="5034223" y="971450"/>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4" name="Google Shape;10914;p1389"/>
          <p:cNvSpPr/>
          <p:nvPr/>
        </p:nvSpPr>
        <p:spPr>
          <a:xfrm rot="3159039">
            <a:off x="5760200" y="605867"/>
            <a:ext cx="14341" cy="3573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5" name="Google Shape;10915;p1389"/>
          <p:cNvSpPr/>
          <p:nvPr/>
        </p:nvSpPr>
        <p:spPr>
          <a:xfrm rot="-3159039">
            <a:off x="4115134" y="919662"/>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6" name="Google Shape;10916;p1389"/>
          <p:cNvSpPr/>
          <p:nvPr/>
        </p:nvSpPr>
        <p:spPr>
          <a:xfrm rot="3159039">
            <a:off x="2999880" y="1533260"/>
            <a:ext cx="14341" cy="4764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7" name="Google Shape;10917;p1389"/>
          <p:cNvSpPr/>
          <p:nvPr/>
        </p:nvSpPr>
        <p:spPr>
          <a:xfrm rot="-2956074">
            <a:off x="1548819" y="1917760"/>
            <a:ext cx="14252" cy="114308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8" name="Google Shape;10918;p1389"/>
          <p:cNvSpPr/>
          <p:nvPr/>
        </p:nvSpPr>
        <p:spPr>
          <a:xfrm rot="-3579405">
            <a:off x="2183062" y="1361471"/>
            <a:ext cx="14252" cy="71437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19" name="Google Shape;10919;p1389"/>
          <p:cNvSpPr/>
          <p:nvPr/>
        </p:nvSpPr>
        <p:spPr>
          <a:xfrm rot="3159039">
            <a:off x="1387295" y="1480451"/>
            <a:ext cx="14341" cy="4764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0" name="Google Shape;10920;p1389"/>
          <p:cNvSpPr/>
          <p:nvPr/>
        </p:nvSpPr>
        <p:spPr>
          <a:xfrm rot="-2443926">
            <a:off x="6259943" y="733428"/>
            <a:ext cx="14252" cy="28578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1" name="Google Shape;10921;p1389"/>
          <p:cNvSpPr/>
          <p:nvPr/>
        </p:nvSpPr>
        <p:spPr>
          <a:xfrm rot="3159039">
            <a:off x="6842209" y="480997"/>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2" name="Google Shape;10922;p1389"/>
          <p:cNvSpPr/>
          <p:nvPr/>
        </p:nvSpPr>
        <p:spPr>
          <a:xfrm rot="-3159039">
            <a:off x="6942242" y="-192299"/>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3" name="Google Shape;10923;p1389"/>
          <p:cNvSpPr/>
          <p:nvPr/>
        </p:nvSpPr>
        <p:spPr>
          <a:xfrm rot="-3159039">
            <a:off x="3419478" y="489994"/>
            <a:ext cx="14341" cy="3573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4" name="Google Shape;10924;p1389"/>
          <p:cNvSpPr/>
          <p:nvPr/>
        </p:nvSpPr>
        <p:spPr>
          <a:xfrm rot="-2443926">
            <a:off x="2311830" y="3114678"/>
            <a:ext cx="14252" cy="28578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5" name="Google Shape;10925;p1389"/>
          <p:cNvSpPr/>
          <p:nvPr/>
        </p:nvSpPr>
        <p:spPr>
          <a:xfrm rot="1820595">
            <a:off x="2365471" y="2116447"/>
            <a:ext cx="14252" cy="74782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6" name="Google Shape;10926;p1389"/>
          <p:cNvSpPr/>
          <p:nvPr/>
        </p:nvSpPr>
        <p:spPr>
          <a:xfrm rot="-3579405">
            <a:off x="3121067" y="1902658"/>
            <a:ext cx="14252" cy="71437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7" name="Google Shape;10927;p1389"/>
          <p:cNvSpPr/>
          <p:nvPr/>
        </p:nvSpPr>
        <p:spPr>
          <a:xfrm rot="2443926">
            <a:off x="1763710" y="3074119"/>
            <a:ext cx="14252" cy="747637"/>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8" name="Google Shape;10928;p1389"/>
          <p:cNvSpPr/>
          <p:nvPr/>
        </p:nvSpPr>
        <p:spPr>
          <a:xfrm rot="-1820595">
            <a:off x="1533181" y="689262"/>
            <a:ext cx="14252" cy="60482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29" name="Google Shape;10929;p1389"/>
          <p:cNvSpPr/>
          <p:nvPr/>
        </p:nvSpPr>
        <p:spPr>
          <a:xfrm rot="3159039">
            <a:off x="573069" y="382047"/>
            <a:ext cx="14341" cy="1547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0" name="Google Shape;10930;p1389"/>
          <p:cNvSpPr/>
          <p:nvPr/>
        </p:nvSpPr>
        <p:spPr>
          <a:xfrm rot="3159039">
            <a:off x="1764851" y="-135160"/>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1" name="Google Shape;10931;p1389"/>
          <p:cNvSpPr/>
          <p:nvPr/>
        </p:nvSpPr>
        <p:spPr>
          <a:xfrm rot="-3159039">
            <a:off x="912771" y="-163868"/>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2" name="Google Shape;10932;p1389"/>
          <p:cNvSpPr/>
          <p:nvPr/>
        </p:nvSpPr>
        <p:spPr>
          <a:xfrm rot="3159039">
            <a:off x="2432466" y="279687"/>
            <a:ext cx="14341" cy="135726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3" name="Google Shape;10933;p1389"/>
          <p:cNvSpPr/>
          <p:nvPr/>
        </p:nvSpPr>
        <p:spPr>
          <a:xfrm rot="2956074">
            <a:off x="1843943" y="3421546"/>
            <a:ext cx="14252" cy="13573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4" name="Google Shape;10934;p1389"/>
          <p:cNvSpPr/>
          <p:nvPr/>
        </p:nvSpPr>
        <p:spPr>
          <a:xfrm rot="1174388">
            <a:off x="1279911" y="4054742"/>
            <a:ext cx="14328" cy="42849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5" name="Google Shape;10935;p1389"/>
          <p:cNvSpPr/>
          <p:nvPr/>
        </p:nvSpPr>
        <p:spPr>
          <a:xfrm rot="-1820595">
            <a:off x="1181062" y="2999693"/>
            <a:ext cx="14252" cy="762077"/>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6" name="Google Shape;10936;p1389"/>
          <p:cNvSpPr/>
          <p:nvPr/>
        </p:nvSpPr>
        <p:spPr>
          <a:xfrm rot="-2443926">
            <a:off x="1429352" y="4773085"/>
            <a:ext cx="14252" cy="476146"/>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7" name="Google Shape;10937;p1389"/>
          <p:cNvSpPr/>
          <p:nvPr/>
        </p:nvSpPr>
        <p:spPr>
          <a:xfrm rot="3159039">
            <a:off x="258744" y="1778844"/>
            <a:ext cx="14341" cy="154770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8" name="Google Shape;10938;p1389"/>
          <p:cNvSpPr/>
          <p:nvPr/>
        </p:nvSpPr>
        <p:spPr>
          <a:xfrm rot="3159039">
            <a:off x="7717606" y="-149405"/>
            <a:ext cx="14341" cy="7144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39" name="Google Shape;10939;p1389"/>
          <p:cNvSpPr/>
          <p:nvPr/>
        </p:nvSpPr>
        <p:spPr>
          <a:xfrm rot="-5400000">
            <a:off x="6686770" y="158339"/>
            <a:ext cx="14400" cy="8334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0" name="Google Shape;10940;p1389"/>
          <p:cNvSpPr/>
          <p:nvPr/>
        </p:nvSpPr>
        <p:spPr>
          <a:xfrm rot="-3159039">
            <a:off x="5597825" y="-180830"/>
            <a:ext cx="14341" cy="80976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1" name="Google Shape;10941;p1389"/>
          <p:cNvSpPr/>
          <p:nvPr/>
        </p:nvSpPr>
        <p:spPr>
          <a:xfrm rot="-1820595">
            <a:off x="2865402" y="3622352"/>
            <a:ext cx="14252" cy="1047818"/>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2" name="Google Shape;10942;p1389"/>
          <p:cNvSpPr/>
          <p:nvPr/>
        </p:nvSpPr>
        <p:spPr>
          <a:xfrm rot="3159039">
            <a:off x="2909284" y="4811111"/>
            <a:ext cx="14341" cy="4764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3" name="Google Shape;10943;p1389"/>
          <p:cNvSpPr/>
          <p:nvPr/>
        </p:nvSpPr>
        <p:spPr>
          <a:xfrm rot="3159039">
            <a:off x="804334" y="4686836"/>
            <a:ext cx="14341" cy="59532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4" name="Google Shape;10944;p1389"/>
          <p:cNvSpPr/>
          <p:nvPr/>
        </p:nvSpPr>
        <p:spPr>
          <a:xfrm rot="2956074">
            <a:off x="270892" y="2730536"/>
            <a:ext cx="14252" cy="135730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5" name="Google Shape;10945;p1389"/>
          <p:cNvSpPr/>
          <p:nvPr/>
        </p:nvSpPr>
        <p:spPr>
          <a:xfrm>
            <a:off x="3121055" y="-582796"/>
            <a:ext cx="14400" cy="8334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6" name="Google Shape;10946;p1389"/>
          <p:cNvSpPr/>
          <p:nvPr/>
        </p:nvSpPr>
        <p:spPr>
          <a:xfrm rot="-5400000">
            <a:off x="4585466" y="240017"/>
            <a:ext cx="14400" cy="1404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7" name="Google Shape;10947;p1389"/>
          <p:cNvSpPr/>
          <p:nvPr/>
        </p:nvSpPr>
        <p:spPr>
          <a:xfrm>
            <a:off x="5303439" y="3274855"/>
            <a:ext cx="14400" cy="4287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8" name="Google Shape;10948;p1389"/>
          <p:cNvSpPr/>
          <p:nvPr/>
        </p:nvSpPr>
        <p:spPr>
          <a:xfrm rot="4225612">
            <a:off x="3879539" y="3944157"/>
            <a:ext cx="14328" cy="1071749"/>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49" name="Google Shape;10949;p1389"/>
          <p:cNvSpPr/>
          <p:nvPr/>
        </p:nvSpPr>
        <p:spPr>
          <a:xfrm rot="3933363">
            <a:off x="4925255" y="3855267"/>
            <a:ext cx="14500" cy="45258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0" name="Google Shape;10950;p1389"/>
          <p:cNvSpPr/>
          <p:nvPr/>
        </p:nvSpPr>
        <p:spPr>
          <a:xfrm rot="-4225612">
            <a:off x="4784487" y="3290680"/>
            <a:ext cx="14328" cy="747648"/>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1" name="Google Shape;10951;p1389"/>
          <p:cNvSpPr/>
          <p:nvPr/>
        </p:nvSpPr>
        <p:spPr>
          <a:xfrm rot="-1820595">
            <a:off x="7381912" y="3881771"/>
            <a:ext cx="14252" cy="57163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2" name="Google Shape;10952;p1389"/>
          <p:cNvSpPr/>
          <p:nvPr/>
        </p:nvSpPr>
        <p:spPr>
          <a:xfrm rot="3159039">
            <a:off x="6606107" y="3714044"/>
            <a:ext cx="14341" cy="8811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3" name="Google Shape;10953;p1389"/>
          <p:cNvSpPr/>
          <p:nvPr/>
        </p:nvSpPr>
        <p:spPr>
          <a:xfrm rot="-3114674">
            <a:off x="5680738" y="3909014"/>
            <a:ext cx="14103" cy="681134"/>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4" name="Google Shape;10954;p1389"/>
          <p:cNvSpPr/>
          <p:nvPr/>
        </p:nvSpPr>
        <p:spPr>
          <a:xfrm rot="3159039">
            <a:off x="5618573" y="4501442"/>
            <a:ext cx="14341" cy="84294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5" name="Google Shape;10955;p1389"/>
          <p:cNvSpPr/>
          <p:nvPr/>
        </p:nvSpPr>
        <p:spPr>
          <a:xfrm rot="2342131">
            <a:off x="7268710" y="4610724"/>
            <a:ext cx="14290" cy="842978"/>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6" name="Google Shape;10956;p1389"/>
          <p:cNvSpPr/>
          <p:nvPr/>
        </p:nvSpPr>
        <p:spPr>
          <a:xfrm rot="-1241727">
            <a:off x="6966048" y="3035833"/>
            <a:ext cx="14431" cy="57168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7" name="Google Shape;10957;p1389"/>
          <p:cNvSpPr/>
          <p:nvPr/>
        </p:nvSpPr>
        <p:spPr>
          <a:xfrm rot="-3114674">
            <a:off x="8776726" y="3557055"/>
            <a:ext cx="14103" cy="952566"/>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8" name="Google Shape;10958;p1389"/>
          <p:cNvSpPr/>
          <p:nvPr/>
        </p:nvSpPr>
        <p:spPr>
          <a:xfrm rot="1820595">
            <a:off x="7947052" y="3731327"/>
            <a:ext cx="14252" cy="72862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59" name="Google Shape;10959;p1389"/>
          <p:cNvSpPr/>
          <p:nvPr/>
        </p:nvSpPr>
        <p:spPr>
          <a:xfrm rot="-3114674">
            <a:off x="6571074" y="4550294"/>
            <a:ext cx="14103" cy="8239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0" name="Google Shape;10960;p1389"/>
          <p:cNvSpPr/>
          <p:nvPr/>
        </p:nvSpPr>
        <p:spPr>
          <a:xfrm rot="-806917">
            <a:off x="6625599" y="1338967"/>
            <a:ext cx="14189" cy="134767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1" name="Google Shape;10961;p1389"/>
          <p:cNvSpPr/>
          <p:nvPr/>
        </p:nvSpPr>
        <p:spPr>
          <a:xfrm rot="-4363110">
            <a:off x="7256372" y="762319"/>
            <a:ext cx="14138" cy="144302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2" name="Google Shape;10962;p1389"/>
          <p:cNvSpPr/>
          <p:nvPr/>
        </p:nvSpPr>
        <p:spPr>
          <a:xfrm rot="-3114674">
            <a:off x="8122825" y="4526849"/>
            <a:ext cx="14103" cy="82390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3" name="Google Shape;10963;p1389"/>
          <p:cNvSpPr/>
          <p:nvPr/>
        </p:nvSpPr>
        <p:spPr>
          <a:xfrm rot="-2342131">
            <a:off x="7749866" y="605303"/>
            <a:ext cx="14290" cy="105264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4" name="Google Shape;10964;p1389"/>
          <p:cNvSpPr/>
          <p:nvPr/>
        </p:nvSpPr>
        <p:spPr>
          <a:xfrm rot="1820595">
            <a:off x="8719115" y="-47088"/>
            <a:ext cx="14252" cy="176219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5" name="Google Shape;10965;p1389"/>
          <p:cNvSpPr/>
          <p:nvPr/>
        </p:nvSpPr>
        <p:spPr>
          <a:xfrm rot="2956074">
            <a:off x="7479222" y="1616754"/>
            <a:ext cx="14252" cy="137626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6" name="Google Shape;10966;p1389"/>
          <p:cNvSpPr/>
          <p:nvPr/>
        </p:nvSpPr>
        <p:spPr>
          <a:xfrm rot="143157">
            <a:off x="8107791" y="1908201"/>
            <a:ext cx="14412" cy="647791"/>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7" name="Google Shape;10967;p1389"/>
          <p:cNvSpPr/>
          <p:nvPr/>
        </p:nvSpPr>
        <p:spPr>
          <a:xfrm rot="-806917">
            <a:off x="8153274" y="2935528"/>
            <a:ext cx="14189" cy="504607"/>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8" name="Google Shape;10968;p1389"/>
          <p:cNvSpPr/>
          <p:nvPr/>
        </p:nvSpPr>
        <p:spPr>
          <a:xfrm rot="2443926">
            <a:off x="8759592" y="2462888"/>
            <a:ext cx="14252" cy="1166705"/>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0969" name="Google Shape;10969;p1389"/>
          <p:cNvSpPr txBox="1"/>
          <p:nvPr/>
        </p:nvSpPr>
        <p:spPr>
          <a:xfrm>
            <a:off x="7350300" y="3690075"/>
            <a:ext cx="4842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Engines</a:t>
            </a:r>
            <a:endParaRPr sz="500">
              <a:latin typeface="Poppins"/>
              <a:ea typeface="Poppins"/>
              <a:cs typeface="Poppins"/>
              <a:sym typeface="Poppins"/>
            </a:endParaRPr>
          </a:p>
        </p:txBody>
      </p:sp>
      <p:sp>
        <p:nvSpPr>
          <p:cNvPr id="10970" name="Google Shape;10970;p1389"/>
          <p:cNvSpPr txBox="1"/>
          <p:nvPr/>
        </p:nvSpPr>
        <p:spPr>
          <a:xfrm>
            <a:off x="305723" y="2774000"/>
            <a:ext cx="419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Talent</a:t>
            </a:r>
            <a:endParaRPr sz="500">
              <a:latin typeface="Poppins"/>
              <a:ea typeface="Poppins"/>
              <a:cs typeface="Poppins"/>
              <a:sym typeface="Poppins"/>
            </a:endParaRPr>
          </a:p>
        </p:txBody>
      </p:sp>
      <p:sp>
        <p:nvSpPr>
          <p:cNvPr id="10971" name="Google Shape;10971;p1389"/>
          <p:cNvSpPr txBox="1"/>
          <p:nvPr/>
        </p:nvSpPr>
        <p:spPr>
          <a:xfrm>
            <a:off x="788500" y="1352500"/>
            <a:ext cx="6555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Furnitures</a:t>
            </a:r>
            <a:endParaRPr sz="500">
              <a:latin typeface="Poppins"/>
              <a:ea typeface="Poppins"/>
              <a:cs typeface="Poppins"/>
              <a:sym typeface="Poppins"/>
            </a:endParaRPr>
          </a:p>
        </p:txBody>
      </p:sp>
      <p:sp>
        <p:nvSpPr>
          <p:cNvPr id="10972" name="Google Shape;10972;p1389"/>
          <p:cNvSpPr txBox="1"/>
          <p:nvPr/>
        </p:nvSpPr>
        <p:spPr>
          <a:xfrm>
            <a:off x="258401" y="472050"/>
            <a:ext cx="833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Organizations</a:t>
            </a:r>
            <a:endParaRPr sz="500">
              <a:latin typeface="Poppins"/>
              <a:ea typeface="Poppins"/>
              <a:cs typeface="Poppins"/>
              <a:sym typeface="Poppins"/>
            </a:endParaRPr>
          </a:p>
        </p:txBody>
      </p:sp>
      <p:sp>
        <p:nvSpPr>
          <p:cNvPr id="10973" name="Google Shape;10973;p1389"/>
          <p:cNvSpPr txBox="1"/>
          <p:nvPr/>
        </p:nvSpPr>
        <p:spPr>
          <a:xfrm>
            <a:off x="143606" y="1809600"/>
            <a:ext cx="6258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Office </a:t>
            </a:r>
            <a:br>
              <a:rPr lang="en" sz="800" i="0" u="none" strike="noStrike" cap="none">
                <a:solidFill>
                  <a:srgbClr val="797979"/>
                </a:solidFill>
                <a:latin typeface="Poppins"/>
                <a:ea typeface="Poppins"/>
                <a:cs typeface="Poppins"/>
                <a:sym typeface="Poppins"/>
              </a:rPr>
            </a:br>
            <a:r>
              <a:rPr lang="en" sz="800" i="0" u="none" strike="noStrike" cap="none">
                <a:solidFill>
                  <a:srgbClr val="797979"/>
                </a:solidFill>
                <a:latin typeface="Poppins"/>
                <a:ea typeface="Poppins"/>
                <a:cs typeface="Poppins"/>
                <a:sym typeface="Poppins"/>
              </a:rPr>
              <a:t>building</a:t>
            </a:r>
            <a:endParaRPr sz="500">
              <a:latin typeface="Poppins"/>
              <a:ea typeface="Poppins"/>
              <a:cs typeface="Poppins"/>
              <a:sym typeface="Poppins"/>
            </a:endParaRPr>
          </a:p>
        </p:txBody>
      </p:sp>
      <p:sp>
        <p:nvSpPr>
          <p:cNvPr id="10974" name="Google Shape;10974;p1389"/>
          <p:cNvSpPr txBox="1"/>
          <p:nvPr/>
        </p:nvSpPr>
        <p:spPr>
          <a:xfrm>
            <a:off x="7555599" y="477025"/>
            <a:ext cx="344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Kegs</a:t>
            </a:r>
            <a:endParaRPr sz="500">
              <a:latin typeface="Poppins"/>
              <a:ea typeface="Poppins"/>
              <a:cs typeface="Poppins"/>
              <a:sym typeface="Poppins"/>
            </a:endParaRPr>
          </a:p>
        </p:txBody>
      </p:sp>
      <p:sp>
        <p:nvSpPr>
          <p:cNvPr id="10975" name="Google Shape;10975;p1389"/>
          <p:cNvSpPr txBox="1"/>
          <p:nvPr/>
        </p:nvSpPr>
        <p:spPr>
          <a:xfrm>
            <a:off x="224397" y="4586200"/>
            <a:ext cx="707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Milestones</a:t>
            </a:r>
            <a:endParaRPr sz="500">
              <a:latin typeface="Poppins"/>
              <a:ea typeface="Poppins"/>
              <a:cs typeface="Poppins"/>
              <a:sym typeface="Poppins"/>
            </a:endParaRPr>
          </a:p>
        </p:txBody>
      </p:sp>
      <p:sp>
        <p:nvSpPr>
          <p:cNvPr id="10976" name="Google Shape;10976;p1389"/>
          <p:cNvSpPr txBox="1"/>
          <p:nvPr/>
        </p:nvSpPr>
        <p:spPr>
          <a:xfrm>
            <a:off x="5794401" y="173400"/>
            <a:ext cx="6555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Restaurants</a:t>
            </a:r>
            <a:endParaRPr sz="500">
              <a:latin typeface="Poppins"/>
              <a:ea typeface="Poppins"/>
              <a:cs typeface="Poppins"/>
              <a:sym typeface="Poppins"/>
            </a:endParaRPr>
          </a:p>
        </p:txBody>
      </p:sp>
      <p:sp>
        <p:nvSpPr>
          <p:cNvPr id="10977" name="Google Shape;10977;p1389"/>
          <p:cNvSpPr txBox="1"/>
          <p:nvPr/>
        </p:nvSpPr>
        <p:spPr>
          <a:xfrm>
            <a:off x="6640377" y="1094200"/>
            <a:ext cx="4422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Orders</a:t>
            </a:r>
            <a:endParaRPr sz="500">
              <a:latin typeface="Poppins"/>
              <a:ea typeface="Poppins"/>
              <a:cs typeface="Poppins"/>
              <a:sym typeface="Poppins"/>
            </a:endParaRPr>
          </a:p>
        </p:txBody>
      </p:sp>
      <p:sp>
        <p:nvSpPr>
          <p:cNvPr id="10978" name="Google Shape;10978;p1389"/>
          <p:cNvSpPr txBox="1"/>
          <p:nvPr/>
        </p:nvSpPr>
        <p:spPr>
          <a:xfrm>
            <a:off x="8370224" y="1635221"/>
            <a:ext cx="5361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Beer pallet</a:t>
            </a:r>
            <a:endParaRPr sz="500">
              <a:latin typeface="Poppins"/>
              <a:ea typeface="Poppins"/>
              <a:cs typeface="Poppins"/>
              <a:sym typeface="Poppins"/>
            </a:endParaRPr>
          </a:p>
        </p:txBody>
      </p:sp>
      <p:sp>
        <p:nvSpPr>
          <p:cNvPr id="10979" name="Google Shape;10979;p1389"/>
          <p:cNvSpPr txBox="1"/>
          <p:nvPr/>
        </p:nvSpPr>
        <p:spPr>
          <a:xfrm>
            <a:off x="6380624" y="4475125"/>
            <a:ext cx="491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Satellite</a:t>
            </a:r>
            <a:endParaRPr sz="500">
              <a:latin typeface="Poppins"/>
              <a:ea typeface="Poppins"/>
              <a:cs typeface="Poppins"/>
              <a:sym typeface="Poppins"/>
            </a:endParaRPr>
          </a:p>
        </p:txBody>
      </p:sp>
      <p:sp>
        <p:nvSpPr>
          <p:cNvPr id="10980" name="Google Shape;10980;p1389"/>
          <p:cNvSpPr txBox="1"/>
          <p:nvPr/>
        </p:nvSpPr>
        <p:spPr>
          <a:xfrm>
            <a:off x="7054725" y="2788900"/>
            <a:ext cx="3975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Planes</a:t>
            </a:r>
            <a:endParaRPr sz="500">
              <a:latin typeface="Poppins"/>
              <a:ea typeface="Poppins"/>
              <a:cs typeface="Poppins"/>
              <a:sym typeface="Poppins"/>
            </a:endParaRPr>
          </a:p>
        </p:txBody>
      </p:sp>
      <p:sp>
        <p:nvSpPr>
          <p:cNvPr id="10981" name="Google Shape;10981;p1389"/>
          <p:cNvSpPr txBox="1"/>
          <p:nvPr/>
        </p:nvSpPr>
        <p:spPr>
          <a:xfrm>
            <a:off x="8304200" y="2655975"/>
            <a:ext cx="3828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Cargo</a:t>
            </a:r>
            <a:endParaRPr sz="500">
              <a:latin typeface="Poppins"/>
              <a:ea typeface="Poppins"/>
              <a:cs typeface="Poppins"/>
              <a:sym typeface="Poppins"/>
            </a:endParaRPr>
          </a:p>
        </p:txBody>
      </p:sp>
      <p:sp>
        <p:nvSpPr>
          <p:cNvPr id="10982" name="Google Shape;10982;p1389"/>
          <p:cNvSpPr txBox="1"/>
          <p:nvPr/>
        </p:nvSpPr>
        <p:spPr>
          <a:xfrm>
            <a:off x="2698026" y="840125"/>
            <a:ext cx="7593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Transactions</a:t>
            </a:r>
            <a:endParaRPr sz="500">
              <a:latin typeface="Poppins"/>
              <a:ea typeface="Poppins"/>
              <a:cs typeface="Poppins"/>
              <a:sym typeface="Poppins"/>
            </a:endParaRPr>
          </a:p>
        </p:txBody>
      </p:sp>
      <p:sp>
        <p:nvSpPr>
          <p:cNvPr id="10983" name="Google Shape;10983;p1389"/>
          <p:cNvSpPr txBox="1"/>
          <p:nvPr/>
        </p:nvSpPr>
        <p:spPr>
          <a:xfrm>
            <a:off x="5320592" y="570938"/>
            <a:ext cx="2379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POS</a:t>
            </a:r>
            <a:endParaRPr sz="500">
              <a:latin typeface="Poppins"/>
              <a:ea typeface="Poppins"/>
              <a:cs typeface="Poppins"/>
              <a:sym typeface="Poppins"/>
            </a:endParaRPr>
          </a:p>
        </p:txBody>
      </p:sp>
      <p:sp>
        <p:nvSpPr>
          <p:cNvPr id="10984" name="Google Shape;10984;p1389"/>
          <p:cNvSpPr txBox="1"/>
          <p:nvPr/>
        </p:nvSpPr>
        <p:spPr>
          <a:xfrm>
            <a:off x="2180352" y="353125"/>
            <a:ext cx="707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Customers</a:t>
            </a:r>
            <a:endParaRPr sz="500">
              <a:latin typeface="Poppins"/>
              <a:ea typeface="Poppins"/>
              <a:cs typeface="Poppins"/>
              <a:sym typeface="Poppins"/>
            </a:endParaRPr>
          </a:p>
        </p:txBody>
      </p:sp>
      <p:sp>
        <p:nvSpPr>
          <p:cNvPr id="10985" name="Google Shape;10985;p1389"/>
          <p:cNvSpPr txBox="1"/>
          <p:nvPr/>
        </p:nvSpPr>
        <p:spPr>
          <a:xfrm>
            <a:off x="4194862" y="4526714"/>
            <a:ext cx="7449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Production runs</a:t>
            </a:r>
            <a:endParaRPr sz="500">
              <a:latin typeface="Poppins"/>
              <a:ea typeface="Poppins"/>
              <a:cs typeface="Poppins"/>
              <a:sym typeface="Poppins"/>
            </a:endParaRPr>
          </a:p>
        </p:txBody>
      </p:sp>
      <p:sp>
        <p:nvSpPr>
          <p:cNvPr id="10986" name="Google Shape;10986;p1389"/>
          <p:cNvSpPr txBox="1"/>
          <p:nvPr/>
        </p:nvSpPr>
        <p:spPr>
          <a:xfrm>
            <a:off x="2442926" y="4676675"/>
            <a:ext cx="5361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Factories</a:t>
            </a:r>
            <a:endParaRPr sz="500">
              <a:latin typeface="Poppins"/>
              <a:ea typeface="Poppins"/>
              <a:cs typeface="Poppins"/>
              <a:sym typeface="Poppins"/>
            </a:endParaRPr>
          </a:p>
        </p:txBody>
      </p:sp>
      <p:sp>
        <p:nvSpPr>
          <p:cNvPr id="10987" name="Google Shape;10987;p1389"/>
          <p:cNvSpPr txBox="1"/>
          <p:nvPr/>
        </p:nvSpPr>
        <p:spPr>
          <a:xfrm>
            <a:off x="1944349" y="3445550"/>
            <a:ext cx="3303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Cost</a:t>
            </a:r>
            <a:endParaRPr sz="500">
              <a:latin typeface="Poppins"/>
              <a:ea typeface="Poppins"/>
              <a:cs typeface="Poppins"/>
              <a:sym typeface="Poppins"/>
            </a:endParaRPr>
          </a:p>
        </p:txBody>
      </p:sp>
      <p:sp>
        <p:nvSpPr>
          <p:cNvPr id="10988" name="Google Shape;10988;p1389"/>
          <p:cNvSpPr txBox="1"/>
          <p:nvPr/>
        </p:nvSpPr>
        <p:spPr>
          <a:xfrm>
            <a:off x="646503" y="3812750"/>
            <a:ext cx="491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Policy</a:t>
            </a:r>
            <a:endParaRPr sz="500">
              <a:latin typeface="Poppins"/>
              <a:ea typeface="Poppins"/>
              <a:cs typeface="Poppins"/>
              <a:sym typeface="Poppins"/>
            </a:endParaRPr>
          </a:p>
        </p:txBody>
      </p:sp>
      <p:sp>
        <p:nvSpPr>
          <p:cNvPr id="10989" name="Google Shape;10989;p1389"/>
          <p:cNvSpPr txBox="1"/>
          <p:nvPr/>
        </p:nvSpPr>
        <p:spPr>
          <a:xfrm>
            <a:off x="1803175" y="1916725"/>
            <a:ext cx="5913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Employees</a:t>
            </a:r>
            <a:endParaRPr sz="500">
              <a:latin typeface="Poppins"/>
              <a:ea typeface="Poppins"/>
              <a:cs typeface="Poppins"/>
              <a:sym typeface="Poppins"/>
            </a:endParaRPr>
          </a:p>
        </p:txBody>
      </p:sp>
      <p:sp>
        <p:nvSpPr>
          <p:cNvPr id="10990" name="Google Shape;10990;p1389"/>
          <p:cNvSpPr txBox="1"/>
          <p:nvPr/>
        </p:nvSpPr>
        <p:spPr>
          <a:xfrm>
            <a:off x="1456576" y="2913300"/>
            <a:ext cx="419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Goals</a:t>
            </a:r>
            <a:endParaRPr sz="500">
              <a:latin typeface="Poppins"/>
              <a:ea typeface="Poppins"/>
              <a:cs typeface="Poppins"/>
              <a:sym typeface="Poppins"/>
            </a:endParaRPr>
          </a:p>
        </p:txBody>
      </p:sp>
      <p:sp>
        <p:nvSpPr>
          <p:cNvPr id="10991" name="Google Shape;10991;p1389"/>
          <p:cNvSpPr txBox="1"/>
          <p:nvPr/>
        </p:nvSpPr>
        <p:spPr>
          <a:xfrm>
            <a:off x="8473148" y="3542150"/>
            <a:ext cx="4194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Trucks</a:t>
            </a:r>
            <a:endParaRPr sz="500">
              <a:latin typeface="Poppins"/>
              <a:ea typeface="Poppins"/>
              <a:cs typeface="Poppins"/>
              <a:sym typeface="Poppins"/>
            </a:endParaRPr>
          </a:p>
        </p:txBody>
      </p:sp>
      <p:sp>
        <p:nvSpPr>
          <p:cNvPr id="10992" name="Google Shape;10992;p1389"/>
          <p:cNvSpPr txBox="1"/>
          <p:nvPr/>
        </p:nvSpPr>
        <p:spPr>
          <a:xfrm>
            <a:off x="7912649" y="4470600"/>
            <a:ext cx="4842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Tractors</a:t>
            </a:r>
            <a:endParaRPr sz="500">
              <a:latin typeface="Poppins"/>
              <a:ea typeface="Poppins"/>
              <a:cs typeface="Poppins"/>
              <a:sym typeface="Poppins"/>
            </a:endParaRPr>
          </a:p>
        </p:txBody>
      </p:sp>
      <p:sp>
        <p:nvSpPr>
          <p:cNvPr id="10993" name="Google Shape;10993;p1389"/>
          <p:cNvSpPr txBox="1"/>
          <p:nvPr/>
        </p:nvSpPr>
        <p:spPr>
          <a:xfrm>
            <a:off x="5541400" y="3811600"/>
            <a:ext cx="476100" cy="161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Security</a:t>
            </a:r>
            <a:endParaRPr sz="500">
              <a:latin typeface="Poppins"/>
              <a:ea typeface="Poppins"/>
              <a:cs typeface="Poppins"/>
              <a:sym typeface="Poppins"/>
            </a:endParaRPr>
          </a:p>
        </p:txBody>
      </p:sp>
      <p:grpSp>
        <p:nvGrpSpPr>
          <p:cNvPr id="10994" name="Google Shape;10994;p1389"/>
          <p:cNvGrpSpPr/>
          <p:nvPr/>
        </p:nvGrpSpPr>
        <p:grpSpPr>
          <a:xfrm>
            <a:off x="395344" y="6450244"/>
            <a:ext cx="8515042" cy="4558551"/>
            <a:chOff x="0" y="0"/>
            <a:chExt cx="22706779" cy="12156136"/>
          </a:xfrm>
        </p:grpSpPr>
        <p:sp>
          <p:nvSpPr>
            <p:cNvPr id="10995" name="Google Shape;10995;p1389"/>
            <p:cNvSpPr/>
            <p:nvPr/>
          </p:nvSpPr>
          <p:spPr>
            <a:xfrm>
              <a:off x="5859838" y="1605991"/>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0996" name="Google Shape;10996;p1389"/>
            <p:cNvSpPr/>
            <p:nvPr/>
          </p:nvSpPr>
          <p:spPr>
            <a:xfrm>
              <a:off x="17898516" y="1936192"/>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0997" name="Google Shape;10997;p1389"/>
            <p:cNvSpPr/>
            <p:nvPr/>
          </p:nvSpPr>
          <p:spPr>
            <a:xfrm>
              <a:off x="13224916" y="795443"/>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0998" name="Google Shape;10998;p1389"/>
            <p:cNvSpPr/>
            <p:nvPr/>
          </p:nvSpPr>
          <p:spPr>
            <a:xfrm>
              <a:off x="2763453" y="5469042"/>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0999" name="Google Shape;10999;p1389"/>
            <p:cNvSpPr/>
            <p:nvPr/>
          </p:nvSpPr>
          <p:spPr>
            <a:xfrm>
              <a:off x="1161071" y="8390042"/>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0" name="Google Shape;11000;p1389"/>
            <p:cNvSpPr/>
            <p:nvPr/>
          </p:nvSpPr>
          <p:spPr>
            <a:xfrm>
              <a:off x="3758232" y="9365283"/>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1" name="Google Shape;11001;p1389"/>
            <p:cNvSpPr/>
            <p:nvPr/>
          </p:nvSpPr>
          <p:spPr>
            <a:xfrm>
              <a:off x="0" y="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2" name="Google Shape;11002;p1389"/>
            <p:cNvSpPr/>
            <p:nvPr/>
          </p:nvSpPr>
          <p:spPr>
            <a:xfrm>
              <a:off x="737560" y="11905036"/>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3" name="Google Shape;11003;p1389"/>
            <p:cNvSpPr/>
            <p:nvPr/>
          </p:nvSpPr>
          <p:spPr>
            <a:xfrm>
              <a:off x="6344649" y="1056863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4" name="Google Shape;11004;p1389"/>
            <p:cNvSpPr/>
            <p:nvPr/>
          </p:nvSpPr>
          <p:spPr>
            <a:xfrm>
              <a:off x="11248779" y="11905036"/>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5" name="Google Shape;11005;p1389"/>
            <p:cNvSpPr/>
            <p:nvPr/>
          </p:nvSpPr>
          <p:spPr>
            <a:xfrm>
              <a:off x="15414380" y="9923836"/>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6" name="Google Shape;11006;p1389"/>
            <p:cNvSpPr/>
            <p:nvPr/>
          </p:nvSpPr>
          <p:spPr>
            <a:xfrm>
              <a:off x="19122780" y="7739436"/>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7" name="Google Shape;11007;p1389"/>
            <p:cNvSpPr/>
            <p:nvPr/>
          </p:nvSpPr>
          <p:spPr>
            <a:xfrm>
              <a:off x="17898516" y="5072436"/>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8" name="Google Shape;11008;p1389"/>
            <p:cNvSpPr/>
            <p:nvPr/>
          </p:nvSpPr>
          <p:spPr>
            <a:xfrm>
              <a:off x="19871470" y="267631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09" name="Google Shape;11009;p1389"/>
            <p:cNvSpPr/>
            <p:nvPr/>
          </p:nvSpPr>
          <p:spPr>
            <a:xfrm>
              <a:off x="21702607" y="40640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10" name="Google Shape;11010;p1389"/>
            <p:cNvSpPr/>
            <p:nvPr/>
          </p:nvSpPr>
          <p:spPr>
            <a:xfrm>
              <a:off x="22452679" y="566918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11" name="Google Shape;11011;p1389"/>
            <p:cNvSpPr/>
            <p:nvPr/>
          </p:nvSpPr>
          <p:spPr>
            <a:xfrm>
              <a:off x="21512879" y="10129177"/>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12" name="Google Shape;11012;p1389"/>
            <p:cNvSpPr/>
            <p:nvPr/>
          </p:nvSpPr>
          <p:spPr>
            <a:xfrm>
              <a:off x="18388679" y="11745650"/>
              <a:ext cx="254100" cy="2511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grpSp>
        <p:nvGrpSpPr>
          <p:cNvPr id="11013" name="Google Shape;11013;p1389"/>
          <p:cNvGrpSpPr/>
          <p:nvPr/>
        </p:nvGrpSpPr>
        <p:grpSpPr>
          <a:xfrm>
            <a:off x="2723773" y="1188774"/>
            <a:ext cx="3690807" cy="2830321"/>
            <a:chOff x="-180534" y="0"/>
            <a:chExt cx="9842153" cy="7547522"/>
          </a:xfrm>
        </p:grpSpPr>
        <p:sp>
          <p:nvSpPr>
            <p:cNvPr id="11014" name="Google Shape;11014;p1389"/>
            <p:cNvSpPr/>
            <p:nvPr/>
          </p:nvSpPr>
          <p:spPr>
            <a:xfrm rot="-5400000">
              <a:off x="6082065" y="2910471"/>
              <a:ext cx="38100" cy="1269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15" name="Google Shape;11015;p1389"/>
            <p:cNvSpPr/>
            <p:nvPr/>
          </p:nvSpPr>
          <p:spPr>
            <a:xfrm>
              <a:off x="4729021" y="1581853"/>
              <a:ext cx="38100" cy="1269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16" name="Google Shape;11016;p1389"/>
            <p:cNvSpPr/>
            <p:nvPr/>
          </p:nvSpPr>
          <p:spPr>
            <a:xfrm>
              <a:off x="3972101" y="2817998"/>
              <a:ext cx="1564500" cy="15513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sp>
          <p:nvSpPr>
            <p:cNvPr id="11017" name="Google Shape;11017;p1389"/>
            <p:cNvSpPr txBox="1"/>
            <p:nvPr/>
          </p:nvSpPr>
          <p:spPr>
            <a:xfrm>
              <a:off x="7337609" y="1742737"/>
              <a:ext cx="11184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Servers</a:t>
              </a:r>
              <a:endParaRPr sz="500">
                <a:latin typeface="Poppins"/>
                <a:ea typeface="Poppins"/>
                <a:cs typeface="Poppins"/>
                <a:sym typeface="Poppins"/>
              </a:endParaRPr>
            </a:p>
          </p:txBody>
        </p:sp>
        <p:sp>
          <p:nvSpPr>
            <p:cNvPr id="11018" name="Google Shape;11018;p1389"/>
            <p:cNvSpPr txBox="1"/>
            <p:nvPr/>
          </p:nvSpPr>
          <p:spPr>
            <a:xfrm>
              <a:off x="7888619" y="3278958"/>
              <a:ext cx="17730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rPr>
                <a:t>Infrastructure</a:t>
              </a:r>
              <a:endParaRPr sz="500"/>
            </a:p>
          </p:txBody>
        </p:sp>
        <p:sp>
          <p:nvSpPr>
            <p:cNvPr id="11019" name="Google Shape;11019;p1389"/>
            <p:cNvSpPr txBox="1"/>
            <p:nvPr/>
          </p:nvSpPr>
          <p:spPr>
            <a:xfrm>
              <a:off x="7446943" y="4926004"/>
              <a:ext cx="16575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Databases</a:t>
              </a:r>
              <a:endParaRPr sz="500">
                <a:latin typeface="Poppins"/>
                <a:ea typeface="Poppins"/>
                <a:cs typeface="Poppins"/>
                <a:sym typeface="Poppins"/>
              </a:endParaRPr>
            </a:p>
          </p:txBody>
        </p:sp>
        <p:grpSp>
          <p:nvGrpSpPr>
            <p:cNvPr id="11020" name="Google Shape;11020;p1389"/>
            <p:cNvGrpSpPr/>
            <p:nvPr/>
          </p:nvGrpSpPr>
          <p:grpSpPr>
            <a:xfrm>
              <a:off x="4072177" y="2917222"/>
              <a:ext cx="1364400" cy="1353000"/>
              <a:chOff x="0" y="0"/>
              <a:chExt cx="1364400" cy="1353000"/>
            </a:xfrm>
          </p:grpSpPr>
          <p:sp>
            <p:nvSpPr>
              <p:cNvPr id="11021" name="Google Shape;11021;p1389"/>
              <p:cNvSpPr/>
              <p:nvPr/>
            </p:nvSpPr>
            <p:spPr>
              <a:xfrm>
                <a:off x="0" y="0"/>
                <a:ext cx="1364400" cy="1353000"/>
              </a:xfrm>
              <a:prstGeom prst="ellipse">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22" name="Google Shape;11022;p1389" descr="Property 1=Hive, Property 2=White.png"/>
              <p:cNvPicPr preferRelativeResize="0"/>
              <p:nvPr/>
            </p:nvPicPr>
            <p:blipFill rotWithShape="1">
              <a:blip r:embed="rId3">
                <a:alphaModFix/>
              </a:blip>
              <a:srcRect t="3712" b="3703"/>
              <a:stretch/>
            </p:blipFill>
            <p:spPr>
              <a:xfrm>
                <a:off x="319356" y="340485"/>
                <a:ext cx="725811" cy="671971"/>
              </a:xfrm>
              <a:prstGeom prst="rect">
                <a:avLst/>
              </a:prstGeom>
              <a:noFill/>
              <a:ln>
                <a:noFill/>
              </a:ln>
            </p:spPr>
          </p:pic>
        </p:grpSp>
        <p:sp>
          <p:nvSpPr>
            <p:cNvPr id="11023" name="Google Shape;11023;p1389"/>
            <p:cNvSpPr txBox="1"/>
            <p:nvPr/>
          </p:nvSpPr>
          <p:spPr>
            <a:xfrm>
              <a:off x="4254809" y="4485937"/>
              <a:ext cx="11184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Service</a:t>
              </a:r>
              <a:endParaRPr sz="500">
                <a:latin typeface="Poppins"/>
                <a:ea typeface="Poppins"/>
                <a:cs typeface="Poppins"/>
                <a:sym typeface="Poppins"/>
              </a:endParaRPr>
            </a:p>
          </p:txBody>
        </p:sp>
        <p:sp>
          <p:nvSpPr>
            <p:cNvPr id="11024" name="Google Shape;11024;p1389"/>
            <p:cNvSpPr/>
            <p:nvPr/>
          </p:nvSpPr>
          <p:spPr>
            <a:xfrm rot="3182367">
              <a:off x="5798885" y="2029825"/>
              <a:ext cx="37920" cy="127008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25" name="Google Shape;11025;p1389"/>
            <p:cNvSpPr/>
            <p:nvPr/>
          </p:nvSpPr>
          <p:spPr>
            <a:xfrm rot="3182367">
              <a:off x="3562259" y="3710466"/>
              <a:ext cx="37920" cy="127008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26" name="Google Shape;11026;p1389"/>
            <p:cNvSpPr/>
            <p:nvPr/>
          </p:nvSpPr>
          <p:spPr>
            <a:xfrm rot="-3182367">
              <a:off x="5900582" y="3791027"/>
              <a:ext cx="37920" cy="127008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27" name="Google Shape;11027;p1389"/>
            <p:cNvSpPr/>
            <p:nvPr/>
          </p:nvSpPr>
          <p:spPr>
            <a:xfrm rot="-3182367">
              <a:off x="2093810" y="1103328"/>
              <a:ext cx="37920" cy="6349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28" name="Google Shape;11028;p1389"/>
            <p:cNvSpPr/>
            <p:nvPr/>
          </p:nvSpPr>
          <p:spPr>
            <a:xfrm rot="-3182367">
              <a:off x="3661064" y="2022480"/>
              <a:ext cx="37920" cy="1270083"/>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29" name="Google Shape;11029;p1389"/>
            <p:cNvSpPr/>
            <p:nvPr/>
          </p:nvSpPr>
          <p:spPr>
            <a:xfrm rot="-3182367">
              <a:off x="3366389" y="5318741"/>
              <a:ext cx="37920" cy="6349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30" name="Google Shape;11030;p1389"/>
            <p:cNvSpPr/>
            <p:nvPr/>
          </p:nvSpPr>
          <p:spPr>
            <a:xfrm rot="3182367">
              <a:off x="2083824" y="5348246"/>
              <a:ext cx="37920" cy="634922"/>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31" name="Google Shape;11031;p1389"/>
            <p:cNvSpPr/>
            <p:nvPr/>
          </p:nvSpPr>
          <p:spPr>
            <a:xfrm rot="-5400000">
              <a:off x="3332660" y="2866260"/>
              <a:ext cx="38100" cy="1269900"/>
            </a:xfrm>
            <a:prstGeom prst="rect">
              <a:avLst/>
            </a:prstGeom>
            <a:solidFill>
              <a:srgbClr val="2A64F5"/>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sp>
          <p:nvSpPr>
            <p:cNvPr id="11032" name="Google Shape;11032;p1389"/>
            <p:cNvSpPr txBox="1"/>
            <p:nvPr/>
          </p:nvSpPr>
          <p:spPr>
            <a:xfrm>
              <a:off x="4151045" y="0"/>
              <a:ext cx="1206900" cy="7593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Incidents</a:t>
              </a:r>
              <a:endParaRPr sz="500">
                <a:latin typeface="Poppins"/>
                <a:ea typeface="Poppins"/>
                <a:cs typeface="Poppins"/>
                <a:sym typeface="Poppins"/>
              </a:endParaRPr>
            </a:p>
          </p:txBody>
        </p:sp>
        <p:sp>
          <p:nvSpPr>
            <p:cNvPr id="11033" name="Google Shape;11033;p1389"/>
            <p:cNvSpPr txBox="1"/>
            <p:nvPr/>
          </p:nvSpPr>
          <p:spPr>
            <a:xfrm>
              <a:off x="560471" y="3278937"/>
              <a:ext cx="10377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Team</a:t>
              </a:r>
              <a:endParaRPr sz="500">
                <a:latin typeface="Poppins"/>
                <a:ea typeface="Poppins"/>
                <a:cs typeface="Poppins"/>
                <a:sym typeface="Poppins"/>
              </a:endParaRPr>
            </a:p>
          </p:txBody>
        </p:sp>
        <p:sp>
          <p:nvSpPr>
            <p:cNvPr id="11034" name="Google Shape;11034;p1389"/>
            <p:cNvSpPr txBox="1"/>
            <p:nvPr/>
          </p:nvSpPr>
          <p:spPr>
            <a:xfrm>
              <a:off x="3165472" y="6788204"/>
              <a:ext cx="14295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Commits</a:t>
              </a:r>
              <a:endParaRPr sz="500">
                <a:latin typeface="Poppins"/>
                <a:ea typeface="Poppins"/>
                <a:cs typeface="Poppins"/>
                <a:sym typeface="Poppins"/>
              </a:endParaRPr>
            </a:p>
          </p:txBody>
        </p:sp>
        <p:sp>
          <p:nvSpPr>
            <p:cNvPr id="11035" name="Google Shape;11035;p1389"/>
            <p:cNvSpPr txBox="1"/>
            <p:nvPr/>
          </p:nvSpPr>
          <p:spPr>
            <a:xfrm>
              <a:off x="755585" y="6788222"/>
              <a:ext cx="1657500" cy="7593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Pull requests</a:t>
              </a:r>
              <a:endParaRPr sz="500">
                <a:latin typeface="Poppins"/>
                <a:ea typeface="Poppins"/>
                <a:cs typeface="Poppins"/>
                <a:sym typeface="Poppins"/>
              </a:endParaRPr>
            </a:p>
          </p:txBody>
        </p:sp>
        <p:sp>
          <p:nvSpPr>
            <p:cNvPr id="11036" name="Google Shape;11036;p1389"/>
            <p:cNvSpPr txBox="1"/>
            <p:nvPr/>
          </p:nvSpPr>
          <p:spPr>
            <a:xfrm>
              <a:off x="558603" y="4892137"/>
              <a:ext cx="15447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Repository</a:t>
              </a:r>
              <a:endParaRPr sz="500">
                <a:latin typeface="Poppins"/>
                <a:ea typeface="Poppins"/>
                <a:cs typeface="Poppins"/>
                <a:sym typeface="Poppins"/>
              </a:endParaRPr>
            </a:p>
          </p:txBody>
        </p:sp>
        <p:grpSp>
          <p:nvGrpSpPr>
            <p:cNvPr id="11037" name="Google Shape;11037;p1389"/>
            <p:cNvGrpSpPr/>
            <p:nvPr/>
          </p:nvGrpSpPr>
          <p:grpSpPr>
            <a:xfrm>
              <a:off x="1685267" y="2986559"/>
              <a:ext cx="1020600" cy="1029300"/>
              <a:chOff x="-61" y="0"/>
              <a:chExt cx="1020600" cy="1029300"/>
            </a:xfrm>
          </p:grpSpPr>
          <p:sp>
            <p:nvSpPr>
              <p:cNvPr id="11038" name="Google Shape;11038;p1389"/>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39" name="Google Shape;11039;p1389"/>
              <p:cNvGrpSpPr/>
              <p:nvPr/>
            </p:nvGrpSpPr>
            <p:grpSpPr>
              <a:xfrm>
                <a:off x="73237" y="82503"/>
                <a:ext cx="863700" cy="864300"/>
                <a:chOff x="0" y="0"/>
                <a:chExt cx="863700" cy="864300"/>
              </a:xfrm>
            </p:grpSpPr>
            <p:sp>
              <p:nvSpPr>
                <p:cNvPr id="11040" name="Google Shape;11040;p1389"/>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41" name="Google Shape;11041;p1389" descr="Property 1=AvatarGroup, Property 2=DkNeutral.png"/>
                <p:cNvPicPr preferRelativeResize="0"/>
                <p:nvPr/>
              </p:nvPicPr>
              <p:blipFill rotWithShape="1">
                <a:blip r:embed="rId4">
                  <a:alphaModFix/>
                </a:blip>
                <a:srcRect t="514" b="514"/>
                <a:stretch/>
              </p:blipFill>
              <p:spPr>
                <a:xfrm>
                  <a:off x="169611" y="103636"/>
                  <a:ext cx="530024" cy="530024"/>
                </a:xfrm>
                <a:prstGeom prst="rect">
                  <a:avLst/>
                </a:prstGeom>
                <a:noFill/>
                <a:ln>
                  <a:noFill/>
                </a:ln>
              </p:spPr>
            </p:pic>
          </p:grpSp>
        </p:grpSp>
        <p:grpSp>
          <p:nvGrpSpPr>
            <p:cNvPr id="11042" name="Google Shape;11042;p1389"/>
            <p:cNvGrpSpPr/>
            <p:nvPr/>
          </p:nvGrpSpPr>
          <p:grpSpPr>
            <a:xfrm>
              <a:off x="3376962" y="5638472"/>
              <a:ext cx="1020600" cy="1029300"/>
              <a:chOff x="0" y="0"/>
              <a:chExt cx="1020600" cy="1029300"/>
            </a:xfrm>
          </p:grpSpPr>
          <p:sp>
            <p:nvSpPr>
              <p:cNvPr id="11043" name="Google Shape;11043;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44" name="Google Shape;11044;p1389"/>
              <p:cNvGrpSpPr/>
              <p:nvPr/>
            </p:nvGrpSpPr>
            <p:grpSpPr>
              <a:xfrm>
                <a:off x="79713" y="80353"/>
                <a:ext cx="863700" cy="868500"/>
                <a:chOff x="0" y="0"/>
                <a:chExt cx="863700" cy="868500"/>
              </a:xfrm>
            </p:grpSpPr>
            <p:sp>
              <p:nvSpPr>
                <p:cNvPr id="11045" name="Google Shape;11045;p1389"/>
                <p:cNvSpPr/>
                <p:nvPr/>
              </p:nvSpPr>
              <p:spPr>
                <a:xfrm>
                  <a:off x="0" y="0"/>
                  <a:ext cx="863700" cy="8685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46" name="Google Shape;11046;p1389" descr="Property 1=GitBranch, Property 2=DkNeutral.png"/>
                <p:cNvPicPr preferRelativeResize="0"/>
                <p:nvPr/>
              </p:nvPicPr>
              <p:blipFill rotWithShape="1">
                <a:blip r:embed="rId5">
                  <a:alphaModFix/>
                </a:blip>
                <a:srcRect l="13154" r="13147"/>
                <a:stretch/>
              </p:blipFill>
              <p:spPr>
                <a:xfrm>
                  <a:off x="285661" y="236058"/>
                  <a:ext cx="292186" cy="396476"/>
                </a:xfrm>
                <a:prstGeom prst="rect">
                  <a:avLst/>
                </a:prstGeom>
                <a:noFill/>
                <a:ln>
                  <a:noFill/>
                </a:ln>
              </p:spPr>
            </p:pic>
          </p:grpSp>
        </p:grpSp>
        <p:grpSp>
          <p:nvGrpSpPr>
            <p:cNvPr id="11047" name="Google Shape;11047;p1389"/>
            <p:cNvGrpSpPr/>
            <p:nvPr/>
          </p:nvGrpSpPr>
          <p:grpSpPr>
            <a:xfrm>
              <a:off x="1073968" y="5675532"/>
              <a:ext cx="1020600" cy="1029300"/>
              <a:chOff x="-61" y="0"/>
              <a:chExt cx="1020600" cy="1029300"/>
            </a:xfrm>
          </p:grpSpPr>
          <p:sp>
            <p:nvSpPr>
              <p:cNvPr id="11048" name="Google Shape;11048;p1389"/>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49" name="Google Shape;11049;p1389"/>
              <p:cNvGrpSpPr/>
              <p:nvPr/>
            </p:nvGrpSpPr>
            <p:grpSpPr>
              <a:xfrm>
                <a:off x="93751" y="73262"/>
                <a:ext cx="867000" cy="857400"/>
                <a:chOff x="0" y="0"/>
                <a:chExt cx="867000" cy="857400"/>
              </a:xfrm>
            </p:grpSpPr>
            <p:sp>
              <p:nvSpPr>
                <p:cNvPr id="11050" name="Google Shape;11050;p1389"/>
                <p:cNvSpPr/>
                <p:nvPr/>
              </p:nvSpPr>
              <p:spPr>
                <a:xfrm>
                  <a:off x="0" y="0"/>
                  <a:ext cx="8670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51" name="Google Shape;11051;p1389" descr="Property 1=GitBranch, Property 2=DkNeutral.png"/>
                <p:cNvPicPr preferRelativeResize="0"/>
                <p:nvPr/>
              </p:nvPicPr>
              <p:blipFill rotWithShape="1">
                <a:blip r:embed="rId5">
                  <a:alphaModFix/>
                </a:blip>
                <a:srcRect l="14843" r="14843"/>
                <a:stretch/>
              </p:blipFill>
              <p:spPr>
                <a:xfrm>
                  <a:off x="287393" y="220908"/>
                  <a:ext cx="292186" cy="415558"/>
                </a:xfrm>
                <a:prstGeom prst="rect">
                  <a:avLst/>
                </a:prstGeom>
                <a:noFill/>
                <a:ln>
                  <a:noFill/>
                </a:ln>
              </p:spPr>
            </p:pic>
          </p:grpSp>
        </p:grpSp>
        <p:grpSp>
          <p:nvGrpSpPr>
            <p:cNvPr id="11052" name="Google Shape;11052;p1389"/>
            <p:cNvGrpSpPr/>
            <p:nvPr/>
          </p:nvGrpSpPr>
          <p:grpSpPr>
            <a:xfrm>
              <a:off x="2262728" y="4633625"/>
              <a:ext cx="1020600" cy="1029300"/>
              <a:chOff x="-61" y="0"/>
              <a:chExt cx="1020600" cy="1029300"/>
            </a:xfrm>
          </p:grpSpPr>
          <p:sp>
            <p:nvSpPr>
              <p:cNvPr id="11053" name="Google Shape;11053;p1389"/>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54" name="Google Shape;11054;p1389"/>
              <p:cNvGrpSpPr/>
              <p:nvPr/>
            </p:nvGrpSpPr>
            <p:grpSpPr>
              <a:xfrm>
                <a:off x="78468" y="82503"/>
                <a:ext cx="863700" cy="864300"/>
                <a:chOff x="0" y="0"/>
                <a:chExt cx="863700" cy="864300"/>
              </a:xfrm>
            </p:grpSpPr>
            <p:sp>
              <p:nvSpPr>
                <p:cNvPr id="11055" name="Google Shape;11055;p1389"/>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56" name="Google Shape;11056;p1389" descr="code-repo.pdf"/>
                <p:cNvPicPr preferRelativeResize="0"/>
                <p:nvPr/>
              </p:nvPicPr>
              <p:blipFill rotWithShape="1">
                <a:blip r:embed="rId6">
                  <a:alphaModFix/>
                </a:blip>
                <a:srcRect/>
                <a:stretch/>
              </p:blipFill>
              <p:spPr>
                <a:xfrm>
                  <a:off x="238918" y="260696"/>
                  <a:ext cx="385778" cy="342901"/>
                </a:xfrm>
                <a:prstGeom prst="rect">
                  <a:avLst/>
                </a:prstGeom>
                <a:noFill/>
                <a:ln>
                  <a:noFill/>
                </a:ln>
              </p:spPr>
            </p:pic>
          </p:grpSp>
        </p:grpSp>
        <p:grpSp>
          <p:nvGrpSpPr>
            <p:cNvPr id="11057" name="Google Shape;11057;p1389"/>
            <p:cNvGrpSpPr/>
            <p:nvPr/>
          </p:nvGrpSpPr>
          <p:grpSpPr>
            <a:xfrm>
              <a:off x="4239772" y="541007"/>
              <a:ext cx="1029300" cy="1020600"/>
              <a:chOff x="0" y="0"/>
              <a:chExt cx="1029300" cy="1020600"/>
            </a:xfrm>
          </p:grpSpPr>
          <p:sp>
            <p:nvSpPr>
              <p:cNvPr id="11058" name="Google Shape;11058;p1389"/>
              <p:cNvSpPr/>
              <p:nvPr/>
            </p:nvSpPr>
            <p:spPr>
              <a:xfrm>
                <a:off x="0" y="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59" name="Google Shape;11059;p1389"/>
              <p:cNvGrpSpPr/>
              <p:nvPr/>
            </p:nvGrpSpPr>
            <p:grpSpPr>
              <a:xfrm>
                <a:off x="82849" y="78122"/>
                <a:ext cx="863700" cy="864300"/>
                <a:chOff x="0" y="0"/>
                <a:chExt cx="863700" cy="864300"/>
              </a:xfrm>
            </p:grpSpPr>
            <p:sp>
              <p:nvSpPr>
                <p:cNvPr id="11060" name="Google Shape;11060;p1389"/>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61" name="Google Shape;11061;p1389" descr="Property 1=Bolt, Property 2=DkNeutral.png"/>
                <p:cNvPicPr preferRelativeResize="0"/>
                <p:nvPr/>
              </p:nvPicPr>
              <p:blipFill rotWithShape="1">
                <a:blip r:embed="rId7">
                  <a:alphaModFix/>
                </a:blip>
                <a:srcRect l="24408" t="6132" r="24408" b="6132"/>
                <a:stretch/>
              </p:blipFill>
              <p:spPr>
                <a:xfrm>
                  <a:off x="241300" y="105518"/>
                  <a:ext cx="381000" cy="653122"/>
                </a:xfrm>
                <a:prstGeom prst="rect">
                  <a:avLst/>
                </a:prstGeom>
                <a:noFill/>
                <a:ln>
                  <a:noFill/>
                </a:ln>
              </p:spPr>
            </p:pic>
          </p:grpSp>
        </p:grpSp>
        <p:grpSp>
          <p:nvGrpSpPr>
            <p:cNvPr id="11062" name="Google Shape;11062;p1389"/>
            <p:cNvGrpSpPr/>
            <p:nvPr/>
          </p:nvGrpSpPr>
          <p:grpSpPr>
            <a:xfrm>
              <a:off x="6691519" y="2986559"/>
              <a:ext cx="1020600" cy="1029300"/>
              <a:chOff x="-61" y="0"/>
              <a:chExt cx="1020600" cy="1029300"/>
            </a:xfrm>
          </p:grpSpPr>
          <p:sp>
            <p:nvSpPr>
              <p:cNvPr id="11063" name="Google Shape;11063;p1389"/>
              <p:cNvSpPr/>
              <p:nvPr/>
            </p:nvSpPr>
            <p:spPr>
              <a:xfrm rot="5400000">
                <a:off x="-4411" y="4349"/>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64" name="Google Shape;11064;p1389"/>
              <p:cNvGrpSpPr/>
              <p:nvPr/>
            </p:nvGrpSpPr>
            <p:grpSpPr>
              <a:xfrm>
                <a:off x="78470" y="85962"/>
                <a:ext cx="863700" cy="857400"/>
                <a:chOff x="0" y="0"/>
                <a:chExt cx="863700" cy="857400"/>
              </a:xfrm>
            </p:grpSpPr>
            <p:sp>
              <p:nvSpPr>
                <p:cNvPr id="11065" name="Google Shape;11065;p1389"/>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66" name="Google Shape;11066;p1389" descr="Artboard 1@4x.png"/>
                <p:cNvPicPr preferRelativeResize="0"/>
                <p:nvPr/>
              </p:nvPicPr>
              <p:blipFill rotWithShape="1">
                <a:blip r:embed="rId8">
                  <a:alphaModFix/>
                </a:blip>
                <a:srcRect/>
                <a:stretch/>
              </p:blipFill>
              <p:spPr>
                <a:xfrm>
                  <a:off x="210397" y="207230"/>
                  <a:ext cx="442914" cy="442914"/>
                </a:xfrm>
                <a:prstGeom prst="rect">
                  <a:avLst/>
                </a:prstGeom>
                <a:noFill/>
                <a:ln>
                  <a:noFill/>
                </a:ln>
              </p:spPr>
            </p:pic>
          </p:grpSp>
        </p:grpSp>
        <p:grpSp>
          <p:nvGrpSpPr>
            <p:cNvPr id="11067" name="Google Shape;11067;p1389"/>
            <p:cNvGrpSpPr/>
            <p:nvPr/>
          </p:nvGrpSpPr>
          <p:grpSpPr>
            <a:xfrm>
              <a:off x="6208433" y="1450312"/>
              <a:ext cx="1020600" cy="1029300"/>
              <a:chOff x="0" y="0"/>
              <a:chExt cx="1020600" cy="1029300"/>
            </a:xfrm>
          </p:grpSpPr>
          <p:sp>
            <p:nvSpPr>
              <p:cNvPr id="11068" name="Google Shape;11068;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69" name="Google Shape;11069;p1389"/>
              <p:cNvGrpSpPr/>
              <p:nvPr/>
            </p:nvGrpSpPr>
            <p:grpSpPr>
              <a:xfrm>
                <a:off x="78468" y="85962"/>
                <a:ext cx="863700" cy="857400"/>
                <a:chOff x="0" y="0"/>
                <a:chExt cx="863700" cy="857400"/>
              </a:xfrm>
            </p:grpSpPr>
            <p:sp>
              <p:nvSpPr>
                <p:cNvPr id="11070" name="Google Shape;11070;p1389"/>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71" name="Google Shape;11071;p1389" descr="Property 1=DataCenter, Property 2=DkNeutral.png"/>
                <p:cNvPicPr preferRelativeResize="0"/>
                <p:nvPr/>
              </p:nvPicPr>
              <p:blipFill rotWithShape="1">
                <a:blip r:embed="rId9">
                  <a:alphaModFix/>
                </a:blip>
                <a:srcRect l="13089" t="9703" r="13082" b="9703"/>
                <a:stretch/>
              </p:blipFill>
              <p:spPr>
                <a:xfrm>
                  <a:off x="232714" y="205247"/>
                  <a:ext cx="409372" cy="446917"/>
                </a:xfrm>
                <a:prstGeom prst="rect">
                  <a:avLst/>
                </a:prstGeom>
                <a:noFill/>
                <a:ln>
                  <a:noFill/>
                </a:ln>
              </p:spPr>
            </p:pic>
          </p:grpSp>
        </p:grpSp>
        <p:grpSp>
          <p:nvGrpSpPr>
            <p:cNvPr id="11072" name="Google Shape;11072;p1389"/>
            <p:cNvGrpSpPr/>
            <p:nvPr/>
          </p:nvGrpSpPr>
          <p:grpSpPr>
            <a:xfrm>
              <a:off x="6208433" y="4527186"/>
              <a:ext cx="1020600" cy="1029300"/>
              <a:chOff x="0" y="0"/>
              <a:chExt cx="1020600" cy="1029300"/>
            </a:xfrm>
          </p:grpSpPr>
          <p:sp>
            <p:nvSpPr>
              <p:cNvPr id="11073" name="Google Shape;11073;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74" name="Google Shape;11074;p1389"/>
              <p:cNvGrpSpPr/>
              <p:nvPr/>
            </p:nvGrpSpPr>
            <p:grpSpPr>
              <a:xfrm>
                <a:off x="78468" y="85962"/>
                <a:ext cx="863700" cy="857400"/>
                <a:chOff x="0" y="0"/>
                <a:chExt cx="863700" cy="857400"/>
              </a:xfrm>
            </p:grpSpPr>
            <p:sp>
              <p:nvSpPr>
                <p:cNvPr id="11075" name="Google Shape;11075;p1389"/>
                <p:cNvSpPr/>
                <p:nvPr/>
              </p:nvSpPr>
              <p:spPr>
                <a:xfrm>
                  <a:off x="0" y="0"/>
                  <a:ext cx="8637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76" name="Google Shape;11076;p1389" descr="Artboard 1@4x.png"/>
                <p:cNvPicPr preferRelativeResize="0"/>
                <p:nvPr/>
              </p:nvPicPr>
              <p:blipFill rotWithShape="1">
                <a:blip r:embed="rId8">
                  <a:alphaModFix/>
                </a:blip>
                <a:srcRect/>
                <a:stretch/>
              </p:blipFill>
              <p:spPr>
                <a:xfrm>
                  <a:off x="210397" y="207230"/>
                  <a:ext cx="442914" cy="442914"/>
                </a:xfrm>
                <a:prstGeom prst="rect">
                  <a:avLst/>
                </a:prstGeom>
                <a:noFill/>
                <a:ln>
                  <a:noFill/>
                </a:ln>
              </p:spPr>
            </p:pic>
          </p:grpSp>
        </p:grpSp>
        <p:grpSp>
          <p:nvGrpSpPr>
            <p:cNvPr id="11077" name="Google Shape;11077;p1389"/>
            <p:cNvGrpSpPr/>
            <p:nvPr/>
          </p:nvGrpSpPr>
          <p:grpSpPr>
            <a:xfrm>
              <a:off x="1059807" y="1454630"/>
              <a:ext cx="2215201" cy="1020600"/>
              <a:chOff x="-130984" y="-63"/>
              <a:chExt cx="2215201" cy="1020600"/>
            </a:xfrm>
          </p:grpSpPr>
          <p:grpSp>
            <p:nvGrpSpPr>
              <p:cNvPr id="11078" name="Google Shape;11078;p1389"/>
              <p:cNvGrpSpPr/>
              <p:nvPr/>
            </p:nvGrpSpPr>
            <p:grpSpPr>
              <a:xfrm>
                <a:off x="1054917" y="-63"/>
                <a:ext cx="1029300" cy="1020600"/>
                <a:chOff x="0" y="-62"/>
                <a:chExt cx="1029300" cy="1020600"/>
              </a:xfrm>
            </p:grpSpPr>
            <p:sp>
              <p:nvSpPr>
                <p:cNvPr id="11079" name="Google Shape;11079;p1389"/>
                <p:cNvSpPr/>
                <p:nvPr/>
              </p:nvSpPr>
              <p:spPr>
                <a:xfrm rot="10800000">
                  <a:off x="0" y="-62"/>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80" name="Google Shape;11080;p1389"/>
                <p:cNvGrpSpPr/>
                <p:nvPr/>
              </p:nvGrpSpPr>
              <p:grpSpPr>
                <a:xfrm>
                  <a:off x="82849" y="86509"/>
                  <a:ext cx="863700" cy="864300"/>
                  <a:chOff x="0" y="0"/>
                  <a:chExt cx="863700" cy="864300"/>
                </a:xfrm>
              </p:grpSpPr>
              <p:sp>
                <p:nvSpPr>
                  <p:cNvPr id="11081" name="Google Shape;11081;p1389"/>
                  <p:cNvSpPr/>
                  <p:nvPr/>
                </p:nvSpPr>
                <p:spPr>
                  <a:xfrm>
                    <a:off x="0" y="0"/>
                    <a:ext cx="863700" cy="8643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82" name="Google Shape;11082;p1389" descr="organize-workflow.pdf"/>
                  <p:cNvPicPr preferRelativeResize="0"/>
                  <p:nvPr/>
                </p:nvPicPr>
                <p:blipFill rotWithShape="1">
                  <a:blip r:embed="rId10">
                    <a:alphaModFix/>
                  </a:blip>
                  <a:srcRect/>
                  <a:stretch/>
                </p:blipFill>
                <p:spPr>
                  <a:xfrm>
                    <a:off x="236262" y="236608"/>
                    <a:ext cx="391137" cy="391138"/>
                  </a:xfrm>
                  <a:prstGeom prst="rect">
                    <a:avLst/>
                  </a:prstGeom>
                  <a:noFill/>
                  <a:ln>
                    <a:noFill/>
                  </a:ln>
                </p:spPr>
              </p:pic>
            </p:grpSp>
          </p:grpSp>
          <p:sp>
            <p:nvSpPr>
              <p:cNvPr id="11083" name="Google Shape;11083;p1389"/>
              <p:cNvSpPr txBox="1"/>
              <p:nvPr/>
            </p:nvSpPr>
            <p:spPr>
              <a:xfrm>
                <a:off x="-130984" y="296377"/>
                <a:ext cx="10857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Project</a:t>
                </a:r>
                <a:endParaRPr sz="500">
                  <a:latin typeface="Poppins"/>
                  <a:ea typeface="Poppins"/>
                  <a:cs typeface="Poppins"/>
                  <a:sym typeface="Poppins"/>
                </a:endParaRPr>
              </a:p>
            </p:txBody>
          </p:sp>
        </p:grpSp>
        <p:grpSp>
          <p:nvGrpSpPr>
            <p:cNvPr id="11084" name="Google Shape;11084;p1389"/>
            <p:cNvGrpSpPr/>
            <p:nvPr/>
          </p:nvGrpSpPr>
          <p:grpSpPr>
            <a:xfrm>
              <a:off x="-180534" y="348385"/>
              <a:ext cx="2169487" cy="1029300"/>
              <a:chOff x="-180534" y="0"/>
              <a:chExt cx="2169487" cy="1029300"/>
            </a:xfrm>
          </p:grpSpPr>
          <p:grpSp>
            <p:nvGrpSpPr>
              <p:cNvPr id="11085" name="Google Shape;11085;p1389"/>
              <p:cNvGrpSpPr/>
              <p:nvPr/>
            </p:nvGrpSpPr>
            <p:grpSpPr>
              <a:xfrm>
                <a:off x="968353" y="0"/>
                <a:ext cx="1020600" cy="1029300"/>
                <a:chOff x="0" y="0"/>
                <a:chExt cx="1020600" cy="1029300"/>
              </a:xfrm>
            </p:grpSpPr>
            <p:sp>
              <p:nvSpPr>
                <p:cNvPr id="11086" name="Google Shape;11086;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grpSp>
              <p:nvGrpSpPr>
                <p:cNvPr id="11087" name="Google Shape;11087;p1389"/>
                <p:cNvGrpSpPr/>
                <p:nvPr/>
              </p:nvGrpSpPr>
              <p:grpSpPr>
                <a:xfrm>
                  <a:off x="95724" y="85962"/>
                  <a:ext cx="841500" cy="857400"/>
                  <a:chOff x="0" y="0"/>
                  <a:chExt cx="841500" cy="857400"/>
                </a:xfrm>
              </p:grpSpPr>
              <p:sp>
                <p:nvSpPr>
                  <p:cNvPr id="11088" name="Google Shape;11088;p1389"/>
                  <p:cNvSpPr/>
                  <p:nvPr/>
                </p:nvSpPr>
                <p:spPr>
                  <a:xfrm>
                    <a:off x="0" y="0"/>
                    <a:ext cx="841500" cy="857400"/>
                  </a:xfrm>
                  <a:prstGeom prst="ellipse">
                    <a:avLst/>
                  </a:prstGeom>
                  <a:solidFill>
                    <a:srgbClr val="FD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89" name="Google Shape;11089;p1389" descr="Property 1=Flag, Property 2=DkNeutral.png"/>
                  <p:cNvPicPr preferRelativeResize="0"/>
                  <p:nvPr/>
                </p:nvPicPr>
                <p:blipFill rotWithShape="1">
                  <a:blip r:embed="rId11">
                    <a:alphaModFix/>
                  </a:blip>
                  <a:srcRect l="6392" t="6392" r="6392" b="6392"/>
                  <a:stretch/>
                </p:blipFill>
                <p:spPr>
                  <a:xfrm>
                    <a:off x="192143" y="200087"/>
                    <a:ext cx="457201" cy="457209"/>
                  </a:xfrm>
                  <a:prstGeom prst="rect">
                    <a:avLst/>
                  </a:prstGeom>
                  <a:noFill/>
                  <a:ln>
                    <a:noFill/>
                  </a:ln>
                </p:spPr>
              </p:pic>
            </p:grpSp>
          </p:grpSp>
          <p:sp>
            <p:nvSpPr>
              <p:cNvPr id="11090" name="Google Shape;11090;p1389"/>
              <p:cNvSpPr txBox="1"/>
              <p:nvPr/>
            </p:nvSpPr>
            <p:spPr>
              <a:xfrm>
                <a:off x="-180534" y="292419"/>
                <a:ext cx="1037700" cy="431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797979"/>
                  </a:buClr>
                  <a:buSzPts val="800"/>
                  <a:buFont typeface="Play"/>
                  <a:buNone/>
                </a:pPr>
                <a:r>
                  <a:rPr lang="en" sz="800" i="0" u="none" strike="noStrike" cap="none">
                    <a:solidFill>
                      <a:srgbClr val="797979"/>
                    </a:solidFill>
                    <a:latin typeface="Poppins"/>
                    <a:ea typeface="Poppins"/>
                    <a:cs typeface="Poppins"/>
                    <a:sym typeface="Poppins"/>
                  </a:rPr>
                  <a:t>Issues</a:t>
                </a:r>
                <a:endParaRPr sz="500">
                  <a:latin typeface="Poppins"/>
                  <a:ea typeface="Poppins"/>
                  <a:cs typeface="Poppins"/>
                  <a:sym typeface="Poppins"/>
                </a:endParaRPr>
              </a:p>
            </p:txBody>
          </p:sp>
        </p:grpSp>
      </p:grpSp>
      <p:grpSp>
        <p:nvGrpSpPr>
          <p:cNvPr id="11091" name="Google Shape;11091;p1389"/>
          <p:cNvGrpSpPr/>
          <p:nvPr/>
        </p:nvGrpSpPr>
        <p:grpSpPr>
          <a:xfrm>
            <a:off x="7118516" y="367372"/>
            <a:ext cx="382725" cy="385988"/>
            <a:chOff x="0" y="0"/>
            <a:chExt cx="1020600" cy="1029300"/>
          </a:xfrm>
        </p:grpSpPr>
        <p:sp>
          <p:nvSpPr>
            <p:cNvPr id="11092" name="Google Shape;11092;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93" name="Google Shape;11093;p1389" descr="keg.png"/>
            <p:cNvPicPr preferRelativeResize="0"/>
            <p:nvPr/>
          </p:nvPicPr>
          <p:blipFill rotWithShape="1">
            <a:blip r:embed="rId12">
              <a:alphaModFix/>
            </a:blip>
            <a:srcRect/>
            <a:stretch/>
          </p:blipFill>
          <p:spPr>
            <a:xfrm>
              <a:off x="294368" y="286049"/>
              <a:ext cx="444500" cy="444500"/>
            </a:xfrm>
            <a:prstGeom prst="rect">
              <a:avLst/>
            </a:prstGeom>
            <a:noFill/>
            <a:ln>
              <a:noFill/>
            </a:ln>
          </p:spPr>
        </p:pic>
      </p:grpSp>
      <p:grpSp>
        <p:nvGrpSpPr>
          <p:cNvPr id="11094" name="Google Shape;11094;p1389"/>
          <p:cNvGrpSpPr/>
          <p:nvPr/>
        </p:nvGrpSpPr>
        <p:grpSpPr>
          <a:xfrm>
            <a:off x="7942366" y="1525571"/>
            <a:ext cx="382725" cy="385988"/>
            <a:chOff x="0" y="0"/>
            <a:chExt cx="1020600" cy="1029300"/>
          </a:xfrm>
        </p:grpSpPr>
        <p:sp>
          <p:nvSpPr>
            <p:cNvPr id="11095" name="Google Shape;11095;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96" name="Google Shape;11096;p1389" descr="pallet.png"/>
            <p:cNvPicPr preferRelativeResize="0"/>
            <p:nvPr/>
          </p:nvPicPr>
          <p:blipFill rotWithShape="1">
            <a:blip r:embed="rId13">
              <a:alphaModFix/>
            </a:blip>
            <a:srcRect/>
            <a:stretch/>
          </p:blipFill>
          <p:spPr>
            <a:xfrm>
              <a:off x="246227" y="250786"/>
              <a:ext cx="508001" cy="508001"/>
            </a:xfrm>
            <a:prstGeom prst="rect">
              <a:avLst/>
            </a:prstGeom>
            <a:noFill/>
            <a:ln>
              <a:noFill/>
            </a:ln>
          </p:spPr>
        </p:pic>
      </p:grpSp>
      <p:grpSp>
        <p:nvGrpSpPr>
          <p:cNvPr id="11097" name="Google Shape;11097;p1389"/>
          <p:cNvGrpSpPr/>
          <p:nvPr/>
        </p:nvGrpSpPr>
        <p:grpSpPr>
          <a:xfrm>
            <a:off x="7462649" y="4360939"/>
            <a:ext cx="382725" cy="385988"/>
            <a:chOff x="0" y="0"/>
            <a:chExt cx="1020600" cy="1029300"/>
          </a:xfrm>
        </p:grpSpPr>
        <p:sp>
          <p:nvSpPr>
            <p:cNvPr id="11098" name="Google Shape;11098;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099" name="Google Shape;11099;p1389" descr="tractor.png"/>
            <p:cNvPicPr preferRelativeResize="0"/>
            <p:nvPr/>
          </p:nvPicPr>
          <p:blipFill rotWithShape="1">
            <a:blip r:embed="rId14">
              <a:alphaModFix/>
            </a:blip>
            <a:srcRect/>
            <a:stretch/>
          </p:blipFill>
          <p:spPr>
            <a:xfrm>
              <a:off x="256268" y="236385"/>
              <a:ext cx="508001" cy="508001"/>
            </a:xfrm>
            <a:prstGeom prst="rect">
              <a:avLst/>
            </a:prstGeom>
            <a:noFill/>
            <a:ln>
              <a:noFill/>
            </a:ln>
          </p:spPr>
        </p:pic>
      </p:grpSp>
      <p:grpSp>
        <p:nvGrpSpPr>
          <p:cNvPr id="11100" name="Google Shape;11100;p1389"/>
          <p:cNvGrpSpPr/>
          <p:nvPr/>
        </p:nvGrpSpPr>
        <p:grpSpPr>
          <a:xfrm>
            <a:off x="5929384" y="4365470"/>
            <a:ext cx="382725" cy="385988"/>
            <a:chOff x="0" y="0"/>
            <a:chExt cx="1020600" cy="1029300"/>
          </a:xfrm>
        </p:grpSpPr>
        <p:sp>
          <p:nvSpPr>
            <p:cNvPr id="11101" name="Google Shape;11101;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02" name="Google Shape;11102;p1389" descr="sattelite-dish.png"/>
            <p:cNvPicPr preferRelativeResize="0"/>
            <p:nvPr/>
          </p:nvPicPr>
          <p:blipFill rotWithShape="1">
            <a:blip r:embed="rId15">
              <a:alphaModFix/>
            </a:blip>
            <a:srcRect/>
            <a:stretch/>
          </p:blipFill>
          <p:spPr>
            <a:xfrm>
              <a:off x="256270" y="233972"/>
              <a:ext cx="508001" cy="508001"/>
            </a:xfrm>
            <a:prstGeom prst="rect">
              <a:avLst/>
            </a:prstGeom>
            <a:noFill/>
            <a:ln>
              <a:noFill/>
            </a:ln>
          </p:spPr>
        </p:pic>
      </p:grpSp>
      <p:grpSp>
        <p:nvGrpSpPr>
          <p:cNvPr id="11103" name="Google Shape;11103;p1389"/>
          <p:cNvGrpSpPr/>
          <p:nvPr/>
        </p:nvGrpSpPr>
        <p:grpSpPr>
          <a:xfrm>
            <a:off x="8056761" y="3424181"/>
            <a:ext cx="382725" cy="385988"/>
            <a:chOff x="0" y="0"/>
            <a:chExt cx="1020600" cy="1029300"/>
          </a:xfrm>
        </p:grpSpPr>
        <p:sp>
          <p:nvSpPr>
            <p:cNvPr id="11104" name="Google Shape;11104;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05" name="Google Shape;11105;p1389" descr="cargo-truck.png"/>
            <p:cNvPicPr preferRelativeResize="0"/>
            <p:nvPr/>
          </p:nvPicPr>
          <p:blipFill rotWithShape="1">
            <a:blip r:embed="rId16">
              <a:alphaModFix/>
            </a:blip>
            <a:srcRect/>
            <a:stretch/>
          </p:blipFill>
          <p:spPr>
            <a:xfrm>
              <a:off x="287908" y="270100"/>
              <a:ext cx="508001" cy="508001"/>
            </a:xfrm>
            <a:prstGeom prst="rect">
              <a:avLst/>
            </a:prstGeom>
            <a:noFill/>
            <a:ln>
              <a:noFill/>
            </a:ln>
          </p:spPr>
        </p:pic>
      </p:grpSp>
      <p:grpSp>
        <p:nvGrpSpPr>
          <p:cNvPr id="11106" name="Google Shape;11106;p1389"/>
          <p:cNvGrpSpPr/>
          <p:nvPr/>
        </p:nvGrpSpPr>
        <p:grpSpPr>
          <a:xfrm>
            <a:off x="3043461" y="4567028"/>
            <a:ext cx="382725" cy="385988"/>
            <a:chOff x="0" y="0"/>
            <a:chExt cx="1020600" cy="1029300"/>
          </a:xfrm>
        </p:grpSpPr>
        <p:sp>
          <p:nvSpPr>
            <p:cNvPr id="11107" name="Google Shape;11107;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08" name="Google Shape;11108;p1389" descr="working-factory.png"/>
            <p:cNvPicPr preferRelativeResize="0"/>
            <p:nvPr/>
          </p:nvPicPr>
          <p:blipFill rotWithShape="1">
            <a:blip r:embed="rId17">
              <a:alphaModFix/>
            </a:blip>
            <a:srcRect/>
            <a:stretch/>
          </p:blipFill>
          <p:spPr>
            <a:xfrm>
              <a:off x="256269" y="247949"/>
              <a:ext cx="508001" cy="508001"/>
            </a:xfrm>
            <a:prstGeom prst="rect">
              <a:avLst/>
            </a:prstGeom>
            <a:noFill/>
            <a:ln>
              <a:noFill/>
            </a:ln>
          </p:spPr>
        </p:pic>
      </p:grpSp>
      <p:grpSp>
        <p:nvGrpSpPr>
          <p:cNvPr id="11109" name="Google Shape;11109;p1389"/>
          <p:cNvGrpSpPr/>
          <p:nvPr/>
        </p:nvGrpSpPr>
        <p:grpSpPr>
          <a:xfrm>
            <a:off x="5110965" y="3701948"/>
            <a:ext cx="382725" cy="385988"/>
            <a:chOff x="0" y="0"/>
            <a:chExt cx="1020600" cy="1029300"/>
          </a:xfrm>
        </p:grpSpPr>
        <p:sp>
          <p:nvSpPr>
            <p:cNvPr id="11110" name="Google Shape;11110;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11" name="Google Shape;11111;p1389" descr="Property 1=Lock, Property 2=DkNeutral.png"/>
            <p:cNvPicPr preferRelativeResize="0"/>
            <p:nvPr/>
          </p:nvPicPr>
          <p:blipFill rotWithShape="1">
            <a:blip r:embed="rId18">
              <a:alphaModFix/>
            </a:blip>
            <a:srcRect/>
            <a:stretch/>
          </p:blipFill>
          <p:spPr>
            <a:xfrm>
              <a:off x="173720" y="181153"/>
              <a:ext cx="673101" cy="673101"/>
            </a:xfrm>
            <a:prstGeom prst="rect">
              <a:avLst/>
            </a:prstGeom>
            <a:noFill/>
            <a:ln>
              <a:noFill/>
            </a:ln>
          </p:spPr>
        </p:pic>
      </p:grpSp>
      <p:grpSp>
        <p:nvGrpSpPr>
          <p:cNvPr id="11112" name="Google Shape;11112;p1389"/>
          <p:cNvGrpSpPr/>
          <p:nvPr/>
        </p:nvGrpSpPr>
        <p:grpSpPr>
          <a:xfrm>
            <a:off x="2462514" y="1807064"/>
            <a:ext cx="382725" cy="385988"/>
            <a:chOff x="0" y="0"/>
            <a:chExt cx="1020600" cy="1029300"/>
          </a:xfrm>
        </p:grpSpPr>
        <p:sp>
          <p:nvSpPr>
            <p:cNvPr id="11113" name="Google Shape;11113;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14" name="Google Shape;11114;p1389" descr="Property 1=AvatarAddUser, Property 2=DkNeutral.png"/>
            <p:cNvPicPr preferRelativeResize="0"/>
            <p:nvPr/>
          </p:nvPicPr>
          <p:blipFill rotWithShape="1">
            <a:blip r:embed="rId19">
              <a:alphaModFix/>
            </a:blip>
            <a:srcRect/>
            <a:stretch/>
          </p:blipFill>
          <p:spPr>
            <a:xfrm>
              <a:off x="156173" y="178099"/>
              <a:ext cx="673101" cy="673101"/>
            </a:xfrm>
            <a:prstGeom prst="rect">
              <a:avLst/>
            </a:prstGeom>
            <a:noFill/>
            <a:ln>
              <a:noFill/>
            </a:ln>
          </p:spPr>
        </p:pic>
      </p:grpSp>
      <p:grpSp>
        <p:nvGrpSpPr>
          <p:cNvPr id="11115" name="Google Shape;11115;p1389"/>
          <p:cNvGrpSpPr/>
          <p:nvPr/>
        </p:nvGrpSpPr>
        <p:grpSpPr>
          <a:xfrm>
            <a:off x="1932766" y="2803643"/>
            <a:ext cx="382725" cy="385987"/>
            <a:chOff x="0" y="0"/>
            <a:chExt cx="1020600" cy="1029300"/>
          </a:xfrm>
        </p:grpSpPr>
        <p:sp>
          <p:nvSpPr>
            <p:cNvPr id="11116" name="Google Shape;11116;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17" name="Google Shape;11117;p1389" descr="Property 1=GraphBar, Property 2=DkNeutral.png"/>
            <p:cNvPicPr preferRelativeResize="0"/>
            <p:nvPr/>
          </p:nvPicPr>
          <p:blipFill rotWithShape="1">
            <a:blip r:embed="rId20">
              <a:alphaModFix/>
            </a:blip>
            <a:srcRect/>
            <a:stretch/>
          </p:blipFill>
          <p:spPr>
            <a:xfrm>
              <a:off x="140307" y="111120"/>
              <a:ext cx="735080" cy="735080"/>
            </a:xfrm>
            <a:prstGeom prst="rect">
              <a:avLst/>
            </a:prstGeom>
            <a:noFill/>
            <a:ln>
              <a:noFill/>
            </a:ln>
          </p:spPr>
        </p:pic>
      </p:grpSp>
      <p:grpSp>
        <p:nvGrpSpPr>
          <p:cNvPr id="11118" name="Google Shape;11118;p1389"/>
          <p:cNvGrpSpPr/>
          <p:nvPr/>
        </p:nvGrpSpPr>
        <p:grpSpPr>
          <a:xfrm>
            <a:off x="2328996" y="3335899"/>
            <a:ext cx="382725" cy="385988"/>
            <a:chOff x="0" y="0"/>
            <a:chExt cx="1020600" cy="1029300"/>
          </a:xfrm>
        </p:grpSpPr>
        <p:sp>
          <p:nvSpPr>
            <p:cNvPr id="11119" name="Google Shape;11119;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20" name="Google Shape;11120;p1389" descr="Property 1=DollarSign, Property 2=DkNeutral.png"/>
            <p:cNvPicPr preferRelativeResize="0"/>
            <p:nvPr/>
          </p:nvPicPr>
          <p:blipFill rotWithShape="1">
            <a:blip r:embed="rId21">
              <a:alphaModFix/>
            </a:blip>
            <a:srcRect/>
            <a:stretch/>
          </p:blipFill>
          <p:spPr>
            <a:xfrm>
              <a:off x="232977" y="241599"/>
              <a:ext cx="554584" cy="554585"/>
            </a:xfrm>
            <a:prstGeom prst="rect">
              <a:avLst/>
            </a:prstGeom>
            <a:noFill/>
            <a:ln>
              <a:noFill/>
            </a:ln>
          </p:spPr>
        </p:pic>
      </p:grpSp>
      <p:grpSp>
        <p:nvGrpSpPr>
          <p:cNvPr id="11121" name="Google Shape;11121;p1389"/>
          <p:cNvGrpSpPr/>
          <p:nvPr/>
        </p:nvGrpSpPr>
        <p:grpSpPr>
          <a:xfrm>
            <a:off x="766627" y="2664346"/>
            <a:ext cx="382725" cy="385988"/>
            <a:chOff x="0" y="0"/>
            <a:chExt cx="1020600" cy="1029300"/>
          </a:xfrm>
        </p:grpSpPr>
        <p:sp>
          <p:nvSpPr>
            <p:cNvPr id="11122" name="Google Shape;11122;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23" name="Google Shape;11123;p1389" descr="Property 1=Star, Property 2=DkNeutral.png"/>
            <p:cNvPicPr preferRelativeResize="0"/>
            <p:nvPr/>
          </p:nvPicPr>
          <p:blipFill rotWithShape="1">
            <a:blip r:embed="rId22">
              <a:alphaModFix/>
            </a:blip>
            <a:srcRect/>
            <a:stretch/>
          </p:blipFill>
          <p:spPr>
            <a:xfrm>
              <a:off x="100249" y="107789"/>
              <a:ext cx="820040" cy="820040"/>
            </a:xfrm>
            <a:prstGeom prst="rect">
              <a:avLst/>
            </a:prstGeom>
            <a:noFill/>
            <a:ln>
              <a:noFill/>
            </a:ln>
          </p:spPr>
        </p:pic>
      </p:grpSp>
      <p:grpSp>
        <p:nvGrpSpPr>
          <p:cNvPr id="11124" name="Google Shape;11124;p1389"/>
          <p:cNvGrpSpPr/>
          <p:nvPr/>
        </p:nvGrpSpPr>
        <p:grpSpPr>
          <a:xfrm>
            <a:off x="835495" y="1764236"/>
            <a:ext cx="382725" cy="385988"/>
            <a:chOff x="0" y="0"/>
            <a:chExt cx="1020600" cy="1029300"/>
          </a:xfrm>
        </p:grpSpPr>
        <p:sp>
          <p:nvSpPr>
            <p:cNvPr id="11125" name="Google Shape;11125;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26" name="Google Shape;11126;p1389" descr="Property 1=Building, Property 2=DkNeutral.png"/>
            <p:cNvPicPr preferRelativeResize="0"/>
            <p:nvPr/>
          </p:nvPicPr>
          <p:blipFill rotWithShape="1">
            <a:blip r:embed="rId23">
              <a:alphaModFix/>
            </a:blip>
            <a:srcRect/>
            <a:stretch/>
          </p:blipFill>
          <p:spPr>
            <a:xfrm>
              <a:off x="199176" y="169833"/>
              <a:ext cx="635001" cy="635001"/>
            </a:xfrm>
            <a:prstGeom prst="rect">
              <a:avLst/>
            </a:prstGeom>
            <a:noFill/>
            <a:ln>
              <a:noFill/>
            </a:ln>
          </p:spPr>
        </p:pic>
      </p:grpSp>
      <p:grpSp>
        <p:nvGrpSpPr>
          <p:cNvPr id="11127" name="Google Shape;11127;p1389"/>
          <p:cNvGrpSpPr/>
          <p:nvPr/>
        </p:nvGrpSpPr>
        <p:grpSpPr>
          <a:xfrm>
            <a:off x="1142719" y="362399"/>
            <a:ext cx="382725" cy="385988"/>
            <a:chOff x="0" y="0"/>
            <a:chExt cx="1020600" cy="1029300"/>
          </a:xfrm>
        </p:grpSpPr>
        <p:sp>
          <p:nvSpPr>
            <p:cNvPr id="11128" name="Google Shape;11128;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29" name="Google Shape;11129;p1389" descr="Property 1=GlobeNetworkLocation, Property 2=DkNeutral.png"/>
            <p:cNvPicPr preferRelativeResize="0"/>
            <p:nvPr/>
          </p:nvPicPr>
          <p:blipFill rotWithShape="1">
            <a:blip r:embed="rId24">
              <a:alphaModFix/>
            </a:blip>
            <a:srcRect/>
            <a:stretch/>
          </p:blipFill>
          <p:spPr>
            <a:xfrm>
              <a:off x="173718" y="191358"/>
              <a:ext cx="673101" cy="673101"/>
            </a:xfrm>
            <a:prstGeom prst="rect">
              <a:avLst/>
            </a:prstGeom>
            <a:noFill/>
            <a:ln>
              <a:noFill/>
            </a:ln>
          </p:spPr>
        </p:pic>
      </p:grpSp>
      <p:grpSp>
        <p:nvGrpSpPr>
          <p:cNvPr id="11130" name="Google Shape;11130;p1389"/>
          <p:cNvGrpSpPr/>
          <p:nvPr/>
        </p:nvGrpSpPr>
        <p:grpSpPr>
          <a:xfrm>
            <a:off x="5282349" y="799981"/>
            <a:ext cx="382725" cy="385988"/>
            <a:chOff x="0" y="0"/>
            <a:chExt cx="1020600" cy="1029300"/>
          </a:xfrm>
        </p:grpSpPr>
        <p:sp>
          <p:nvSpPr>
            <p:cNvPr id="11131" name="Google Shape;11131;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32" name="Google Shape;11132;p1389" descr="payment-terminal.png"/>
            <p:cNvPicPr preferRelativeResize="0"/>
            <p:nvPr/>
          </p:nvPicPr>
          <p:blipFill rotWithShape="1">
            <a:blip r:embed="rId25">
              <a:alphaModFix/>
            </a:blip>
            <a:srcRect/>
            <a:stretch/>
          </p:blipFill>
          <p:spPr>
            <a:xfrm>
              <a:off x="281670" y="232049"/>
              <a:ext cx="508001" cy="508001"/>
            </a:xfrm>
            <a:prstGeom prst="rect">
              <a:avLst/>
            </a:prstGeom>
            <a:noFill/>
            <a:ln>
              <a:noFill/>
            </a:ln>
          </p:spPr>
        </p:pic>
      </p:grpSp>
      <p:grpSp>
        <p:nvGrpSpPr>
          <p:cNvPr id="11133" name="Google Shape;11133;p1389"/>
          <p:cNvGrpSpPr/>
          <p:nvPr/>
        </p:nvGrpSpPr>
        <p:grpSpPr>
          <a:xfrm>
            <a:off x="5886847" y="395737"/>
            <a:ext cx="382725" cy="385988"/>
            <a:chOff x="0" y="0"/>
            <a:chExt cx="1020600" cy="1029300"/>
          </a:xfrm>
        </p:grpSpPr>
        <p:sp>
          <p:nvSpPr>
            <p:cNvPr id="11134" name="Google Shape;11134;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35" name="Google Shape;11135;p1389" descr="restaurant.png"/>
            <p:cNvPicPr preferRelativeResize="0"/>
            <p:nvPr/>
          </p:nvPicPr>
          <p:blipFill rotWithShape="1">
            <a:blip r:embed="rId26">
              <a:alphaModFix/>
            </a:blip>
            <a:srcRect/>
            <a:stretch/>
          </p:blipFill>
          <p:spPr>
            <a:xfrm>
              <a:off x="287934" y="224287"/>
              <a:ext cx="508001" cy="508001"/>
            </a:xfrm>
            <a:prstGeom prst="rect">
              <a:avLst/>
            </a:prstGeom>
            <a:noFill/>
            <a:ln>
              <a:noFill/>
            </a:ln>
          </p:spPr>
        </p:pic>
      </p:grpSp>
      <p:grpSp>
        <p:nvGrpSpPr>
          <p:cNvPr id="11136" name="Google Shape;11136;p1389"/>
          <p:cNvGrpSpPr/>
          <p:nvPr/>
        </p:nvGrpSpPr>
        <p:grpSpPr>
          <a:xfrm>
            <a:off x="6216602" y="984560"/>
            <a:ext cx="382725" cy="385988"/>
            <a:chOff x="0" y="0"/>
            <a:chExt cx="1020600" cy="1029300"/>
          </a:xfrm>
        </p:grpSpPr>
        <p:sp>
          <p:nvSpPr>
            <p:cNvPr id="11137" name="Google Shape;11137;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38" name="Google Shape;11138;p1389" descr="booking.png"/>
            <p:cNvPicPr preferRelativeResize="0"/>
            <p:nvPr/>
          </p:nvPicPr>
          <p:blipFill rotWithShape="1">
            <a:blip r:embed="rId27">
              <a:alphaModFix/>
            </a:blip>
            <a:srcRect/>
            <a:stretch/>
          </p:blipFill>
          <p:spPr>
            <a:xfrm>
              <a:off x="299019" y="260649"/>
              <a:ext cx="508001" cy="508001"/>
            </a:xfrm>
            <a:prstGeom prst="rect">
              <a:avLst/>
            </a:prstGeom>
            <a:noFill/>
            <a:ln>
              <a:noFill/>
            </a:ln>
          </p:spPr>
        </p:pic>
      </p:grpSp>
      <p:grpSp>
        <p:nvGrpSpPr>
          <p:cNvPr id="11139" name="Google Shape;11139;p1389"/>
          <p:cNvGrpSpPr/>
          <p:nvPr/>
        </p:nvGrpSpPr>
        <p:grpSpPr>
          <a:xfrm>
            <a:off x="3507478" y="730479"/>
            <a:ext cx="382725" cy="385987"/>
            <a:chOff x="0" y="0"/>
            <a:chExt cx="1020600" cy="1029300"/>
          </a:xfrm>
        </p:grpSpPr>
        <p:sp>
          <p:nvSpPr>
            <p:cNvPr id="11140" name="Google Shape;11140;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41" name="Google Shape;11141;p1389" descr="transaction.png"/>
            <p:cNvPicPr preferRelativeResize="0"/>
            <p:nvPr/>
          </p:nvPicPr>
          <p:blipFill rotWithShape="1">
            <a:blip r:embed="rId28">
              <a:alphaModFix/>
            </a:blip>
            <a:srcRect/>
            <a:stretch/>
          </p:blipFill>
          <p:spPr>
            <a:xfrm>
              <a:off x="252196" y="239612"/>
              <a:ext cx="508001" cy="508001"/>
            </a:xfrm>
            <a:prstGeom prst="rect">
              <a:avLst/>
            </a:prstGeom>
            <a:noFill/>
            <a:ln>
              <a:noFill/>
            </a:ln>
          </p:spPr>
        </p:pic>
      </p:grpSp>
      <p:grpSp>
        <p:nvGrpSpPr>
          <p:cNvPr id="11142" name="Google Shape;11142;p1389"/>
          <p:cNvGrpSpPr/>
          <p:nvPr/>
        </p:nvGrpSpPr>
        <p:grpSpPr>
          <a:xfrm>
            <a:off x="2948809" y="243477"/>
            <a:ext cx="382725" cy="385988"/>
            <a:chOff x="0" y="0"/>
            <a:chExt cx="1020600" cy="1029300"/>
          </a:xfrm>
        </p:grpSpPr>
        <p:sp>
          <p:nvSpPr>
            <p:cNvPr id="11143" name="Google Shape;11143;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44" name="Google Shape;11144;p1389" descr="Property 1=ThumbsUp, Property 2=DkNeutral.png"/>
            <p:cNvPicPr preferRelativeResize="0"/>
            <p:nvPr/>
          </p:nvPicPr>
          <p:blipFill rotWithShape="1">
            <a:blip r:embed="rId29">
              <a:alphaModFix/>
            </a:blip>
            <a:srcRect/>
            <a:stretch/>
          </p:blipFill>
          <p:spPr>
            <a:xfrm>
              <a:off x="154521" y="190799"/>
              <a:ext cx="647701" cy="647701"/>
            </a:xfrm>
            <a:prstGeom prst="rect">
              <a:avLst/>
            </a:prstGeom>
            <a:noFill/>
            <a:ln>
              <a:noFill/>
            </a:ln>
          </p:spPr>
        </p:pic>
      </p:grpSp>
      <p:grpSp>
        <p:nvGrpSpPr>
          <p:cNvPr id="11145" name="Google Shape;11145;p1389"/>
          <p:cNvGrpSpPr/>
          <p:nvPr/>
        </p:nvGrpSpPr>
        <p:grpSpPr>
          <a:xfrm>
            <a:off x="1533032" y="1242858"/>
            <a:ext cx="382725" cy="385988"/>
            <a:chOff x="0" y="0"/>
            <a:chExt cx="1020600" cy="1029300"/>
          </a:xfrm>
        </p:grpSpPr>
        <p:sp>
          <p:nvSpPr>
            <p:cNvPr id="11146" name="Google Shape;11146;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47" name="Google Shape;11147;p1389" descr="sofa.png"/>
            <p:cNvPicPr preferRelativeResize="0"/>
            <p:nvPr/>
          </p:nvPicPr>
          <p:blipFill rotWithShape="1">
            <a:blip r:embed="rId30">
              <a:alphaModFix/>
            </a:blip>
            <a:srcRect/>
            <a:stretch/>
          </p:blipFill>
          <p:spPr>
            <a:xfrm>
              <a:off x="238205" y="260649"/>
              <a:ext cx="508001" cy="508001"/>
            </a:xfrm>
            <a:prstGeom prst="rect">
              <a:avLst/>
            </a:prstGeom>
            <a:noFill/>
            <a:ln>
              <a:noFill/>
            </a:ln>
          </p:spPr>
        </p:pic>
      </p:grpSp>
      <p:grpSp>
        <p:nvGrpSpPr>
          <p:cNvPr id="11148" name="Google Shape;11148;p1389"/>
          <p:cNvGrpSpPr/>
          <p:nvPr/>
        </p:nvGrpSpPr>
        <p:grpSpPr>
          <a:xfrm>
            <a:off x="1233626" y="3703093"/>
            <a:ext cx="382725" cy="385988"/>
            <a:chOff x="0" y="0"/>
            <a:chExt cx="1020600" cy="1029300"/>
          </a:xfrm>
        </p:grpSpPr>
        <p:sp>
          <p:nvSpPr>
            <p:cNvPr id="11149" name="Google Shape;11149;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50" name="Google Shape;11150;p1389" descr="Property 1=Checklist, Property 2=DkNeutral.png"/>
            <p:cNvPicPr preferRelativeResize="0"/>
            <p:nvPr/>
          </p:nvPicPr>
          <p:blipFill rotWithShape="1">
            <a:blip r:embed="rId31">
              <a:alphaModFix/>
            </a:blip>
            <a:srcRect/>
            <a:stretch/>
          </p:blipFill>
          <p:spPr>
            <a:xfrm>
              <a:off x="170134" y="161245"/>
              <a:ext cx="673101" cy="673101"/>
            </a:xfrm>
            <a:prstGeom prst="rect">
              <a:avLst/>
            </a:prstGeom>
            <a:noFill/>
            <a:ln>
              <a:noFill/>
            </a:ln>
          </p:spPr>
        </p:pic>
      </p:grpSp>
      <p:grpSp>
        <p:nvGrpSpPr>
          <p:cNvPr id="11151" name="Google Shape;11151;p1389"/>
          <p:cNvGrpSpPr/>
          <p:nvPr/>
        </p:nvGrpSpPr>
        <p:grpSpPr>
          <a:xfrm>
            <a:off x="993654" y="4467016"/>
            <a:ext cx="382725" cy="385988"/>
            <a:chOff x="0" y="0"/>
            <a:chExt cx="1020600" cy="1029300"/>
          </a:xfrm>
        </p:grpSpPr>
        <p:sp>
          <p:nvSpPr>
            <p:cNvPr id="11152" name="Google Shape;11152;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53" name="Google Shape;11153;p1389" descr="Property 1=Flag, Property 2=DkNeutral.png"/>
            <p:cNvPicPr preferRelativeResize="0"/>
            <p:nvPr/>
          </p:nvPicPr>
          <p:blipFill rotWithShape="1">
            <a:blip r:embed="rId11">
              <a:alphaModFix/>
            </a:blip>
            <a:srcRect/>
            <a:stretch/>
          </p:blipFill>
          <p:spPr>
            <a:xfrm>
              <a:off x="184732" y="184449"/>
              <a:ext cx="685801" cy="685801"/>
            </a:xfrm>
            <a:prstGeom prst="rect">
              <a:avLst/>
            </a:prstGeom>
            <a:noFill/>
            <a:ln>
              <a:noFill/>
            </a:ln>
          </p:spPr>
        </p:pic>
      </p:grpSp>
      <p:grpSp>
        <p:nvGrpSpPr>
          <p:cNvPr id="11154" name="Google Shape;11154;p1389"/>
          <p:cNvGrpSpPr/>
          <p:nvPr/>
        </p:nvGrpSpPr>
        <p:grpSpPr>
          <a:xfrm>
            <a:off x="6624677" y="2675055"/>
            <a:ext cx="382725" cy="385987"/>
            <a:chOff x="0" y="0"/>
            <a:chExt cx="1020600" cy="1029300"/>
          </a:xfrm>
        </p:grpSpPr>
        <p:sp>
          <p:nvSpPr>
            <p:cNvPr id="11155" name="Google Shape;11155;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56" name="Google Shape;11156;p1389" descr="plane.png"/>
            <p:cNvPicPr preferRelativeResize="0"/>
            <p:nvPr/>
          </p:nvPicPr>
          <p:blipFill rotWithShape="1">
            <a:blip r:embed="rId32">
              <a:alphaModFix/>
            </a:blip>
            <a:srcRect/>
            <a:stretch/>
          </p:blipFill>
          <p:spPr>
            <a:xfrm>
              <a:off x="300720" y="297540"/>
              <a:ext cx="419101" cy="419101"/>
            </a:xfrm>
            <a:prstGeom prst="rect">
              <a:avLst/>
            </a:prstGeom>
            <a:noFill/>
            <a:ln>
              <a:noFill/>
            </a:ln>
          </p:spPr>
        </p:pic>
      </p:grpSp>
      <p:grpSp>
        <p:nvGrpSpPr>
          <p:cNvPr id="11157" name="Google Shape;11157;p1389"/>
          <p:cNvGrpSpPr/>
          <p:nvPr/>
        </p:nvGrpSpPr>
        <p:grpSpPr>
          <a:xfrm>
            <a:off x="7888607" y="2546314"/>
            <a:ext cx="382725" cy="385988"/>
            <a:chOff x="0" y="0"/>
            <a:chExt cx="1020600" cy="1029300"/>
          </a:xfrm>
        </p:grpSpPr>
        <p:sp>
          <p:nvSpPr>
            <p:cNvPr id="11158" name="Google Shape;11158;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59" name="Google Shape;11159;p1389" descr="boat-with-containers.png"/>
            <p:cNvPicPr preferRelativeResize="0"/>
            <p:nvPr/>
          </p:nvPicPr>
          <p:blipFill rotWithShape="1">
            <a:blip r:embed="rId33">
              <a:alphaModFix/>
            </a:blip>
            <a:srcRect/>
            <a:stretch/>
          </p:blipFill>
          <p:spPr>
            <a:xfrm>
              <a:off x="288420" y="228105"/>
              <a:ext cx="508001" cy="508001"/>
            </a:xfrm>
            <a:prstGeom prst="rect">
              <a:avLst/>
            </a:prstGeom>
            <a:noFill/>
            <a:ln>
              <a:noFill/>
            </a:ln>
          </p:spPr>
        </p:pic>
      </p:grpSp>
      <p:grpSp>
        <p:nvGrpSpPr>
          <p:cNvPr id="11160" name="Google Shape;11160;p1389"/>
          <p:cNvGrpSpPr/>
          <p:nvPr/>
        </p:nvGrpSpPr>
        <p:grpSpPr>
          <a:xfrm>
            <a:off x="6929725" y="3580424"/>
            <a:ext cx="382725" cy="385988"/>
            <a:chOff x="0" y="0"/>
            <a:chExt cx="1020600" cy="1029300"/>
          </a:xfrm>
        </p:grpSpPr>
        <p:sp>
          <p:nvSpPr>
            <p:cNvPr id="11161" name="Google Shape;11161;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62" name="Google Shape;11162;p1389" descr="engine.png"/>
            <p:cNvPicPr preferRelativeResize="0"/>
            <p:nvPr/>
          </p:nvPicPr>
          <p:blipFill rotWithShape="1">
            <a:blip r:embed="rId34">
              <a:alphaModFix/>
            </a:blip>
            <a:srcRect/>
            <a:stretch/>
          </p:blipFill>
          <p:spPr>
            <a:xfrm>
              <a:off x="256270" y="260649"/>
              <a:ext cx="508001" cy="508001"/>
            </a:xfrm>
            <a:prstGeom prst="rect">
              <a:avLst/>
            </a:prstGeom>
            <a:noFill/>
            <a:ln>
              <a:noFill/>
            </a:ln>
          </p:spPr>
        </p:pic>
      </p:grpSp>
      <p:grpSp>
        <p:nvGrpSpPr>
          <p:cNvPr id="11163" name="Google Shape;11163;p1389"/>
          <p:cNvGrpSpPr/>
          <p:nvPr/>
        </p:nvGrpSpPr>
        <p:grpSpPr>
          <a:xfrm>
            <a:off x="4378268" y="4077226"/>
            <a:ext cx="382725" cy="385988"/>
            <a:chOff x="0" y="0"/>
            <a:chExt cx="1020600" cy="1029300"/>
          </a:xfrm>
        </p:grpSpPr>
        <p:sp>
          <p:nvSpPr>
            <p:cNvPr id="11164" name="Google Shape;11164;p1389"/>
            <p:cNvSpPr/>
            <p:nvPr/>
          </p:nvSpPr>
          <p:spPr>
            <a:xfrm rot="-5400000">
              <a:off x="-4351" y="4350"/>
              <a:ext cx="1029300" cy="1020600"/>
            </a:xfrm>
            <a:prstGeom prst="ellipse">
              <a:avLst/>
            </a:prstGeom>
            <a:solidFill>
              <a:srgbClr val="FDFEFE"/>
            </a:solidFill>
            <a:ln w="38100" cap="flat" cmpd="sng">
              <a:solidFill>
                <a:srgbClr val="2A64F5"/>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900"/>
                <a:buFont typeface="Play"/>
                <a:buNone/>
              </a:pPr>
              <a:endParaRPr sz="900" b="0" i="0" u="none" strike="noStrike" cap="none">
                <a:solidFill>
                  <a:srgbClr val="0E1E40"/>
                </a:solidFill>
                <a:latin typeface="Play"/>
                <a:ea typeface="Play"/>
                <a:cs typeface="Play"/>
                <a:sym typeface="Play"/>
              </a:endParaRPr>
            </a:p>
          </p:txBody>
        </p:sp>
        <p:pic>
          <p:nvPicPr>
            <p:cNvPr id="11165" name="Google Shape;11165;p1389" descr="Property 1=Agile, Property 2=DkNeutral.png"/>
            <p:cNvPicPr preferRelativeResize="0"/>
            <p:nvPr/>
          </p:nvPicPr>
          <p:blipFill rotWithShape="1">
            <a:blip r:embed="rId35">
              <a:alphaModFix/>
            </a:blip>
            <a:srcRect/>
            <a:stretch/>
          </p:blipFill>
          <p:spPr>
            <a:xfrm>
              <a:off x="170449" y="201437"/>
              <a:ext cx="673101" cy="673101"/>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910"/>
                                        </p:tgtEl>
                                        <p:attrNameLst>
                                          <p:attrName>style.visibility</p:attrName>
                                        </p:attrNameLst>
                                      </p:cBhvr>
                                      <p:to>
                                        <p:strVal val="visible"/>
                                      </p:to>
                                    </p:set>
                                    <p:animEffect transition="in" filter="fade">
                                      <p:cBhvr>
                                        <p:cTn id="7" dur="300"/>
                                        <p:tgtEl>
                                          <p:spTgt spid="10910"/>
                                        </p:tgtEl>
                                      </p:cBhvr>
                                    </p:animEffect>
                                  </p:childTnLst>
                                </p:cTn>
                              </p:par>
                            </p:childTnLst>
                          </p:cTn>
                        </p:par>
                        <p:par>
                          <p:cTn id="8" fill="hold">
                            <p:stCondLst>
                              <p:cond delay="300"/>
                            </p:stCondLst>
                            <p:childTnLst>
                              <p:par>
                                <p:cTn id="9" presetID="10" presetClass="entr" presetSubtype="0" fill="hold" nodeType="afterEffect">
                                  <p:stCondLst>
                                    <p:cond delay="0"/>
                                  </p:stCondLst>
                                  <p:childTnLst>
                                    <p:set>
                                      <p:cBhvr>
                                        <p:cTn id="10" dur="1" fill="hold">
                                          <p:stCondLst>
                                            <p:cond delay="0"/>
                                          </p:stCondLst>
                                        </p:cTn>
                                        <p:tgtEl>
                                          <p:spTgt spid="10909"/>
                                        </p:tgtEl>
                                        <p:attrNameLst>
                                          <p:attrName>style.visibility</p:attrName>
                                        </p:attrNameLst>
                                      </p:cBhvr>
                                      <p:to>
                                        <p:strVal val="visible"/>
                                      </p:to>
                                    </p:set>
                                    <p:animEffect transition="in" filter="fade">
                                      <p:cBhvr>
                                        <p:cTn id="11" dur="300"/>
                                        <p:tgtEl>
                                          <p:spTgt spid="10909"/>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10911"/>
                                        </p:tgtEl>
                                        <p:attrNameLst>
                                          <p:attrName>style.visibility</p:attrName>
                                        </p:attrNameLst>
                                      </p:cBhvr>
                                      <p:to>
                                        <p:strVal val="visible"/>
                                      </p:to>
                                    </p:set>
                                    <p:animEffect transition="in" filter="fade">
                                      <p:cBhvr>
                                        <p:cTn id="15" dur="300"/>
                                        <p:tgtEl>
                                          <p:spTgt spid="10911"/>
                                        </p:tgtEl>
                                      </p:cBhvr>
                                    </p:animEffect>
                                  </p:childTnLst>
                                </p:cTn>
                              </p:par>
                            </p:childTnLst>
                          </p:cTn>
                        </p:par>
                        <p:par>
                          <p:cTn id="16" fill="hold">
                            <p:stCondLst>
                              <p:cond delay="900"/>
                            </p:stCondLst>
                            <p:childTnLst>
                              <p:par>
                                <p:cTn id="17" presetID="10" presetClass="entr" presetSubtype="0" fill="hold" nodeType="afterEffect">
                                  <p:stCondLst>
                                    <p:cond delay="0"/>
                                  </p:stCondLst>
                                  <p:childTnLst>
                                    <p:set>
                                      <p:cBhvr>
                                        <p:cTn id="18" dur="1" fill="hold">
                                          <p:stCondLst>
                                            <p:cond delay="0"/>
                                          </p:stCondLst>
                                        </p:cTn>
                                        <p:tgtEl>
                                          <p:spTgt spid="10912"/>
                                        </p:tgtEl>
                                        <p:attrNameLst>
                                          <p:attrName>style.visibility</p:attrName>
                                        </p:attrNameLst>
                                      </p:cBhvr>
                                      <p:to>
                                        <p:strVal val="visible"/>
                                      </p:to>
                                    </p:set>
                                    <p:animEffect transition="in" filter="fade">
                                      <p:cBhvr>
                                        <p:cTn id="19" dur="300"/>
                                        <p:tgtEl>
                                          <p:spTgt spid="10912"/>
                                        </p:tgtEl>
                                      </p:cBhvr>
                                    </p:animEffect>
                                  </p:childTnLst>
                                </p:cTn>
                              </p:par>
                            </p:childTnLst>
                          </p:cTn>
                        </p:par>
                        <p:par>
                          <p:cTn id="20" fill="hold">
                            <p:stCondLst>
                              <p:cond delay="1200"/>
                            </p:stCondLst>
                            <p:childTnLst>
                              <p:par>
                                <p:cTn id="21" presetID="10" presetClass="entr" presetSubtype="0" fill="hold" nodeType="afterEffect">
                                  <p:stCondLst>
                                    <p:cond delay="0"/>
                                  </p:stCondLst>
                                  <p:childTnLst>
                                    <p:set>
                                      <p:cBhvr>
                                        <p:cTn id="22" dur="1" fill="hold">
                                          <p:stCondLst>
                                            <p:cond delay="0"/>
                                          </p:stCondLst>
                                        </p:cTn>
                                        <p:tgtEl>
                                          <p:spTgt spid="10913"/>
                                        </p:tgtEl>
                                        <p:attrNameLst>
                                          <p:attrName>style.visibility</p:attrName>
                                        </p:attrNameLst>
                                      </p:cBhvr>
                                      <p:to>
                                        <p:strVal val="visible"/>
                                      </p:to>
                                    </p:set>
                                    <p:animEffect transition="in" filter="fade">
                                      <p:cBhvr>
                                        <p:cTn id="23" dur="300"/>
                                        <p:tgtEl>
                                          <p:spTgt spid="10913"/>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0914"/>
                                        </p:tgtEl>
                                        <p:attrNameLst>
                                          <p:attrName>style.visibility</p:attrName>
                                        </p:attrNameLst>
                                      </p:cBhvr>
                                      <p:to>
                                        <p:strVal val="visible"/>
                                      </p:to>
                                    </p:set>
                                    <p:animEffect transition="in" filter="fade">
                                      <p:cBhvr>
                                        <p:cTn id="27" dur="300"/>
                                        <p:tgtEl>
                                          <p:spTgt spid="10914"/>
                                        </p:tgtEl>
                                      </p:cBhvr>
                                    </p:animEffect>
                                  </p:childTnLst>
                                </p:cTn>
                              </p:par>
                            </p:childTnLst>
                          </p:cTn>
                        </p:par>
                        <p:par>
                          <p:cTn id="28" fill="hold">
                            <p:stCondLst>
                              <p:cond delay="1800"/>
                            </p:stCondLst>
                            <p:childTnLst>
                              <p:par>
                                <p:cTn id="29" presetID="10" presetClass="entr" presetSubtype="0" fill="hold" nodeType="afterEffect">
                                  <p:stCondLst>
                                    <p:cond delay="0"/>
                                  </p:stCondLst>
                                  <p:childTnLst>
                                    <p:set>
                                      <p:cBhvr>
                                        <p:cTn id="30" dur="1" fill="hold">
                                          <p:stCondLst>
                                            <p:cond delay="0"/>
                                          </p:stCondLst>
                                        </p:cTn>
                                        <p:tgtEl>
                                          <p:spTgt spid="10915"/>
                                        </p:tgtEl>
                                        <p:attrNameLst>
                                          <p:attrName>style.visibility</p:attrName>
                                        </p:attrNameLst>
                                      </p:cBhvr>
                                      <p:to>
                                        <p:strVal val="visible"/>
                                      </p:to>
                                    </p:set>
                                    <p:animEffect transition="in" filter="fade">
                                      <p:cBhvr>
                                        <p:cTn id="31" dur="300"/>
                                        <p:tgtEl>
                                          <p:spTgt spid="10915"/>
                                        </p:tgtEl>
                                      </p:cBhvr>
                                    </p:animEffect>
                                  </p:childTnLst>
                                </p:cTn>
                              </p:par>
                            </p:childTnLst>
                          </p:cTn>
                        </p:par>
                        <p:par>
                          <p:cTn id="32" fill="hold">
                            <p:stCondLst>
                              <p:cond delay="2100"/>
                            </p:stCondLst>
                            <p:childTnLst>
                              <p:par>
                                <p:cTn id="33" presetID="10" presetClass="entr" presetSubtype="0" fill="hold" nodeType="afterEffect">
                                  <p:stCondLst>
                                    <p:cond delay="0"/>
                                  </p:stCondLst>
                                  <p:childTnLst>
                                    <p:set>
                                      <p:cBhvr>
                                        <p:cTn id="34" dur="1" fill="hold">
                                          <p:stCondLst>
                                            <p:cond delay="0"/>
                                          </p:stCondLst>
                                        </p:cTn>
                                        <p:tgtEl>
                                          <p:spTgt spid="10916"/>
                                        </p:tgtEl>
                                        <p:attrNameLst>
                                          <p:attrName>style.visibility</p:attrName>
                                        </p:attrNameLst>
                                      </p:cBhvr>
                                      <p:to>
                                        <p:strVal val="visible"/>
                                      </p:to>
                                    </p:set>
                                    <p:animEffect transition="in" filter="fade">
                                      <p:cBhvr>
                                        <p:cTn id="35" dur="300"/>
                                        <p:tgtEl>
                                          <p:spTgt spid="10916"/>
                                        </p:tgtEl>
                                      </p:cBhvr>
                                    </p:animEffect>
                                  </p:childTnLst>
                                </p:cTn>
                              </p:par>
                            </p:childTnLst>
                          </p:cTn>
                        </p:par>
                        <p:par>
                          <p:cTn id="36" fill="hold">
                            <p:stCondLst>
                              <p:cond delay="2400"/>
                            </p:stCondLst>
                            <p:childTnLst>
                              <p:par>
                                <p:cTn id="37" presetID="10" presetClass="entr" presetSubtype="0" fill="hold" nodeType="afterEffect">
                                  <p:stCondLst>
                                    <p:cond delay="0"/>
                                  </p:stCondLst>
                                  <p:childTnLst>
                                    <p:set>
                                      <p:cBhvr>
                                        <p:cTn id="38" dur="1" fill="hold">
                                          <p:stCondLst>
                                            <p:cond delay="0"/>
                                          </p:stCondLst>
                                        </p:cTn>
                                        <p:tgtEl>
                                          <p:spTgt spid="10917"/>
                                        </p:tgtEl>
                                        <p:attrNameLst>
                                          <p:attrName>style.visibility</p:attrName>
                                        </p:attrNameLst>
                                      </p:cBhvr>
                                      <p:to>
                                        <p:strVal val="visible"/>
                                      </p:to>
                                    </p:set>
                                    <p:animEffect transition="in" filter="fade">
                                      <p:cBhvr>
                                        <p:cTn id="39" dur="300"/>
                                        <p:tgtEl>
                                          <p:spTgt spid="10917"/>
                                        </p:tgtEl>
                                      </p:cBhvr>
                                    </p:animEffect>
                                  </p:childTnLst>
                                </p:cTn>
                              </p:par>
                            </p:childTnLst>
                          </p:cTn>
                        </p:par>
                        <p:par>
                          <p:cTn id="40" fill="hold">
                            <p:stCondLst>
                              <p:cond delay="2700"/>
                            </p:stCondLst>
                            <p:childTnLst>
                              <p:par>
                                <p:cTn id="41" presetID="10" presetClass="entr" presetSubtype="0" fill="hold" nodeType="afterEffect">
                                  <p:stCondLst>
                                    <p:cond delay="0"/>
                                  </p:stCondLst>
                                  <p:childTnLst>
                                    <p:set>
                                      <p:cBhvr>
                                        <p:cTn id="42" dur="1" fill="hold">
                                          <p:stCondLst>
                                            <p:cond delay="0"/>
                                          </p:stCondLst>
                                        </p:cTn>
                                        <p:tgtEl>
                                          <p:spTgt spid="10918"/>
                                        </p:tgtEl>
                                        <p:attrNameLst>
                                          <p:attrName>style.visibility</p:attrName>
                                        </p:attrNameLst>
                                      </p:cBhvr>
                                      <p:to>
                                        <p:strVal val="visible"/>
                                      </p:to>
                                    </p:set>
                                    <p:animEffect transition="in" filter="fade">
                                      <p:cBhvr>
                                        <p:cTn id="43" dur="300"/>
                                        <p:tgtEl>
                                          <p:spTgt spid="10918"/>
                                        </p:tgtEl>
                                      </p:cBhvr>
                                    </p:animEffect>
                                  </p:childTnLst>
                                </p:cTn>
                              </p:par>
                            </p:childTnLst>
                          </p:cTn>
                        </p:par>
                        <p:par>
                          <p:cTn id="44" fill="hold">
                            <p:stCondLst>
                              <p:cond delay="3000"/>
                            </p:stCondLst>
                            <p:childTnLst>
                              <p:par>
                                <p:cTn id="45" presetID="10" presetClass="entr" presetSubtype="0" fill="hold" nodeType="afterEffect">
                                  <p:stCondLst>
                                    <p:cond delay="0"/>
                                  </p:stCondLst>
                                  <p:childTnLst>
                                    <p:set>
                                      <p:cBhvr>
                                        <p:cTn id="46" dur="1" fill="hold">
                                          <p:stCondLst>
                                            <p:cond delay="0"/>
                                          </p:stCondLst>
                                        </p:cTn>
                                        <p:tgtEl>
                                          <p:spTgt spid="10919"/>
                                        </p:tgtEl>
                                        <p:attrNameLst>
                                          <p:attrName>style.visibility</p:attrName>
                                        </p:attrNameLst>
                                      </p:cBhvr>
                                      <p:to>
                                        <p:strVal val="visible"/>
                                      </p:to>
                                    </p:set>
                                    <p:animEffect transition="in" filter="fade">
                                      <p:cBhvr>
                                        <p:cTn id="47" dur="300"/>
                                        <p:tgtEl>
                                          <p:spTgt spid="10919"/>
                                        </p:tgtEl>
                                      </p:cBhvr>
                                    </p:animEffect>
                                  </p:childTnLst>
                                </p:cTn>
                              </p:par>
                            </p:childTnLst>
                          </p:cTn>
                        </p:par>
                        <p:par>
                          <p:cTn id="48" fill="hold">
                            <p:stCondLst>
                              <p:cond delay="3300"/>
                            </p:stCondLst>
                            <p:childTnLst>
                              <p:par>
                                <p:cTn id="49" presetID="10" presetClass="entr" presetSubtype="0" fill="hold" nodeType="afterEffect">
                                  <p:stCondLst>
                                    <p:cond delay="0"/>
                                  </p:stCondLst>
                                  <p:childTnLst>
                                    <p:set>
                                      <p:cBhvr>
                                        <p:cTn id="50" dur="1" fill="hold">
                                          <p:stCondLst>
                                            <p:cond delay="0"/>
                                          </p:stCondLst>
                                        </p:cTn>
                                        <p:tgtEl>
                                          <p:spTgt spid="10920"/>
                                        </p:tgtEl>
                                        <p:attrNameLst>
                                          <p:attrName>style.visibility</p:attrName>
                                        </p:attrNameLst>
                                      </p:cBhvr>
                                      <p:to>
                                        <p:strVal val="visible"/>
                                      </p:to>
                                    </p:set>
                                    <p:animEffect transition="in" filter="fade">
                                      <p:cBhvr>
                                        <p:cTn id="51" dur="300"/>
                                        <p:tgtEl>
                                          <p:spTgt spid="10920"/>
                                        </p:tgtEl>
                                      </p:cBhvr>
                                    </p:animEffect>
                                  </p:childTnLst>
                                </p:cTn>
                              </p:par>
                            </p:childTnLst>
                          </p:cTn>
                        </p:par>
                        <p:par>
                          <p:cTn id="52" fill="hold">
                            <p:stCondLst>
                              <p:cond delay="3600"/>
                            </p:stCondLst>
                            <p:childTnLst>
                              <p:par>
                                <p:cTn id="53" presetID="10" presetClass="entr" presetSubtype="0" fill="hold" nodeType="afterEffect">
                                  <p:stCondLst>
                                    <p:cond delay="0"/>
                                  </p:stCondLst>
                                  <p:childTnLst>
                                    <p:set>
                                      <p:cBhvr>
                                        <p:cTn id="54" dur="1" fill="hold">
                                          <p:stCondLst>
                                            <p:cond delay="0"/>
                                          </p:stCondLst>
                                        </p:cTn>
                                        <p:tgtEl>
                                          <p:spTgt spid="10921"/>
                                        </p:tgtEl>
                                        <p:attrNameLst>
                                          <p:attrName>style.visibility</p:attrName>
                                        </p:attrNameLst>
                                      </p:cBhvr>
                                      <p:to>
                                        <p:strVal val="visible"/>
                                      </p:to>
                                    </p:set>
                                    <p:animEffect transition="in" filter="fade">
                                      <p:cBhvr>
                                        <p:cTn id="55" dur="300"/>
                                        <p:tgtEl>
                                          <p:spTgt spid="10921"/>
                                        </p:tgtEl>
                                      </p:cBhvr>
                                    </p:animEffect>
                                  </p:childTnLst>
                                </p:cTn>
                              </p:par>
                            </p:childTnLst>
                          </p:cTn>
                        </p:par>
                        <p:par>
                          <p:cTn id="56" fill="hold">
                            <p:stCondLst>
                              <p:cond delay="3900"/>
                            </p:stCondLst>
                            <p:childTnLst>
                              <p:par>
                                <p:cTn id="57" presetID="10" presetClass="entr" presetSubtype="0" fill="hold" nodeType="afterEffect">
                                  <p:stCondLst>
                                    <p:cond delay="0"/>
                                  </p:stCondLst>
                                  <p:childTnLst>
                                    <p:set>
                                      <p:cBhvr>
                                        <p:cTn id="58" dur="1" fill="hold">
                                          <p:stCondLst>
                                            <p:cond delay="0"/>
                                          </p:stCondLst>
                                        </p:cTn>
                                        <p:tgtEl>
                                          <p:spTgt spid="10922"/>
                                        </p:tgtEl>
                                        <p:attrNameLst>
                                          <p:attrName>style.visibility</p:attrName>
                                        </p:attrNameLst>
                                      </p:cBhvr>
                                      <p:to>
                                        <p:strVal val="visible"/>
                                      </p:to>
                                    </p:set>
                                    <p:animEffect transition="in" filter="fade">
                                      <p:cBhvr>
                                        <p:cTn id="59" dur="300"/>
                                        <p:tgtEl>
                                          <p:spTgt spid="10922"/>
                                        </p:tgtEl>
                                      </p:cBhvr>
                                    </p:animEffect>
                                  </p:childTnLst>
                                </p:cTn>
                              </p:par>
                            </p:childTnLst>
                          </p:cTn>
                        </p:par>
                        <p:par>
                          <p:cTn id="60" fill="hold">
                            <p:stCondLst>
                              <p:cond delay="4200"/>
                            </p:stCondLst>
                            <p:childTnLst>
                              <p:par>
                                <p:cTn id="61" presetID="10" presetClass="entr" presetSubtype="0" fill="hold" nodeType="afterEffect">
                                  <p:stCondLst>
                                    <p:cond delay="0"/>
                                  </p:stCondLst>
                                  <p:childTnLst>
                                    <p:set>
                                      <p:cBhvr>
                                        <p:cTn id="62" dur="1" fill="hold">
                                          <p:stCondLst>
                                            <p:cond delay="0"/>
                                          </p:stCondLst>
                                        </p:cTn>
                                        <p:tgtEl>
                                          <p:spTgt spid="10923"/>
                                        </p:tgtEl>
                                        <p:attrNameLst>
                                          <p:attrName>style.visibility</p:attrName>
                                        </p:attrNameLst>
                                      </p:cBhvr>
                                      <p:to>
                                        <p:strVal val="visible"/>
                                      </p:to>
                                    </p:set>
                                    <p:animEffect transition="in" filter="fade">
                                      <p:cBhvr>
                                        <p:cTn id="63" dur="300"/>
                                        <p:tgtEl>
                                          <p:spTgt spid="10923"/>
                                        </p:tgtEl>
                                      </p:cBhvr>
                                    </p:animEffect>
                                  </p:childTnLst>
                                </p:cTn>
                              </p:par>
                            </p:childTnLst>
                          </p:cTn>
                        </p:par>
                        <p:par>
                          <p:cTn id="64" fill="hold">
                            <p:stCondLst>
                              <p:cond delay="4500"/>
                            </p:stCondLst>
                            <p:childTnLst>
                              <p:par>
                                <p:cTn id="65" presetID="10" presetClass="entr" presetSubtype="0" fill="hold" nodeType="afterEffect">
                                  <p:stCondLst>
                                    <p:cond delay="0"/>
                                  </p:stCondLst>
                                  <p:childTnLst>
                                    <p:set>
                                      <p:cBhvr>
                                        <p:cTn id="66" dur="1" fill="hold">
                                          <p:stCondLst>
                                            <p:cond delay="0"/>
                                          </p:stCondLst>
                                        </p:cTn>
                                        <p:tgtEl>
                                          <p:spTgt spid="10924"/>
                                        </p:tgtEl>
                                        <p:attrNameLst>
                                          <p:attrName>style.visibility</p:attrName>
                                        </p:attrNameLst>
                                      </p:cBhvr>
                                      <p:to>
                                        <p:strVal val="visible"/>
                                      </p:to>
                                    </p:set>
                                    <p:animEffect transition="in" filter="fade">
                                      <p:cBhvr>
                                        <p:cTn id="67" dur="300"/>
                                        <p:tgtEl>
                                          <p:spTgt spid="10924"/>
                                        </p:tgtEl>
                                      </p:cBhvr>
                                    </p:animEffect>
                                  </p:childTnLst>
                                </p:cTn>
                              </p:par>
                            </p:childTnLst>
                          </p:cTn>
                        </p:par>
                        <p:par>
                          <p:cTn id="68" fill="hold">
                            <p:stCondLst>
                              <p:cond delay="4800"/>
                            </p:stCondLst>
                            <p:childTnLst>
                              <p:par>
                                <p:cTn id="69" presetID="10" presetClass="entr" presetSubtype="0" fill="hold" nodeType="afterEffect">
                                  <p:stCondLst>
                                    <p:cond delay="0"/>
                                  </p:stCondLst>
                                  <p:childTnLst>
                                    <p:set>
                                      <p:cBhvr>
                                        <p:cTn id="70" dur="1" fill="hold">
                                          <p:stCondLst>
                                            <p:cond delay="0"/>
                                          </p:stCondLst>
                                        </p:cTn>
                                        <p:tgtEl>
                                          <p:spTgt spid="10925"/>
                                        </p:tgtEl>
                                        <p:attrNameLst>
                                          <p:attrName>style.visibility</p:attrName>
                                        </p:attrNameLst>
                                      </p:cBhvr>
                                      <p:to>
                                        <p:strVal val="visible"/>
                                      </p:to>
                                    </p:set>
                                    <p:animEffect transition="in" filter="fade">
                                      <p:cBhvr>
                                        <p:cTn id="71" dur="300"/>
                                        <p:tgtEl>
                                          <p:spTgt spid="10925"/>
                                        </p:tgtEl>
                                      </p:cBhvr>
                                    </p:animEffect>
                                  </p:childTnLst>
                                </p:cTn>
                              </p:par>
                            </p:childTnLst>
                          </p:cTn>
                        </p:par>
                        <p:par>
                          <p:cTn id="72" fill="hold">
                            <p:stCondLst>
                              <p:cond delay="5100"/>
                            </p:stCondLst>
                            <p:childTnLst>
                              <p:par>
                                <p:cTn id="73" presetID="10" presetClass="entr" presetSubtype="0" fill="hold" nodeType="afterEffect">
                                  <p:stCondLst>
                                    <p:cond delay="0"/>
                                  </p:stCondLst>
                                  <p:childTnLst>
                                    <p:set>
                                      <p:cBhvr>
                                        <p:cTn id="74" dur="1" fill="hold">
                                          <p:stCondLst>
                                            <p:cond delay="0"/>
                                          </p:stCondLst>
                                        </p:cTn>
                                        <p:tgtEl>
                                          <p:spTgt spid="10926"/>
                                        </p:tgtEl>
                                        <p:attrNameLst>
                                          <p:attrName>style.visibility</p:attrName>
                                        </p:attrNameLst>
                                      </p:cBhvr>
                                      <p:to>
                                        <p:strVal val="visible"/>
                                      </p:to>
                                    </p:set>
                                    <p:animEffect transition="in" filter="fade">
                                      <p:cBhvr>
                                        <p:cTn id="75" dur="300"/>
                                        <p:tgtEl>
                                          <p:spTgt spid="10926"/>
                                        </p:tgtEl>
                                      </p:cBhvr>
                                    </p:animEffect>
                                  </p:childTnLst>
                                </p:cTn>
                              </p:par>
                            </p:childTnLst>
                          </p:cTn>
                        </p:par>
                        <p:par>
                          <p:cTn id="76" fill="hold">
                            <p:stCondLst>
                              <p:cond delay="5400"/>
                            </p:stCondLst>
                            <p:childTnLst>
                              <p:par>
                                <p:cTn id="77" presetID="10" presetClass="entr" presetSubtype="0" fill="hold" nodeType="afterEffect">
                                  <p:stCondLst>
                                    <p:cond delay="0"/>
                                  </p:stCondLst>
                                  <p:childTnLst>
                                    <p:set>
                                      <p:cBhvr>
                                        <p:cTn id="78" dur="1" fill="hold">
                                          <p:stCondLst>
                                            <p:cond delay="0"/>
                                          </p:stCondLst>
                                        </p:cTn>
                                        <p:tgtEl>
                                          <p:spTgt spid="10927"/>
                                        </p:tgtEl>
                                        <p:attrNameLst>
                                          <p:attrName>style.visibility</p:attrName>
                                        </p:attrNameLst>
                                      </p:cBhvr>
                                      <p:to>
                                        <p:strVal val="visible"/>
                                      </p:to>
                                    </p:set>
                                    <p:animEffect transition="in" filter="fade">
                                      <p:cBhvr>
                                        <p:cTn id="79" dur="300"/>
                                        <p:tgtEl>
                                          <p:spTgt spid="10927"/>
                                        </p:tgtEl>
                                      </p:cBhvr>
                                    </p:animEffect>
                                  </p:childTnLst>
                                </p:cTn>
                              </p:par>
                            </p:childTnLst>
                          </p:cTn>
                        </p:par>
                        <p:par>
                          <p:cTn id="80" fill="hold">
                            <p:stCondLst>
                              <p:cond delay="5700"/>
                            </p:stCondLst>
                            <p:childTnLst>
                              <p:par>
                                <p:cTn id="81" presetID="10" presetClass="entr" presetSubtype="0" fill="hold" nodeType="afterEffect">
                                  <p:stCondLst>
                                    <p:cond delay="0"/>
                                  </p:stCondLst>
                                  <p:childTnLst>
                                    <p:set>
                                      <p:cBhvr>
                                        <p:cTn id="82" dur="1" fill="hold">
                                          <p:stCondLst>
                                            <p:cond delay="0"/>
                                          </p:stCondLst>
                                        </p:cTn>
                                        <p:tgtEl>
                                          <p:spTgt spid="10928"/>
                                        </p:tgtEl>
                                        <p:attrNameLst>
                                          <p:attrName>style.visibility</p:attrName>
                                        </p:attrNameLst>
                                      </p:cBhvr>
                                      <p:to>
                                        <p:strVal val="visible"/>
                                      </p:to>
                                    </p:set>
                                    <p:animEffect transition="in" filter="fade">
                                      <p:cBhvr>
                                        <p:cTn id="83" dur="300"/>
                                        <p:tgtEl>
                                          <p:spTgt spid="10928"/>
                                        </p:tgtEl>
                                      </p:cBhvr>
                                    </p:animEffect>
                                  </p:childTnLst>
                                </p:cTn>
                              </p:par>
                            </p:childTnLst>
                          </p:cTn>
                        </p:par>
                        <p:par>
                          <p:cTn id="84" fill="hold">
                            <p:stCondLst>
                              <p:cond delay="6000"/>
                            </p:stCondLst>
                            <p:childTnLst>
                              <p:par>
                                <p:cTn id="85" presetID="10" presetClass="entr" presetSubtype="0" fill="hold" nodeType="afterEffect">
                                  <p:stCondLst>
                                    <p:cond delay="0"/>
                                  </p:stCondLst>
                                  <p:childTnLst>
                                    <p:set>
                                      <p:cBhvr>
                                        <p:cTn id="86" dur="1" fill="hold">
                                          <p:stCondLst>
                                            <p:cond delay="0"/>
                                          </p:stCondLst>
                                        </p:cTn>
                                        <p:tgtEl>
                                          <p:spTgt spid="10929"/>
                                        </p:tgtEl>
                                        <p:attrNameLst>
                                          <p:attrName>style.visibility</p:attrName>
                                        </p:attrNameLst>
                                      </p:cBhvr>
                                      <p:to>
                                        <p:strVal val="visible"/>
                                      </p:to>
                                    </p:set>
                                    <p:animEffect transition="in" filter="fade">
                                      <p:cBhvr>
                                        <p:cTn id="87" dur="300"/>
                                        <p:tgtEl>
                                          <p:spTgt spid="10929"/>
                                        </p:tgtEl>
                                      </p:cBhvr>
                                    </p:animEffect>
                                  </p:childTnLst>
                                </p:cTn>
                              </p:par>
                            </p:childTnLst>
                          </p:cTn>
                        </p:par>
                        <p:par>
                          <p:cTn id="88" fill="hold">
                            <p:stCondLst>
                              <p:cond delay="6300"/>
                            </p:stCondLst>
                            <p:childTnLst>
                              <p:par>
                                <p:cTn id="89" presetID="10" presetClass="entr" presetSubtype="0" fill="hold" nodeType="afterEffect">
                                  <p:stCondLst>
                                    <p:cond delay="0"/>
                                  </p:stCondLst>
                                  <p:childTnLst>
                                    <p:set>
                                      <p:cBhvr>
                                        <p:cTn id="90" dur="1" fill="hold">
                                          <p:stCondLst>
                                            <p:cond delay="0"/>
                                          </p:stCondLst>
                                        </p:cTn>
                                        <p:tgtEl>
                                          <p:spTgt spid="10930"/>
                                        </p:tgtEl>
                                        <p:attrNameLst>
                                          <p:attrName>style.visibility</p:attrName>
                                        </p:attrNameLst>
                                      </p:cBhvr>
                                      <p:to>
                                        <p:strVal val="visible"/>
                                      </p:to>
                                    </p:set>
                                    <p:animEffect transition="in" filter="fade">
                                      <p:cBhvr>
                                        <p:cTn id="91" dur="300"/>
                                        <p:tgtEl>
                                          <p:spTgt spid="10930"/>
                                        </p:tgtEl>
                                      </p:cBhvr>
                                    </p:animEffect>
                                  </p:childTnLst>
                                </p:cTn>
                              </p:par>
                            </p:childTnLst>
                          </p:cTn>
                        </p:par>
                        <p:par>
                          <p:cTn id="92" fill="hold">
                            <p:stCondLst>
                              <p:cond delay="6600"/>
                            </p:stCondLst>
                            <p:childTnLst>
                              <p:par>
                                <p:cTn id="93" presetID="10" presetClass="entr" presetSubtype="0" fill="hold" nodeType="afterEffect">
                                  <p:stCondLst>
                                    <p:cond delay="0"/>
                                  </p:stCondLst>
                                  <p:childTnLst>
                                    <p:set>
                                      <p:cBhvr>
                                        <p:cTn id="94" dur="1" fill="hold">
                                          <p:stCondLst>
                                            <p:cond delay="0"/>
                                          </p:stCondLst>
                                        </p:cTn>
                                        <p:tgtEl>
                                          <p:spTgt spid="10931"/>
                                        </p:tgtEl>
                                        <p:attrNameLst>
                                          <p:attrName>style.visibility</p:attrName>
                                        </p:attrNameLst>
                                      </p:cBhvr>
                                      <p:to>
                                        <p:strVal val="visible"/>
                                      </p:to>
                                    </p:set>
                                    <p:animEffect transition="in" filter="fade">
                                      <p:cBhvr>
                                        <p:cTn id="95" dur="300"/>
                                        <p:tgtEl>
                                          <p:spTgt spid="10931"/>
                                        </p:tgtEl>
                                      </p:cBhvr>
                                    </p:animEffect>
                                  </p:childTnLst>
                                </p:cTn>
                              </p:par>
                            </p:childTnLst>
                          </p:cTn>
                        </p:par>
                        <p:par>
                          <p:cTn id="96" fill="hold">
                            <p:stCondLst>
                              <p:cond delay="6900"/>
                            </p:stCondLst>
                            <p:childTnLst>
                              <p:par>
                                <p:cTn id="97" presetID="10" presetClass="entr" presetSubtype="0" fill="hold" nodeType="afterEffect">
                                  <p:stCondLst>
                                    <p:cond delay="0"/>
                                  </p:stCondLst>
                                  <p:childTnLst>
                                    <p:set>
                                      <p:cBhvr>
                                        <p:cTn id="98" dur="1" fill="hold">
                                          <p:stCondLst>
                                            <p:cond delay="0"/>
                                          </p:stCondLst>
                                        </p:cTn>
                                        <p:tgtEl>
                                          <p:spTgt spid="10932"/>
                                        </p:tgtEl>
                                        <p:attrNameLst>
                                          <p:attrName>style.visibility</p:attrName>
                                        </p:attrNameLst>
                                      </p:cBhvr>
                                      <p:to>
                                        <p:strVal val="visible"/>
                                      </p:to>
                                    </p:set>
                                    <p:animEffect transition="in" filter="fade">
                                      <p:cBhvr>
                                        <p:cTn id="99" dur="300"/>
                                        <p:tgtEl>
                                          <p:spTgt spid="10932"/>
                                        </p:tgtEl>
                                      </p:cBhvr>
                                    </p:animEffect>
                                  </p:childTnLst>
                                </p:cTn>
                              </p:par>
                            </p:childTnLst>
                          </p:cTn>
                        </p:par>
                        <p:par>
                          <p:cTn id="100" fill="hold">
                            <p:stCondLst>
                              <p:cond delay="7200"/>
                            </p:stCondLst>
                            <p:childTnLst>
                              <p:par>
                                <p:cTn id="101" presetID="10" presetClass="entr" presetSubtype="0" fill="hold" nodeType="afterEffect">
                                  <p:stCondLst>
                                    <p:cond delay="0"/>
                                  </p:stCondLst>
                                  <p:childTnLst>
                                    <p:set>
                                      <p:cBhvr>
                                        <p:cTn id="102" dur="1" fill="hold">
                                          <p:stCondLst>
                                            <p:cond delay="0"/>
                                          </p:stCondLst>
                                        </p:cTn>
                                        <p:tgtEl>
                                          <p:spTgt spid="10933"/>
                                        </p:tgtEl>
                                        <p:attrNameLst>
                                          <p:attrName>style.visibility</p:attrName>
                                        </p:attrNameLst>
                                      </p:cBhvr>
                                      <p:to>
                                        <p:strVal val="visible"/>
                                      </p:to>
                                    </p:set>
                                    <p:animEffect transition="in" filter="fade">
                                      <p:cBhvr>
                                        <p:cTn id="103" dur="300"/>
                                        <p:tgtEl>
                                          <p:spTgt spid="10933"/>
                                        </p:tgtEl>
                                      </p:cBhvr>
                                    </p:animEffect>
                                  </p:childTnLst>
                                </p:cTn>
                              </p:par>
                            </p:childTnLst>
                          </p:cTn>
                        </p:par>
                        <p:par>
                          <p:cTn id="104" fill="hold">
                            <p:stCondLst>
                              <p:cond delay="7500"/>
                            </p:stCondLst>
                            <p:childTnLst>
                              <p:par>
                                <p:cTn id="105" presetID="10" presetClass="entr" presetSubtype="0" fill="hold" nodeType="afterEffect">
                                  <p:stCondLst>
                                    <p:cond delay="0"/>
                                  </p:stCondLst>
                                  <p:childTnLst>
                                    <p:set>
                                      <p:cBhvr>
                                        <p:cTn id="106" dur="1" fill="hold">
                                          <p:stCondLst>
                                            <p:cond delay="0"/>
                                          </p:stCondLst>
                                        </p:cTn>
                                        <p:tgtEl>
                                          <p:spTgt spid="10934"/>
                                        </p:tgtEl>
                                        <p:attrNameLst>
                                          <p:attrName>style.visibility</p:attrName>
                                        </p:attrNameLst>
                                      </p:cBhvr>
                                      <p:to>
                                        <p:strVal val="visible"/>
                                      </p:to>
                                    </p:set>
                                    <p:animEffect transition="in" filter="fade">
                                      <p:cBhvr>
                                        <p:cTn id="107" dur="300"/>
                                        <p:tgtEl>
                                          <p:spTgt spid="10934"/>
                                        </p:tgtEl>
                                      </p:cBhvr>
                                    </p:animEffect>
                                  </p:childTnLst>
                                </p:cTn>
                              </p:par>
                            </p:childTnLst>
                          </p:cTn>
                        </p:par>
                        <p:par>
                          <p:cTn id="108" fill="hold">
                            <p:stCondLst>
                              <p:cond delay="7800"/>
                            </p:stCondLst>
                            <p:childTnLst>
                              <p:par>
                                <p:cTn id="109" presetID="10" presetClass="entr" presetSubtype="0" fill="hold" nodeType="afterEffect">
                                  <p:stCondLst>
                                    <p:cond delay="0"/>
                                  </p:stCondLst>
                                  <p:childTnLst>
                                    <p:set>
                                      <p:cBhvr>
                                        <p:cTn id="110" dur="1" fill="hold">
                                          <p:stCondLst>
                                            <p:cond delay="0"/>
                                          </p:stCondLst>
                                        </p:cTn>
                                        <p:tgtEl>
                                          <p:spTgt spid="10935"/>
                                        </p:tgtEl>
                                        <p:attrNameLst>
                                          <p:attrName>style.visibility</p:attrName>
                                        </p:attrNameLst>
                                      </p:cBhvr>
                                      <p:to>
                                        <p:strVal val="visible"/>
                                      </p:to>
                                    </p:set>
                                    <p:animEffect transition="in" filter="fade">
                                      <p:cBhvr>
                                        <p:cTn id="111" dur="300"/>
                                        <p:tgtEl>
                                          <p:spTgt spid="10935"/>
                                        </p:tgtEl>
                                      </p:cBhvr>
                                    </p:animEffect>
                                  </p:childTnLst>
                                </p:cTn>
                              </p:par>
                            </p:childTnLst>
                          </p:cTn>
                        </p:par>
                        <p:par>
                          <p:cTn id="112" fill="hold">
                            <p:stCondLst>
                              <p:cond delay="8100"/>
                            </p:stCondLst>
                            <p:childTnLst>
                              <p:par>
                                <p:cTn id="113" presetID="10" presetClass="entr" presetSubtype="0" fill="hold" nodeType="afterEffect">
                                  <p:stCondLst>
                                    <p:cond delay="0"/>
                                  </p:stCondLst>
                                  <p:childTnLst>
                                    <p:set>
                                      <p:cBhvr>
                                        <p:cTn id="114" dur="1" fill="hold">
                                          <p:stCondLst>
                                            <p:cond delay="0"/>
                                          </p:stCondLst>
                                        </p:cTn>
                                        <p:tgtEl>
                                          <p:spTgt spid="10936"/>
                                        </p:tgtEl>
                                        <p:attrNameLst>
                                          <p:attrName>style.visibility</p:attrName>
                                        </p:attrNameLst>
                                      </p:cBhvr>
                                      <p:to>
                                        <p:strVal val="visible"/>
                                      </p:to>
                                    </p:set>
                                    <p:animEffect transition="in" filter="fade">
                                      <p:cBhvr>
                                        <p:cTn id="115" dur="300"/>
                                        <p:tgtEl>
                                          <p:spTgt spid="10936"/>
                                        </p:tgtEl>
                                      </p:cBhvr>
                                    </p:animEffect>
                                  </p:childTnLst>
                                </p:cTn>
                              </p:par>
                            </p:childTnLst>
                          </p:cTn>
                        </p:par>
                        <p:par>
                          <p:cTn id="116" fill="hold">
                            <p:stCondLst>
                              <p:cond delay="8400"/>
                            </p:stCondLst>
                            <p:childTnLst>
                              <p:par>
                                <p:cTn id="117" presetID="10" presetClass="entr" presetSubtype="0" fill="hold" nodeType="afterEffect">
                                  <p:stCondLst>
                                    <p:cond delay="0"/>
                                  </p:stCondLst>
                                  <p:childTnLst>
                                    <p:set>
                                      <p:cBhvr>
                                        <p:cTn id="118" dur="1" fill="hold">
                                          <p:stCondLst>
                                            <p:cond delay="0"/>
                                          </p:stCondLst>
                                        </p:cTn>
                                        <p:tgtEl>
                                          <p:spTgt spid="10937"/>
                                        </p:tgtEl>
                                        <p:attrNameLst>
                                          <p:attrName>style.visibility</p:attrName>
                                        </p:attrNameLst>
                                      </p:cBhvr>
                                      <p:to>
                                        <p:strVal val="visible"/>
                                      </p:to>
                                    </p:set>
                                    <p:animEffect transition="in" filter="fade">
                                      <p:cBhvr>
                                        <p:cTn id="119" dur="300"/>
                                        <p:tgtEl>
                                          <p:spTgt spid="10937"/>
                                        </p:tgtEl>
                                      </p:cBhvr>
                                    </p:animEffect>
                                  </p:childTnLst>
                                </p:cTn>
                              </p:par>
                            </p:childTnLst>
                          </p:cTn>
                        </p:par>
                        <p:par>
                          <p:cTn id="120" fill="hold">
                            <p:stCondLst>
                              <p:cond delay="8700"/>
                            </p:stCondLst>
                            <p:childTnLst>
                              <p:par>
                                <p:cTn id="121" presetID="10" presetClass="entr" presetSubtype="0" fill="hold" nodeType="afterEffect">
                                  <p:stCondLst>
                                    <p:cond delay="0"/>
                                  </p:stCondLst>
                                  <p:childTnLst>
                                    <p:set>
                                      <p:cBhvr>
                                        <p:cTn id="122" dur="1" fill="hold">
                                          <p:stCondLst>
                                            <p:cond delay="0"/>
                                          </p:stCondLst>
                                        </p:cTn>
                                        <p:tgtEl>
                                          <p:spTgt spid="10938"/>
                                        </p:tgtEl>
                                        <p:attrNameLst>
                                          <p:attrName>style.visibility</p:attrName>
                                        </p:attrNameLst>
                                      </p:cBhvr>
                                      <p:to>
                                        <p:strVal val="visible"/>
                                      </p:to>
                                    </p:set>
                                    <p:animEffect transition="in" filter="fade">
                                      <p:cBhvr>
                                        <p:cTn id="123" dur="300"/>
                                        <p:tgtEl>
                                          <p:spTgt spid="10938"/>
                                        </p:tgtEl>
                                      </p:cBhvr>
                                    </p:animEffect>
                                  </p:childTnLst>
                                </p:cTn>
                              </p:par>
                            </p:childTnLst>
                          </p:cTn>
                        </p:par>
                        <p:par>
                          <p:cTn id="124" fill="hold">
                            <p:stCondLst>
                              <p:cond delay="9000"/>
                            </p:stCondLst>
                            <p:childTnLst>
                              <p:par>
                                <p:cTn id="125" presetID="10" presetClass="entr" presetSubtype="0" fill="hold" nodeType="afterEffect">
                                  <p:stCondLst>
                                    <p:cond delay="0"/>
                                  </p:stCondLst>
                                  <p:childTnLst>
                                    <p:set>
                                      <p:cBhvr>
                                        <p:cTn id="126" dur="1" fill="hold">
                                          <p:stCondLst>
                                            <p:cond delay="0"/>
                                          </p:stCondLst>
                                        </p:cTn>
                                        <p:tgtEl>
                                          <p:spTgt spid="10939"/>
                                        </p:tgtEl>
                                        <p:attrNameLst>
                                          <p:attrName>style.visibility</p:attrName>
                                        </p:attrNameLst>
                                      </p:cBhvr>
                                      <p:to>
                                        <p:strVal val="visible"/>
                                      </p:to>
                                    </p:set>
                                    <p:animEffect transition="in" filter="fade">
                                      <p:cBhvr>
                                        <p:cTn id="127" dur="300"/>
                                        <p:tgtEl>
                                          <p:spTgt spid="10939"/>
                                        </p:tgtEl>
                                      </p:cBhvr>
                                    </p:animEffect>
                                  </p:childTnLst>
                                </p:cTn>
                              </p:par>
                            </p:childTnLst>
                          </p:cTn>
                        </p:par>
                        <p:par>
                          <p:cTn id="128" fill="hold">
                            <p:stCondLst>
                              <p:cond delay="9300"/>
                            </p:stCondLst>
                            <p:childTnLst>
                              <p:par>
                                <p:cTn id="129" presetID="10" presetClass="entr" presetSubtype="0" fill="hold" nodeType="afterEffect">
                                  <p:stCondLst>
                                    <p:cond delay="0"/>
                                  </p:stCondLst>
                                  <p:childTnLst>
                                    <p:set>
                                      <p:cBhvr>
                                        <p:cTn id="130" dur="1" fill="hold">
                                          <p:stCondLst>
                                            <p:cond delay="0"/>
                                          </p:stCondLst>
                                        </p:cTn>
                                        <p:tgtEl>
                                          <p:spTgt spid="10940"/>
                                        </p:tgtEl>
                                        <p:attrNameLst>
                                          <p:attrName>style.visibility</p:attrName>
                                        </p:attrNameLst>
                                      </p:cBhvr>
                                      <p:to>
                                        <p:strVal val="visible"/>
                                      </p:to>
                                    </p:set>
                                    <p:animEffect transition="in" filter="fade">
                                      <p:cBhvr>
                                        <p:cTn id="131" dur="300"/>
                                        <p:tgtEl>
                                          <p:spTgt spid="10940"/>
                                        </p:tgtEl>
                                      </p:cBhvr>
                                    </p:animEffect>
                                  </p:childTnLst>
                                </p:cTn>
                              </p:par>
                            </p:childTnLst>
                          </p:cTn>
                        </p:par>
                        <p:par>
                          <p:cTn id="132" fill="hold">
                            <p:stCondLst>
                              <p:cond delay="9600"/>
                            </p:stCondLst>
                            <p:childTnLst>
                              <p:par>
                                <p:cTn id="133" presetID="10" presetClass="entr" presetSubtype="0" fill="hold" nodeType="afterEffect">
                                  <p:stCondLst>
                                    <p:cond delay="0"/>
                                  </p:stCondLst>
                                  <p:childTnLst>
                                    <p:set>
                                      <p:cBhvr>
                                        <p:cTn id="134" dur="1" fill="hold">
                                          <p:stCondLst>
                                            <p:cond delay="0"/>
                                          </p:stCondLst>
                                        </p:cTn>
                                        <p:tgtEl>
                                          <p:spTgt spid="10941"/>
                                        </p:tgtEl>
                                        <p:attrNameLst>
                                          <p:attrName>style.visibility</p:attrName>
                                        </p:attrNameLst>
                                      </p:cBhvr>
                                      <p:to>
                                        <p:strVal val="visible"/>
                                      </p:to>
                                    </p:set>
                                    <p:animEffect transition="in" filter="fade">
                                      <p:cBhvr>
                                        <p:cTn id="135" dur="300"/>
                                        <p:tgtEl>
                                          <p:spTgt spid="10941"/>
                                        </p:tgtEl>
                                      </p:cBhvr>
                                    </p:animEffect>
                                  </p:childTnLst>
                                </p:cTn>
                              </p:par>
                            </p:childTnLst>
                          </p:cTn>
                        </p:par>
                        <p:par>
                          <p:cTn id="136" fill="hold">
                            <p:stCondLst>
                              <p:cond delay="9900"/>
                            </p:stCondLst>
                            <p:childTnLst>
                              <p:par>
                                <p:cTn id="137" presetID="10" presetClass="entr" presetSubtype="0" fill="hold" nodeType="afterEffect">
                                  <p:stCondLst>
                                    <p:cond delay="0"/>
                                  </p:stCondLst>
                                  <p:childTnLst>
                                    <p:set>
                                      <p:cBhvr>
                                        <p:cTn id="138" dur="1" fill="hold">
                                          <p:stCondLst>
                                            <p:cond delay="0"/>
                                          </p:stCondLst>
                                        </p:cTn>
                                        <p:tgtEl>
                                          <p:spTgt spid="10942"/>
                                        </p:tgtEl>
                                        <p:attrNameLst>
                                          <p:attrName>style.visibility</p:attrName>
                                        </p:attrNameLst>
                                      </p:cBhvr>
                                      <p:to>
                                        <p:strVal val="visible"/>
                                      </p:to>
                                    </p:set>
                                    <p:animEffect transition="in" filter="fade">
                                      <p:cBhvr>
                                        <p:cTn id="139" dur="300"/>
                                        <p:tgtEl>
                                          <p:spTgt spid="10942"/>
                                        </p:tgtEl>
                                      </p:cBhvr>
                                    </p:animEffect>
                                  </p:childTnLst>
                                </p:cTn>
                              </p:par>
                            </p:childTnLst>
                          </p:cTn>
                        </p:par>
                        <p:par>
                          <p:cTn id="140" fill="hold">
                            <p:stCondLst>
                              <p:cond delay="10200"/>
                            </p:stCondLst>
                            <p:childTnLst>
                              <p:par>
                                <p:cTn id="141" presetID="10" presetClass="entr" presetSubtype="0" fill="hold" nodeType="afterEffect">
                                  <p:stCondLst>
                                    <p:cond delay="0"/>
                                  </p:stCondLst>
                                  <p:childTnLst>
                                    <p:set>
                                      <p:cBhvr>
                                        <p:cTn id="142" dur="1" fill="hold">
                                          <p:stCondLst>
                                            <p:cond delay="0"/>
                                          </p:stCondLst>
                                        </p:cTn>
                                        <p:tgtEl>
                                          <p:spTgt spid="10943"/>
                                        </p:tgtEl>
                                        <p:attrNameLst>
                                          <p:attrName>style.visibility</p:attrName>
                                        </p:attrNameLst>
                                      </p:cBhvr>
                                      <p:to>
                                        <p:strVal val="visible"/>
                                      </p:to>
                                    </p:set>
                                    <p:animEffect transition="in" filter="fade">
                                      <p:cBhvr>
                                        <p:cTn id="143" dur="300"/>
                                        <p:tgtEl>
                                          <p:spTgt spid="10943"/>
                                        </p:tgtEl>
                                      </p:cBhvr>
                                    </p:animEffect>
                                  </p:childTnLst>
                                </p:cTn>
                              </p:par>
                            </p:childTnLst>
                          </p:cTn>
                        </p:par>
                        <p:par>
                          <p:cTn id="144" fill="hold">
                            <p:stCondLst>
                              <p:cond delay="10500"/>
                            </p:stCondLst>
                            <p:childTnLst>
                              <p:par>
                                <p:cTn id="145" presetID="10" presetClass="entr" presetSubtype="0" fill="hold" nodeType="afterEffect">
                                  <p:stCondLst>
                                    <p:cond delay="0"/>
                                  </p:stCondLst>
                                  <p:childTnLst>
                                    <p:set>
                                      <p:cBhvr>
                                        <p:cTn id="146" dur="1" fill="hold">
                                          <p:stCondLst>
                                            <p:cond delay="0"/>
                                          </p:stCondLst>
                                        </p:cTn>
                                        <p:tgtEl>
                                          <p:spTgt spid="10944"/>
                                        </p:tgtEl>
                                        <p:attrNameLst>
                                          <p:attrName>style.visibility</p:attrName>
                                        </p:attrNameLst>
                                      </p:cBhvr>
                                      <p:to>
                                        <p:strVal val="visible"/>
                                      </p:to>
                                    </p:set>
                                    <p:animEffect transition="in" filter="fade">
                                      <p:cBhvr>
                                        <p:cTn id="147" dur="300"/>
                                        <p:tgtEl>
                                          <p:spTgt spid="10944"/>
                                        </p:tgtEl>
                                      </p:cBhvr>
                                    </p:animEffect>
                                  </p:childTnLst>
                                </p:cTn>
                              </p:par>
                            </p:childTnLst>
                          </p:cTn>
                        </p:par>
                        <p:par>
                          <p:cTn id="148" fill="hold">
                            <p:stCondLst>
                              <p:cond delay="10800"/>
                            </p:stCondLst>
                            <p:childTnLst>
                              <p:par>
                                <p:cTn id="149" presetID="10" presetClass="entr" presetSubtype="0" fill="hold" nodeType="afterEffect">
                                  <p:stCondLst>
                                    <p:cond delay="0"/>
                                  </p:stCondLst>
                                  <p:childTnLst>
                                    <p:set>
                                      <p:cBhvr>
                                        <p:cTn id="150" dur="1" fill="hold">
                                          <p:stCondLst>
                                            <p:cond delay="0"/>
                                          </p:stCondLst>
                                        </p:cTn>
                                        <p:tgtEl>
                                          <p:spTgt spid="10945"/>
                                        </p:tgtEl>
                                        <p:attrNameLst>
                                          <p:attrName>style.visibility</p:attrName>
                                        </p:attrNameLst>
                                      </p:cBhvr>
                                      <p:to>
                                        <p:strVal val="visible"/>
                                      </p:to>
                                    </p:set>
                                    <p:animEffect transition="in" filter="fade">
                                      <p:cBhvr>
                                        <p:cTn id="151" dur="300"/>
                                        <p:tgtEl>
                                          <p:spTgt spid="10945"/>
                                        </p:tgtEl>
                                      </p:cBhvr>
                                    </p:animEffect>
                                  </p:childTnLst>
                                </p:cTn>
                              </p:par>
                            </p:childTnLst>
                          </p:cTn>
                        </p:par>
                        <p:par>
                          <p:cTn id="152" fill="hold">
                            <p:stCondLst>
                              <p:cond delay="11100"/>
                            </p:stCondLst>
                            <p:childTnLst>
                              <p:par>
                                <p:cTn id="153" presetID="10" presetClass="entr" presetSubtype="0" fill="hold" nodeType="afterEffect">
                                  <p:stCondLst>
                                    <p:cond delay="0"/>
                                  </p:stCondLst>
                                  <p:childTnLst>
                                    <p:set>
                                      <p:cBhvr>
                                        <p:cTn id="154" dur="1" fill="hold">
                                          <p:stCondLst>
                                            <p:cond delay="0"/>
                                          </p:stCondLst>
                                        </p:cTn>
                                        <p:tgtEl>
                                          <p:spTgt spid="10946"/>
                                        </p:tgtEl>
                                        <p:attrNameLst>
                                          <p:attrName>style.visibility</p:attrName>
                                        </p:attrNameLst>
                                      </p:cBhvr>
                                      <p:to>
                                        <p:strVal val="visible"/>
                                      </p:to>
                                    </p:set>
                                    <p:animEffect transition="in" filter="fade">
                                      <p:cBhvr>
                                        <p:cTn id="155" dur="300"/>
                                        <p:tgtEl>
                                          <p:spTgt spid="10946"/>
                                        </p:tgtEl>
                                      </p:cBhvr>
                                    </p:animEffect>
                                  </p:childTnLst>
                                </p:cTn>
                              </p:par>
                            </p:childTnLst>
                          </p:cTn>
                        </p:par>
                        <p:par>
                          <p:cTn id="156" fill="hold">
                            <p:stCondLst>
                              <p:cond delay="11400"/>
                            </p:stCondLst>
                            <p:childTnLst>
                              <p:par>
                                <p:cTn id="157" presetID="10" presetClass="entr" presetSubtype="0" fill="hold" nodeType="afterEffect">
                                  <p:stCondLst>
                                    <p:cond delay="0"/>
                                  </p:stCondLst>
                                  <p:childTnLst>
                                    <p:set>
                                      <p:cBhvr>
                                        <p:cTn id="158" dur="1" fill="hold">
                                          <p:stCondLst>
                                            <p:cond delay="0"/>
                                          </p:stCondLst>
                                        </p:cTn>
                                        <p:tgtEl>
                                          <p:spTgt spid="10947"/>
                                        </p:tgtEl>
                                        <p:attrNameLst>
                                          <p:attrName>style.visibility</p:attrName>
                                        </p:attrNameLst>
                                      </p:cBhvr>
                                      <p:to>
                                        <p:strVal val="visible"/>
                                      </p:to>
                                    </p:set>
                                    <p:animEffect transition="in" filter="fade">
                                      <p:cBhvr>
                                        <p:cTn id="159" dur="300"/>
                                        <p:tgtEl>
                                          <p:spTgt spid="10947"/>
                                        </p:tgtEl>
                                      </p:cBhvr>
                                    </p:animEffect>
                                  </p:childTnLst>
                                </p:cTn>
                              </p:par>
                            </p:childTnLst>
                          </p:cTn>
                        </p:par>
                        <p:par>
                          <p:cTn id="160" fill="hold">
                            <p:stCondLst>
                              <p:cond delay="11700"/>
                            </p:stCondLst>
                            <p:childTnLst>
                              <p:par>
                                <p:cTn id="161" presetID="10" presetClass="entr" presetSubtype="0" fill="hold" nodeType="afterEffect">
                                  <p:stCondLst>
                                    <p:cond delay="0"/>
                                  </p:stCondLst>
                                  <p:childTnLst>
                                    <p:set>
                                      <p:cBhvr>
                                        <p:cTn id="162" dur="1" fill="hold">
                                          <p:stCondLst>
                                            <p:cond delay="0"/>
                                          </p:stCondLst>
                                        </p:cTn>
                                        <p:tgtEl>
                                          <p:spTgt spid="10948"/>
                                        </p:tgtEl>
                                        <p:attrNameLst>
                                          <p:attrName>style.visibility</p:attrName>
                                        </p:attrNameLst>
                                      </p:cBhvr>
                                      <p:to>
                                        <p:strVal val="visible"/>
                                      </p:to>
                                    </p:set>
                                    <p:animEffect transition="in" filter="fade">
                                      <p:cBhvr>
                                        <p:cTn id="163" dur="300"/>
                                        <p:tgtEl>
                                          <p:spTgt spid="10948"/>
                                        </p:tgtEl>
                                      </p:cBhvr>
                                    </p:animEffect>
                                  </p:childTnLst>
                                </p:cTn>
                              </p:par>
                            </p:childTnLst>
                          </p:cTn>
                        </p:par>
                        <p:par>
                          <p:cTn id="164" fill="hold">
                            <p:stCondLst>
                              <p:cond delay="12000"/>
                            </p:stCondLst>
                            <p:childTnLst>
                              <p:par>
                                <p:cTn id="165" presetID="10" presetClass="entr" presetSubtype="0" fill="hold" nodeType="afterEffect">
                                  <p:stCondLst>
                                    <p:cond delay="0"/>
                                  </p:stCondLst>
                                  <p:childTnLst>
                                    <p:set>
                                      <p:cBhvr>
                                        <p:cTn id="166" dur="1" fill="hold">
                                          <p:stCondLst>
                                            <p:cond delay="0"/>
                                          </p:stCondLst>
                                        </p:cTn>
                                        <p:tgtEl>
                                          <p:spTgt spid="10949"/>
                                        </p:tgtEl>
                                        <p:attrNameLst>
                                          <p:attrName>style.visibility</p:attrName>
                                        </p:attrNameLst>
                                      </p:cBhvr>
                                      <p:to>
                                        <p:strVal val="visible"/>
                                      </p:to>
                                    </p:set>
                                    <p:animEffect transition="in" filter="fade">
                                      <p:cBhvr>
                                        <p:cTn id="167" dur="300"/>
                                        <p:tgtEl>
                                          <p:spTgt spid="10949"/>
                                        </p:tgtEl>
                                      </p:cBhvr>
                                    </p:animEffect>
                                  </p:childTnLst>
                                </p:cTn>
                              </p:par>
                            </p:childTnLst>
                          </p:cTn>
                        </p:par>
                        <p:par>
                          <p:cTn id="168" fill="hold">
                            <p:stCondLst>
                              <p:cond delay="12300"/>
                            </p:stCondLst>
                            <p:childTnLst>
                              <p:par>
                                <p:cTn id="169" presetID="10" presetClass="entr" presetSubtype="0" fill="hold" nodeType="afterEffect">
                                  <p:stCondLst>
                                    <p:cond delay="0"/>
                                  </p:stCondLst>
                                  <p:childTnLst>
                                    <p:set>
                                      <p:cBhvr>
                                        <p:cTn id="170" dur="1" fill="hold">
                                          <p:stCondLst>
                                            <p:cond delay="0"/>
                                          </p:stCondLst>
                                        </p:cTn>
                                        <p:tgtEl>
                                          <p:spTgt spid="10950"/>
                                        </p:tgtEl>
                                        <p:attrNameLst>
                                          <p:attrName>style.visibility</p:attrName>
                                        </p:attrNameLst>
                                      </p:cBhvr>
                                      <p:to>
                                        <p:strVal val="visible"/>
                                      </p:to>
                                    </p:set>
                                    <p:animEffect transition="in" filter="fade">
                                      <p:cBhvr>
                                        <p:cTn id="171" dur="300"/>
                                        <p:tgtEl>
                                          <p:spTgt spid="10950"/>
                                        </p:tgtEl>
                                      </p:cBhvr>
                                    </p:animEffect>
                                  </p:childTnLst>
                                </p:cTn>
                              </p:par>
                            </p:childTnLst>
                          </p:cTn>
                        </p:par>
                        <p:par>
                          <p:cTn id="172" fill="hold">
                            <p:stCondLst>
                              <p:cond delay="12600"/>
                            </p:stCondLst>
                            <p:childTnLst>
                              <p:par>
                                <p:cTn id="173" presetID="10" presetClass="entr" presetSubtype="0" fill="hold" nodeType="afterEffect">
                                  <p:stCondLst>
                                    <p:cond delay="0"/>
                                  </p:stCondLst>
                                  <p:childTnLst>
                                    <p:set>
                                      <p:cBhvr>
                                        <p:cTn id="174" dur="1" fill="hold">
                                          <p:stCondLst>
                                            <p:cond delay="0"/>
                                          </p:stCondLst>
                                        </p:cTn>
                                        <p:tgtEl>
                                          <p:spTgt spid="10951"/>
                                        </p:tgtEl>
                                        <p:attrNameLst>
                                          <p:attrName>style.visibility</p:attrName>
                                        </p:attrNameLst>
                                      </p:cBhvr>
                                      <p:to>
                                        <p:strVal val="visible"/>
                                      </p:to>
                                    </p:set>
                                    <p:animEffect transition="in" filter="fade">
                                      <p:cBhvr>
                                        <p:cTn id="175" dur="300"/>
                                        <p:tgtEl>
                                          <p:spTgt spid="10951"/>
                                        </p:tgtEl>
                                      </p:cBhvr>
                                    </p:animEffect>
                                  </p:childTnLst>
                                </p:cTn>
                              </p:par>
                            </p:childTnLst>
                          </p:cTn>
                        </p:par>
                        <p:par>
                          <p:cTn id="176" fill="hold">
                            <p:stCondLst>
                              <p:cond delay="12900"/>
                            </p:stCondLst>
                            <p:childTnLst>
                              <p:par>
                                <p:cTn id="177" presetID="10" presetClass="entr" presetSubtype="0" fill="hold" nodeType="afterEffect">
                                  <p:stCondLst>
                                    <p:cond delay="0"/>
                                  </p:stCondLst>
                                  <p:childTnLst>
                                    <p:set>
                                      <p:cBhvr>
                                        <p:cTn id="178" dur="1" fill="hold">
                                          <p:stCondLst>
                                            <p:cond delay="0"/>
                                          </p:stCondLst>
                                        </p:cTn>
                                        <p:tgtEl>
                                          <p:spTgt spid="10952"/>
                                        </p:tgtEl>
                                        <p:attrNameLst>
                                          <p:attrName>style.visibility</p:attrName>
                                        </p:attrNameLst>
                                      </p:cBhvr>
                                      <p:to>
                                        <p:strVal val="visible"/>
                                      </p:to>
                                    </p:set>
                                    <p:animEffect transition="in" filter="fade">
                                      <p:cBhvr>
                                        <p:cTn id="179" dur="300"/>
                                        <p:tgtEl>
                                          <p:spTgt spid="10952"/>
                                        </p:tgtEl>
                                      </p:cBhvr>
                                    </p:animEffect>
                                  </p:childTnLst>
                                </p:cTn>
                              </p:par>
                            </p:childTnLst>
                          </p:cTn>
                        </p:par>
                        <p:par>
                          <p:cTn id="180" fill="hold">
                            <p:stCondLst>
                              <p:cond delay="13200"/>
                            </p:stCondLst>
                            <p:childTnLst>
                              <p:par>
                                <p:cTn id="181" presetID="10" presetClass="entr" presetSubtype="0" fill="hold" nodeType="afterEffect">
                                  <p:stCondLst>
                                    <p:cond delay="0"/>
                                  </p:stCondLst>
                                  <p:childTnLst>
                                    <p:set>
                                      <p:cBhvr>
                                        <p:cTn id="182" dur="1" fill="hold">
                                          <p:stCondLst>
                                            <p:cond delay="0"/>
                                          </p:stCondLst>
                                        </p:cTn>
                                        <p:tgtEl>
                                          <p:spTgt spid="10953"/>
                                        </p:tgtEl>
                                        <p:attrNameLst>
                                          <p:attrName>style.visibility</p:attrName>
                                        </p:attrNameLst>
                                      </p:cBhvr>
                                      <p:to>
                                        <p:strVal val="visible"/>
                                      </p:to>
                                    </p:set>
                                    <p:animEffect transition="in" filter="fade">
                                      <p:cBhvr>
                                        <p:cTn id="183" dur="300"/>
                                        <p:tgtEl>
                                          <p:spTgt spid="10953"/>
                                        </p:tgtEl>
                                      </p:cBhvr>
                                    </p:animEffect>
                                  </p:childTnLst>
                                </p:cTn>
                              </p:par>
                            </p:childTnLst>
                          </p:cTn>
                        </p:par>
                        <p:par>
                          <p:cTn id="184" fill="hold">
                            <p:stCondLst>
                              <p:cond delay="13500"/>
                            </p:stCondLst>
                            <p:childTnLst>
                              <p:par>
                                <p:cTn id="185" presetID="10" presetClass="entr" presetSubtype="0" fill="hold" nodeType="afterEffect">
                                  <p:stCondLst>
                                    <p:cond delay="0"/>
                                  </p:stCondLst>
                                  <p:childTnLst>
                                    <p:set>
                                      <p:cBhvr>
                                        <p:cTn id="186" dur="1" fill="hold">
                                          <p:stCondLst>
                                            <p:cond delay="0"/>
                                          </p:stCondLst>
                                        </p:cTn>
                                        <p:tgtEl>
                                          <p:spTgt spid="10954"/>
                                        </p:tgtEl>
                                        <p:attrNameLst>
                                          <p:attrName>style.visibility</p:attrName>
                                        </p:attrNameLst>
                                      </p:cBhvr>
                                      <p:to>
                                        <p:strVal val="visible"/>
                                      </p:to>
                                    </p:set>
                                    <p:animEffect transition="in" filter="fade">
                                      <p:cBhvr>
                                        <p:cTn id="187" dur="300"/>
                                        <p:tgtEl>
                                          <p:spTgt spid="10954"/>
                                        </p:tgtEl>
                                      </p:cBhvr>
                                    </p:animEffect>
                                  </p:childTnLst>
                                </p:cTn>
                              </p:par>
                            </p:childTnLst>
                          </p:cTn>
                        </p:par>
                        <p:par>
                          <p:cTn id="188" fill="hold">
                            <p:stCondLst>
                              <p:cond delay="13800"/>
                            </p:stCondLst>
                            <p:childTnLst>
                              <p:par>
                                <p:cTn id="189" presetID="10" presetClass="entr" presetSubtype="0" fill="hold" nodeType="afterEffect">
                                  <p:stCondLst>
                                    <p:cond delay="0"/>
                                  </p:stCondLst>
                                  <p:childTnLst>
                                    <p:set>
                                      <p:cBhvr>
                                        <p:cTn id="190" dur="1" fill="hold">
                                          <p:stCondLst>
                                            <p:cond delay="0"/>
                                          </p:stCondLst>
                                        </p:cTn>
                                        <p:tgtEl>
                                          <p:spTgt spid="10955"/>
                                        </p:tgtEl>
                                        <p:attrNameLst>
                                          <p:attrName>style.visibility</p:attrName>
                                        </p:attrNameLst>
                                      </p:cBhvr>
                                      <p:to>
                                        <p:strVal val="visible"/>
                                      </p:to>
                                    </p:set>
                                    <p:animEffect transition="in" filter="fade">
                                      <p:cBhvr>
                                        <p:cTn id="191" dur="300"/>
                                        <p:tgtEl>
                                          <p:spTgt spid="10955"/>
                                        </p:tgtEl>
                                      </p:cBhvr>
                                    </p:animEffect>
                                  </p:childTnLst>
                                </p:cTn>
                              </p:par>
                            </p:childTnLst>
                          </p:cTn>
                        </p:par>
                        <p:par>
                          <p:cTn id="192" fill="hold">
                            <p:stCondLst>
                              <p:cond delay="14100"/>
                            </p:stCondLst>
                            <p:childTnLst>
                              <p:par>
                                <p:cTn id="193" presetID="10" presetClass="entr" presetSubtype="0" fill="hold" nodeType="afterEffect">
                                  <p:stCondLst>
                                    <p:cond delay="0"/>
                                  </p:stCondLst>
                                  <p:childTnLst>
                                    <p:set>
                                      <p:cBhvr>
                                        <p:cTn id="194" dur="1" fill="hold">
                                          <p:stCondLst>
                                            <p:cond delay="0"/>
                                          </p:stCondLst>
                                        </p:cTn>
                                        <p:tgtEl>
                                          <p:spTgt spid="10956"/>
                                        </p:tgtEl>
                                        <p:attrNameLst>
                                          <p:attrName>style.visibility</p:attrName>
                                        </p:attrNameLst>
                                      </p:cBhvr>
                                      <p:to>
                                        <p:strVal val="visible"/>
                                      </p:to>
                                    </p:set>
                                    <p:animEffect transition="in" filter="fade">
                                      <p:cBhvr>
                                        <p:cTn id="195" dur="300"/>
                                        <p:tgtEl>
                                          <p:spTgt spid="10956"/>
                                        </p:tgtEl>
                                      </p:cBhvr>
                                    </p:animEffect>
                                  </p:childTnLst>
                                </p:cTn>
                              </p:par>
                            </p:childTnLst>
                          </p:cTn>
                        </p:par>
                        <p:par>
                          <p:cTn id="196" fill="hold">
                            <p:stCondLst>
                              <p:cond delay="14400"/>
                            </p:stCondLst>
                            <p:childTnLst>
                              <p:par>
                                <p:cTn id="197" presetID="10" presetClass="entr" presetSubtype="0" fill="hold" nodeType="afterEffect">
                                  <p:stCondLst>
                                    <p:cond delay="0"/>
                                  </p:stCondLst>
                                  <p:childTnLst>
                                    <p:set>
                                      <p:cBhvr>
                                        <p:cTn id="198" dur="1" fill="hold">
                                          <p:stCondLst>
                                            <p:cond delay="0"/>
                                          </p:stCondLst>
                                        </p:cTn>
                                        <p:tgtEl>
                                          <p:spTgt spid="10957"/>
                                        </p:tgtEl>
                                        <p:attrNameLst>
                                          <p:attrName>style.visibility</p:attrName>
                                        </p:attrNameLst>
                                      </p:cBhvr>
                                      <p:to>
                                        <p:strVal val="visible"/>
                                      </p:to>
                                    </p:set>
                                    <p:animEffect transition="in" filter="fade">
                                      <p:cBhvr>
                                        <p:cTn id="199" dur="300"/>
                                        <p:tgtEl>
                                          <p:spTgt spid="10957"/>
                                        </p:tgtEl>
                                      </p:cBhvr>
                                    </p:animEffect>
                                  </p:childTnLst>
                                </p:cTn>
                              </p:par>
                            </p:childTnLst>
                          </p:cTn>
                        </p:par>
                        <p:par>
                          <p:cTn id="200" fill="hold">
                            <p:stCondLst>
                              <p:cond delay="14700"/>
                            </p:stCondLst>
                            <p:childTnLst>
                              <p:par>
                                <p:cTn id="201" presetID="10" presetClass="entr" presetSubtype="0" fill="hold" nodeType="afterEffect">
                                  <p:stCondLst>
                                    <p:cond delay="0"/>
                                  </p:stCondLst>
                                  <p:childTnLst>
                                    <p:set>
                                      <p:cBhvr>
                                        <p:cTn id="202" dur="1" fill="hold">
                                          <p:stCondLst>
                                            <p:cond delay="0"/>
                                          </p:stCondLst>
                                        </p:cTn>
                                        <p:tgtEl>
                                          <p:spTgt spid="10958"/>
                                        </p:tgtEl>
                                        <p:attrNameLst>
                                          <p:attrName>style.visibility</p:attrName>
                                        </p:attrNameLst>
                                      </p:cBhvr>
                                      <p:to>
                                        <p:strVal val="visible"/>
                                      </p:to>
                                    </p:set>
                                    <p:animEffect transition="in" filter="fade">
                                      <p:cBhvr>
                                        <p:cTn id="203" dur="300"/>
                                        <p:tgtEl>
                                          <p:spTgt spid="10958"/>
                                        </p:tgtEl>
                                      </p:cBhvr>
                                    </p:animEffect>
                                  </p:childTnLst>
                                </p:cTn>
                              </p:par>
                            </p:childTnLst>
                          </p:cTn>
                        </p:par>
                        <p:par>
                          <p:cTn id="204" fill="hold">
                            <p:stCondLst>
                              <p:cond delay="15000"/>
                            </p:stCondLst>
                            <p:childTnLst>
                              <p:par>
                                <p:cTn id="205" presetID="10" presetClass="entr" presetSubtype="0" fill="hold" nodeType="afterEffect">
                                  <p:stCondLst>
                                    <p:cond delay="0"/>
                                  </p:stCondLst>
                                  <p:childTnLst>
                                    <p:set>
                                      <p:cBhvr>
                                        <p:cTn id="206" dur="1" fill="hold">
                                          <p:stCondLst>
                                            <p:cond delay="0"/>
                                          </p:stCondLst>
                                        </p:cTn>
                                        <p:tgtEl>
                                          <p:spTgt spid="10959"/>
                                        </p:tgtEl>
                                        <p:attrNameLst>
                                          <p:attrName>style.visibility</p:attrName>
                                        </p:attrNameLst>
                                      </p:cBhvr>
                                      <p:to>
                                        <p:strVal val="visible"/>
                                      </p:to>
                                    </p:set>
                                    <p:animEffect transition="in" filter="fade">
                                      <p:cBhvr>
                                        <p:cTn id="207" dur="300"/>
                                        <p:tgtEl>
                                          <p:spTgt spid="10959"/>
                                        </p:tgtEl>
                                      </p:cBhvr>
                                    </p:animEffect>
                                  </p:childTnLst>
                                </p:cTn>
                              </p:par>
                            </p:childTnLst>
                          </p:cTn>
                        </p:par>
                        <p:par>
                          <p:cTn id="208" fill="hold">
                            <p:stCondLst>
                              <p:cond delay="15300"/>
                            </p:stCondLst>
                            <p:childTnLst>
                              <p:par>
                                <p:cTn id="209" presetID="10" presetClass="entr" presetSubtype="0" fill="hold" nodeType="afterEffect">
                                  <p:stCondLst>
                                    <p:cond delay="0"/>
                                  </p:stCondLst>
                                  <p:childTnLst>
                                    <p:set>
                                      <p:cBhvr>
                                        <p:cTn id="210" dur="1" fill="hold">
                                          <p:stCondLst>
                                            <p:cond delay="0"/>
                                          </p:stCondLst>
                                        </p:cTn>
                                        <p:tgtEl>
                                          <p:spTgt spid="10960"/>
                                        </p:tgtEl>
                                        <p:attrNameLst>
                                          <p:attrName>style.visibility</p:attrName>
                                        </p:attrNameLst>
                                      </p:cBhvr>
                                      <p:to>
                                        <p:strVal val="visible"/>
                                      </p:to>
                                    </p:set>
                                    <p:animEffect transition="in" filter="fade">
                                      <p:cBhvr>
                                        <p:cTn id="211" dur="300"/>
                                        <p:tgtEl>
                                          <p:spTgt spid="10960"/>
                                        </p:tgtEl>
                                      </p:cBhvr>
                                    </p:animEffect>
                                  </p:childTnLst>
                                </p:cTn>
                              </p:par>
                            </p:childTnLst>
                          </p:cTn>
                        </p:par>
                        <p:par>
                          <p:cTn id="212" fill="hold">
                            <p:stCondLst>
                              <p:cond delay="15600"/>
                            </p:stCondLst>
                            <p:childTnLst>
                              <p:par>
                                <p:cTn id="213" presetID="10" presetClass="entr" presetSubtype="0" fill="hold" nodeType="afterEffect">
                                  <p:stCondLst>
                                    <p:cond delay="0"/>
                                  </p:stCondLst>
                                  <p:childTnLst>
                                    <p:set>
                                      <p:cBhvr>
                                        <p:cTn id="214" dur="1" fill="hold">
                                          <p:stCondLst>
                                            <p:cond delay="0"/>
                                          </p:stCondLst>
                                        </p:cTn>
                                        <p:tgtEl>
                                          <p:spTgt spid="10961"/>
                                        </p:tgtEl>
                                        <p:attrNameLst>
                                          <p:attrName>style.visibility</p:attrName>
                                        </p:attrNameLst>
                                      </p:cBhvr>
                                      <p:to>
                                        <p:strVal val="visible"/>
                                      </p:to>
                                    </p:set>
                                    <p:animEffect transition="in" filter="fade">
                                      <p:cBhvr>
                                        <p:cTn id="215" dur="300"/>
                                        <p:tgtEl>
                                          <p:spTgt spid="10961"/>
                                        </p:tgtEl>
                                      </p:cBhvr>
                                    </p:animEffect>
                                  </p:childTnLst>
                                </p:cTn>
                              </p:par>
                            </p:childTnLst>
                          </p:cTn>
                        </p:par>
                        <p:par>
                          <p:cTn id="216" fill="hold">
                            <p:stCondLst>
                              <p:cond delay="15900"/>
                            </p:stCondLst>
                            <p:childTnLst>
                              <p:par>
                                <p:cTn id="217" presetID="10" presetClass="entr" presetSubtype="0" fill="hold" nodeType="afterEffect">
                                  <p:stCondLst>
                                    <p:cond delay="0"/>
                                  </p:stCondLst>
                                  <p:childTnLst>
                                    <p:set>
                                      <p:cBhvr>
                                        <p:cTn id="218" dur="1" fill="hold">
                                          <p:stCondLst>
                                            <p:cond delay="0"/>
                                          </p:stCondLst>
                                        </p:cTn>
                                        <p:tgtEl>
                                          <p:spTgt spid="10962"/>
                                        </p:tgtEl>
                                        <p:attrNameLst>
                                          <p:attrName>style.visibility</p:attrName>
                                        </p:attrNameLst>
                                      </p:cBhvr>
                                      <p:to>
                                        <p:strVal val="visible"/>
                                      </p:to>
                                    </p:set>
                                    <p:animEffect transition="in" filter="fade">
                                      <p:cBhvr>
                                        <p:cTn id="219" dur="300"/>
                                        <p:tgtEl>
                                          <p:spTgt spid="10962"/>
                                        </p:tgtEl>
                                      </p:cBhvr>
                                    </p:animEffect>
                                  </p:childTnLst>
                                </p:cTn>
                              </p:par>
                            </p:childTnLst>
                          </p:cTn>
                        </p:par>
                        <p:par>
                          <p:cTn id="220" fill="hold">
                            <p:stCondLst>
                              <p:cond delay="16200"/>
                            </p:stCondLst>
                            <p:childTnLst>
                              <p:par>
                                <p:cTn id="221" presetID="10" presetClass="entr" presetSubtype="0" fill="hold" nodeType="afterEffect">
                                  <p:stCondLst>
                                    <p:cond delay="0"/>
                                  </p:stCondLst>
                                  <p:childTnLst>
                                    <p:set>
                                      <p:cBhvr>
                                        <p:cTn id="222" dur="1" fill="hold">
                                          <p:stCondLst>
                                            <p:cond delay="0"/>
                                          </p:stCondLst>
                                        </p:cTn>
                                        <p:tgtEl>
                                          <p:spTgt spid="10963"/>
                                        </p:tgtEl>
                                        <p:attrNameLst>
                                          <p:attrName>style.visibility</p:attrName>
                                        </p:attrNameLst>
                                      </p:cBhvr>
                                      <p:to>
                                        <p:strVal val="visible"/>
                                      </p:to>
                                    </p:set>
                                    <p:animEffect transition="in" filter="fade">
                                      <p:cBhvr>
                                        <p:cTn id="223" dur="300"/>
                                        <p:tgtEl>
                                          <p:spTgt spid="10963"/>
                                        </p:tgtEl>
                                      </p:cBhvr>
                                    </p:animEffect>
                                  </p:childTnLst>
                                </p:cTn>
                              </p:par>
                            </p:childTnLst>
                          </p:cTn>
                        </p:par>
                        <p:par>
                          <p:cTn id="224" fill="hold">
                            <p:stCondLst>
                              <p:cond delay="16500"/>
                            </p:stCondLst>
                            <p:childTnLst>
                              <p:par>
                                <p:cTn id="225" presetID="10" presetClass="entr" presetSubtype="0" fill="hold" nodeType="afterEffect">
                                  <p:stCondLst>
                                    <p:cond delay="0"/>
                                  </p:stCondLst>
                                  <p:childTnLst>
                                    <p:set>
                                      <p:cBhvr>
                                        <p:cTn id="226" dur="1" fill="hold">
                                          <p:stCondLst>
                                            <p:cond delay="0"/>
                                          </p:stCondLst>
                                        </p:cTn>
                                        <p:tgtEl>
                                          <p:spTgt spid="10964"/>
                                        </p:tgtEl>
                                        <p:attrNameLst>
                                          <p:attrName>style.visibility</p:attrName>
                                        </p:attrNameLst>
                                      </p:cBhvr>
                                      <p:to>
                                        <p:strVal val="visible"/>
                                      </p:to>
                                    </p:set>
                                    <p:animEffect transition="in" filter="fade">
                                      <p:cBhvr>
                                        <p:cTn id="227" dur="300"/>
                                        <p:tgtEl>
                                          <p:spTgt spid="10964"/>
                                        </p:tgtEl>
                                      </p:cBhvr>
                                    </p:animEffect>
                                  </p:childTnLst>
                                </p:cTn>
                              </p:par>
                            </p:childTnLst>
                          </p:cTn>
                        </p:par>
                        <p:par>
                          <p:cTn id="228" fill="hold">
                            <p:stCondLst>
                              <p:cond delay="16800"/>
                            </p:stCondLst>
                            <p:childTnLst>
                              <p:par>
                                <p:cTn id="229" presetID="10" presetClass="entr" presetSubtype="0" fill="hold" nodeType="afterEffect">
                                  <p:stCondLst>
                                    <p:cond delay="0"/>
                                  </p:stCondLst>
                                  <p:childTnLst>
                                    <p:set>
                                      <p:cBhvr>
                                        <p:cTn id="230" dur="1" fill="hold">
                                          <p:stCondLst>
                                            <p:cond delay="0"/>
                                          </p:stCondLst>
                                        </p:cTn>
                                        <p:tgtEl>
                                          <p:spTgt spid="10965"/>
                                        </p:tgtEl>
                                        <p:attrNameLst>
                                          <p:attrName>style.visibility</p:attrName>
                                        </p:attrNameLst>
                                      </p:cBhvr>
                                      <p:to>
                                        <p:strVal val="visible"/>
                                      </p:to>
                                    </p:set>
                                    <p:animEffect transition="in" filter="fade">
                                      <p:cBhvr>
                                        <p:cTn id="231" dur="300"/>
                                        <p:tgtEl>
                                          <p:spTgt spid="10965"/>
                                        </p:tgtEl>
                                      </p:cBhvr>
                                    </p:animEffect>
                                  </p:childTnLst>
                                </p:cTn>
                              </p:par>
                            </p:childTnLst>
                          </p:cTn>
                        </p:par>
                        <p:par>
                          <p:cTn id="232" fill="hold">
                            <p:stCondLst>
                              <p:cond delay="17100"/>
                            </p:stCondLst>
                            <p:childTnLst>
                              <p:par>
                                <p:cTn id="233" presetID="10" presetClass="entr" presetSubtype="0" fill="hold" nodeType="afterEffect">
                                  <p:stCondLst>
                                    <p:cond delay="0"/>
                                  </p:stCondLst>
                                  <p:childTnLst>
                                    <p:set>
                                      <p:cBhvr>
                                        <p:cTn id="234" dur="1" fill="hold">
                                          <p:stCondLst>
                                            <p:cond delay="0"/>
                                          </p:stCondLst>
                                        </p:cTn>
                                        <p:tgtEl>
                                          <p:spTgt spid="10966"/>
                                        </p:tgtEl>
                                        <p:attrNameLst>
                                          <p:attrName>style.visibility</p:attrName>
                                        </p:attrNameLst>
                                      </p:cBhvr>
                                      <p:to>
                                        <p:strVal val="visible"/>
                                      </p:to>
                                    </p:set>
                                    <p:animEffect transition="in" filter="fade">
                                      <p:cBhvr>
                                        <p:cTn id="235" dur="300"/>
                                        <p:tgtEl>
                                          <p:spTgt spid="10966"/>
                                        </p:tgtEl>
                                      </p:cBhvr>
                                    </p:animEffect>
                                  </p:childTnLst>
                                </p:cTn>
                              </p:par>
                            </p:childTnLst>
                          </p:cTn>
                        </p:par>
                        <p:par>
                          <p:cTn id="236" fill="hold">
                            <p:stCondLst>
                              <p:cond delay="17400"/>
                            </p:stCondLst>
                            <p:childTnLst>
                              <p:par>
                                <p:cTn id="237" presetID="10" presetClass="entr" presetSubtype="0" fill="hold" nodeType="afterEffect">
                                  <p:stCondLst>
                                    <p:cond delay="0"/>
                                  </p:stCondLst>
                                  <p:childTnLst>
                                    <p:set>
                                      <p:cBhvr>
                                        <p:cTn id="238" dur="1" fill="hold">
                                          <p:stCondLst>
                                            <p:cond delay="0"/>
                                          </p:stCondLst>
                                        </p:cTn>
                                        <p:tgtEl>
                                          <p:spTgt spid="10967"/>
                                        </p:tgtEl>
                                        <p:attrNameLst>
                                          <p:attrName>style.visibility</p:attrName>
                                        </p:attrNameLst>
                                      </p:cBhvr>
                                      <p:to>
                                        <p:strVal val="visible"/>
                                      </p:to>
                                    </p:set>
                                    <p:animEffect transition="in" filter="fade">
                                      <p:cBhvr>
                                        <p:cTn id="239" dur="300"/>
                                        <p:tgtEl>
                                          <p:spTgt spid="10967"/>
                                        </p:tgtEl>
                                      </p:cBhvr>
                                    </p:animEffect>
                                  </p:childTnLst>
                                </p:cTn>
                              </p:par>
                            </p:childTnLst>
                          </p:cTn>
                        </p:par>
                        <p:par>
                          <p:cTn id="240" fill="hold">
                            <p:stCondLst>
                              <p:cond delay="17700"/>
                            </p:stCondLst>
                            <p:childTnLst>
                              <p:par>
                                <p:cTn id="241" presetID="10" presetClass="entr" presetSubtype="0" fill="hold" nodeType="afterEffect">
                                  <p:stCondLst>
                                    <p:cond delay="0"/>
                                  </p:stCondLst>
                                  <p:childTnLst>
                                    <p:set>
                                      <p:cBhvr>
                                        <p:cTn id="242" dur="1" fill="hold">
                                          <p:stCondLst>
                                            <p:cond delay="0"/>
                                          </p:stCondLst>
                                        </p:cTn>
                                        <p:tgtEl>
                                          <p:spTgt spid="10968"/>
                                        </p:tgtEl>
                                        <p:attrNameLst>
                                          <p:attrName>style.visibility</p:attrName>
                                        </p:attrNameLst>
                                      </p:cBhvr>
                                      <p:to>
                                        <p:strVal val="visible"/>
                                      </p:to>
                                    </p:set>
                                    <p:animEffect transition="in" filter="fade">
                                      <p:cBhvr>
                                        <p:cTn id="243" dur="300"/>
                                        <p:tgtEl>
                                          <p:spTgt spid="109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11169"/>
        <p:cNvGrpSpPr/>
        <p:nvPr/>
      </p:nvGrpSpPr>
      <p:grpSpPr>
        <a:xfrm>
          <a:off x="0" y="0"/>
          <a:ext cx="0" cy="0"/>
          <a:chOff x="0" y="0"/>
          <a:chExt cx="0" cy="0"/>
        </a:xfrm>
      </p:grpSpPr>
      <p:sp>
        <p:nvSpPr>
          <p:cNvPr id="11170" name="Google Shape;11170;p1390"/>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1171" name="Google Shape;11171;p1390"/>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1172" name="Google Shape;11172;p1390"/>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Data Manager</a:t>
            </a:r>
            <a:endParaRPr/>
          </a:p>
        </p:txBody>
      </p:sp>
      <p:pic>
        <p:nvPicPr>
          <p:cNvPr id="11173" name="Google Shape;11173;p1390"/>
          <p:cNvPicPr preferRelativeResize="0"/>
          <p:nvPr/>
        </p:nvPicPr>
        <p:blipFill>
          <a:blip r:embed="rId3">
            <a:alphaModFix/>
          </a:blip>
          <a:stretch>
            <a:fillRect/>
          </a:stretch>
        </p:blipFill>
        <p:spPr>
          <a:xfrm>
            <a:off x="3281387" y="1580200"/>
            <a:ext cx="2581284" cy="369300"/>
          </a:xfrm>
          <a:prstGeom prst="rect">
            <a:avLst/>
          </a:prstGeom>
          <a:noFill/>
          <a:ln>
            <a:noFill/>
          </a:ln>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11177"/>
        <p:cNvGrpSpPr/>
        <p:nvPr/>
      </p:nvGrpSpPr>
      <p:grpSpPr>
        <a:xfrm>
          <a:off x="0" y="0"/>
          <a:ext cx="0" cy="0"/>
          <a:chOff x="0" y="0"/>
          <a:chExt cx="0" cy="0"/>
        </a:xfrm>
      </p:grpSpPr>
      <p:pic>
        <p:nvPicPr>
          <p:cNvPr id="11178" name="Google Shape;11178;p1391"/>
          <p:cNvPicPr preferRelativeResize="0"/>
          <p:nvPr/>
        </p:nvPicPr>
        <p:blipFill rotWithShape="1">
          <a:blip r:embed="rId3">
            <a:alphaModFix/>
          </a:blip>
          <a:srcRect b="34967"/>
          <a:stretch/>
        </p:blipFill>
        <p:spPr>
          <a:xfrm>
            <a:off x="1264275" y="510875"/>
            <a:ext cx="6125295" cy="4632627"/>
          </a:xfrm>
          <a:prstGeom prst="rect">
            <a:avLst/>
          </a:prstGeom>
          <a:noFill/>
          <a:ln w="9525" cap="flat" cmpd="sng">
            <a:solidFill>
              <a:schemeClr val="lt2"/>
            </a:solidFill>
            <a:prstDash val="solid"/>
            <a:round/>
            <a:headEnd type="none" w="sm" len="sm"/>
            <a:tailEnd type="none" w="sm" len="sm"/>
          </a:ln>
        </p:spPr>
      </p:pic>
      <p:sp>
        <p:nvSpPr>
          <p:cNvPr id="11179" name="Google Shape;11179;p139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11183"/>
        <p:cNvGrpSpPr/>
        <p:nvPr/>
      </p:nvGrpSpPr>
      <p:grpSpPr>
        <a:xfrm>
          <a:off x="0" y="0"/>
          <a:ext cx="0" cy="0"/>
          <a:chOff x="0" y="0"/>
          <a:chExt cx="0" cy="0"/>
        </a:xfrm>
      </p:grpSpPr>
      <p:pic>
        <p:nvPicPr>
          <p:cNvPr id="11184" name="Google Shape;11184;p1392"/>
          <p:cNvPicPr preferRelativeResize="0"/>
          <p:nvPr/>
        </p:nvPicPr>
        <p:blipFill>
          <a:blip r:embed="rId3">
            <a:alphaModFix/>
          </a:blip>
          <a:stretch>
            <a:fillRect/>
          </a:stretch>
        </p:blipFill>
        <p:spPr>
          <a:xfrm>
            <a:off x="498725" y="304800"/>
            <a:ext cx="7998111" cy="4838701"/>
          </a:xfrm>
          <a:prstGeom prst="rect">
            <a:avLst/>
          </a:prstGeom>
          <a:noFill/>
          <a:ln w="9525" cap="flat" cmpd="sng">
            <a:solidFill>
              <a:schemeClr val="lt2"/>
            </a:solidFill>
            <a:prstDash val="solid"/>
            <a:round/>
            <a:headEnd type="none" w="sm" len="sm"/>
            <a:tailEnd type="none" w="sm" len="sm"/>
          </a:ln>
        </p:spPr>
      </p:pic>
      <p:sp>
        <p:nvSpPr>
          <p:cNvPr id="11185" name="Google Shape;11185;p139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11189"/>
        <p:cNvGrpSpPr/>
        <p:nvPr/>
      </p:nvGrpSpPr>
      <p:grpSpPr>
        <a:xfrm>
          <a:off x="0" y="0"/>
          <a:ext cx="0" cy="0"/>
          <a:chOff x="0" y="0"/>
          <a:chExt cx="0" cy="0"/>
        </a:xfrm>
      </p:grpSpPr>
      <p:pic>
        <p:nvPicPr>
          <p:cNvPr id="11190" name="Google Shape;11190;p1393"/>
          <p:cNvPicPr preferRelativeResize="0"/>
          <p:nvPr/>
        </p:nvPicPr>
        <p:blipFill>
          <a:blip r:embed="rId3">
            <a:alphaModFix/>
          </a:blip>
          <a:stretch>
            <a:fillRect/>
          </a:stretch>
        </p:blipFill>
        <p:spPr>
          <a:xfrm>
            <a:off x="523025" y="304800"/>
            <a:ext cx="7991660" cy="4838700"/>
          </a:xfrm>
          <a:prstGeom prst="rect">
            <a:avLst/>
          </a:prstGeom>
          <a:noFill/>
          <a:ln w="9525" cap="flat" cmpd="sng">
            <a:solidFill>
              <a:schemeClr val="lt2"/>
            </a:solidFill>
            <a:prstDash val="solid"/>
            <a:round/>
            <a:headEnd type="none" w="sm" len="sm"/>
            <a:tailEnd type="none" w="sm" len="sm"/>
          </a:ln>
        </p:spPr>
      </p:pic>
      <p:sp>
        <p:nvSpPr>
          <p:cNvPr id="11191" name="Google Shape;11191;p1393"/>
          <p:cNvSpPr/>
          <p:nvPr/>
        </p:nvSpPr>
        <p:spPr>
          <a:xfrm>
            <a:off x="3104700" y="1367050"/>
            <a:ext cx="2691600" cy="1737600"/>
          </a:xfrm>
          <a:prstGeom prst="rect">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11192" name="Google Shape;11192;p139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11196"/>
        <p:cNvGrpSpPr/>
        <p:nvPr/>
      </p:nvGrpSpPr>
      <p:grpSpPr>
        <a:xfrm>
          <a:off x="0" y="0"/>
          <a:ext cx="0" cy="0"/>
          <a:chOff x="0" y="0"/>
          <a:chExt cx="0" cy="0"/>
        </a:xfrm>
      </p:grpSpPr>
      <p:pic>
        <p:nvPicPr>
          <p:cNvPr id="11197" name="Google Shape;11197;p1394"/>
          <p:cNvPicPr preferRelativeResize="0"/>
          <p:nvPr/>
        </p:nvPicPr>
        <p:blipFill>
          <a:blip r:embed="rId3">
            <a:alphaModFix/>
          </a:blip>
          <a:stretch>
            <a:fillRect/>
          </a:stretch>
        </p:blipFill>
        <p:spPr>
          <a:xfrm>
            <a:off x="152400" y="152400"/>
            <a:ext cx="8639636" cy="4838703"/>
          </a:xfrm>
          <a:prstGeom prst="rect">
            <a:avLst/>
          </a:prstGeom>
          <a:noFill/>
          <a:ln>
            <a:noFill/>
          </a:ln>
        </p:spPr>
      </p:pic>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11201"/>
        <p:cNvGrpSpPr/>
        <p:nvPr/>
      </p:nvGrpSpPr>
      <p:grpSpPr>
        <a:xfrm>
          <a:off x="0" y="0"/>
          <a:ext cx="0" cy="0"/>
          <a:chOff x="0" y="0"/>
          <a:chExt cx="0" cy="0"/>
        </a:xfrm>
      </p:grpSpPr>
      <p:pic>
        <p:nvPicPr>
          <p:cNvPr id="11202" name="Google Shape;11202;p1395"/>
          <p:cNvPicPr preferRelativeResize="0"/>
          <p:nvPr/>
        </p:nvPicPr>
        <p:blipFill>
          <a:blip r:embed="rId3">
            <a:alphaModFix/>
          </a:blip>
          <a:stretch>
            <a:fillRect/>
          </a:stretch>
        </p:blipFill>
        <p:spPr>
          <a:xfrm>
            <a:off x="170625" y="304800"/>
            <a:ext cx="8602138" cy="4838702"/>
          </a:xfrm>
          <a:prstGeom prst="rect">
            <a:avLst/>
          </a:prstGeom>
          <a:noFill/>
          <a:ln w="9525" cap="flat" cmpd="sng">
            <a:solidFill>
              <a:schemeClr val="lt2"/>
            </a:solidFill>
            <a:prstDash val="solid"/>
            <a:round/>
            <a:headEnd type="none" w="sm" len="sm"/>
            <a:tailEnd type="none" w="sm" len="sm"/>
          </a:ln>
        </p:spPr>
      </p:pic>
      <p:sp>
        <p:nvSpPr>
          <p:cNvPr id="11203" name="Google Shape;11203;p139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465"/>
        <p:cNvGrpSpPr/>
        <p:nvPr/>
      </p:nvGrpSpPr>
      <p:grpSpPr>
        <a:xfrm>
          <a:off x="0" y="0"/>
          <a:ext cx="0" cy="0"/>
          <a:chOff x="0" y="0"/>
          <a:chExt cx="0" cy="0"/>
        </a:xfrm>
      </p:grpSpPr>
      <p:sp>
        <p:nvSpPr>
          <p:cNvPr id="8466" name="Google Shape;8466;p1241"/>
          <p:cNvSpPr txBox="1"/>
          <p:nvPr/>
        </p:nvSpPr>
        <p:spPr>
          <a:xfrm>
            <a:off x="1077800" y="2842750"/>
            <a:ext cx="2974500" cy="8958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a:solidFill>
                  <a:schemeClr val="dk1"/>
                </a:solidFill>
                <a:latin typeface="Poppins Light"/>
                <a:ea typeface="Poppins Light"/>
                <a:cs typeface="Poppins Light"/>
                <a:sym typeface="Poppins Light"/>
              </a:rPr>
              <a:t>of developers say manual processes is the top bottleneck to application delivery</a:t>
            </a:r>
            <a:endParaRPr>
              <a:solidFill>
                <a:schemeClr val="dk1"/>
              </a:solidFill>
              <a:latin typeface="Poppins Light"/>
              <a:ea typeface="Poppins Light"/>
              <a:cs typeface="Poppins Light"/>
              <a:sym typeface="Poppins Light"/>
            </a:endParaRPr>
          </a:p>
        </p:txBody>
      </p:sp>
      <p:sp>
        <p:nvSpPr>
          <p:cNvPr id="8467" name="Google Shape;8467;p1241"/>
          <p:cNvSpPr txBox="1"/>
          <p:nvPr/>
        </p:nvSpPr>
        <p:spPr>
          <a:xfrm>
            <a:off x="5091700" y="2842750"/>
            <a:ext cx="2974500" cy="8958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a:solidFill>
                  <a:schemeClr val="dk1"/>
                </a:solidFill>
                <a:latin typeface="Poppins Light"/>
                <a:ea typeface="Poppins Light"/>
                <a:cs typeface="Poppins Light"/>
                <a:sym typeface="Poppins Light"/>
              </a:rPr>
              <a:t>of developers say siloed teams is among the top 3 bottlenecks to application delivery</a:t>
            </a:r>
            <a:endParaRPr>
              <a:solidFill>
                <a:schemeClr val="dk1"/>
              </a:solidFill>
              <a:latin typeface="Poppins Light"/>
              <a:ea typeface="Poppins Light"/>
              <a:cs typeface="Poppins Light"/>
              <a:sym typeface="Poppins Light"/>
            </a:endParaRPr>
          </a:p>
        </p:txBody>
      </p:sp>
      <p:sp>
        <p:nvSpPr>
          <p:cNvPr id="8468" name="Google Shape;8468;p1241"/>
          <p:cNvSpPr txBox="1"/>
          <p:nvPr/>
        </p:nvSpPr>
        <p:spPr>
          <a:xfrm>
            <a:off x="3725700" y="4371275"/>
            <a:ext cx="1692600" cy="338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000">
                <a:solidFill>
                  <a:schemeClr val="dk1"/>
                </a:solidFill>
                <a:latin typeface="Poppins"/>
                <a:ea typeface="Poppins"/>
                <a:cs typeface="Poppins"/>
                <a:sym typeface="Poppins"/>
              </a:rPr>
              <a:t>Source: IDC</a:t>
            </a:r>
            <a:endParaRPr sz="1000">
              <a:solidFill>
                <a:schemeClr val="dk1"/>
              </a:solidFill>
              <a:latin typeface="Poppins"/>
              <a:ea typeface="Poppins"/>
              <a:cs typeface="Poppins"/>
              <a:sym typeface="Poppins"/>
            </a:endParaRPr>
          </a:p>
        </p:txBody>
      </p:sp>
      <p:pic>
        <p:nvPicPr>
          <p:cNvPr id="8469" name="Google Shape;8469;p1241"/>
          <p:cNvPicPr preferRelativeResize="0"/>
          <p:nvPr/>
        </p:nvPicPr>
        <p:blipFill>
          <a:blip r:embed="rId3">
            <a:alphaModFix/>
          </a:blip>
          <a:stretch>
            <a:fillRect/>
          </a:stretch>
        </p:blipFill>
        <p:spPr>
          <a:xfrm>
            <a:off x="1411186" y="1570134"/>
            <a:ext cx="679699" cy="1206999"/>
          </a:xfrm>
          <a:prstGeom prst="rect">
            <a:avLst/>
          </a:prstGeom>
          <a:noFill/>
          <a:ln>
            <a:noFill/>
          </a:ln>
        </p:spPr>
      </p:pic>
      <p:pic>
        <p:nvPicPr>
          <p:cNvPr id="8470" name="Google Shape;8470;p1241"/>
          <p:cNvPicPr preferRelativeResize="0"/>
          <p:nvPr/>
        </p:nvPicPr>
        <p:blipFill>
          <a:blip r:embed="rId4">
            <a:alphaModFix/>
          </a:blip>
          <a:stretch>
            <a:fillRect/>
          </a:stretch>
        </p:blipFill>
        <p:spPr>
          <a:xfrm>
            <a:off x="2181410" y="1570134"/>
            <a:ext cx="367753" cy="1206999"/>
          </a:xfrm>
          <a:prstGeom prst="rect">
            <a:avLst/>
          </a:prstGeom>
          <a:noFill/>
          <a:ln>
            <a:noFill/>
          </a:ln>
        </p:spPr>
      </p:pic>
      <p:pic>
        <p:nvPicPr>
          <p:cNvPr id="8471" name="Google Shape;8471;p1241"/>
          <p:cNvPicPr preferRelativeResize="0"/>
          <p:nvPr/>
        </p:nvPicPr>
        <p:blipFill>
          <a:blip r:embed="rId5">
            <a:alphaModFix/>
          </a:blip>
          <a:stretch>
            <a:fillRect/>
          </a:stretch>
        </p:blipFill>
        <p:spPr>
          <a:xfrm>
            <a:off x="5367602" y="1570122"/>
            <a:ext cx="641799" cy="1207008"/>
          </a:xfrm>
          <a:prstGeom prst="rect">
            <a:avLst/>
          </a:prstGeom>
          <a:noFill/>
          <a:ln>
            <a:noFill/>
          </a:ln>
        </p:spPr>
      </p:pic>
      <p:pic>
        <p:nvPicPr>
          <p:cNvPr id="8472" name="Google Shape;8472;p1241"/>
          <p:cNvPicPr preferRelativeResize="0"/>
          <p:nvPr/>
        </p:nvPicPr>
        <p:blipFill>
          <a:blip r:embed="rId6">
            <a:alphaModFix/>
          </a:blip>
          <a:stretch>
            <a:fillRect/>
          </a:stretch>
        </p:blipFill>
        <p:spPr>
          <a:xfrm>
            <a:off x="6127287" y="1570117"/>
            <a:ext cx="619599" cy="1206999"/>
          </a:xfrm>
          <a:prstGeom prst="rect">
            <a:avLst/>
          </a:prstGeom>
          <a:noFill/>
          <a:ln>
            <a:noFill/>
          </a:ln>
        </p:spPr>
      </p:pic>
      <p:pic>
        <p:nvPicPr>
          <p:cNvPr id="8473" name="Google Shape;8473;p1241"/>
          <p:cNvPicPr preferRelativeResize="0"/>
          <p:nvPr/>
        </p:nvPicPr>
        <p:blipFill rotWithShape="1">
          <a:blip r:embed="rId7">
            <a:alphaModFix/>
          </a:blip>
          <a:srcRect t="1343" b="24439"/>
          <a:stretch/>
        </p:blipFill>
        <p:spPr>
          <a:xfrm>
            <a:off x="6864750" y="1659981"/>
            <a:ext cx="1028425" cy="895800"/>
          </a:xfrm>
          <a:prstGeom prst="rect">
            <a:avLst/>
          </a:prstGeom>
          <a:noFill/>
          <a:ln>
            <a:noFill/>
          </a:ln>
        </p:spPr>
      </p:pic>
      <p:pic>
        <p:nvPicPr>
          <p:cNvPr id="8474" name="Google Shape;8474;p1241"/>
          <p:cNvPicPr preferRelativeResize="0"/>
          <p:nvPr/>
        </p:nvPicPr>
        <p:blipFill rotWithShape="1">
          <a:blip r:embed="rId7">
            <a:alphaModFix/>
          </a:blip>
          <a:srcRect t="1343" b="24439"/>
          <a:stretch/>
        </p:blipFill>
        <p:spPr>
          <a:xfrm>
            <a:off x="2677525" y="1659991"/>
            <a:ext cx="1028425" cy="895800"/>
          </a:xfrm>
          <a:prstGeom prst="rect">
            <a:avLst/>
          </a:prstGeom>
          <a:noFill/>
          <a:ln>
            <a:noFill/>
          </a:ln>
        </p:spPr>
      </p:pic>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1396"/>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1209" name="Google Shape;11209;p1396"/>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11210" name="Google Shape;11210;p1396"/>
          <p:cNvSpPr txBox="1">
            <a:spLocks noGrp="1"/>
          </p:cNvSpPr>
          <p:nvPr>
            <p:ph type="title"/>
          </p:nvPr>
        </p:nvSpPr>
        <p:spPr>
          <a:xfrm>
            <a:off x="690850" y="1702950"/>
            <a:ext cx="7762500" cy="2020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Co-Exist Sales Play</a:t>
            </a:r>
            <a:endParaRPr/>
          </a:p>
        </p:txBody>
      </p:sp>
      <p:sp>
        <p:nvSpPr>
          <p:cNvPr id="11211" name="Google Shape;11211;p1396"/>
          <p:cNvSpPr txBox="1"/>
          <p:nvPr/>
        </p:nvSpPr>
        <p:spPr>
          <a:xfrm>
            <a:off x="2237675" y="2512725"/>
            <a:ext cx="52335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a:solidFill>
                  <a:schemeClr val="lt1"/>
                </a:solidFill>
                <a:latin typeface="Poppins"/>
                <a:ea typeface="Poppins"/>
                <a:cs typeface="Poppins"/>
                <a:sym typeface="Poppins"/>
              </a:rPr>
              <a:t>Using JSM alongside other service management solutions</a:t>
            </a:r>
            <a:endParaRPr sz="1800">
              <a:solidFill>
                <a:schemeClr val="lt1"/>
              </a:solidFill>
              <a:latin typeface="Poppins"/>
              <a:ea typeface="Poppins"/>
              <a:cs typeface="Poppins"/>
              <a:sym typeface="Poppins"/>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11215"/>
        <p:cNvGrpSpPr/>
        <p:nvPr/>
      </p:nvGrpSpPr>
      <p:grpSpPr>
        <a:xfrm>
          <a:off x="0" y="0"/>
          <a:ext cx="0" cy="0"/>
          <a:chOff x="0" y="0"/>
          <a:chExt cx="0" cy="0"/>
        </a:xfrm>
      </p:grpSpPr>
      <p:sp>
        <p:nvSpPr>
          <p:cNvPr id="11216" name="Google Shape;11216;p1397"/>
          <p:cNvSpPr/>
          <p:nvPr/>
        </p:nvSpPr>
        <p:spPr>
          <a:xfrm>
            <a:off x="666750" y="668550"/>
            <a:ext cx="7810500" cy="9069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253858"/>
              </a:buClr>
              <a:buSzPts val="3000"/>
              <a:buFont typeface="Play"/>
              <a:buNone/>
            </a:pPr>
            <a:r>
              <a:rPr lang="en" sz="2900" i="0" u="none" strike="noStrike" cap="none">
                <a:solidFill>
                  <a:srgbClr val="253858"/>
                </a:solidFill>
                <a:latin typeface="Poppins"/>
                <a:ea typeface="Poppins"/>
                <a:cs typeface="Poppins"/>
                <a:sym typeface="Poppins"/>
              </a:rPr>
              <a:t>Why are </a:t>
            </a:r>
            <a:r>
              <a:rPr lang="en" sz="2900">
                <a:solidFill>
                  <a:srgbClr val="2582FE"/>
                </a:solidFill>
                <a:latin typeface="Poppins"/>
                <a:ea typeface="Poppins"/>
                <a:cs typeface="Poppins"/>
                <a:sym typeface="Poppins"/>
              </a:rPr>
              <a:t>dev &amp; </a:t>
            </a:r>
            <a:r>
              <a:rPr lang="en" sz="2900" i="0" u="none" strike="noStrike" cap="none">
                <a:solidFill>
                  <a:srgbClr val="2582FE"/>
                </a:solidFill>
                <a:latin typeface="Poppins"/>
                <a:ea typeface="Poppins"/>
                <a:cs typeface="Poppins"/>
                <a:sym typeface="Poppins"/>
              </a:rPr>
              <a:t>engineering</a:t>
            </a:r>
            <a:r>
              <a:rPr lang="en" sz="2900" i="0" u="none" strike="noStrike" cap="none">
                <a:solidFill>
                  <a:srgbClr val="253858"/>
                </a:solidFill>
                <a:latin typeface="Poppins"/>
                <a:ea typeface="Poppins"/>
                <a:cs typeface="Poppins"/>
                <a:sym typeface="Poppins"/>
              </a:rPr>
              <a:t> teams adding </a:t>
            </a:r>
            <a:br>
              <a:rPr lang="en" sz="2900" i="0" u="none" strike="noStrike" cap="none">
                <a:solidFill>
                  <a:srgbClr val="253858"/>
                </a:solidFill>
                <a:latin typeface="Poppins"/>
                <a:ea typeface="Poppins"/>
                <a:cs typeface="Poppins"/>
                <a:sym typeface="Poppins"/>
              </a:rPr>
            </a:br>
            <a:r>
              <a:rPr lang="en" sz="2900" i="0" u="none" strike="noStrike" cap="none">
                <a:solidFill>
                  <a:srgbClr val="253858"/>
                </a:solidFill>
                <a:latin typeface="Poppins"/>
                <a:ea typeface="Poppins"/>
                <a:cs typeface="Poppins"/>
                <a:sym typeface="Poppins"/>
              </a:rPr>
              <a:t>Jira Service Management to their capabilities?</a:t>
            </a:r>
            <a:endParaRPr sz="400">
              <a:latin typeface="Poppins"/>
              <a:ea typeface="Poppins"/>
              <a:cs typeface="Poppins"/>
              <a:sym typeface="Poppins"/>
            </a:endParaRPr>
          </a:p>
        </p:txBody>
      </p:sp>
      <p:sp>
        <p:nvSpPr>
          <p:cNvPr id="11217" name="Google Shape;11217;p1397"/>
          <p:cNvSpPr/>
          <p:nvPr/>
        </p:nvSpPr>
        <p:spPr>
          <a:xfrm>
            <a:off x="3495816" y="3232991"/>
            <a:ext cx="2153400" cy="10251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i="0" u="none" strike="noStrike" cap="none">
                <a:solidFill>
                  <a:srgbClr val="253858"/>
                </a:solidFill>
                <a:latin typeface="Poppins"/>
                <a:ea typeface="Poppins"/>
                <a:cs typeface="Poppins"/>
                <a:sym typeface="Poppins"/>
              </a:rPr>
              <a:t>Common platform</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Increase efficiency and eliminate redundant processes by keeping your devs in a seamlessly integrated platform.</a:t>
            </a:r>
            <a:endParaRPr sz="400">
              <a:latin typeface="Poppins"/>
              <a:ea typeface="Poppins"/>
              <a:cs typeface="Poppins"/>
              <a:sym typeface="Poppins"/>
            </a:endParaRPr>
          </a:p>
        </p:txBody>
      </p:sp>
      <p:sp>
        <p:nvSpPr>
          <p:cNvPr id="11218" name="Google Shape;11218;p1397"/>
          <p:cNvSpPr/>
          <p:nvPr/>
        </p:nvSpPr>
        <p:spPr>
          <a:xfrm>
            <a:off x="6190788" y="3232991"/>
            <a:ext cx="2286000" cy="8679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i="0" u="none" strike="noStrike" cap="none">
                <a:solidFill>
                  <a:srgbClr val="253858"/>
                </a:solidFill>
                <a:latin typeface="Poppins"/>
                <a:ea typeface="Poppins"/>
                <a:cs typeface="Poppins"/>
                <a:sym typeface="Poppins"/>
              </a:rPr>
              <a:t>Continuous Delivery</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Make it easier for developers </a:t>
            </a:r>
            <a:br>
              <a:rPr lang="en" sz="1000" i="0" u="none" strike="noStrike" cap="none">
                <a:solidFill>
                  <a:srgbClr val="091E42"/>
                </a:solidFill>
                <a:latin typeface="Poppins"/>
                <a:ea typeface="Poppins"/>
                <a:cs typeface="Poppins"/>
                <a:sym typeface="Poppins"/>
              </a:rPr>
            </a:br>
            <a:r>
              <a:rPr lang="en" sz="1000" i="0" u="none" strike="noStrike" cap="none">
                <a:solidFill>
                  <a:srgbClr val="091E42"/>
                </a:solidFill>
                <a:latin typeface="Poppins"/>
                <a:ea typeface="Poppins"/>
                <a:cs typeface="Poppins"/>
                <a:sym typeface="Poppins"/>
              </a:rPr>
              <a:t>to plan, build, and ship new </a:t>
            </a:r>
            <a:br>
              <a:rPr lang="en" sz="1000" i="0" u="none" strike="noStrike" cap="none">
                <a:solidFill>
                  <a:srgbClr val="091E42"/>
                </a:solidFill>
                <a:latin typeface="Poppins"/>
                <a:ea typeface="Poppins"/>
                <a:cs typeface="Poppins"/>
                <a:sym typeface="Poppins"/>
              </a:rPr>
            </a:br>
            <a:r>
              <a:rPr lang="en" sz="1000" i="0" u="none" strike="noStrike" cap="none">
                <a:solidFill>
                  <a:srgbClr val="091E42"/>
                </a:solidFill>
                <a:latin typeface="Poppins"/>
                <a:ea typeface="Poppins"/>
                <a:cs typeface="Poppins"/>
                <a:sym typeface="Poppins"/>
              </a:rPr>
              <a:t>products and updates.</a:t>
            </a:r>
            <a:endParaRPr sz="400">
              <a:latin typeface="Poppins"/>
              <a:ea typeface="Poppins"/>
              <a:cs typeface="Poppins"/>
              <a:sym typeface="Poppins"/>
            </a:endParaRPr>
          </a:p>
        </p:txBody>
      </p:sp>
      <p:sp>
        <p:nvSpPr>
          <p:cNvPr id="11219" name="Google Shape;11219;p1397"/>
          <p:cNvSpPr/>
          <p:nvPr/>
        </p:nvSpPr>
        <p:spPr>
          <a:xfrm>
            <a:off x="364276" y="3233000"/>
            <a:ext cx="2649300" cy="8679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i="0" u="none" strike="noStrike" cap="none">
                <a:solidFill>
                  <a:srgbClr val="253858"/>
                </a:solidFill>
                <a:latin typeface="Poppins"/>
                <a:ea typeface="Poppins"/>
                <a:cs typeface="Poppins"/>
                <a:sym typeface="Poppins"/>
              </a:rPr>
              <a:t>Streamline work intake</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Empower your teams to meet their growing business demands with fast setup of new service centers.</a:t>
            </a:r>
            <a:endParaRPr sz="400">
              <a:latin typeface="Poppins"/>
              <a:ea typeface="Poppins"/>
              <a:cs typeface="Poppins"/>
              <a:sym typeface="Poppins"/>
            </a:endParaRPr>
          </a:p>
        </p:txBody>
      </p:sp>
      <p:cxnSp>
        <p:nvCxnSpPr>
          <p:cNvPr id="11220" name="Google Shape;11220;p1397"/>
          <p:cNvCxnSpPr/>
          <p:nvPr/>
        </p:nvCxnSpPr>
        <p:spPr>
          <a:xfrm>
            <a:off x="3191337" y="2112531"/>
            <a:ext cx="0" cy="1905000"/>
          </a:xfrm>
          <a:prstGeom prst="straightConnector1">
            <a:avLst/>
          </a:prstGeom>
          <a:noFill/>
          <a:ln w="50800" cap="flat" cmpd="sng">
            <a:solidFill>
              <a:srgbClr val="EBECF0"/>
            </a:solidFill>
            <a:prstDash val="solid"/>
            <a:miter lim="400000"/>
            <a:headEnd type="none" w="sm" len="sm"/>
            <a:tailEnd type="none" w="sm" len="sm"/>
          </a:ln>
        </p:spPr>
      </p:cxnSp>
      <p:cxnSp>
        <p:nvCxnSpPr>
          <p:cNvPr id="11221" name="Google Shape;11221;p1397"/>
          <p:cNvCxnSpPr/>
          <p:nvPr/>
        </p:nvCxnSpPr>
        <p:spPr>
          <a:xfrm>
            <a:off x="5953124" y="2113804"/>
            <a:ext cx="0" cy="1903800"/>
          </a:xfrm>
          <a:prstGeom prst="straightConnector1">
            <a:avLst/>
          </a:prstGeom>
          <a:noFill/>
          <a:ln w="50800" cap="flat" cmpd="sng">
            <a:solidFill>
              <a:srgbClr val="EBECF0"/>
            </a:solidFill>
            <a:prstDash val="solid"/>
            <a:miter lim="400000"/>
            <a:headEnd type="none" w="sm" len="sm"/>
            <a:tailEnd type="none" w="sm" len="sm"/>
          </a:ln>
        </p:spPr>
      </p:cxnSp>
      <p:pic>
        <p:nvPicPr>
          <p:cNvPr id="11222" name="Google Shape;11222;p1397" descr="Rocket-Spot@1x.png"/>
          <p:cNvPicPr preferRelativeResize="0"/>
          <p:nvPr/>
        </p:nvPicPr>
        <p:blipFill rotWithShape="1">
          <a:blip r:embed="rId3">
            <a:alphaModFix/>
          </a:blip>
          <a:srcRect t="1475" b="1475"/>
          <a:stretch/>
        </p:blipFill>
        <p:spPr>
          <a:xfrm>
            <a:off x="6810540" y="2011991"/>
            <a:ext cx="1047750" cy="1016865"/>
          </a:xfrm>
          <a:prstGeom prst="rect">
            <a:avLst/>
          </a:prstGeom>
          <a:noFill/>
          <a:ln>
            <a:noFill/>
          </a:ln>
        </p:spPr>
      </p:pic>
      <p:pic>
        <p:nvPicPr>
          <p:cNvPr id="11223" name="Google Shape;11223;p1397" descr="Jira Service Management-Help Desk-Spot@1x.png"/>
          <p:cNvPicPr preferRelativeResize="0"/>
          <p:nvPr/>
        </p:nvPicPr>
        <p:blipFill rotWithShape="1">
          <a:blip r:embed="rId4">
            <a:alphaModFix/>
          </a:blip>
          <a:srcRect l="5076" r="5076"/>
          <a:stretch/>
        </p:blipFill>
        <p:spPr>
          <a:xfrm>
            <a:off x="1362022" y="2035032"/>
            <a:ext cx="896379" cy="997672"/>
          </a:xfrm>
          <a:prstGeom prst="rect">
            <a:avLst/>
          </a:prstGeom>
          <a:noFill/>
          <a:ln>
            <a:noFill/>
          </a:ln>
        </p:spPr>
      </p:pic>
      <p:pic>
        <p:nvPicPr>
          <p:cNvPr id="11224" name="Google Shape;11224;p1397" descr="Devops-Open Toolchain-Spot@1x.png"/>
          <p:cNvPicPr preferRelativeResize="0"/>
          <p:nvPr/>
        </p:nvPicPr>
        <p:blipFill rotWithShape="1">
          <a:blip r:embed="rId5">
            <a:alphaModFix/>
          </a:blip>
          <a:srcRect t="11227" b="11235"/>
          <a:stretch/>
        </p:blipFill>
        <p:spPr>
          <a:xfrm>
            <a:off x="4018692" y="2170085"/>
            <a:ext cx="1107539" cy="858770"/>
          </a:xfrm>
          <a:prstGeom prst="rect">
            <a:avLst/>
          </a:prstGeom>
          <a:noFill/>
          <a:ln>
            <a:noFill/>
          </a:ln>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11228"/>
        <p:cNvGrpSpPr/>
        <p:nvPr/>
      </p:nvGrpSpPr>
      <p:grpSpPr>
        <a:xfrm>
          <a:off x="0" y="0"/>
          <a:ext cx="0" cy="0"/>
          <a:chOff x="0" y="0"/>
          <a:chExt cx="0" cy="0"/>
        </a:xfrm>
      </p:grpSpPr>
      <p:sp>
        <p:nvSpPr>
          <p:cNvPr id="11229" name="Google Shape;11229;p1398"/>
          <p:cNvSpPr/>
          <p:nvPr/>
        </p:nvSpPr>
        <p:spPr>
          <a:xfrm>
            <a:off x="488640" y="1091587"/>
            <a:ext cx="2987400" cy="2977500"/>
          </a:xfrm>
          <a:prstGeom prst="roundRect">
            <a:avLst>
              <a:gd name="adj" fmla="val 1882"/>
            </a:avLst>
          </a:prstGeom>
          <a:noFill/>
          <a:ln w="25400" cap="flat" cmpd="sng">
            <a:solidFill>
              <a:srgbClr val="85888D">
                <a:alpha val="52940"/>
              </a:srgbClr>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230" name="Google Shape;11230;p1398"/>
          <p:cNvGrpSpPr/>
          <p:nvPr/>
        </p:nvGrpSpPr>
        <p:grpSpPr>
          <a:xfrm>
            <a:off x="1916394" y="3490133"/>
            <a:ext cx="372172" cy="304391"/>
            <a:chOff x="0" y="0"/>
            <a:chExt cx="992459" cy="811708"/>
          </a:xfrm>
        </p:grpSpPr>
        <p:pic>
          <p:nvPicPr>
            <p:cNvPr id="11231" name="Google Shape;11231;p1398" descr="Image"/>
            <p:cNvPicPr preferRelativeResize="0"/>
            <p:nvPr/>
          </p:nvPicPr>
          <p:blipFill rotWithShape="1">
            <a:blip r:embed="rId3">
              <a:alphaModFix/>
            </a:blip>
            <a:srcRect/>
            <a:stretch/>
          </p:blipFill>
          <p:spPr>
            <a:xfrm>
              <a:off x="0" y="0"/>
              <a:ext cx="992459" cy="811708"/>
            </a:xfrm>
            <a:prstGeom prst="rect">
              <a:avLst/>
            </a:prstGeom>
            <a:noFill/>
            <a:ln>
              <a:noFill/>
            </a:ln>
          </p:spPr>
        </p:pic>
        <p:pic>
          <p:nvPicPr>
            <p:cNvPr id="11232" name="Google Shape;11232;p1398" descr="code-build.pdf"/>
            <p:cNvPicPr preferRelativeResize="0"/>
            <p:nvPr/>
          </p:nvPicPr>
          <p:blipFill rotWithShape="1">
            <a:blip r:embed="rId4">
              <a:alphaModFix amt="71000"/>
            </a:blip>
            <a:srcRect/>
            <a:stretch/>
          </p:blipFill>
          <p:spPr>
            <a:xfrm>
              <a:off x="297261" y="128058"/>
              <a:ext cx="397936" cy="386882"/>
            </a:xfrm>
            <a:prstGeom prst="rect">
              <a:avLst/>
            </a:prstGeom>
            <a:noFill/>
            <a:ln>
              <a:noFill/>
            </a:ln>
          </p:spPr>
        </p:pic>
      </p:grpSp>
      <p:sp>
        <p:nvSpPr>
          <p:cNvPr id="11233" name="Google Shape;11233;p1398"/>
          <p:cNvSpPr/>
          <p:nvPr/>
        </p:nvSpPr>
        <p:spPr>
          <a:xfrm>
            <a:off x="6991214" y="972527"/>
            <a:ext cx="1306800" cy="3106200"/>
          </a:xfrm>
          <a:prstGeom prst="roundRect">
            <a:avLst>
              <a:gd name="adj" fmla="val 4313"/>
            </a:avLst>
          </a:prstGeom>
          <a:noFill/>
          <a:ln w="25400" cap="flat" cmpd="sng">
            <a:solidFill>
              <a:srgbClr val="85888D">
                <a:alpha val="52940"/>
              </a:srgbClr>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34" name="Google Shape;11234;p1398"/>
          <p:cNvSpPr/>
          <p:nvPr/>
        </p:nvSpPr>
        <p:spPr>
          <a:xfrm>
            <a:off x="3619207" y="1009252"/>
            <a:ext cx="3309600" cy="3032700"/>
          </a:xfrm>
          <a:prstGeom prst="roundRect">
            <a:avLst>
              <a:gd name="adj" fmla="val 1858"/>
            </a:avLst>
          </a:prstGeom>
          <a:noFill/>
          <a:ln w="25400" cap="flat" cmpd="sng">
            <a:solidFill>
              <a:srgbClr val="85888D">
                <a:alpha val="52940"/>
              </a:srgbClr>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35" name="Google Shape;11235;p1398"/>
          <p:cNvSpPr/>
          <p:nvPr/>
        </p:nvSpPr>
        <p:spPr>
          <a:xfrm>
            <a:off x="2970150" y="1288198"/>
            <a:ext cx="5274000" cy="693000"/>
          </a:xfrm>
          <a:prstGeom prst="roundRect">
            <a:avLst>
              <a:gd name="adj" fmla="val 8590"/>
            </a:avLst>
          </a:prstGeom>
          <a:solidFill>
            <a:srgbClr val="0052CC"/>
          </a:solidFill>
          <a:ln w="25400" cap="flat" cmpd="sng">
            <a:solidFill>
              <a:srgbClr val="85888D"/>
            </a:solidFill>
            <a:prstDash val="solid"/>
            <a:miter lim="400000"/>
            <a:headEnd type="none" w="sm" len="sm"/>
            <a:tailEnd type="none" w="sm" len="sm"/>
          </a:ln>
          <a:effectLst>
            <a:outerShdw blurRad="508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236" name="Google Shape;11236;p1398" descr="jira service management-logo-gradient-white@2x.png"/>
          <p:cNvPicPr preferRelativeResize="0"/>
          <p:nvPr/>
        </p:nvPicPr>
        <p:blipFill rotWithShape="1">
          <a:blip r:embed="rId5">
            <a:alphaModFix/>
          </a:blip>
          <a:srcRect/>
          <a:stretch/>
        </p:blipFill>
        <p:spPr>
          <a:xfrm>
            <a:off x="3813467" y="1279849"/>
            <a:ext cx="2837217" cy="407631"/>
          </a:xfrm>
          <a:prstGeom prst="rect">
            <a:avLst/>
          </a:prstGeom>
          <a:noFill/>
          <a:ln>
            <a:noFill/>
          </a:ln>
        </p:spPr>
      </p:pic>
      <p:sp>
        <p:nvSpPr>
          <p:cNvPr id="11237" name="Google Shape;11237;p1398"/>
          <p:cNvSpPr/>
          <p:nvPr/>
        </p:nvSpPr>
        <p:spPr>
          <a:xfrm>
            <a:off x="4544793" y="2271755"/>
            <a:ext cx="1536600" cy="1564500"/>
          </a:xfrm>
          <a:prstGeom prst="ellipse">
            <a:avLst/>
          </a:prstGeom>
          <a:noFill/>
          <a:ln w="38100" cap="flat" cmpd="sng">
            <a:solidFill>
              <a:srgbClr val="C1C7D0">
                <a:alpha val="76860"/>
              </a:srgbClr>
            </a:solidFill>
            <a:prstDash val="dashDot"/>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238" name="Google Shape;11238;p1398"/>
          <p:cNvGrpSpPr/>
          <p:nvPr/>
        </p:nvGrpSpPr>
        <p:grpSpPr>
          <a:xfrm>
            <a:off x="2496357" y="2916481"/>
            <a:ext cx="328613" cy="328613"/>
            <a:chOff x="-6779" y="-6779"/>
            <a:chExt cx="876300" cy="876300"/>
          </a:xfrm>
        </p:grpSpPr>
        <p:sp>
          <p:nvSpPr>
            <p:cNvPr id="11239" name="Google Shape;11239;p1398"/>
            <p:cNvSpPr/>
            <p:nvPr/>
          </p:nvSpPr>
          <p:spPr>
            <a:xfrm>
              <a:off x="-6779" y="-6779"/>
              <a:ext cx="876300" cy="876300"/>
            </a:xfrm>
            <a:prstGeom prst="ellipse">
              <a:avLst/>
            </a:prstGeom>
            <a:solidFill>
              <a:srgbClr val="2684FF"/>
            </a:solidFill>
            <a:ln w="25400" cap="flat" cmpd="sng">
              <a:solidFill>
                <a:srgbClr val="85888D"/>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240" name="Google Shape;11240;p1398" descr="content-rss.pdf"/>
            <p:cNvPicPr preferRelativeResize="0"/>
            <p:nvPr/>
          </p:nvPicPr>
          <p:blipFill rotWithShape="1">
            <a:blip r:embed="rId6">
              <a:alphaModFix/>
            </a:blip>
            <a:srcRect/>
            <a:stretch/>
          </p:blipFill>
          <p:spPr>
            <a:xfrm>
              <a:off x="210286" y="191161"/>
              <a:ext cx="448902" cy="448908"/>
            </a:xfrm>
            <a:prstGeom prst="rect">
              <a:avLst/>
            </a:prstGeom>
            <a:noFill/>
            <a:ln>
              <a:noFill/>
            </a:ln>
          </p:spPr>
        </p:pic>
      </p:grpSp>
      <p:sp>
        <p:nvSpPr>
          <p:cNvPr id="11241" name="Google Shape;11241;p1398"/>
          <p:cNvSpPr txBox="1"/>
          <p:nvPr/>
        </p:nvSpPr>
        <p:spPr>
          <a:xfrm>
            <a:off x="2450790" y="3257196"/>
            <a:ext cx="419700" cy="4080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1200"/>
              <a:buFont typeface="Play"/>
              <a:buNone/>
            </a:pPr>
            <a:r>
              <a:rPr lang="en" sz="1200" b="0" i="0" u="none" strike="noStrike" cap="none">
                <a:solidFill>
                  <a:srgbClr val="FDFEFE"/>
                </a:solidFill>
                <a:latin typeface="Play"/>
                <a:ea typeface="Play"/>
                <a:cs typeface="Play"/>
                <a:sym typeface="Play"/>
              </a:rPr>
              <a:t>Alerts</a:t>
            </a:r>
            <a:endParaRPr sz="500"/>
          </a:p>
        </p:txBody>
      </p:sp>
      <p:cxnSp>
        <p:nvCxnSpPr>
          <p:cNvPr id="11242" name="Google Shape;11242;p1398"/>
          <p:cNvCxnSpPr/>
          <p:nvPr/>
        </p:nvCxnSpPr>
        <p:spPr>
          <a:xfrm>
            <a:off x="2082594" y="1025094"/>
            <a:ext cx="6399900" cy="0"/>
          </a:xfrm>
          <a:prstGeom prst="straightConnector1">
            <a:avLst/>
          </a:prstGeom>
          <a:noFill/>
          <a:ln w="127000" cap="flat" cmpd="sng">
            <a:solidFill>
              <a:srgbClr val="7A869A"/>
            </a:solidFill>
            <a:prstDash val="solid"/>
            <a:miter lim="400000"/>
            <a:headEnd type="none" w="sm" len="sm"/>
            <a:tailEnd type="none" w="sm" len="sm"/>
          </a:ln>
        </p:spPr>
      </p:cxnSp>
      <p:grpSp>
        <p:nvGrpSpPr>
          <p:cNvPr id="11243" name="Google Shape;11243;p1398"/>
          <p:cNvGrpSpPr/>
          <p:nvPr/>
        </p:nvGrpSpPr>
        <p:grpSpPr>
          <a:xfrm>
            <a:off x="484074" y="888730"/>
            <a:ext cx="3055725" cy="302983"/>
            <a:chOff x="0" y="0"/>
            <a:chExt cx="8148600" cy="807954"/>
          </a:xfrm>
        </p:grpSpPr>
        <p:sp>
          <p:nvSpPr>
            <p:cNvPr id="11244" name="Google Shape;11244;p1398"/>
            <p:cNvSpPr/>
            <p:nvPr/>
          </p:nvSpPr>
          <p:spPr>
            <a:xfrm>
              <a:off x="0" y="0"/>
              <a:ext cx="8148600" cy="763800"/>
            </a:xfrm>
            <a:prstGeom prst="roundRect">
              <a:avLst>
                <a:gd name="adj" fmla="val 25690"/>
              </a:avLst>
            </a:prstGeom>
            <a:solidFill>
              <a:srgbClr val="FF7452"/>
            </a:solidFill>
            <a:ln w="25400" cap="flat" cmpd="sng">
              <a:solidFill>
                <a:srgbClr val="85888D"/>
              </a:solidFill>
              <a:prstDash val="solid"/>
              <a:miter lim="400000"/>
              <a:headEnd type="none" w="sm" len="sm"/>
              <a:tailEnd type="none" w="sm" len="sm"/>
            </a:ln>
            <a:effectLst>
              <a:outerShdw blurRad="635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FDFEFE"/>
                </a:buClr>
                <a:buSzPts val="1400"/>
                <a:buFont typeface="Play"/>
                <a:buNone/>
              </a:pPr>
              <a:endParaRPr i="0" u="none" strike="noStrike" cap="none">
                <a:solidFill>
                  <a:srgbClr val="FDFEFE"/>
                </a:solidFill>
                <a:latin typeface="Poppins"/>
                <a:ea typeface="Poppins"/>
                <a:cs typeface="Poppins"/>
                <a:sym typeface="Poppins"/>
              </a:endParaRPr>
            </a:p>
          </p:txBody>
        </p:sp>
        <p:sp>
          <p:nvSpPr>
            <p:cNvPr id="11245" name="Google Shape;11245;p1398"/>
            <p:cNvSpPr txBox="1"/>
            <p:nvPr/>
          </p:nvSpPr>
          <p:spPr>
            <a:xfrm>
              <a:off x="272475" y="34854"/>
              <a:ext cx="7706100" cy="773100"/>
            </a:xfrm>
            <a:prstGeom prst="rect">
              <a:avLst/>
            </a:prstGeom>
            <a:noFill/>
            <a:ln>
              <a:noFill/>
            </a:ln>
          </p:spPr>
          <p:txBody>
            <a:bodyPr spcFirstLastPara="1" wrap="square" lIns="19050" tIns="19050" rIns="19050" bIns="19050" anchor="t" anchorCtr="0">
              <a:noAutofit/>
            </a:bodyPr>
            <a:lstStyle/>
            <a:p>
              <a:pPr marL="0" marR="0" lvl="0" indent="0" algn="ctr" rtl="0">
                <a:lnSpc>
                  <a:spcPct val="110000"/>
                </a:lnSpc>
                <a:spcBef>
                  <a:spcPts val="0"/>
                </a:spcBef>
                <a:spcAft>
                  <a:spcPts val="0"/>
                </a:spcAft>
                <a:buClr>
                  <a:srgbClr val="FDFEFE"/>
                </a:buClr>
                <a:buSzPts val="1500"/>
                <a:buFont typeface="Play"/>
                <a:buNone/>
              </a:pPr>
              <a:r>
                <a:rPr lang="en" i="0" u="none" strike="noStrike" cap="none">
                  <a:solidFill>
                    <a:srgbClr val="FDFEFE"/>
                  </a:solidFill>
                  <a:latin typeface="Poppins"/>
                  <a:ea typeface="Poppins"/>
                  <a:cs typeface="Poppins"/>
                  <a:sym typeface="Poppins"/>
                </a:rPr>
                <a:t>Detect</a:t>
              </a:r>
              <a:endParaRPr>
                <a:latin typeface="Poppins"/>
                <a:ea typeface="Poppins"/>
                <a:cs typeface="Poppins"/>
                <a:sym typeface="Poppins"/>
              </a:endParaRPr>
            </a:p>
          </p:txBody>
        </p:sp>
      </p:grpSp>
      <p:grpSp>
        <p:nvGrpSpPr>
          <p:cNvPr id="11246" name="Google Shape;11246;p1398"/>
          <p:cNvGrpSpPr/>
          <p:nvPr/>
        </p:nvGrpSpPr>
        <p:grpSpPr>
          <a:xfrm>
            <a:off x="3586853" y="890142"/>
            <a:ext cx="3376575" cy="305100"/>
            <a:chOff x="0" y="0"/>
            <a:chExt cx="9004200" cy="813600"/>
          </a:xfrm>
        </p:grpSpPr>
        <p:sp>
          <p:nvSpPr>
            <p:cNvPr id="11247" name="Google Shape;11247;p1398"/>
            <p:cNvSpPr/>
            <p:nvPr/>
          </p:nvSpPr>
          <p:spPr>
            <a:xfrm>
              <a:off x="0" y="0"/>
              <a:ext cx="9004200" cy="813600"/>
            </a:xfrm>
            <a:prstGeom prst="roundRect">
              <a:avLst>
                <a:gd name="adj" fmla="val 22131"/>
              </a:avLst>
            </a:prstGeom>
            <a:solidFill>
              <a:srgbClr val="FF991F"/>
            </a:solidFill>
            <a:ln w="25400" cap="flat" cmpd="sng">
              <a:solidFill>
                <a:srgbClr val="85888D"/>
              </a:solidFill>
              <a:prstDash val="solid"/>
              <a:miter lim="400000"/>
              <a:headEnd type="none" w="sm" len="sm"/>
              <a:tailEnd type="none" w="sm" len="sm"/>
            </a:ln>
            <a:effectLst>
              <a:outerShdw blurRad="635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FDFEFE"/>
                </a:buClr>
                <a:buSzPts val="1400"/>
                <a:buFont typeface="Play"/>
                <a:buNone/>
              </a:pPr>
              <a:endParaRPr i="0" u="none" strike="noStrike" cap="none">
                <a:solidFill>
                  <a:srgbClr val="FDFEFE"/>
                </a:solidFill>
                <a:latin typeface="Poppins"/>
                <a:ea typeface="Poppins"/>
                <a:cs typeface="Poppins"/>
                <a:sym typeface="Poppins"/>
              </a:endParaRPr>
            </a:p>
          </p:txBody>
        </p:sp>
        <p:sp>
          <p:nvSpPr>
            <p:cNvPr id="11248" name="Google Shape;11248;p1398"/>
            <p:cNvSpPr txBox="1"/>
            <p:nvPr/>
          </p:nvSpPr>
          <p:spPr>
            <a:xfrm>
              <a:off x="158400" y="15355"/>
              <a:ext cx="8753400" cy="712200"/>
            </a:xfrm>
            <a:prstGeom prst="rect">
              <a:avLst/>
            </a:prstGeom>
            <a:noFill/>
            <a:ln>
              <a:noFill/>
            </a:ln>
          </p:spPr>
          <p:txBody>
            <a:bodyPr spcFirstLastPara="1" wrap="square" lIns="19050" tIns="19050" rIns="19050" bIns="19050" anchor="t" anchorCtr="0">
              <a:noAutofit/>
            </a:bodyPr>
            <a:lstStyle/>
            <a:p>
              <a:pPr marL="0" marR="0" lvl="0" indent="0" algn="ctr" rtl="0">
                <a:lnSpc>
                  <a:spcPct val="110000"/>
                </a:lnSpc>
                <a:spcBef>
                  <a:spcPts val="0"/>
                </a:spcBef>
                <a:spcAft>
                  <a:spcPts val="0"/>
                </a:spcAft>
                <a:buClr>
                  <a:srgbClr val="FDFEFE"/>
                </a:buClr>
                <a:buSzPts val="1500"/>
                <a:buFont typeface="Arial"/>
                <a:buNone/>
              </a:pPr>
              <a:r>
                <a:rPr lang="en" i="0" u="none" strike="noStrike" cap="none">
                  <a:solidFill>
                    <a:srgbClr val="FDFEFE"/>
                  </a:solidFill>
                  <a:latin typeface="Poppins"/>
                  <a:ea typeface="Poppins"/>
                  <a:cs typeface="Poppins"/>
                  <a:sym typeface="Poppins"/>
                </a:rPr>
                <a:t>Respond</a:t>
              </a:r>
              <a:endParaRPr>
                <a:latin typeface="Poppins"/>
                <a:ea typeface="Poppins"/>
                <a:cs typeface="Poppins"/>
                <a:sym typeface="Poppins"/>
              </a:endParaRPr>
            </a:p>
          </p:txBody>
        </p:sp>
      </p:grpSp>
      <p:sp>
        <p:nvSpPr>
          <p:cNvPr id="11249" name="Google Shape;11249;p1398"/>
          <p:cNvSpPr/>
          <p:nvPr/>
        </p:nvSpPr>
        <p:spPr>
          <a:xfrm>
            <a:off x="8355722" y="860788"/>
            <a:ext cx="304500" cy="328500"/>
          </a:xfrm>
          <a:prstGeom prst="roundRect">
            <a:avLst>
              <a:gd name="adj" fmla="val 20621"/>
            </a:avLst>
          </a:prstGeom>
          <a:solidFill>
            <a:srgbClr val="36B37E"/>
          </a:solidFill>
          <a:ln w="25400" cap="flat" cmpd="sng">
            <a:solidFill>
              <a:srgbClr val="85888D"/>
            </a:solidFill>
            <a:prstDash val="solid"/>
            <a:miter lim="400000"/>
            <a:headEnd type="none" w="sm" len="sm"/>
            <a:tailEnd type="none" w="sm" len="sm"/>
          </a:ln>
          <a:effectLst>
            <a:outerShdw blurRad="635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sp>
        <p:nvSpPr>
          <p:cNvPr id="11250" name="Google Shape;11250;p1398"/>
          <p:cNvSpPr/>
          <p:nvPr/>
        </p:nvSpPr>
        <p:spPr>
          <a:xfrm>
            <a:off x="6992327" y="866858"/>
            <a:ext cx="1313100" cy="325500"/>
          </a:xfrm>
          <a:prstGeom prst="roundRect">
            <a:avLst>
              <a:gd name="adj" fmla="val 22059"/>
            </a:avLst>
          </a:prstGeom>
          <a:solidFill>
            <a:srgbClr val="0065FF"/>
          </a:solidFill>
          <a:ln w="25400" cap="flat" cmpd="sng">
            <a:solidFill>
              <a:srgbClr val="85888D"/>
            </a:solidFill>
            <a:prstDash val="solid"/>
            <a:miter lim="400000"/>
            <a:headEnd type="none" w="sm" len="sm"/>
            <a:tailEnd type="none" w="sm" len="sm"/>
          </a:ln>
          <a:effectLst>
            <a:outerShdw blurRad="635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sp>
        <p:nvSpPr>
          <p:cNvPr id="11251" name="Google Shape;11251;p1398"/>
          <p:cNvSpPr txBox="1"/>
          <p:nvPr/>
        </p:nvSpPr>
        <p:spPr>
          <a:xfrm>
            <a:off x="7074225" y="904550"/>
            <a:ext cx="953100" cy="276300"/>
          </a:xfrm>
          <a:prstGeom prst="rect">
            <a:avLst/>
          </a:prstGeom>
          <a:noFill/>
          <a:ln>
            <a:noFill/>
          </a:ln>
        </p:spPr>
        <p:txBody>
          <a:bodyPr spcFirstLastPara="1" wrap="square" lIns="19050" tIns="19050" rIns="19050" bIns="19050" anchor="t" anchorCtr="0">
            <a:noAutofit/>
          </a:bodyPr>
          <a:lstStyle/>
          <a:p>
            <a:pPr marL="0" marR="0" lvl="0" indent="0" algn="r" rtl="0">
              <a:lnSpc>
                <a:spcPct val="110000"/>
              </a:lnSpc>
              <a:spcBef>
                <a:spcPts val="0"/>
              </a:spcBef>
              <a:spcAft>
                <a:spcPts val="0"/>
              </a:spcAft>
              <a:buClr>
                <a:srgbClr val="FDFEFE"/>
              </a:buClr>
              <a:buSzPts val="1500"/>
              <a:buFont typeface="Arial"/>
              <a:buNone/>
            </a:pPr>
            <a:r>
              <a:rPr lang="en" i="0" u="none" strike="noStrike" cap="none">
                <a:solidFill>
                  <a:srgbClr val="FDFEFE"/>
                </a:solidFill>
                <a:latin typeface="Poppins"/>
                <a:ea typeface="Poppins"/>
                <a:cs typeface="Poppins"/>
                <a:sym typeface="Poppins"/>
              </a:rPr>
              <a:t>Recover</a:t>
            </a:r>
            <a:endParaRPr>
              <a:latin typeface="Poppins"/>
              <a:ea typeface="Poppins"/>
              <a:cs typeface="Poppins"/>
              <a:sym typeface="Poppins"/>
            </a:endParaRPr>
          </a:p>
        </p:txBody>
      </p:sp>
      <p:cxnSp>
        <p:nvCxnSpPr>
          <p:cNvPr id="11252" name="Google Shape;11252;p1398"/>
          <p:cNvCxnSpPr/>
          <p:nvPr/>
        </p:nvCxnSpPr>
        <p:spPr>
          <a:xfrm>
            <a:off x="2454417" y="1702152"/>
            <a:ext cx="461700" cy="0"/>
          </a:xfrm>
          <a:prstGeom prst="straightConnector1">
            <a:avLst/>
          </a:prstGeom>
          <a:noFill/>
          <a:ln w="63500" cap="flat" cmpd="sng">
            <a:solidFill>
              <a:srgbClr val="C1C7D0">
                <a:alpha val="90590"/>
              </a:srgbClr>
            </a:solidFill>
            <a:prstDash val="dashDot"/>
            <a:miter lim="400000"/>
            <a:headEnd type="none" w="sm" len="sm"/>
            <a:tailEnd type="none" w="sm" len="sm"/>
          </a:ln>
        </p:spPr>
      </p:cxnSp>
      <p:pic>
        <p:nvPicPr>
          <p:cNvPr id="11253" name="Google Shape;11253;p1398" descr="Image"/>
          <p:cNvPicPr preferRelativeResize="0"/>
          <p:nvPr/>
        </p:nvPicPr>
        <p:blipFill rotWithShape="1">
          <a:blip r:embed="rId7">
            <a:alphaModFix amt="51210"/>
          </a:blip>
          <a:srcRect/>
          <a:stretch/>
        </p:blipFill>
        <p:spPr>
          <a:xfrm>
            <a:off x="1254642" y="2482917"/>
            <a:ext cx="471265" cy="194835"/>
          </a:xfrm>
          <a:prstGeom prst="rect">
            <a:avLst/>
          </a:prstGeom>
          <a:noFill/>
          <a:ln>
            <a:noFill/>
          </a:ln>
        </p:spPr>
      </p:pic>
      <p:sp>
        <p:nvSpPr>
          <p:cNvPr id="11254" name="Google Shape;11254;p1398"/>
          <p:cNvSpPr/>
          <p:nvPr/>
        </p:nvSpPr>
        <p:spPr>
          <a:xfrm>
            <a:off x="1457107" y="2776394"/>
            <a:ext cx="89100" cy="89100"/>
          </a:xfrm>
          <a:prstGeom prst="ellipse">
            <a:avLst/>
          </a:prstGeom>
          <a:gradFill>
            <a:gsLst>
              <a:gs pos="0">
                <a:srgbClr val="DE350B">
                  <a:alpha val="52156"/>
                </a:srgbClr>
              </a:gs>
              <a:gs pos="100000">
                <a:srgbClr val="FF7452">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55" name="Google Shape;11255;p1398"/>
          <p:cNvSpPr/>
          <p:nvPr/>
        </p:nvSpPr>
        <p:spPr>
          <a:xfrm>
            <a:off x="2165121" y="3489076"/>
            <a:ext cx="139200" cy="139200"/>
          </a:xfrm>
          <a:prstGeom prst="ellipse">
            <a:avLst/>
          </a:prstGeom>
          <a:gradFill>
            <a:gsLst>
              <a:gs pos="0">
                <a:srgbClr val="DE350B"/>
              </a:gs>
              <a:gs pos="100000">
                <a:srgbClr val="FF7452"/>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256" name="Google Shape;11256;p1398"/>
          <p:cNvGrpSpPr/>
          <p:nvPr/>
        </p:nvGrpSpPr>
        <p:grpSpPr>
          <a:xfrm>
            <a:off x="1932647" y="2634530"/>
            <a:ext cx="350216" cy="286433"/>
            <a:chOff x="0" y="0"/>
            <a:chExt cx="933908" cy="763821"/>
          </a:xfrm>
        </p:grpSpPr>
        <p:pic>
          <p:nvPicPr>
            <p:cNvPr id="11257" name="Google Shape;11257;p1398" descr="Image"/>
            <p:cNvPicPr preferRelativeResize="0"/>
            <p:nvPr/>
          </p:nvPicPr>
          <p:blipFill rotWithShape="1">
            <a:blip r:embed="rId8">
              <a:alphaModFix/>
            </a:blip>
            <a:srcRect/>
            <a:stretch/>
          </p:blipFill>
          <p:spPr>
            <a:xfrm>
              <a:off x="0" y="0"/>
              <a:ext cx="933908" cy="763821"/>
            </a:xfrm>
            <a:prstGeom prst="rect">
              <a:avLst/>
            </a:prstGeom>
            <a:noFill/>
            <a:ln>
              <a:noFill/>
            </a:ln>
          </p:spPr>
        </p:pic>
        <p:pic>
          <p:nvPicPr>
            <p:cNvPr id="11258" name="Google Shape;11258;p1398" descr="Image"/>
            <p:cNvPicPr preferRelativeResize="0"/>
            <p:nvPr/>
          </p:nvPicPr>
          <p:blipFill rotWithShape="1">
            <a:blip r:embed="rId9">
              <a:alphaModFix amt="64700"/>
            </a:blip>
            <a:srcRect/>
            <a:stretch/>
          </p:blipFill>
          <p:spPr>
            <a:xfrm>
              <a:off x="273815" y="231248"/>
              <a:ext cx="386241" cy="301373"/>
            </a:xfrm>
            <a:prstGeom prst="rect">
              <a:avLst/>
            </a:prstGeom>
            <a:noFill/>
            <a:ln>
              <a:noFill/>
            </a:ln>
          </p:spPr>
        </p:pic>
      </p:grpSp>
      <p:grpSp>
        <p:nvGrpSpPr>
          <p:cNvPr id="11259" name="Google Shape;11259;p1398"/>
          <p:cNvGrpSpPr/>
          <p:nvPr/>
        </p:nvGrpSpPr>
        <p:grpSpPr>
          <a:xfrm>
            <a:off x="1355658" y="3645266"/>
            <a:ext cx="316827" cy="259125"/>
            <a:chOff x="0" y="0"/>
            <a:chExt cx="844873" cy="691001"/>
          </a:xfrm>
        </p:grpSpPr>
        <p:pic>
          <p:nvPicPr>
            <p:cNvPr id="11260" name="Google Shape;11260;p1398" descr="Image"/>
            <p:cNvPicPr preferRelativeResize="0"/>
            <p:nvPr/>
          </p:nvPicPr>
          <p:blipFill rotWithShape="1">
            <a:blip r:embed="rId3">
              <a:alphaModFix/>
            </a:blip>
            <a:srcRect/>
            <a:stretch/>
          </p:blipFill>
          <p:spPr>
            <a:xfrm>
              <a:off x="0" y="0"/>
              <a:ext cx="844873" cy="691001"/>
            </a:xfrm>
            <a:prstGeom prst="rect">
              <a:avLst/>
            </a:prstGeom>
            <a:noFill/>
            <a:ln>
              <a:noFill/>
            </a:ln>
          </p:spPr>
        </p:pic>
        <p:pic>
          <p:nvPicPr>
            <p:cNvPr id="11261" name="Google Shape;11261;p1398" descr="content-rss.pdf"/>
            <p:cNvPicPr preferRelativeResize="0"/>
            <p:nvPr/>
          </p:nvPicPr>
          <p:blipFill rotWithShape="1">
            <a:blip r:embed="rId6">
              <a:alphaModFix amt="54500"/>
            </a:blip>
            <a:srcRect/>
            <a:stretch/>
          </p:blipFill>
          <p:spPr>
            <a:xfrm>
              <a:off x="253056" y="101100"/>
              <a:ext cx="338760" cy="338765"/>
            </a:xfrm>
            <a:prstGeom prst="rect">
              <a:avLst/>
            </a:prstGeom>
            <a:noFill/>
            <a:ln>
              <a:noFill/>
            </a:ln>
          </p:spPr>
        </p:pic>
      </p:grpSp>
      <p:cxnSp>
        <p:nvCxnSpPr>
          <p:cNvPr id="11262" name="Google Shape;11262;p1398"/>
          <p:cNvCxnSpPr/>
          <p:nvPr/>
        </p:nvCxnSpPr>
        <p:spPr>
          <a:xfrm>
            <a:off x="6135569" y="3053963"/>
            <a:ext cx="1917600" cy="0"/>
          </a:xfrm>
          <a:prstGeom prst="straightConnector1">
            <a:avLst/>
          </a:prstGeom>
          <a:noFill/>
          <a:ln w="50800" cap="flat" cmpd="sng">
            <a:solidFill>
              <a:srgbClr val="7A869A"/>
            </a:solidFill>
            <a:prstDash val="dashDot"/>
            <a:miter lim="400000"/>
            <a:headEnd type="none" w="sm" len="sm"/>
            <a:tailEnd type="oval" w="med" len="med"/>
          </a:ln>
        </p:spPr>
      </p:cxnSp>
      <p:grpSp>
        <p:nvGrpSpPr>
          <p:cNvPr id="11263" name="Google Shape;11263;p1398"/>
          <p:cNvGrpSpPr/>
          <p:nvPr/>
        </p:nvGrpSpPr>
        <p:grpSpPr>
          <a:xfrm>
            <a:off x="740037" y="2355398"/>
            <a:ext cx="382994" cy="449874"/>
            <a:chOff x="0" y="0"/>
            <a:chExt cx="1021316" cy="1199665"/>
          </a:xfrm>
        </p:grpSpPr>
        <p:pic>
          <p:nvPicPr>
            <p:cNvPr id="11264" name="Google Shape;11264;p1398" descr="Image"/>
            <p:cNvPicPr preferRelativeResize="0"/>
            <p:nvPr/>
          </p:nvPicPr>
          <p:blipFill rotWithShape="1">
            <a:blip r:embed="rId10">
              <a:alphaModFix/>
            </a:blip>
            <a:srcRect/>
            <a:stretch/>
          </p:blipFill>
          <p:spPr>
            <a:xfrm>
              <a:off x="0" y="241032"/>
              <a:ext cx="895859" cy="958633"/>
            </a:xfrm>
            <a:prstGeom prst="rect">
              <a:avLst/>
            </a:prstGeom>
            <a:noFill/>
            <a:ln>
              <a:noFill/>
            </a:ln>
          </p:spPr>
        </p:pic>
        <p:pic>
          <p:nvPicPr>
            <p:cNvPr id="11265" name="Google Shape;11265;p1398" descr="Image"/>
            <p:cNvPicPr preferRelativeResize="0"/>
            <p:nvPr/>
          </p:nvPicPr>
          <p:blipFill rotWithShape="1">
            <a:blip r:embed="rId11">
              <a:alphaModFix/>
            </a:blip>
            <a:srcRect/>
            <a:stretch/>
          </p:blipFill>
          <p:spPr>
            <a:xfrm>
              <a:off x="372576" y="0"/>
              <a:ext cx="648740" cy="873351"/>
            </a:xfrm>
            <a:prstGeom prst="rect">
              <a:avLst/>
            </a:prstGeom>
            <a:noFill/>
            <a:ln>
              <a:noFill/>
            </a:ln>
          </p:spPr>
        </p:pic>
      </p:grpSp>
      <p:grpSp>
        <p:nvGrpSpPr>
          <p:cNvPr id="11266" name="Google Shape;11266;p1398"/>
          <p:cNvGrpSpPr/>
          <p:nvPr/>
        </p:nvGrpSpPr>
        <p:grpSpPr>
          <a:xfrm>
            <a:off x="745448" y="2916481"/>
            <a:ext cx="372172" cy="437163"/>
            <a:chOff x="0" y="0"/>
            <a:chExt cx="992459" cy="1165769"/>
          </a:xfrm>
        </p:grpSpPr>
        <p:pic>
          <p:nvPicPr>
            <p:cNvPr id="11267" name="Google Shape;11267;p1398" descr="Image"/>
            <p:cNvPicPr preferRelativeResize="0"/>
            <p:nvPr/>
          </p:nvPicPr>
          <p:blipFill rotWithShape="1">
            <a:blip r:embed="rId10">
              <a:alphaModFix/>
            </a:blip>
            <a:srcRect/>
            <a:stretch/>
          </p:blipFill>
          <p:spPr>
            <a:xfrm>
              <a:off x="0" y="234222"/>
              <a:ext cx="870547" cy="931547"/>
            </a:xfrm>
            <a:prstGeom prst="rect">
              <a:avLst/>
            </a:prstGeom>
            <a:noFill/>
            <a:ln>
              <a:noFill/>
            </a:ln>
          </p:spPr>
        </p:pic>
        <p:pic>
          <p:nvPicPr>
            <p:cNvPr id="11268" name="Google Shape;11268;p1398" descr="Image"/>
            <p:cNvPicPr preferRelativeResize="0"/>
            <p:nvPr/>
          </p:nvPicPr>
          <p:blipFill rotWithShape="1">
            <a:blip r:embed="rId11">
              <a:alphaModFix/>
            </a:blip>
            <a:srcRect/>
            <a:stretch/>
          </p:blipFill>
          <p:spPr>
            <a:xfrm>
              <a:off x="362049" y="0"/>
              <a:ext cx="630410" cy="848675"/>
            </a:xfrm>
            <a:prstGeom prst="rect">
              <a:avLst/>
            </a:prstGeom>
            <a:noFill/>
            <a:ln>
              <a:noFill/>
            </a:ln>
          </p:spPr>
        </p:pic>
      </p:grpSp>
      <p:grpSp>
        <p:nvGrpSpPr>
          <p:cNvPr id="11269" name="Google Shape;11269;p1398"/>
          <p:cNvGrpSpPr/>
          <p:nvPr/>
        </p:nvGrpSpPr>
        <p:grpSpPr>
          <a:xfrm>
            <a:off x="745448" y="3415656"/>
            <a:ext cx="372172" cy="437163"/>
            <a:chOff x="0" y="0"/>
            <a:chExt cx="992459" cy="1165769"/>
          </a:xfrm>
        </p:grpSpPr>
        <p:pic>
          <p:nvPicPr>
            <p:cNvPr id="11270" name="Google Shape;11270;p1398" descr="Image"/>
            <p:cNvPicPr preferRelativeResize="0"/>
            <p:nvPr/>
          </p:nvPicPr>
          <p:blipFill rotWithShape="1">
            <a:blip r:embed="rId10">
              <a:alphaModFix/>
            </a:blip>
            <a:srcRect/>
            <a:stretch/>
          </p:blipFill>
          <p:spPr>
            <a:xfrm>
              <a:off x="0" y="234222"/>
              <a:ext cx="870547" cy="931547"/>
            </a:xfrm>
            <a:prstGeom prst="rect">
              <a:avLst/>
            </a:prstGeom>
            <a:noFill/>
            <a:ln>
              <a:noFill/>
            </a:ln>
          </p:spPr>
        </p:pic>
        <p:pic>
          <p:nvPicPr>
            <p:cNvPr id="11271" name="Google Shape;11271;p1398" descr="Image"/>
            <p:cNvPicPr preferRelativeResize="0"/>
            <p:nvPr/>
          </p:nvPicPr>
          <p:blipFill rotWithShape="1">
            <a:blip r:embed="rId11">
              <a:alphaModFix/>
            </a:blip>
            <a:srcRect/>
            <a:stretch/>
          </p:blipFill>
          <p:spPr>
            <a:xfrm>
              <a:off x="362049" y="0"/>
              <a:ext cx="630410" cy="848675"/>
            </a:xfrm>
            <a:prstGeom prst="rect">
              <a:avLst/>
            </a:prstGeom>
            <a:noFill/>
            <a:ln>
              <a:noFill/>
            </a:ln>
          </p:spPr>
        </p:pic>
      </p:grpSp>
      <p:sp>
        <p:nvSpPr>
          <p:cNvPr id="11272" name="Google Shape;11272;p1398"/>
          <p:cNvSpPr txBox="1"/>
          <p:nvPr/>
        </p:nvSpPr>
        <p:spPr>
          <a:xfrm>
            <a:off x="556687" y="3843898"/>
            <a:ext cx="749700" cy="1770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C1C7D0"/>
              </a:buClr>
              <a:buSzPts val="1200"/>
              <a:buFont typeface="Play"/>
              <a:buNone/>
            </a:pPr>
            <a:r>
              <a:rPr lang="en" sz="900" i="0" u="none" strike="noStrike" cap="none">
                <a:solidFill>
                  <a:schemeClr val="accent1"/>
                </a:solidFill>
                <a:latin typeface="Poppins"/>
                <a:ea typeface="Poppins"/>
                <a:cs typeface="Poppins"/>
                <a:sym typeface="Poppins"/>
              </a:rPr>
              <a:t>Monitoring</a:t>
            </a:r>
            <a:endParaRPr sz="200">
              <a:solidFill>
                <a:schemeClr val="accent1"/>
              </a:solidFill>
              <a:latin typeface="Poppins"/>
              <a:ea typeface="Poppins"/>
              <a:cs typeface="Poppins"/>
              <a:sym typeface="Poppins"/>
            </a:endParaRPr>
          </a:p>
        </p:txBody>
      </p:sp>
      <p:grpSp>
        <p:nvGrpSpPr>
          <p:cNvPr id="11273" name="Google Shape;11273;p1398"/>
          <p:cNvGrpSpPr/>
          <p:nvPr/>
        </p:nvGrpSpPr>
        <p:grpSpPr>
          <a:xfrm>
            <a:off x="1898985" y="2809392"/>
            <a:ext cx="166725" cy="166725"/>
            <a:chOff x="0" y="0"/>
            <a:chExt cx="444600" cy="444600"/>
          </a:xfrm>
        </p:grpSpPr>
        <p:sp>
          <p:nvSpPr>
            <p:cNvPr id="11274" name="Google Shape;11274;p1398"/>
            <p:cNvSpPr/>
            <p:nvPr/>
          </p:nvSpPr>
          <p:spPr>
            <a:xfrm>
              <a:off x="0" y="0"/>
              <a:ext cx="444600" cy="444600"/>
            </a:xfrm>
            <a:prstGeom prst="ellipse">
              <a:avLst/>
            </a:prstGeom>
            <a:solidFill>
              <a:srgbClr val="DE350B"/>
            </a:solidFill>
            <a:ln>
              <a:noFill/>
            </a:ln>
            <a:effectLst>
              <a:outerShdw blurRad="127000" dist="50800" dir="7500000" rotWithShape="0">
                <a:srgbClr val="000000">
                  <a:alpha val="200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275" name="Google Shape;11275;p1398"/>
            <p:cNvGrpSpPr/>
            <p:nvPr/>
          </p:nvGrpSpPr>
          <p:grpSpPr>
            <a:xfrm>
              <a:off x="142235" y="142327"/>
              <a:ext cx="159938" cy="159991"/>
              <a:chOff x="-39" y="-39"/>
              <a:chExt cx="159938" cy="159991"/>
            </a:xfrm>
          </p:grpSpPr>
          <p:sp>
            <p:nvSpPr>
              <p:cNvPr id="11276" name="Google Shape;11276;p1398"/>
              <p:cNvSpPr/>
              <p:nvPr/>
            </p:nvSpPr>
            <p:spPr>
              <a:xfrm rot="-2700000">
                <a:off x="-12752" y="59547"/>
                <a:ext cx="185403" cy="40729"/>
              </a:xfrm>
              <a:prstGeom prst="rect">
                <a:avLst/>
              </a:prstGeom>
              <a:solidFill>
                <a:srgbClr val="FF8F73"/>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77" name="Google Shape;11277;p1398"/>
              <p:cNvSpPr/>
              <p:nvPr/>
            </p:nvSpPr>
            <p:spPr>
              <a:xfrm rot="-8100000">
                <a:off x="-12791" y="59638"/>
                <a:ext cx="185403" cy="40729"/>
              </a:xfrm>
              <a:prstGeom prst="rect">
                <a:avLst/>
              </a:prstGeom>
              <a:solidFill>
                <a:srgbClr val="FF8F73"/>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grpSp>
      <p:grpSp>
        <p:nvGrpSpPr>
          <p:cNvPr id="11278" name="Google Shape;11278;p1398"/>
          <p:cNvGrpSpPr/>
          <p:nvPr/>
        </p:nvGrpSpPr>
        <p:grpSpPr>
          <a:xfrm>
            <a:off x="1589124" y="3569495"/>
            <a:ext cx="190463" cy="190463"/>
            <a:chOff x="0" y="0"/>
            <a:chExt cx="507900" cy="507900"/>
          </a:xfrm>
        </p:grpSpPr>
        <p:sp>
          <p:nvSpPr>
            <p:cNvPr id="11279" name="Google Shape;11279;p1398"/>
            <p:cNvSpPr/>
            <p:nvPr/>
          </p:nvSpPr>
          <p:spPr>
            <a:xfrm>
              <a:off x="0" y="0"/>
              <a:ext cx="507900" cy="507900"/>
            </a:xfrm>
            <a:prstGeom prst="ellipse">
              <a:avLst/>
            </a:prstGeom>
            <a:solidFill>
              <a:srgbClr val="DE350B"/>
            </a:solidFill>
            <a:ln>
              <a:noFill/>
            </a:ln>
            <a:effectLst>
              <a:outerShdw blurRad="127000" dist="50800" dir="7500000" rotWithShape="0">
                <a:srgbClr val="000000">
                  <a:alpha val="20000"/>
                </a:srgbClr>
              </a:outerShdw>
            </a:effectLst>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280" name="Google Shape;11280;p1398"/>
            <p:cNvGrpSpPr/>
            <p:nvPr/>
          </p:nvGrpSpPr>
          <p:grpSpPr>
            <a:xfrm>
              <a:off x="162530" y="162659"/>
              <a:ext cx="182723" cy="182705"/>
              <a:chOff x="-1" y="22"/>
              <a:chExt cx="182723" cy="182705"/>
            </a:xfrm>
          </p:grpSpPr>
          <p:sp>
            <p:nvSpPr>
              <p:cNvPr id="11281" name="Google Shape;11281;p1398"/>
              <p:cNvSpPr/>
              <p:nvPr/>
            </p:nvSpPr>
            <p:spPr>
              <a:xfrm rot="-2700000">
                <a:off x="-14505" y="68037"/>
                <a:ext cx="211708" cy="46669"/>
              </a:xfrm>
              <a:prstGeom prst="rect">
                <a:avLst/>
              </a:prstGeom>
              <a:solidFill>
                <a:srgbClr val="FF8F73"/>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82" name="Google Shape;11282;p1398"/>
              <p:cNvSpPr/>
              <p:nvPr/>
            </p:nvSpPr>
            <p:spPr>
              <a:xfrm rot="-8100000">
                <a:off x="-14482" y="68042"/>
                <a:ext cx="211708" cy="46669"/>
              </a:xfrm>
              <a:prstGeom prst="rect">
                <a:avLst/>
              </a:prstGeom>
              <a:solidFill>
                <a:srgbClr val="FF8F73"/>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grpSp>
      <p:grpSp>
        <p:nvGrpSpPr>
          <p:cNvPr id="11283" name="Google Shape;11283;p1398"/>
          <p:cNvGrpSpPr/>
          <p:nvPr/>
        </p:nvGrpSpPr>
        <p:grpSpPr>
          <a:xfrm>
            <a:off x="1490253" y="3122224"/>
            <a:ext cx="286425" cy="286425"/>
            <a:chOff x="0" y="0"/>
            <a:chExt cx="763800" cy="763800"/>
          </a:xfrm>
        </p:grpSpPr>
        <p:sp>
          <p:nvSpPr>
            <p:cNvPr id="11284" name="Google Shape;11284;p1398"/>
            <p:cNvSpPr/>
            <p:nvPr/>
          </p:nvSpPr>
          <p:spPr>
            <a:xfrm>
              <a:off x="0" y="0"/>
              <a:ext cx="763800" cy="763800"/>
            </a:xfrm>
            <a:prstGeom prst="roundRect">
              <a:avLst>
                <a:gd name="adj" fmla="val 50000"/>
              </a:avLst>
            </a:prstGeom>
            <a:solidFill>
              <a:srgbClr val="5B7BBD"/>
            </a:solidFill>
            <a:ln w="12700" cap="flat" cmpd="sng">
              <a:solidFill>
                <a:srgbClr val="FDFEFE"/>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1800"/>
                <a:buFont typeface="Play"/>
                <a:buNone/>
              </a:pPr>
              <a:endParaRPr sz="1800" b="0" i="0" u="none" strike="noStrike" cap="none">
                <a:solidFill>
                  <a:srgbClr val="0E1E40"/>
                </a:solidFill>
                <a:latin typeface="Play"/>
                <a:ea typeface="Play"/>
                <a:cs typeface="Play"/>
                <a:sym typeface="Play"/>
              </a:endParaRPr>
            </a:p>
          </p:txBody>
        </p:sp>
        <p:pic>
          <p:nvPicPr>
            <p:cNvPr id="11285" name="Google Shape;11285;p1398" descr="status-exclaim.pdf"/>
            <p:cNvPicPr preferRelativeResize="0"/>
            <p:nvPr/>
          </p:nvPicPr>
          <p:blipFill rotWithShape="1">
            <a:blip r:embed="rId12">
              <a:alphaModFix amt="35980"/>
            </a:blip>
            <a:srcRect/>
            <a:stretch/>
          </p:blipFill>
          <p:spPr>
            <a:xfrm>
              <a:off x="174667" y="166483"/>
              <a:ext cx="440250" cy="440332"/>
            </a:xfrm>
            <a:prstGeom prst="rect">
              <a:avLst/>
            </a:prstGeom>
            <a:noFill/>
            <a:ln>
              <a:noFill/>
            </a:ln>
          </p:spPr>
        </p:pic>
      </p:grpSp>
      <p:sp>
        <p:nvSpPr>
          <p:cNvPr id="11286" name="Google Shape;11286;p1398"/>
          <p:cNvSpPr txBox="1"/>
          <p:nvPr/>
        </p:nvSpPr>
        <p:spPr>
          <a:xfrm>
            <a:off x="3493234" y="1668767"/>
            <a:ext cx="4014300" cy="2079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DFEFE"/>
              </a:buClr>
              <a:buSzPts val="1100"/>
              <a:buFont typeface="Arial"/>
              <a:buNone/>
            </a:pPr>
            <a:r>
              <a:rPr lang="en" sz="1100" b="0" i="0" u="none" strike="noStrike" cap="none">
                <a:solidFill>
                  <a:srgbClr val="FDFEFE"/>
                </a:solidFill>
                <a:latin typeface="Arial"/>
                <a:ea typeface="Arial"/>
                <a:cs typeface="Arial"/>
                <a:sym typeface="Arial"/>
              </a:rPr>
              <a:t>alert actions -  on-call management - incident command center</a:t>
            </a:r>
            <a:endParaRPr sz="500"/>
          </a:p>
        </p:txBody>
      </p:sp>
      <p:sp>
        <p:nvSpPr>
          <p:cNvPr id="11287" name="Google Shape;11287;p1398"/>
          <p:cNvSpPr txBox="1"/>
          <p:nvPr/>
        </p:nvSpPr>
        <p:spPr>
          <a:xfrm>
            <a:off x="3619201" y="2845872"/>
            <a:ext cx="560400" cy="1770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1200"/>
              <a:buFont typeface="Play"/>
              <a:buNone/>
            </a:pPr>
            <a:r>
              <a:rPr lang="en" sz="900" i="0" u="none" strike="noStrike" cap="none">
                <a:solidFill>
                  <a:srgbClr val="595959"/>
                </a:solidFill>
                <a:latin typeface="Poppins"/>
                <a:ea typeface="Poppins"/>
                <a:cs typeface="Poppins"/>
                <a:sym typeface="Poppins"/>
              </a:rPr>
              <a:t>Incident</a:t>
            </a:r>
            <a:endParaRPr sz="200">
              <a:solidFill>
                <a:srgbClr val="595959"/>
              </a:solidFill>
              <a:latin typeface="Poppins"/>
              <a:ea typeface="Poppins"/>
              <a:cs typeface="Poppins"/>
              <a:sym typeface="Poppins"/>
            </a:endParaRPr>
          </a:p>
        </p:txBody>
      </p:sp>
      <p:sp>
        <p:nvSpPr>
          <p:cNvPr id="11288" name="Google Shape;11288;p1398"/>
          <p:cNvSpPr/>
          <p:nvPr/>
        </p:nvSpPr>
        <p:spPr>
          <a:xfrm>
            <a:off x="4505517" y="2522945"/>
            <a:ext cx="328500" cy="328500"/>
          </a:xfrm>
          <a:prstGeom prst="ellipse">
            <a:avLst/>
          </a:prstGeom>
          <a:solidFill>
            <a:srgbClr val="2684FF"/>
          </a:solidFill>
          <a:ln w="25400" cap="flat" cmpd="sng">
            <a:solidFill>
              <a:srgbClr val="85888D"/>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89" name="Google Shape;11289;p1398"/>
          <p:cNvSpPr/>
          <p:nvPr/>
        </p:nvSpPr>
        <p:spPr>
          <a:xfrm>
            <a:off x="1406759" y="3299471"/>
            <a:ext cx="139200" cy="139200"/>
          </a:xfrm>
          <a:prstGeom prst="ellipse">
            <a:avLst/>
          </a:prstGeom>
          <a:gradFill>
            <a:gsLst>
              <a:gs pos="0">
                <a:srgbClr val="DE350B"/>
              </a:gs>
              <a:gs pos="100000">
                <a:srgbClr val="FFAB00"/>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0" name="Google Shape;11290;p1398"/>
          <p:cNvSpPr/>
          <p:nvPr/>
        </p:nvSpPr>
        <p:spPr>
          <a:xfrm>
            <a:off x="4619206" y="3455355"/>
            <a:ext cx="328500" cy="328500"/>
          </a:xfrm>
          <a:prstGeom prst="ellipse">
            <a:avLst/>
          </a:prstGeom>
          <a:solidFill>
            <a:srgbClr val="2684FF"/>
          </a:solidFill>
          <a:ln w="25400" cap="flat" cmpd="sng">
            <a:solidFill>
              <a:srgbClr val="85888D"/>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1" name="Google Shape;11291;p1398"/>
          <p:cNvSpPr/>
          <p:nvPr/>
        </p:nvSpPr>
        <p:spPr>
          <a:xfrm>
            <a:off x="1348625" y="2510691"/>
            <a:ext cx="139200" cy="139200"/>
          </a:xfrm>
          <a:prstGeom prst="ellipse">
            <a:avLst/>
          </a:prstGeom>
          <a:gradFill>
            <a:gsLst>
              <a:gs pos="0">
                <a:srgbClr val="DE350B"/>
              </a:gs>
              <a:gs pos="100000">
                <a:srgbClr val="FFAB00"/>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2" name="Google Shape;11292;p1398"/>
          <p:cNvSpPr/>
          <p:nvPr/>
        </p:nvSpPr>
        <p:spPr>
          <a:xfrm>
            <a:off x="1784807" y="2568156"/>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3" name="Google Shape;11293;p1398"/>
          <p:cNvSpPr/>
          <p:nvPr/>
        </p:nvSpPr>
        <p:spPr>
          <a:xfrm>
            <a:off x="1279668" y="2971139"/>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4" name="Google Shape;11294;p1398"/>
          <p:cNvSpPr/>
          <p:nvPr/>
        </p:nvSpPr>
        <p:spPr>
          <a:xfrm>
            <a:off x="1541424" y="3920834"/>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5" name="Google Shape;11295;p1398"/>
          <p:cNvSpPr/>
          <p:nvPr/>
        </p:nvSpPr>
        <p:spPr>
          <a:xfrm>
            <a:off x="1238880" y="3575192"/>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6" name="Google Shape;11296;p1398"/>
          <p:cNvSpPr/>
          <p:nvPr/>
        </p:nvSpPr>
        <p:spPr>
          <a:xfrm>
            <a:off x="2190294" y="3055257"/>
            <a:ext cx="89100" cy="89100"/>
          </a:xfrm>
          <a:prstGeom prst="ellipse">
            <a:avLst/>
          </a:prstGeom>
          <a:gradFill>
            <a:gsLst>
              <a:gs pos="0">
                <a:srgbClr val="DE350B">
                  <a:alpha val="52156"/>
                </a:srgbClr>
              </a:gs>
              <a:gs pos="100000">
                <a:srgbClr val="FFAB0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7" name="Google Shape;11297;p1398"/>
          <p:cNvSpPr/>
          <p:nvPr/>
        </p:nvSpPr>
        <p:spPr>
          <a:xfrm>
            <a:off x="1841921" y="3911347"/>
            <a:ext cx="89100" cy="89100"/>
          </a:xfrm>
          <a:prstGeom prst="ellipse">
            <a:avLst/>
          </a:prstGeom>
          <a:gradFill>
            <a:gsLst>
              <a:gs pos="0">
                <a:srgbClr val="DE350B">
                  <a:alpha val="52156"/>
                </a:srgbClr>
              </a:gs>
              <a:gs pos="100000">
                <a:srgbClr val="FFAB0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8" name="Google Shape;11298;p1398"/>
          <p:cNvSpPr/>
          <p:nvPr/>
        </p:nvSpPr>
        <p:spPr>
          <a:xfrm>
            <a:off x="1238880" y="3237693"/>
            <a:ext cx="89100" cy="89100"/>
          </a:xfrm>
          <a:prstGeom prst="ellipse">
            <a:avLst/>
          </a:prstGeom>
          <a:gradFill>
            <a:gsLst>
              <a:gs pos="0">
                <a:srgbClr val="DE350B">
                  <a:alpha val="52156"/>
                </a:srgbClr>
              </a:gs>
              <a:gs pos="100000">
                <a:srgbClr val="FFAB0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299" name="Google Shape;11299;p1398"/>
          <p:cNvSpPr/>
          <p:nvPr/>
        </p:nvSpPr>
        <p:spPr>
          <a:xfrm>
            <a:off x="1687745" y="2860877"/>
            <a:ext cx="89100" cy="89100"/>
          </a:xfrm>
          <a:prstGeom prst="ellipse">
            <a:avLst/>
          </a:prstGeom>
          <a:gradFill>
            <a:gsLst>
              <a:gs pos="0">
                <a:srgbClr val="DE350B">
                  <a:alpha val="52156"/>
                </a:srgbClr>
              </a:gs>
              <a:gs pos="100000">
                <a:srgbClr val="FFAB0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00" name="Google Shape;11300;p1398"/>
          <p:cNvSpPr/>
          <p:nvPr/>
        </p:nvSpPr>
        <p:spPr>
          <a:xfrm>
            <a:off x="1976732" y="3220970"/>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01" name="Google Shape;11301;p1398"/>
          <p:cNvSpPr/>
          <p:nvPr/>
        </p:nvSpPr>
        <p:spPr>
          <a:xfrm>
            <a:off x="2199625" y="3843898"/>
            <a:ext cx="89100" cy="89100"/>
          </a:xfrm>
          <a:prstGeom prst="ellipse">
            <a:avLst/>
          </a:prstGeom>
          <a:gradFill>
            <a:gsLst>
              <a:gs pos="0">
                <a:srgbClr val="00875A">
                  <a:alpha val="52156"/>
                </a:srgbClr>
              </a:gs>
              <a:gs pos="100000">
                <a:srgbClr val="79F2C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02" name="Google Shape;11302;p1398" descr="object-team.pdf"/>
          <p:cNvPicPr preferRelativeResize="0"/>
          <p:nvPr/>
        </p:nvPicPr>
        <p:blipFill rotWithShape="1">
          <a:blip r:embed="rId13">
            <a:alphaModFix/>
          </a:blip>
          <a:srcRect/>
          <a:stretch/>
        </p:blipFill>
        <p:spPr>
          <a:xfrm>
            <a:off x="4557904" y="2575332"/>
            <a:ext cx="223812" cy="223812"/>
          </a:xfrm>
          <a:prstGeom prst="rect">
            <a:avLst/>
          </a:prstGeom>
          <a:noFill/>
          <a:ln>
            <a:noFill/>
          </a:ln>
        </p:spPr>
      </p:pic>
      <p:sp>
        <p:nvSpPr>
          <p:cNvPr id="11303" name="Google Shape;11303;p1398"/>
          <p:cNvSpPr txBox="1"/>
          <p:nvPr/>
        </p:nvSpPr>
        <p:spPr>
          <a:xfrm>
            <a:off x="3695448" y="2592000"/>
            <a:ext cx="9531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DFEFE"/>
              </a:buClr>
              <a:buSzPts val="900"/>
              <a:buFont typeface="Arial"/>
              <a:buNone/>
            </a:pPr>
            <a:r>
              <a:rPr lang="en" sz="900" i="0" u="none" strike="noStrike" cap="none">
                <a:solidFill>
                  <a:schemeClr val="accent1"/>
                </a:solidFill>
                <a:latin typeface="Poppins"/>
                <a:ea typeface="Poppins"/>
                <a:cs typeface="Poppins"/>
                <a:sym typeface="Poppins"/>
              </a:rPr>
              <a:t>On-call team</a:t>
            </a:r>
            <a:endParaRPr sz="500">
              <a:solidFill>
                <a:schemeClr val="accent1"/>
              </a:solidFill>
              <a:latin typeface="Poppins"/>
              <a:ea typeface="Poppins"/>
              <a:cs typeface="Poppins"/>
              <a:sym typeface="Poppins"/>
            </a:endParaRPr>
          </a:p>
        </p:txBody>
      </p:sp>
      <p:sp>
        <p:nvSpPr>
          <p:cNvPr id="11304" name="Google Shape;11304;p1398"/>
          <p:cNvSpPr txBox="1"/>
          <p:nvPr/>
        </p:nvSpPr>
        <p:spPr>
          <a:xfrm>
            <a:off x="4044377" y="3524411"/>
            <a:ext cx="5346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DFEFE"/>
              </a:buClr>
              <a:buSzPts val="900"/>
              <a:buFont typeface="Arial"/>
              <a:buNone/>
            </a:pPr>
            <a:r>
              <a:rPr lang="en" sz="900" b="0" i="0" u="none" strike="noStrike" cap="none">
                <a:solidFill>
                  <a:schemeClr val="accent1"/>
                </a:solidFill>
                <a:latin typeface="Arial"/>
                <a:ea typeface="Arial"/>
                <a:cs typeface="Arial"/>
                <a:sym typeface="Arial"/>
              </a:rPr>
              <a:t>Chat</a:t>
            </a:r>
            <a:r>
              <a:rPr lang="en" sz="900">
                <a:solidFill>
                  <a:schemeClr val="accent1"/>
                </a:solidFill>
              </a:rPr>
              <a:t>O</a:t>
            </a:r>
            <a:r>
              <a:rPr lang="en" sz="900" b="0" i="0" u="none" strike="noStrike" cap="none">
                <a:solidFill>
                  <a:schemeClr val="accent1"/>
                </a:solidFill>
                <a:latin typeface="Arial"/>
                <a:ea typeface="Arial"/>
                <a:cs typeface="Arial"/>
                <a:sym typeface="Arial"/>
              </a:rPr>
              <a:t>ps</a:t>
            </a:r>
            <a:endParaRPr sz="500">
              <a:solidFill>
                <a:schemeClr val="accent1"/>
              </a:solidFill>
            </a:endParaRPr>
          </a:p>
        </p:txBody>
      </p:sp>
      <p:pic>
        <p:nvPicPr>
          <p:cNvPr id="11305" name="Google Shape;11305;p1398" descr="message-bubble multi.pdf"/>
          <p:cNvPicPr preferRelativeResize="0"/>
          <p:nvPr/>
        </p:nvPicPr>
        <p:blipFill rotWithShape="1">
          <a:blip r:embed="rId14">
            <a:alphaModFix/>
          </a:blip>
          <a:srcRect/>
          <a:stretch/>
        </p:blipFill>
        <p:spPr>
          <a:xfrm>
            <a:off x="4671594" y="3534234"/>
            <a:ext cx="223854" cy="170809"/>
          </a:xfrm>
          <a:prstGeom prst="rect">
            <a:avLst/>
          </a:prstGeom>
          <a:noFill/>
          <a:ln>
            <a:noFill/>
          </a:ln>
        </p:spPr>
      </p:pic>
      <p:sp>
        <p:nvSpPr>
          <p:cNvPr id="11306" name="Google Shape;11306;p1398"/>
          <p:cNvSpPr txBox="1"/>
          <p:nvPr/>
        </p:nvSpPr>
        <p:spPr>
          <a:xfrm>
            <a:off x="6015498" y="3529425"/>
            <a:ext cx="1066200" cy="315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DFEFE"/>
              </a:buClr>
              <a:buSzPts val="900"/>
              <a:buFont typeface="Arial"/>
              <a:buNone/>
            </a:pPr>
            <a:r>
              <a:rPr lang="en" sz="900" i="0" u="none" strike="noStrike" cap="none">
                <a:solidFill>
                  <a:schemeClr val="accent1"/>
                </a:solidFill>
                <a:latin typeface="Poppins"/>
                <a:ea typeface="Poppins"/>
                <a:cs typeface="Poppins"/>
                <a:sym typeface="Poppins"/>
              </a:rPr>
              <a:t>Code changes</a:t>
            </a:r>
            <a:endParaRPr sz="500">
              <a:solidFill>
                <a:schemeClr val="accent1"/>
              </a:solidFill>
              <a:latin typeface="Poppins"/>
              <a:ea typeface="Poppins"/>
              <a:cs typeface="Poppins"/>
              <a:sym typeface="Poppins"/>
            </a:endParaRPr>
          </a:p>
          <a:p>
            <a:pPr marL="0" marR="0" lvl="0" indent="0" algn="l" rtl="0">
              <a:lnSpc>
                <a:spcPct val="100000"/>
              </a:lnSpc>
              <a:spcBef>
                <a:spcPts val="0"/>
              </a:spcBef>
              <a:spcAft>
                <a:spcPts val="0"/>
              </a:spcAft>
              <a:buClr>
                <a:srgbClr val="FDFEFE"/>
              </a:buClr>
              <a:buSzPts val="900"/>
              <a:buFont typeface="Arial"/>
              <a:buNone/>
            </a:pPr>
            <a:r>
              <a:rPr lang="en" sz="900" i="0" u="none" strike="noStrike" cap="none">
                <a:solidFill>
                  <a:schemeClr val="accent1"/>
                </a:solidFill>
                <a:latin typeface="Poppins"/>
                <a:ea typeface="Poppins"/>
                <a:cs typeface="Poppins"/>
                <a:sym typeface="Poppins"/>
              </a:rPr>
              <a:t>CI/CD</a:t>
            </a:r>
            <a:endParaRPr sz="500">
              <a:solidFill>
                <a:schemeClr val="accent1"/>
              </a:solidFill>
              <a:latin typeface="Poppins"/>
              <a:ea typeface="Poppins"/>
              <a:cs typeface="Poppins"/>
              <a:sym typeface="Poppins"/>
            </a:endParaRPr>
          </a:p>
        </p:txBody>
      </p:sp>
      <p:grpSp>
        <p:nvGrpSpPr>
          <p:cNvPr id="11307" name="Google Shape;11307;p1398"/>
          <p:cNvGrpSpPr/>
          <p:nvPr/>
        </p:nvGrpSpPr>
        <p:grpSpPr>
          <a:xfrm>
            <a:off x="5669436" y="3501128"/>
            <a:ext cx="328613" cy="328613"/>
            <a:chOff x="0" y="0"/>
            <a:chExt cx="876300" cy="876300"/>
          </a:xfrm>
        </p:grpSpPr>
        <p:sp>
          <p:nvSpPr>
            <p:cNvPr id="11308" name="Google Shape;11308;p1398"/>
            <p:cNvSpPr/>
            <p:nvPr/>
          </p:nvSpPr>
          <p:spPr>
            <a:xfrm>
              <a:off x="0" y="0"/>
              <a:ext cx="876300" cy="876300"/>
            </a:xfrm>
            <a:prstGeom prst="ellipse">
              <a:avLst/>
            </a:prstGeom>
            <a:solidFill>
              <a:srgbClr val="2684FF"/>
            </a:solidFill>
            <a:ln w="25400" cap="flat" cmpd="sng">
              <a:solidFill>
                <a:srgbClr val="85888D"/>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09" name="Google Shape;11309;p1398" descr="organize-infinite.pdf"/>
            <p:cNvPicPr preferRelativeResize="0"/>
            <p:nvPr/>
          </p:nvPicPr>
          <p:blipFill rotWithShape="1">
            <a:blip r:embed="rId15">
              <a:alphaModFix/>
            </a:blip>
            <a:srcRect/>
            <a:stretch/>
          </p:blipFill>
          <p:spPr>
            <a:xfrm>
              <a:off x="236800" y="326945"/>
              <a:ext cx="457199" cy="242158"/>
            </a:xfrm>
            <a:prstGeom prst="rect">
              <a:avLst/>
            </a:prstGeom>
            <a:noFill/>
            <a:ln>
              <a:noFill/>
            </a:ln>
          </p:spPr>
        </p:pic>
      </p:grpSp>
      <p:cxnSp>
        <p:nvCxnSpPr>
          <p:cNvPr id="11310" name="Google Shape;11310;p1398"/>
          <p:cNvCxnSpPr/>
          <p:nvPr/>
        </p:nvCxnSpPr>
        <p:spPr>
          <a:xfrm>
            <a:off x="2848016" y="3099728"/>
            <a:ext cx="1730400" cy="0"/>
          </a:xfrm>
          <a:prstGeom prst="straightConnector1">
            <a:avLst/>
          </a:prstGeom>
          <a:noFill/>
          <a:ln w="50800" cap="flat" cmpd="sng">
            <a:solidFill>
              <a:srgbClr val="7A869A"/>
            </a:solidFill>
            <a:prstDash val="dashDot"/>
            <a:miter lim="400000"/>
            <a:headEnd type="none" w="sm" len="sm"/>
            <a:tailEnd type="none" w="sm" len="sm"/>
          </a:ln>
        </p:spPr>
      </p:cxnSp>
      <p:sp>
        <p:nvSpPr>
          <p:cNvPr id="11311" name="Google Shape;11311;p1398"/>
          <p:cNvSpPr txBox="1"/>
          <p:nvPr/>
        </p:nvSpPr>
        <p:spPr>
          <a:xfrm>
            <a:off x="7513962" y="2826874"/>
            <a:ext cx="270000" cy="2232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DFEFE"/>
              </a:buClr>
              <a:buSzPts val="1200"/>
              <a:buFont typeface="Play"/>
              <a:buNone/>
            </a:pPr>
            <a:r>
              <a:rPr lang="en" sz="1200" b="0" i="0" u="none" strike="noStrike" cap="none">
                <a:solidFill>
                  <a:srgbClr val="FDFEFE"/>
                </a:solidFill>
                <a:latin typeface="Play"/>
                <a:ea typeface="Play"/>
                <a:cs typeface="Play"/>
                <a:sym typeface="Play"/>
              </a:rPr>
              <a:t>PIR</a:t>
            </a:r>
            <a:endParaRPr sz="500"/>
          </a:p>
        </p:txBody>
      </p:sp>
      <p:sp>
        <p:nvSpPr>
          <p:cNvPr id="11312" name="Google Shape;11312;p1398"/>
          <p:cNvSpPr txBox="1"/>
          <p:nvPr/>
        </p:nvSpPr>
        <p:spPr>
          <a:xfrm>
            <a:off x="6137298" y="2521700"/>
            <a:ext cx="6279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DFEFE"/>
              </a:buClr>
              <a:buSzPts val="900"/>
              <a:buFont typeface="Arial"/>
              <a:buNone/>
            </a:pPr>
            <a:r>
              <a:rPr lang="en" sz="900" i="0" u="none" strike="noStrike" cap="none">
                <a:solidFill>
                  <a:schemeClr val="accent1"/>
                </a:solidFill>
                <a:latin typeface="Poppins"/>
                <a:ea typeface="Poppins"/>
                <a:cs typeface="Poppins"/>
                <a:sym typeface="Poppins"/>
              </a:rPr>
              <a:t>Services</a:t>
            </a:r>
            <a:endParaRPr sz="500">
              <a:solidFill>
                <a:schemeClr val="accent1"/>
              </a:solidFill>
              <a:latin typeface="Poppins"/>
              <a:ea typeface="Poppins"/>
              <a:cs typeface="Poppins"/>
              <a:sym typeface="Poppins"/>
            </a:endParaRPr>
          </a:p>
        </p:txBody>
      </p:sp>
      <p:grpSp>
        <p:nvGrpSpPr>
          <p:cNvPr id="11313" name="Google Shape;11313;p1398"/>
          <p:cNvGrpSpPr/>
          <p:nvPr/>
        </p:nvGrpSpPr>
        <p:grpSpPr>
          <a:xfrm>
            <a:off x="5791240" y="2493415"/>
            <a:ext cx="328613" cy="328613"/>
            <a:chOff x="0" y="0"/>
            <a:chExt cx="876300" cy="876300"/>
          </a:xfrm>
        </p:grpSpPr>
        <p:sp>
          <p:nvSpPr>
            <p:cNvPr id="11314" name="Google Shape;11314;p1398"/>
            <p:cNvSpPr/>
            <p:nvPr/>
          </p:nvSpPr>
          <p:spPr>
            <a:xfrm>
              <a:off x="0" y="0"/>
              <a:ext cx="876300" cy="876300"/>
            </a:xfrm>
            <a:prstGeom prst="ellipse">
              <a:avLst/>
            </a:prstGeom>
            <a:solidFill>
              <a:srgbClr val="2684FF"/>
            </a:solidFill>
            <a:ln w="25400" cap="flat" cmpd="sng">
              <a:solidFill>
                <a:srgbClr val="85888D"/>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15" name="Google Shape;11315;p1398" descr="organize-node.pdf"/>
            <p:cNvPicPr preferRelativeResize="0"/>
            <p:nvPr/>
          </p:nvPicPr>
          <p:blipFill rotWithShape="1">
            <a:blip r:embed="rId16">
              <a:alphaModFix/>
            </a:blip>
            <a:srcRect/>
            <a:stretch/>
          </p:blipFill>
          <p:spPr>
            <a:xfrm>
              <a:off x="209550" y="209550"/>
              <a:ext cx="457200" cy="457200"/>
            </a:xfrm>
            <a:prstGeom prst="rect">
              <a:avLst/>
            </a:prstGeom>
            <a:noFill/>
            <a:ln>
              <a:noFill/>
            </a:ln>
          </p:spPr>
        </p:pic>
      </p:grpSp>
      <p:grpSp>
        <p:nvGrpSpPr>
          <p:cNvPr id="11316" name="Google Shape;11316;p1398"/>
          <p:cNvGrpSpPr/>
          <p:nvPr/>
        </p:nvGrpSpPr>
        <p:grpSpPr>
          <a:xfrm>
            <a:off x="658803" y="1555947"/>
            <a:ext cx="1854219" cy="518153"/>
            <a:chOff x="0" y="0"/>
            <a:chExt cx="4944583" cy="1381742"/>
          </a:xfrm>
        </p:grpSpPr>
        <p:cxnSp>
          <p:nvCxnSpPr>
            <p:cNvPr id="11317" name="Google Shape;11317;p1398"/>
            <p:cNvCxnSpPr/>
            <p:nvPr/>
          </p:nvCxnSpPr>
          <p:spPr>
            <a:xfrm>
              <a:off x="0" y="111842"/>
              <a:ext cx="1269900" cy="1269900"/>
            </a:xfrm>
            <a:prstGeom prst="straightConnector1">
              <a:avLst/>
            </a:prstGeom>
            <a:noFill/>
            <a:ln>
              <a:noFill/>
            </a:ln>
          </p:spPr>
        </p:cxnSp>
        <p:grpSp>
          <p:nvGrpSpPr>
            <p:cNvPr id="11318" name="Google Shape;11318;p1398"/>
            <p:cNvGrpSpPr/>
            <p:nvPr/>
          </p:nvGrpSpPr>
          <p:grpSpPr>
            <a:xfrm>
              <a:off x="4060783" y="0"/>
              <a:ext cx="883800" cy="846000"/>
              <a:chOff x="0" y="0"/>
              <a:chExt cx="883800" cy="846000"/>
            </a:xfrm>
          </p:grpSpPr>
          <p:sp>
            <p:nvSpPr>
              <p:cNvPr id="11319" name="Google Shape;11319;p1398"/>
              <p:cNvSpPr/>
              <p:nvPr/>
            </p:nvSpPr>
            <p:spPr>
              <a:xfrm>
                <a:off x="0" y="0"/>
                <a:ext cx="883800" cy="846000"/>
              </a:xfrm>
              <a:prstGeom prst="ellipse">
                <a:avLst/>
              </a:prstGeom>
              <a:solidFill>
                <a:srgbClr val="2684FF"/>
              </a:solid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20" name="Google Shape;11320;p1398" descr="status-exclaim.pdf"/>
              <p:cNvPicPr preferRelativeResize="0"/>
              <p:nvPr/>
            </p:nvPicPr>
            <p:blipFill rotWithShape="1">
              <a:blip r:embed="rId12">
                <a:alphaModFix/>
              </a:blip>
              <a:srcRect/>
              <a:stretch/>
            </p:blipFill>
            <p:spPr>
              <a:xfrm>
                <a:off x="179647" y="156887"/>
                <a:ext cx="531931" cy="532031"/>
              </a:xfrm>
              <a:prstGeom prst="rect">
                <a:avLst/>
              </a:prstGeom>
              <a:noFill/>
              <a:ln>
                <a:noFill/>
              </a:ln>
            </p:spPr>
          </p:pic>
        </p:grpSp>
      </p:grpSp>
      <p:sp>
        <p:nvSpPr>
          <p:cNvPr id="11321" name="Google Shape;11321;p1398"/>
          <p:cNvSpPr/>
          <p:nvPr/>
        </p:nvSpPr>
        <p:spPr>
          <a:xfrm>
            <a:off x="2199625" y="3277687"/>
            <a:ext cx="89100" cy="89100"/>
          </a:xfrm>
          <a:prstGeom prst="ellipse">
            <a:avLst/>
          </a:prstGeom>
          <a:gradFill>
            <a:gsLst>
              <a:gs pos="0">
                <a:srgbClr val="DE350B">
                  <a:alpha val="52156"/>
                </a:srgbClr>
              </a:gs>
              <a:gs pos="100000">
                <a:srgbClr val="FFAB00">
                  <a:alpha val="52156"/>
                </a:srgbClr>
              </a:gs>
            </a:gsLst>
            <a:lin ang="18900044"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22" name="Google Shape;11322;p1398"/>
          <p:cNvSpPr/>
          <p:nvPr/>
        </p:nvSpPr>
        <p:spPr>
          <a:xfrm>
            <a:off x="3857400" y="4616625"/>
            <a:ext cx="4106100" cy="321000"/>
          </a:xfrm>
          <a:prstGeom prst="roundRect">
            <a:avLst>
              <a:gd name="adj" fmla="val 19837"/>
            </a:avLst>
          </a:prstGeom>
          <a:solidFill>
            <a:srgbClr val="C1C7D0"/>
          </a:solidFill>
          <a:ln w="25400" cap="flat" cmpd="sng">
            <a:solidFill>
              <a:srgbClr val="85888D"/>
            </a:solidFill>
            <a:prstDash val="solid"/>
            <a:miter lim="400000"/>
            <a:headEnd type="none" w="sm" len="sm"/>
            <a:tailEnd type="none" w="sm" len="sm"/>
          </a:ln>
          <a:effectLst>
            <a:outerShdw blurRad="50800" dist="25400" dir="5400000" rotWithShape="0">
              <a:srgbClr val="000000">
                <a:alpha val="49800"/>
              </a:srgbClr>
            </a:outerShdw>
          </a:effectLst>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23" name="Google Shape;11323;p1398" descr="Image"/>
          <p:cNvPicPr preferRelativeResize="0"/>
          <p:nvPr/>
        </p:nvPicPr>
        <p:blipFill rotWithShape="1">
          <a:blip r:embed="rId17">
            <a:alphaModFix/>
          </a:blip>
          <a:srcRect t="34235" b="29756"/>
          <a:stretch/>
        </p:blipFill>
        <p:spPr>
          <a:xfrm>
            <a:off x="4965182" y="4583000"/>
            <a:ext cx="1737082" cy="393420"/>
          </a:xfrm>
          <a:prstGeom prst="rect">
            <a:avLst/>
          </a:prstGeom>
          <a:noFill/>
          <a:ln>
            <a:noFill/>
          </a:ln>
        </p:spPr>
      </p:pic>
      <p:grpSp>
        <p:nvGrpSpPr>
          <p:cNvPr id="11324" name="Google Shape;11324;p1398"/>
          <p:cNvGrpSpPr/>
          <p:nvPr/>
        </p:nvGrpSpPr>
        <p:grpSpPr>
          <a:xfrm>
            <a:off x="4540824" y="4120198"/>
            <a:ext cx="1581075" cy="409388"/>
            <a:chOff x="0" y="0"/>
            <a:chExt cx="4216200" cy="1091700"/>
          </a:xfrm>
        </p:grpSpPr>
        <p:sp>
          <p:nvSpPr>
            <p:cNvPr id="11325" name="Google Shape;11325;p1398"/>
            <p:cNvSpPr/>
            <p:nvPr/>
          </p:nvSpPr>
          <p:spPr>
            <a:xfrm>
              <a:off x="0" y="0"/>
              <a:ext cx="4216200" cy="1091700"/>
            </a:xfrm>
            <a:prstGeom prst="roundRect">
              <a:avLst>
                <a:gd name="adj" fmla="val 17145"/>
              </a:avLst>
            </a:prstGeom>
            <a:solidFill>
              <a:srgbClr val="00875A"/>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300" i="0" u="none" strike="noStrike" cap="none">
                <a:solidFill>
                  <a:srgbClr val="091E42"/>
                </a:solidFill>
                <a:latin typeface="Poppins"/>
                <a:ea typeface="Poppins"/>
                <a:cs typeface="Poppins"/>
                <a:sym typeface="Poppins"/>
              </a:endParaRPr>
            </a:p>
          </p:txBody>
        </p:sp>
        <p:sp>
          <p:nvSpPr>
            <p:cNvPr id="11326" name="Google Shape;11326;p1398"/>
            <p:cNvSpPr txBox="1"/>
            <p:nvPr/>
          </p:nvSpPr>
          <p:spPr>
            <a:xfrm>
              <a:off x="109819" y="84139"/>
              <a:ext cx="3996600" cy="9234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FDFEFE"/>
                </a:buClr>
                <a:buSzPts val="1100"/>
                <a:buFont typeface="Play"/>
                <a:buNone/>
              </a:pPr>
              <a:r>
                <a:rPr lang="en" sz="1000" i="0" u="none" strike="noStrike" cap="none">
                  <a:solidFill>
                    <a:srgbClr val="FDFEFE"/>
                  </a:solidFill>
                  <a:latin typeface="Poppins"/>
                  <a:ea typeface="Poppins"/>
                  <a:cs typeface="Poppins"/>
                  <a:sym typeface="Poppins"/>
                </a:rPr>
                <a:t>Incident</a:t>
              </a:r>
              <a:br>
                <a:rPr lang="en" sz="1000" i="0" u="none" strike="noStrike" cap="none">
                  <a:solidFill>
                    <a:srgbClr val="FDFEFE"/>
                  </a:solidFill>
                  <a:latin typeface="Poppins"/>
                  <a:ea typeface="Poppins"/>
                  <a:cs typeface="Poppins"/>
                  <a:sym typeface="Poppins"/>
                </a:rPr>
              </a:br>
              <a:r>
                <a:rPr lang="en" sz="1000" i="0" u="none" strike="noStrike" cap="none">
                  <a:solidFill>
                    <a:srgbClr val="FDFEFE"/>
                  </a:solidFill>
                  <a:latin typeface="Poppins"/>
                  <a:ea typeface="Poppins"/>
                  <a:cs typeface="Poppins"/>
                  <a:sym typeface="Poppins"/>
                </a:rPr>
                <a:t>management</a:t>
              </a:r>
              <a:endParaRPr sz="400">
                <a:latin typeface="Poppins"/>
                <a:ea typeface="Poppins"/>
                <a:cs typeface="Poppins"/>
                <a:sym typeface="Poppins"/>
              </a:endParaRPr>
            </a:p>
          </p:txBody>
        </p:sp>
      </p:grpSp>
      <p:sp>
        <p:nvSpPr>
          <p:cNvPr id="11327" name="Google Shape;11327;p1398"/>
          <p:cNvSpPr/>
          <p:nvPr/>
        </p:nvSpPr>
        <p:spPr>
          <a:xfrm>
            <a:off x="3835709" y="4123458"/>
            <a:ext cx="682500" cy="402900"/>
          </a:xfrm>
          <a:prstGeom prst="roundRect">
            <a:avLst>
              <a:gd name="adj" fmla="val 17734"/>
            </a:avLst>
          </a:prstGeom>
          <a:solidFill>
            <a:srgbClr val="00875A">
              <a:alpha val="8863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28" name="Google Shape;11328;p1398" descr="Property 1=TrafficCone, Property 2=White.png"/>
          <p:cNvPicPr preferRelativeResize="0"/>
          <p:nvPr/>
        </p:nvPicPr>
        <p:blipFill rotWithShape="1">
          <a:blip r:embed="rId18">
            <a:alphaModFix/>
          </a:blip>
          <a:srcRect/>
          <a:stretch/>
        </p:blipFill>
        <p:spPr>
          <a:xfrm>
            <a:off x="4041270" y="4189144"/>
            <a:ext cx="271463" cy="271463"/>
          </a:xfrm>
          <a:prstGeom prst="rect">
            <a:avLst/>
          </a:prstGeom>
          <a:noFill/>
          <a:ln>
            <a:noFill/>
          </a:ln>
        </p:spPr>
      </p:pic>
      <p:grpSp>
        <p:nvGrpSpPr>
          <p:cNvPr id="11329" name="Google Shape;11329;p1398"/>
          <p:cNvGrpSpPr/>
          <p:nvPr/>
        </p:nvGrpSpPr>
        <p:grpSpPr>
          <a:xfrm>
            <a:off x="6156388" y="4116950"/>
            <a:ext cx="1838811" cy="409388"/>
            <a:chOff x="0" y="0"/>
            <a:chExt cx="4602781" cy="1091700"/>
          </a:xfrm>
        </p:grpSpPr>
        <p:sp>
          <p:nvSpPr>
            <p:cNvPr id="11330" name="Google Shape;11330;p1398"/>
            <p:cNvSpPr/>
            <p:nvPr/>
          </p:nvSpPr>
          <p:spPr>
            <a:xfrm>
              <a:off x="0" y="0"/>
              <a:ext cx="4524000" cy="1091700"/>
            </a:xfrm>
            <a:prstGeom prst="roundRect">
              <a:avLst>
                <a:gd name="adj" fmla="val 17145"/>
              </a:avLst>
            </a:prstGeom>
            <a:solidFill>
              <a:srgbClr val="00875A"/>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300" i="0" u="none" strike="noStrike" cap="none">
                <a:solidFill>
                  <a:srgbClr val="091E42"/>
                </a:solidFill>
                <a:latin typeface="Poppins"/>
                <a:ea typeface="Poppins"/>
                <a:cs typeface="Poppins"/>
                <a:sym typeface="Poppins"/>
              </a:endParaRPr>
            </a:p>
          </p:txBody>
        </p:sp>
        <p:sp>
          <p:nvSpPr>
            <p:cNvPr id="11331" name="Google Shape;11331;p1398"/>
            <p:cNvSpPr txBox="1"/>
            <p:nvPr/>
          </p:nvSpPr>
          <p:spPr>
            <a:xfrm>
              <a:off x="191581" y="108733"/>
              <a:ext cx="4411200" cy="923400"/>
            </a:xfrm>
            <a:prstGeom prst="rect">
              <a:avLst/>
            </a:prstGeom>
            <a:noFill/>
            <a:ln>
              <a:noFill/>
            </a:ln>
          </p:spPr>
          <p:txBody>
            <a:bodyPr spcFirstLastPara="1" wrap="square" lIns="19050" tIns="19050" rIns="19050" bIns="19050" anchor="ctr" anchorCtr="0">
              <a:noAutofit/>
            </a:bodyPr>
            <a:lstStyle/>
            <a:p>
              <a:pPr marL="101600" marR="0" lvl="0" indent="-101600" algn="l" rtl="0">
                <a:lnSpc>
                  <a:spcPct val="100000"/>
                </a:lnSpc>
                <a:spcBef>
                  <a:spcPts val="0"/>
                </a:spcBef>
                <a:spcAft>
                  <a:spcPts val="0"/>
                </a:spcAft>
                <a:buClr>
                  <a:srgbClr val="FDFEFE"/>
                </a:buClr>
                <a:buSzPts val="600"/>
                <a:buFont typeface="Poppins"/>
                <a:buChar char="-"/>
              </a:pPr>
              <a:r>
                <a:rPr lang="en" sz="800" i="0" u="none" strike="noStrike" cap="none">
                  <a:solidFill>
                    <a:srgbClr val="FDFEFE"/>
                  </a:solidFill>
                  <a:latin typeface="Poppins"/>
                  <a:ea typeface="Poppins"/>
                  <a:cs typeface="Poppins"/>
                  <a:sym typeface="Poppins"/>
                </a:rPr>
                <a:t>Source of truth for all incidents</a:t>
              </a:r>
              <a:endParaRPr sz="500">
                <a:latin typeface="Poppins"/>
                <a:ea typeface="Poppins"/>
                <a:cs typeface="Poppins"/>
                <a:sym typeface="Poppins"/>
              </a:endParaRPr>
            </a:p>
            <a:p>
              <a:pPr marL="101600" marR="0" lvl="0" indent="-101600" algn="l" rtl="0">
                <a:lnSpc>
                  <a:spcPct val="100000"/>
                </a:lnSpc>
                <a:spcBef>
                  <a:spcPts val="0"/>
                </a:spcBef>
                <a:spcAft>
                  <a:spcPts val="0"/>
                </a:spcAft>
                <a:buClr>
                  <a:srgbClr val="FDFEFE"/>
                </a:buClr>
                <a:buSzPts val="600"/>
                <a:buFont typeface="Poppins"/>
                <a:buChar char="-"/>
              </a:pPr>
              <a:r>
                <a:rPr lang="en" sz="800" i="0" u="none" strike="noStrike" cap="none">
                  <a:solidFill>
                    <a:srgbClr val="FDFEFE"/>
                  </a:solidFill>
                  <a:latin typeface="Poppins"/>
                  <a:ea typeface="Poppins"/>
                  <a:cs typeface="Poppins"/>
                  <a:sym typeface="Poppins"/>
                </a:rPr>
                <a:t>Metrics / KPIs</a:t>
              </a:r>
              <a:endParaRPr sz="500">
                <a:latin typeface="Poppins"/>
                <a:ea typeface="Poppins"/>
                <a:cs typeface="Poppins"/>
                <a:sym typeface="Poppins"/>
              </a:endParaRPr>
            </a:p>
          </p:txBody>
        </p:sp>
      </p:grpSp>
      <p:cxnSp>
        <p:nvCxnSpPr>
          <p:cNvPr id="11332" name="Google Shape;11332;p1398"/>
          <p:cNvCxnSpPr/>
          <p:nvPr/>
        </p:nvCxnSpPr>
        <p:spPr>
          <a:xfrm>
            <a:off x="5313107" y="3340371"/>
            <a:ext cx="0" cy="741900"/>
          </a:xfrm>
          <a:prstGeom prst="straightConnector1">
            <a:avLst/>
          </a:prstGeom>
          <a:noFill/>
          <a:ln w="50800" cap="flat" cmpd="sng">
            <a:solidFill>
              <a:srgbClr val="7A869A"/>
            </a:solidFill>
            <a:prstDash val="dashDot"/>
            <a:miter lim="400000"/>
            <a:headEnd type="oval" w="med" len="med"/>
            <a:tailEnd type="oval" w="med" len="med"/>
          </a:ln>
        </p:spPr>
      </p:cxnSp>
      <p:grpSp>
        <p:nvGrpSpPr>
          <p:cNvPr id="11333" name="Google Shape;11333;p1398"/>
          <p:cNvGrpSpPr/>
          <p:nvPr/>
        </p:nvGrpSpPr>
        <p:grpSpPr>
          <a:xfrm>
            <a:off x="4927546" y="2659069"/>
            <a:ext cx="774913" cy="812298"/>
            <a:chOff x="0" y="0"/>
            <a:chExt cx="2066435" cy="2166129"/>
          </a:xfrm>
        </p:grpSpPr>
        <p:grpSp>
          <p:nvGrpSpPr>
            <p:cNvPr id="11334" name="Google Shape;11334;p1398"/>
            <p:cNvGrpSpPr/>
            <p:nvPr/>
          </p:nvGrpSpPr>
          <p:grpSpPr>
            <a:xfrm>
              <a:off x="421230" y="523133"/>
              <a:ext cx="1147800" cy="1147800"/>
              <a:chOff x="0" y="0"/>
              <a:chExt cx="1147800" cy="1147800"/>
            </a:xfrm>
          </p:grpSpPr>
          <p:sp>
            <p:nvSpPr>
              <p:cNvPr id="11335" name="Google Shape;11335;p1398"/>
              <p:cNvSpPr/>
              <p:nvPr/>
            </p:nvSpPr>
            <p:spPr>
              <a:xfrm>
                <a:off x="0" y="0"/>
                <a:ext cx="1147800" cy="1147800"/>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pic>
            <p:nvPicPr>
              <p:cNvPr id="11336" name="Google Shape;11336;p1398" descr="Image"/>
              <p:cNvPicPr preferRelativeResize="0"/>
              <p:nvPr/>
            </p:nvPicPr>
            <p:blipFill rotWithShape="1">
              <a:blip r:embed="rId19">
                <a:alphaModFix/>
              </a:blip>
              <a:srcRect/>
              <a:stretch/>
            </p:blipFill>
            <p:spPr>
              <a:xfrm>
                <a:off x="238199" y="333208"/>
                <a:ext cx="671486" cy="481467"/>
              </a:xfrm>
              <a:prstGeom prst="rect">
                <a:avLst/>
              </a:prstGeom>
              <a:noFill/>
              <a:ln>
                <a:noFill/>
              </a:ln>
            </p:spPr>
          </p:pic>
        </p:grpSp>
        <p:sp>
          <p:nvSpPr>
            <p:cNvPr id="11337" name="Google Shape;11337;p1398"/>
            <p:cNvSpPr/>
            <p:nvPr/>
          </p:nvSpPr>
          <p:spPr>
            <a:xfrm rot="-2700000">
              <a:off x="1381065" y="238128"/>
              <a:ext cx="349594" cy="349594"/>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grpSp>
          <p:nvGrpSpPr>
            <p:cNvPr id="11338" name="Google Shape;11338;p1398"/>
            <p:cNvGrpSpPr/>
            <p:nvPr/>
          </p:nvGrpSpPr>
          <p:grpSpPr>
            <a:xfrm>
              <a:off x="0" y="1294704"/>
              <a:ext cx="501941" cy="501941"/>
              <a:chOff x="0" y="0"/>
              <a:chExt cx="501941" cy="501941"/>
            </a:xfrm>
          </p:grpSpPr>
          <p:pic>
            <p:nvPicPr>
              <p:cNvPr id="11339" name="Google Shape;11339;p1398" descr="Image"/>
              <p:cNvPicPr preferRelativeResize="0"/>
              <p:nvPr/>
            </p:nvPicPr>
            <p:blipFill rotWithShape="1">
              <a:blip r:embed="rId20">
                <a:alphaModFix/>
              </a:blip>
              <a:srcRect/>
              <a:stretch/>
            </p:blipFill>
            <p:spPr>
              <a:xfrm>
                <a:off x="0" y="0"/>
                <a:ext cx="501941" cy="501941"/>
              </a:xfrm>
              <a:prstGeom prst="rect">
                <a:avLst/>
              </a:prstGeom>
              <a:noFill/>
              <a:ln>
                <a:noFill/>
              </a:ln>
            </p:spPr>
          </p:pic>
          <p:sp>
            <p:nvSpPr>
              <p:cNvPr id="11340" name="Google Shape;11340;p1398"/>
              <p:cNvSpPr/>
              <p:nvPr/>
            </p:nvSpPr>
            <p:spPr>
              <a:xfrm>
                <a:off x="0" y="0"/>
                <a:ext cx="501900" cy="501900"/>
              </a:xfrm>
              <a:prstGeom prst="ellipse">
                <a:avLst/>
              </a:prstGeom>
              <a:gradFill>
                <a:gsLst>
                  <a:gs pos="0">
                    <a:srgbClr val="FFC400">
                      <a:alpha val="29803"/>
                    </a:srgbClr>
                  </a:gs>
                  <a:gs pos="70100">
                    <a:srgbClr val="FF8B00">
                      <a:alpha val="29803"/>
                    </a:srgbClr>
                  </a:gs>
                  <a:gs pos="100000">
                    <a:srgbClr val="BF2600">
                      <a:alpha val="29803"/>
                    </a:srgbClr>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grpSp>
        <p:grpSp>
          <p:nvGrpSpPr>
            <p:cNvPr id="11341" name="Google Shape;11341;p1398"/>
            <p:cNvGrpSpPr/>
            <p:nvPr/>
          </p:nvGrpSpPr>
          <p:grpSpPr>
            <a:xfrm>
              <a:off x="1504535" y="1264677"/>
              <a:ext cx="561900" cy="561993"/>
              <a:chOff x="0" y="0"/>
              <a:chExt cx="561900" cy="561993"/>
            </a:xfrm>
          </p:grpSpPr>
          <p:pic>
            <p:nvPicPr>
              <p:cNvPr id="11342" name="Google Shape;11342;p1398" descr="Image"/>
              <p:cNvPicPr preferRelativeResize="0"/>
              <p:nvPr/>
            </p:nvPicPr>
            <p:blipFill rotWithShape="1">
              <a:blip r:embed="rId21">
                <a:alphaModFix/>
              </a:blip>
              <a:srcRect/>
              <a:stretch/>
            </p:blipFill>
            <p:spPr>
              <a:xfrm>
                <a:off x="385" y="0"/>
                <a:ext cx="561225" cy="561993"/>
              </a:xfrm>
              <a:prstGeom prst="rect">
                <a:avLst/>
              </a:prstGeom>
              <a:noFill/>
              <a:ln>
                <a:noFill/>
              </a:ln>
            </p:spPr>
          </p:pic>
          <p:sp>
            <p:nvSpPr>
              <p:cNvPr id="11343" name="Google Shape;11343;p1398"/>
              <p:cNvSpPr/>
              <p:nvPr/>
            </p:nvSpPr>
            <p:spPr>
              <a:xfrm>
                <a:off x="0" y="0"/>
                <a:ext cx="561900" cy="561900"/>
              </a:xfrm>
              <a:prstGeom prst="ellipse">
                <a:avLst/>
              </a:prstGeom>
              <a:gradFill>
                <a:gsLst>
                  <a:gs pos="0">
                    <a:srgbClr val="FFC400">
                      <a:alpha val="29803"/>
                    </a:srgbClr>
                  </a:gs>
                  <a:gs pos="70100">
                    <a:srgbClr val="FF8B00">
                      <a:alpha val="29803"/>
                    </a:srgbClr>
                  </a:gs>
                  <a:gs pos="100000">
                    <a:srgbClr val="BF2600">
                      <a:alpha val="29803"/>
                    </a:srgbClr>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grpSp>
        <p:grpSp>
          <p:nvGrpSpPr>
            <p:cNvPr id="11344" name="Google Shape;11344;p1398"/>
            <p:cNvGrpSpPr/>
            <p:nvPr/>
          </p:nvGrpSpPr>
          <p:grpSpPr>
            <a:xfrm>
              <a:off x="778147" y="0"/>
              <a:ext cx="434182" cy="431100"/>
              <a:chOff x="0" y="0"/>
              <a:chExt cx="434182" cy="431100"/>
            </a:xfrm>
          </p:grpSpPr>
          <p:pic>
            <p:nvPicPr>
              <p:cNvPr id="11345" name="Google Shape;11345;p1398" descr="Image"/>
              <p:cNvPicPr preferRelativeResize="0"/>
              <p:nvPr/>
            </p:nvPicPr>
            <p:blipFill rotWithShape="1">
              <a:blip r:embed="rId22">
                <a:alphaModFix/>
              </a:blip>
              <a:srcRect/>
              <a:stretch/>
            </p:blipFill>
            <p:spPr>
              <a:xfrm>
                <a:off x="0" y="0"/>
                <a:ext cx="430967" cy="430967"/>
              </a:xfrm>
              <a:prstGeom prst="rect">
                <a:avLst/>
              </a:prstGeom>
              <a:noFill/>
              <a:ln>
                <a:noFill/>
              </a:ln>
            </p:spPr>
          </p:pic>
          <p:sp>
            <p:nvSpPr>
              <p:cNvPr id="11346" name="Google Shape;11346;p1398"/>
              <p:cNvSpPr/>
              <p:nvPr/>
            </p:nvSpPr>
            <p:spPr>
              <a:xfrm>
                <a:off x="3082" y="0"/>
                <a:ext cx="431100" cy="431100"/>
              </a:xfrm>
              <a:prstGeom prst="ellipse">
                <a:avLst/>
              </a:prstGeom>
              <a:gradFill>
                <a:gsLst>
                  <a:gs pos="0">
                    <a:srgbClr val="FFC400">
                      <a:alpha val="29803"/>
                    </a:srgbClr>
                  </a:gs>
                  <a:gs pos="70100">
                    <a:srgbClr val="FF8B00">
                      <a:alpha val="29803"/>
                    </a:srgbClr>
                  </a:gs>
                  <a:gs pos="100000">
                    <a:srgbClr val="BF2600">
                      <a:alpha val="29803"/>
                    </a:srgbClr>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grpSp>
        <p:sp>
          <p:nvSpPr>
            <p:cNvPr id="11347" name="Google Shape;11347;p1398"/>
            <p:cNvSpPr/>
            <p:nvPr/>
          </p:nvSpPr>
          <p:spPr>
            <a:xfrm rot="-2700000">
              <a:off x="297503" y="318950"/>
              <a:ext cx="187949" cy="187949"/>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sp>
          <p:nvSpPr>
            <p:cNvPr id="11348" name="Google Shape;11348;p1398"/>
            <p:cNvSpPr/>
            <p:nvPr/>
          </p:nvSpPr>
          <p:spPr>
            <a:xfrm rot="-2700000">
              <a:off x="120301" y="761717"/>
              <a:ext cx="169281" cy="169281"/>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sp>
          <p:nvSpPr>
            <p:cNvPr id="11349" name="Google Shape;11349;p1398"/>
            <p:cNvSpPr/>
            <p:nvPr/>
          </p:nvSpPr>
          <p:spPr>
            <a:xfrm rot="-2700000">
              <a:off x="558976" y="1763081"/>
              <a:ext cx="333896" cy="333896"/>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sp>
          <p:nvSpPr>
            <p:cNvPr id="11350" name="Google Shape;11350;p1398"/>
            <p:cNvSpPr/>
            <p:nvPr/>
          </p:nvSpPr>
          <p:spPr>
            <a:xfrm rot="-2700000">
              <a:off x="1701021" y="771044"/>
              <a:ext cx="169281" cy="169281"/>
            </a:xfrm>
            <a:prstGeom prst="ellipse">
              <a:avLst/>
            </a:prstGeom>
            <a:gradFill>
              <a:gsLst>
                <a:gs pos="0">
                  <a:srgbClr val="FFC400"/>
                </a:gs>
                <a:gs pos="70100">
                  <a:srgbClr val="FF8B00"/>
                </a:gs>
                <a:gs pos="100000">
                  <a:srgbClr val="BF2600"/>
                </a:gs>
              </a:gsLst>
              <a:path path="circle">
                <a:fillToRect r="100000" b="100000"/>
              </a:path>
              <a:tileRect l="-100000" t="-100000"/>
            </a:grad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DFEFE"/>
                </a:buClr>
                <a:buSzPts val="1400"/>
                <a:buFont typeface="Play"/>
                <a:buNone/>
              </a:pPr>
              <a:endParaRPr sz="1400" b="0" i="0" u="none" strike="noStrike" cap="none">
                <a:solidFill>
                  <a:srgbClr val="FDFEFE"/>
                </a:solidFill>
                <a:latin typeface="Play"/>
                <a:ea typeface="Play"/>
                <a:cs typeface="Play"/>
                <a:sym typeface="Play"/>
              </a:endParaRPr>
            </a:p>
          </p:txBody>
        </p:sp>
      </p:grpSp>
      <p:pic>
        <p:nvPicPr>
          <p:cNvPr id="11351" name="Google Shape;11351;p1398" descr="content-rss.pdf"/>
          <p:cNvPicPr preferRelativeResize="0"/>
          <p:nvPr/>
        </p:nvPicPr>
        <p:blipFill rotWithShape="1">
          <a:blip r:embed="rId6">
            <a:alphaModFix amt="54500"/>
          </a:blip>
          <a:srcRect/>
          <a:stretch/>
        </p:blipFill>
        <p:spPr>
          <a:xfrm>
            <a:off x="911845" y="4386533"/>
            <a:ext cx="338760" cy="338765"/>
          </a:xfrm>
          <a:prstGeom prst="rect">
            <a:avLst/>
          </a:prstGeom>
          <a:noFill/>
          <a:ln>
            <a:noFill/>
          </a:ln>
        </p:spPr>
      </p:pic>
      <p:sp>
        <p:nvSpPr>
          <p:cNvPr id="11352" name="Google Shape;11352;p1398"/>
          <p:cNvSpPr/>
          <p:nvPr/>
        </p:nvSpPr>
        <p:spPr>
          <a:xfrm>
            <a:off x="356891" y="137384"/>
            <a:ext cx="8430300" cy="3096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DFEFE"/>
              </a:buClr>
              <a:buSzPts val="1800"/>
              <a:buFont typeface="Play"/>
              <a:buNone/>
            </a:pPr>
            <a:r>
              <a:rPr lang="en" sz="1800" b="1">
                <a:solidFill>
                  <a:schemeClr val="dk1"/>
                </a:solidFill>
                <a:latin typeface="Poppins"/>
                <a:ea typeface="Poppins"/>
                <a:cs typeface="Poppins"/>
                <a:sym typeface="Poppins"/>
              </a:rPr>
              <a:t>Improve incident response with Jira Service Management</a:t>
            </a:r>
            <a:endParaRPr sz="500">
              <a:solidFill>
                <a:schemeClr val="dk1"/>
              </a:solidFill>
              <a:latin typeface="Poppins"/>
              <a:ea typeface="Poppins"/>
              <a:cs typeface="Poppins"/>
              <a:sym typeface="Poppins"/>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11356"/>
        <p:cNvGrpSpPr/>
        <p:nvPr/>
      </p:nvGrpSpPr>
      <p:grpSpPr>
        <a:xfrm>
          <a:off x="0" y="0"/>
          <a:ext cx="0" cy="0"/>
          <a:chOff x="0" y="0"/>
          <a:chExt cx="0" cy="0"/>
        </a:xfrm>
      </p:grpSpPr>
      <p:sp>
        <p:nvSpPr>
          <p:cNvPr id="11357" name="Google Shape;11357;p1399"/>
          <p:cNvSpPr/>
          <p:nvPr/>
        </p:nvSpPr>
        <p:spPr>
          <a:xfrm>
            <a:off x="6025093" y="1070736"/>
            <a:ext cx="2762100" cy="3548100"/>
          </a:xfrm>
          <a:prstGeom prst="roundRect">
            <a:avLst>
              <a:gd name="adj" fmla="val 2069"/>
            </a:avLst>
          </a:prstGeom>
          <a:solidFill>
            <a:srgbClr val="57D8A1"/>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grpSp>
        <p:nvGrpSpPr>
          <p:cNvPr id="11358" name="Google Shape;11358;p1399"/>
          <p:cNvGrpSpPr/>
          <p:nvPr/>
        </p:nvGrpSpPr>
        <p:grpSpPr>
          <a:xfrm>
            <a:off x="6337518" y="1750703"/>
            <a:ext cx="1609313" cy="476213"/>
            <a:chOff x="0" y="0"/>
            <a:chExt cx="4291500" cy="1269900"/>
          </a:xfrm>
        </p:grpSpPr>
        <p:sp>
          <p:nvSpPr>
            <p:cNvPr id="11359" name="Google Shape;11359;p1399"/>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360" name="Google Shape;11360;p1399"/>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Request</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361" name="Google Shape;11361;p1399"/>
          <p:cNvGrpSpPr/>
          <p:nvPr/>
        </p:nvGrpSpPr>
        <p:grpSpPr>
          <a:xfrm>
            <a:off x="6337518" y="2283911"/>
            <a:ext cx="1609313" cy="476213"/>
            <a:chOff x="0" y="0"/>
            <a:chExt cx="4291500" cy="1269900"/>
          </a:xfrm>
        </p:grpSpPr>
        <p:sp>
          <p:nvSpPr>
            <p:cNvPr id="11362" name="Google Shape;11362;p1399"/>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363" name="Google Shape;11363;p1399"/>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Change </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364" name="Google Shape;11364;p1399"/>
          <p:cNvGrpSpPr/>
          <p:nvPr/>
        </p:nvGrpSpPr>
        <p:grpSpPr>
          <a:xfrm>
            <a:off x="6337518" y="2817119"/>
            <a:ext cx="1609313" cy="476213"/>
            <a:chOff x="0" y="0"/>
            <a:chExt cx="4291500" cy="1269900"/>
          </a:xfrm>
        </p:grpSpPr>
        <p:sp>
          <p:nvSpPr>
            <p:cNvPr id="11365" name="Google Shape;11365;p1399"/>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366" name="Google Shape;11366;p1399"/>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Incident</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367" name="Google Shape;11367;p1399"/>
          <p:cNvGrpSpPr/>
          <p:nvPr/>
        </p:nvGrpSpPr>
        <p:grpSpPr>
          <a:xfrm>
            <a:off x="6337518" y="3350327"/>
            <a:ext cx="1609313" cy="476213"/>
            <a:chOff x="0" y="0"/>
            <a:chExt cx="4291500" cy="1269900"/>
          </a:xfrm>
        </p:grpSpPr>
        <p:sp>
          <p:nvSpPr>
            <p:cNvPr id="11368" name="Google Shape;11368;p1399"/>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369" name="Google Shape;11369;p1399"/>
            <p:cNvSpPr txBox="1"/>
            <p:nvPr/>
          </p:nvSpPr>
          <p:spPr>
            <a:xfrm>
              <a:off x="111777" y="377744"/>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CMDB</a:t>
              </a:r>
              <a:endParaRPr sz="500">
                <a:latin typeface="Poppins"/>
                <a:ea typeface="Poppins"/>
                <a:cs typeface="Poppins"/>
                <a:sym typeface="Poppins"/>
              </a:endParaRPr>
            </a:p>
          </p:txBody>
        </p:sp>
      </p:grpSp>
      <p:grpSp>
        <p:nvGrpSpPr>
          <p:cNvPr id="11370" name="Google Shape;11370;p1399"/>
          <p:cNvGrpSpPr/>
          <p:nvPr/>
        </p:nvGrpSpPr>
        <p:grpSpPr>
          <a:xfrm>
            <a:off x="6337518" y="3883534"/>
            <a:ext cx="1609313" cy="476213"/>
            <a:chOff x="0" y="0"/>
            <a:chExt cx="4291500" cy="1269900"/>
          </a:xfrm>
        </p:grpSpPr>
        <p:sp>
          <p:nvSpPr>
            <p:cNvPr id="11371" name="Google Shape;11371;p1399"/>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372" name="Google Shape;11372;p1399"/>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Service level management</a:t>
              </a:r>
              <a:endParaRPr sz="500">
                <a:latin typeface="Poppins"/>
                <a:ea typeface="Poppins"/>
                <a:cs typeface="Poppins"/>
                <a:sym typeface="Poppins"/>
              </a:endParaRPr>
            </a:p>
          </p:txBody>
        </p:sp>
      </p:grpSp>
      <p:sp>
        <p:nvSpPr>
          <p:cNvPr id="11373" name="Google Shape;11373;p1399"/>
          <p:cNvSpPr/>
          <p:nvPr/>
        </p:nvSpPr>
        <p:spPr>
          <a:xfrm>
            <a:off x="8006557" y="1750703"/>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4" name="Google Shape;11374;p1399"/>
          <p:cNvSpPr/>
          <p:nvPr/>
        </p:nvSpPr>
        <p:spPr>
          <a:xfrm>
            <a:off x="8006557" y="2283911"/>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5" name="Google Shape;11375;p1399"/>
          <p:cNvSpPr/>
          <p:nvPr/>
        </p:nvSpPr>
        <p:spPr>
          <a:xfrm>
            <a:off x="8006557" y="2817119"/>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6" name="Google Shape;11376;p1399"/>
          <p:cNvSpPr/>
          <p:nvPr/>
        </p:nvSpPr>
        <p:spPr>
          <a:xfrm>
            <a:off x="8006557" y="3350327"/>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7" name="Google Shape;11377;p1399"/>
          <p:cNvSpPr/>
          <p:nvPr/>
        </p:nvSpPr>
        <p:spPr>
          <a:xfrm>
            <a:off x="8006557" y="3883534"/>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8" name="Google Shape;11378;p1399"/>
          <p:cNvSpPr/>
          <p:nvPr/>
        </p:nvSpPr>
        <p:spPr>
          <a:xfrm>
            <a:off x="8423886" y="1711626"/>
            <a:ext cx="363600" cy="2656200"/>
          </a:xfrm>
          <a:prstGeom prst="rect">
            <a:avLst/>
          </a:prstGeom>
          <a:gradFill>
            <a:gsLst>
              <a:gs pos="0">
                <a:srgbClr val="57D8A1"/>
              </a:gs>
              <a:gs pos="100000">
                <a:srgbClr val="78F1BE">
                  <a:alpha val="0"/>
                </a:srgbClr>
              </a:gs>
            </a:gsLst>
            <a:lin ang="10800025"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79" name="Google Shape;11379;p1399"/>
          <p:cNvSpPr/>
          <p:nvPr/>
        </p:nvSpPr>
        <p:spPr>
          <a:xfrm>
            <a:off x="8784202" y="1398143"/>
            <a:ext cx="363600" cy="3085500"/>
          </a:xfrm>
          <a:prstGeom prst="rect">
            <a:avLst/>
          </a:prstGeom>
          <a:solidFill>
            <a:srgbClr val="FFFFFF"/>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80" name="Google Shape;11380;p1399" descr="Property 1=Tool, Property 2=White.png"/>
          <p:cNvPicPr preferRelativeResize="0"/>
          <p:nvPr/>
        </p:nvPicPr>
        <p:blipFill rotWithShape="1">
          <a:blip r:embed="rId3">
            <a:alphaModFix/>
          </a:blip>
          <a:srcRect/>
          <a:stretch/>
        </p:blipFill>
        <p:spPr>
          <a:xfrm>
            <a:off x="8231168" y="1872147"/>
            <a:ext cx="233363" cy="233363"/>
          </a:xfrm>
          <a:prstGeom prst="rect">
            <a:avLst/>
          </a:prstGeom>
          <a:noFill/>
          <a:ln>
            <a:noFill/>
          </a:ln>
        </p:spPr>
      </p:pic>
      <p:pic>
        <p:nvPicPr>
          <p:cNvPr id="11381" name="Google Shape;11381;p1399" descr="Property 1=Headset, Property 2=White.png"/>
          <p:cNvPicPr preferRelativeResize="0"/>
          <p:nvPr/>
        </p:nvPicPr>
        <p:blipFill rotWithShape="1">
          <a:blip r:embed="rId4">
            <a:alphaModFix/>
          </a:blip>
          <a:srcRect/>
          <a:stretch/>
        </p:blipFill>
        <p:spPr>
          <a:xfrm>
            <a:off x="8200212" y="3974022"/>
            <a:ext cx="295275" cy="295275"/>
          </a:xfrm>
          <a:prstGeom prst="rect">
            <a:avLst/>
          </a:prstGeom>
          <a:noFill/>
          <a:ln>
            <a:noFill/>
          </a:ln>
        </p:spPr>
      </p:pic>
      <p:pic>
        <p:nvPicPr>
          <p:cNvPr id="11382" name="Google Shape;11382;p1399" descr="Property 1=GraphBar, Property 2=White.png"/>
          <p:cNvPicPr preferRelativeResize="0"/>
          <p:nvPr/>
        </p:nvPicPr>
        <p:blipFill rotWithShape="1">
          <a:blip r:embed="rId5">
            <a:alphaModFix/>
          </a:blip>
          <a:srcRect/>
          <a:stretch/>
        </p:blipFill>
        <p:spPr>
          <a:xfrm>
            <a:off x="8209737" y="3450339"/>
            <a:ext cx="276226" cy="276226"/>
          </a:xfrm>
          <a:prstGeom prst="rect">
            <a:avLst/>
          </a:prstGeom>
          <a:noFill/>
          <a:ln>
            <a:noFill/>
          </a:ln>
        </p:spPr>
      </p:pic>
      <p:pic>
        <p:nvPicPr>
          <p:cNvPr id="11383" name="Google Shape;11383;p1399" descr="Property 1=TrafficCone, Property 2=White.png"/>
          <p:cNvPicPr preferRelativeResize="0"/>
          <p:nvPr/>
        </p:nvPicPr>
        <p:blipFill rotWithShape="1">
          <a:blip r:embed="rId6">
            <a:alphaModFix/>
          </a:blip>
          <a:srcRect/>
          <a:stretch/>
        </p:blipFill>
        <p:spPr>
          <a:xfrm>
            <a:off x="8212118" y="2904035"/>
            <a:ext cx="271463" cy="271463"/>
          </a:xfrm>
          <a:prstGeom prst="rect">
            <a:avLst/>
          </a:prstGeom>
          <a:noFill/>
          <a:ln>
            <a:noFill/>
          </a:ln>
        </p:spPr>
      </p:pic>
      <p:pic>
        <p:nvPicPr>
          <p:cNvPr id="11384" name="Google Shape;11384;p1399" descr="Property 1=Gears, Property 2=White.png"/>
          <p:cNvPicPr preferRelativeResize="0"/>
          <p:nvPr/>
        </p:nvPicPr>
        <p:blipFill rotWithShape="1">
          <a:blip r:embed="rId7">
            <a:alphaModFix/>
          </a:blip>
          <a:srcRect/>
          <a:stretch/>
        </p:blipFill>
        <p:spPr>
          <a:xfrm>
            <a:off x="8200212" y="2364874"/>
            <a:ext cx="295275" cy="295275"/>
          </a:xfrm>
          <a:prstGeom prst="rect">
            <a:avLst/>
          </a:prstGeom>
          <a:noFill/>
          <a:ln>
            <a:noFill/>
          </a:ln>
        </p:spPr>
      </p:pic>
      <p:sp>
        <p:nvSpPr>
          <p:cNvPr id="11385" name="Google Shape;11385;p1399"/>
          <p:cNvSpPr/>
          <p:nvPr/>
        </p:nvSpPr>
        <p:spPr>
          <a:xfrm>
            <a:off x="357188" y="1071563"/>
            <a:ext cx="4286400" cy="3548100"/>
          </a:xfrm>
          <a:prstGeom prst="roundRect">
            <a:avLst>
              <a:gd name="adj" fmla="val 1611"/>
            </a:avLst>
          </a:prstGeom>
          <a:solidFill>
            <a:schemeClr val="accent1"/>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86" name="Google Shape;11386;p1399"/>
          <p:cNvSpPr/>
          <p:nvPr/>
        </p:nvSpPr>
        <p:spPr>
          <a:xfrm>
            <a:off x="357188" y="357188"/>
            <a:ext cx="8429700" cy="476100"/>
          </a:xfrm>
          <a:prstGeom prst="roundRect">
            <a:avLst>
              <a:gd name="adj" fmla="val 12000"/>
            </a:avLst>
          </a:prstGeom>
          <a:gradFill>
            <a:gsLst>
              <a:gs pos="0">
                <a:schemeClr val="accent1"/>
              </a:gs>
              <a:gs pos="100000">
                <a:srgbClr val="57D8A1"/>
              </a:gs>
            </a:gsLst>
            <a:lin ang="3970941"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387" name="Google Shape;11387;p1399"/>
          <p:cNvSpPr txBox="1"/>
          <p:nvPr/>
        </p:nvSpPr>
        <p:spPr>
          <a:xfrm>
            <a:off x="6018309" y="1190625"/>
            <a:ext cx="2763300" cy="377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SERVICE DESK, OPS, </a:t>
            </a:r>
            <a:br>
              <a:rPr lang="en" sz="1100" b="1" i="0" u="none" strike="noStrike" cap="none">
                <a:solidFill>
                  <a:srgbClr val="FFFFFF"/>
                </a:solidFill>
                <a:latin typeface="Poppins"/>
                <a:ea typeface="Poppins"/>
                <a:cs typeface="Poppins"/>
                <a:sym typeface="Poppins"/>
              </a:rPr>
            </a:br>
            <a:r>
              <a:rPr lang="en" sz="1100" b="1" i="0" u="none" strike="noStrike" cap="none">
                <a:solidFill>
                  <a:srgbClr val="FFFFFF"/>
                </a:solidFill>
                <a:latin typeface="Poppins"/>
                <a:ea typeface="Poppins"/>
                <a:cs typeface="Poppins"/>
                <a:sym typeface="Poppins"/>
              </a:rPr>
              <a:t>INFRA SUPPORT</a:t>
            </a:r>
            <a:endParaRPr sz="500">
              <a:latin typeface="Poppins"/>
              <a:ea typeface="Poppins"/>
              <a:cs typeface="Poppins"/>
              <a:sym typeface="Poppins"/>
            </a:endParaRPr>
          </a:p>
        </p:txBody>
      </p:sp>
      <p:pic>
        <p:nvPicPr>
          <p:cNvPr id="11388" name="Google Shape;11388;p1399" descr="Atlassian-horizontal-blue@4x.png"/>
          <p:cNvPicPr preferRelativeResize="0"/>
          <p:nvPr/>
        </p:nvPicPr>
        <p:blipFill rotWithShape="1">
          <a:blip r:embed="rId8">
            <a:alphaModFix/>
          </a:blip>
          <a:srcRect/>
          <a:stretch/>
        </p:blipFill>
        <p:spPr>
          <a:xfrm>
            <a:off x="1740321" y="4758371"/>
            <a:ext cx="1519981" cy="188591"/>
          </a:xfrm>
          <a:prstGeom prst="rect">
            <a:avLst/>
          </a:prstGeom>
          <a:noFill/>
          <a:ln>
            <a:noFill/>
          </a:ln>
        </p:spPr>
      </p:pic>
      <p:pic>
        <p:nvPicPr>
          <p:cNvPr id="11389" name="Google Shape;11389;p1399" descr="Image"/>
          <p:cNvPicPr preferRelativeResize="0"/>
          <p:nvPr/>
        </p:nvPicPr>
        <p:blipFill rotWithShape="1">
          <a:blip r:embed="rId9">
            <a:alphaModFix/>
          </a:blip>
          <a:srcRect/>
          <a:stretch/>
        </p:blipFill>
        <p:spPr>
          <a:xfrm>
            <a:off x="6688511" y="4737411"/>
            <a:ext cx="1434355" cy="209550"/>
          </a:xfrm>
          <a:prstGeom prst="rect">
            <a:avLst/>
          </a:prstGeom>
          <a:noFill/>
          <a:ln>
            <a:noFill/>
          </a:ln>
        </p:spPr>
      </p:pic>
      <p:sp>
        <p:nvSpPr>
          <p:cNvPr id="11390" name="Google Shape;11390;p1399"/>
          <p:cNvSpPr/>
          <p:nvPr/>
        </p:nvSpPr>
        <p:spPr>
          <a:xfrm>
            <a:off x="4641295" y="2606367"/>
            <a:ext cx="1384200" cy="476100"/>
          </a:xfrm>
          <a:prstGeom prst="rect">
            <a:avLst/>
          </a:prstGeom>
          <a:gradFill>
            <a:gsLst>
              <a:gs pos="0">
                <a:srgbClr val="57D8A1"/>
              </a:gs>
              <a:gs pos="100000">
                <a:schemeClr val="accent1"/>
              </a:gs>
            </a:gsLst>
            <a:lin ang="10800025"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cxnSp>
        <p:nvCxnSpPr>
          <p:cNvPr id="11391" name="Google Shape;11391;p1399"/>
          <p:cNvCxnSpPr/>
          <p:nvPr/>
        </p:nvCxnSpPr>
        <p:spPr>
          <a:xfrm rot="10800000">
            <a:off x="4750007" y="2844492"/>
            <a:ext cx="1166700" cy="0"/>
          </a:xfrm>
          <a:prstGeom prst="straightConnector1">
            <a:avLst/>
          </a:prstGeom>
          <a:noFill/>
          <a:ln w="76200" cap="rnd" cmpd="sng">
            <a:solidFill>
              <a:srgbClr val="FFFFFF"/>
            </a:solidFill>
            <a:prstDash val="dashDot"/>
            <a:round/>
            <a:headEnd type="triangle" w="med" len="med"/>
            <a:tailEnd type="triangle" w="med" len="med"/>
          </a:ln>
        </p:spPr>
      </p:cxnSp>
      <p:sp>
        <p:nvSpPr>
          <p:cNvPr id="11392" name="Google Shape;11392;p1399"/>
          <p:cNvSpPr txBox="1"/>
          <p:nvPr/>
        </p:nvSpPr>
        <p:spPr>
          <a:xfrm>
            <a:off x="4750133" y="3234953"/>
            <a:ext cx="1166700" cy="580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91E42"/>
              </a:buClr>
              <a:buSzPts val="1100"/>
              <a:buFont typeface="Play"/>
              <a:buNone/>
            </a:pPr>
            <a:r>
              <a:rPr lang="en" sz="1100" i="0" u="none" strike="noStrike" cap="none">
                <a:solidFill>
                  <a:srgbClr val="091E42"/>
                </a:solidFill>
                <a:latin typeface="Poppins"/>
                <a:ea typeface="Poppins"/>
                <a:cs typeface="Poppins"/>
                <a:sym typeface="Poppins"/>
              </a:rPr>
              <a:t>Log all </a:t>
            </a:r>
            <a:br>
              <a:rPr lang="en" sz="1100" i="0" u="none" strike="noStrike" cap="none">
                <a:solidFill>
                  <a:srgbClr val="091E42"/>
                </a:solidFill>
                <a:latin typeface="Poppins"/>
                <a:ea typeface="Poppins"/>
                <a:cs typeface="Poppins"/>
                <a:sym typeface="Poppins"/>
              </a:rPr>
            </a:br>
            <a:r>
              <a:rPr lang="en" sz="1100" i="0" u="none" strike="noStrike" cap="none">
                <a:solidFill>
                  <a:srgbClr val="091E42"/>
                </a:solidFill>
                <a:latin typeface="Poppins"/>
                <a:ea typeface="Poppins"/>
                <a:cs typeface="Poppins"/>
                <a:sym typeface="Poppins"/>
              </a:rPr>
              <a:t>work in ServiceNow</a:t>
            </a:r>
            <a:endParaRPr sz="500">
              <a:latin typeface="Poppins"/>
              <a:ea typeface="Poppins"/>
              <a:cs typeface="Poppins"/>
              <a:sym typeface="Poppins"/>
            </a:endParaRPr>
          </a:p>
        </p:txBody>
      </p:sp>
      <p:sp>
        <p:nvSpPr>
          <p:cNvPr id="11393" name="Google Shape;11393;p1399"/>
          <p:cNvSpPr/>
          <p:nvPr/>
        </p:nvSpPr>
        <p:spPr>
          <a:xfrm>
            <a:off x="5185783" y="2692092"/>
            <a:ext cx="304800" cy="30480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394" name="Google Shape;11394;p1399" descr="Property 1=Refresh, Property 2=DkNeutral.png"/>
          <p:cNvPicPr preferRelativeResize="0"/>
          <p:nvPr/>
        </p:nvPicPr>
        <p:blipFill rotWithShape="1">
          <a:blip r:embed="rId10">
            <a:alphaModFix/>
          </a:blip>
          <a:srcRect/>
          <a:stretch/>
        </p:blipFill>
        <p:spPr>
          <a:xfrm>
            <a:off x="5233408" y="2739717"/>
            <a:ext cx="209551" cy="209551"/>
          </a:xfrm>
          <a:prstGeom prst="rect">
            <a:avLst/>
          </a:prstGeom>
          <a:noFill/>
          <a:ln>
            <a:noFill/>
          </a:ln>
        </p:spPr>
      </p:pic>
      <p:sp>
        <p:nvSpPr>
          <p:cNvPr id="11395" name="Google Shape;11395;p1399"/>
          <p:cNvSpPr txBox="1"/>
          <p:nvPr/>
        </p:nvSpPr>
        <p:spPr>
          <a:xfrm>
            <a:off x="4684126" y="1867291"/>
            <a:ext cx="1298700" cy="580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91E42"/>
              </a:buClr>
              <a:buSzPts val="1100"/>
              <a:buFont typeface="Play"/>
              <a:buNone/>
            </a:pPr>
            <a:r>
              <a:rPr lang="en" sz="1100" i="0" u="none" strike="noStrike" cap="none">
                <a:solidFill>
                  <a:srgbClr val="091E42"/>
                </a:solidFill>
                <a:latin typeface="Poppins"/>
                <a:ea typeface="Poppins"/>
                <a:cs typeface="Poppins"/>
                <a:sym typeface="Poppins"/>
              </a:rPr>
              <a:t>Data sync </a:t>
            </a:r>
            <a:br>
              <a:rPr lang="en" sz="1100" i="0" u="none" strike="noStrike" cap="none">
                <a:solidFill>
                  <a:srgbClr val="091E42"/>
                </a:solidFill>
                <a:latin typeface="Poppins"/>
                <a:ea typeface="Poppins"/>
                <a:cs typeface="Poppins"/>
                <a:sym typeface="Poppins"/>
              </a:rPr>
            </a:br>
            <a:r>
              <a:rPr lang="en" sz="1100" i="0" u="none" strike="noStrike" cap="none">
                <a:solidFill>
                  <a:srgbClr val="091E42"/>
                </a:solidFill>
                <a:latin typeface="Poppins"/>
                <a:ea typeface="Poppins"/>
                <a:cs typeface="Poppins"/>
                <a:sym typeface="Poppins"/>
              </a:rPr>
              <a:t>via common integrations</a:t>
            </a:r>
            <a:endParaRPr sz="500">
              <a:latin typeface="Poppins"/>
              <a:ea typeface="Poppins"/>
              <a:cs typeface="Poppins"/>
              <a:sym typeface="Poppins"/>
            </a:endParaRPr>
          </a:p>
        </p:txBody>
      </p:sp>
      <p:sp>
        <p:nvSpPr>
          <p:cNvPr id="11396" name="Google Shape;11396;p1399"/>
          <p:cNvSpPr txBox="1"/>
          <p:nvPr/>
        </p:nvSpPr>
        <p:spPr>
          <a:xfrm>
            <a:off x="563300" y="1212048"/>
            <a:ext cx="4286400" cy="2079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PM, PGM, DEV, TESTS, SRE / OPS</a:t>
            </a:r>
            <a:endParaRPr sz="500">
              <a:latin typeface="Poppins"/>
              <a:ea typeface="Poppins"/>
              <a:cs typeface="Poppins"/>
              <a:sym typeface="Poppins"/>
            </a:endParaRPr>
          </a:p>
        </p:txBody>
      </p:sp>
      <p:sp>
        <p:nvSpPr>
          <p:cNvPr id="11397" name="Google Shape;11397;p1399"/>
          <p:cNvSpPr txBox="1"/>
          <p:nvPr/>
        </p:nvSpPr>
        <p:spPr>
          <a:xfrm rot="5400000">
            <a:off x="-729125" y="3017117"/>
            <a:ext cx="2707800" cy="2079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Consistent UI, seamless workflows</a:t>
            </a:r>
            <a:endParaRPr sz="500">
              <a:latin typeface="Poppins"/>
              <a:ea typeface="Poppins"/>
              <a:cs typeface="Poppins"/>
              <a:sym typeface="Poppins"/>
            </a:endParaRPr>
          </a:p>
        </p:txBody>
      </p:sp>
      <p:grpSp>
        <p:nvGrpSpPr>
          <p:cNvPr id="11398" name="Google Shape;11398;p1399"/>
          <p:cNvGrpSpPr/>
          <p:nvPr/>
        </p:nvGrpSpPr>
        <p:grpSpPr>
          <a:xfrm>
            <a:off x="1048546" y="3016761"/>
            <a:ext cx="3272967" cy="1288731"/>
            <a:chOff x="0" y="0"/>
            <a:chExt cx="8727913" cy="3436615"/>
          </a:xfrm>
        </p:grpSpPr>
        <p:pic>
          <p:nvPicPr>
            <p:cNvPr id="11399" name="Google Shape;11399;p1399" descr="jira software-logo-gradient-white@2x.png"/>
            <p:cNvPicPr preferRelativeResize="0"/>
            <p:nvPr/>
          </p:nvPicPr>
          <p:blipFill rotWithShape="1">
            <a:blip r:embed="rId11">
              <a:alphaModFix/>
            </a:blip>
            <a:srcRect/>
            <a:stretch/>
          </p:blipFill>
          <p:spPr>
            <a:xfrm>
              <a:off x="2977585" y="0"/>
              <a:ext cx="2772639" cy="673100"/>
            </a:xfrm>
            <a:prstGeom prst="rect">
              <a:avLst/>
            </a:prstGeom>
            <a:noFill/>
            <a:ln>
              <a:noFill/>
            </a:ln>
          </p:spPr>
        </p:pic>
        <p:grpSp>
          <p:nvGrpSpPr>
            <p:cNvPr id="11400" name="Google Shape;11400;p1399"/>
            <p:cNvGrpSpPr/>
            <p:nvPr/>
          </p:nvGrpSpPr>
          <p:grpSpPr>
            <a:xfrm>
              <a:off x="0" y="750170"/>
              <a:ext cx="8727913" cy="2686445"/>
              <a:chOff x="0" y="0"/>
              <a:chExt cx="8727913" cy="2686445"/>
            </a:xfrm>
          </p:grpSpPr>
          <p:sp>
            <p:nvSpPr>
              <p:cNvPr id="11401" name="Google Shape;11401;p1399"/>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02" name="Google Shape;11402;p1399"/>
              <p:cNvSpPr txBox="1"/>
              <p:nvPr/>
            </p:nvSpPr>
            <p:spPr>
              <a:xfrm>
                <a:off x="111777" y="374650"/>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Bugs</a:t>
                </a:r>
                <a:endParaRPr sz="500">
                  <a:latin typeface="Poppins"/>
                  <a:ea typeface="Poppins"/>
                  <a:cs typeface="Poppins"/>
                  <a:sym typeface="Poppins"/>
                </a:endParaRPr>
              </a:p>
            </p:txBody>
          </p:sp>
          <p:sp>
            <p:nvSpPr>
              <p:cNvPr id="11403" name="Google Shape;11403;p1399"/>
              <p:cNvSpPr/>
              <p:nvPr/>
            </p:nvSpPr>
            <p:spPr>
              <a:xfrm>
                <a:off x="4436413"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04" name="Google Shape;11404;p1399"/>
              <p:cNvSpPr txBox="1"/>
              <p:nvPr/>
            </p:nvSpPr>
            <p:spPr>
              <a:xfrm>
                <a:off x="4548190" y="374650"/>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Stories</a:t>
                </a:r>
                <a:endParaRPr sz="500">
                  <a:latin typeface="Poppins"/>
                  <a:ea typeface="Poppins"/>
                  <a:cs typeface="Poppins"/>
                  <a:sym typeface="Poppins"/>
                </a:endParaRPr>
              </a:p>
            </p:txBody>
          </p:sp>
          <p:sp>
            <p:nvSpPr>
              <p:cNvPr id="11405" name="Google Shape;11405;p1399"/>
              <p:cNvSpPr/>
              <p:nvPr/>
            </p:nvSpPr>
            <p:spPr>
              <a:xfrm>
                <a:off x="0" y="1416545"/>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06" name="Google Shape;11406;p1399"/>
              <p:cNvSpPr txBox="1"/>
              <p:nvPr/>
            </p:nvSpPr>
            <p:spPr>
              <a:xfrm>
                <a:off x="111777" y="1791195"/>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Releases</a:t>
                </a:r>
                <a:endParaRPr sz="500">
                  <a:latin typeface="Poppins"/>
                  <a:ea typeface="Poppins"/>
                  <a:cs typeface="Poppins"/>
                  <a:sym typeface="Poppins"/>
                </a:endParaRPr>
              </a:p>
            </p:txBody>
          </p:sp>
          <p:sp>
            <p:nvSpPr>
              <p:cNvPr id="11407" name="Google Shape;11407;p1399"/>
              <p:cNvSpPr/>
              <p:nvPr/>
            </p:nvSpPr>
            <p:spPr>
              <a:xfrm>
                <a:off x="4436413" y="1416545"/>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08" name="Google Shape;11408;p1399"/>
              <p:cNvSpPr txBox="1"/>
              <p:nvPr/>
            </p:nvSpPr>
            <p:spPr>
              <a:xfrm>
                <a:off x="4548190" y="1791195"/>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Agile team execution</a:t>
                </a:r>
                <a:endParaRPr sz="500">
                  <a:latin typeface="Poppins"/>
                  <a:ea typeface="Poppins"/>
                  <a:cs typeface="Poppins"/>
                  <a:sym typeface="Poppins"/>
                </a:endParaRPr>
              </a:p>
            </p:txBody>
          </p:sp>
        </p:grpSp>
      </p:grpSp>
      <p:grpSp>
        <p:nvGrpSpPr>
          <p:cNvPr id="11409" name="Google Shape;11409;p1399"/>
          <p:cNvGrpSpPr/>
          <p:nvPr/>
        </p:nvGrpSpPr>
        <p:grpSpPr>
          <a:xfrm>
            <a:off x="1048546" y="1583803"/>
            <a:ext cx="3272967" cy="1307820"/>
            <a:chOff x="0" y="0"/>
            <a:chExt cx="8727912" cy="3487521"/>
          </a:xfrm>
        </p:grpSpPr>
        <p:pic>
          <p:nvPicPr>
            <p:cNvPr id="11410" name="Google Shape;11410;p1399" descr="Artboard 1@1x.png"/>
            <p:cNvPicPr preferRelativeResize="0"/>
            <p:nvPr/>
          </p:nvPicPr>
          <p:blipFill rotWithShape="1">
            <a:blip r:embed="rId12">
              <a:alphaModFix/>
            </a:blip>
            <a:srcRect/>
            <a:stretch/>
          </p:blipFill>
          <p:spPr>
            <a:xfrm>
              <a:off x="2022267" y="0"/>
              <a:ext cx="4708190" cy="672599"/>
            </a:xfrm>
            <a:prstGeom prst="rect">
              <a:avLst/>
            </a:prstGeom>
            <a:noFill/>
            <a:ln>
              <a:noFill/>
            </a:ln>
          </p:spPr>
        </p:pic>
        <p:grpSp>
          <p:nvGrpSpPr>
            <p:cNvPr id="11411" name="Google Shape;11411;p1399"/>
            <p:cNvGrpSpPr/>
            <p:nvPr/>
          </p:nvGrpSpPr>
          <p:grpSpPr>
            <a:xfrm>
              <a:off x="0" y="772277"/>
              <a:ext cx="8727912" cy="2715244"/>
              <a:chOff x="0" y="0"/>
              <a:chExt cx="8727912" cy="2715244"/>
            </a:xfrm>
          </p:grpSpPr>
          <p:sp>
            <p:nvSpPr>
              <p:cNvPr id="11412" name="Google Shape;11412;p1399"/>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13" name="Google Shape;11413;p1399"/>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Bug reporting/</a:t>
                </a:r>
                <a:endParaRPr sz="500">
                  <a:latin typeface="Poppins"/>
                  <a:ea typeface="Poppins"/>
                  <a:cs typeface="Poppins"/>
                  <a:sym typeface="Poppins"/>
                </a:endParaRPr>
              </a:p>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collaboration</a:t>
                </a:r>
                <a:endParaRPr sz="500">
                  <a:latin typeface="Poppins"/>
                  <a:ea typeface="Poppins"/>
                  <a:cs typeface="Poppins"/>
                  <a:sym typeface="Poppins"/>
                </a:endParaRPr>
              </a:p>
            </p:txBody>
          </p:sp>
          <p:sp>
            <p:nvSpPr>
              <p:cNvPr id="11414" name="Google Shape;11414;p1399"/>
              <p:cNvSpPr/>
              <p:nvPr/>
            </p:nvSpPr>
            <p:spPr>
              <a:xfrm>
                <a:off x="4436412"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15" name="Google Shape;11415;p1399"/>
              <p:cNvSpPr txBox="1"/>
              <p:nvPr/>
            </p:nvSpPr>
            <p:spPr>
              <a:xfrm>
                <a:off x="4548190"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Incident </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response</a:t>
                </a:r>
                <a:endParaRPr sz="500">
                  <a:latin typeface="Poppins"/>
                  <a:ea typeface="Poppins"/>
                  <a:cs typeface="Poppins"/>
                  <a:sym typeface="Poppins"/>
                </a:endParaRPr>
              </a:p>
            </p:txBody>
          </p:sp>
          <p:sp>
            <p:nvSpPr>
              <p:cNvPr id="11416" name="Google Shape;11416;p1399"/>
              <p:cNvSpPr/>
              <p:nvPr/>
            </p:nvSpPr>
            <p:spPr>
              <a:xfrm>
                <a:off x="0" y="1416544"/>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17" name="Google Shape;11417;p1399"/>
              <p:cNvSpPr txBox="1"/>
              <p:nvPr/>
            </p:nvSpPr>
            <p:spPr>
              <a:xfrm>
                <a:off x="111777" y="1581644"/>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Fast time </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to value</a:t>
                </a:r>
                <a:endParaRPr sz="500">
                  <a:latin typeface="Poppins"/>
                  <a:ea typeface="Poppins"/>
                  <a:cs typeface="Poppins"/>
                  <a:sym typeface="Poppins"/>
                </a:endParaRPr>
              </a:p>
            </p:txBody>
          </p:sp>
          <p:sp>
            <p:nvSpPr>
              <p:cNvPr id="11418" name="Google Shape;11418;p1399"/>
              <p:cNvSpPr/>
              <p:nvPr/>
            </p:nvSpPr>
            <p:spPr>
              <a:xfrm>
                <a:off x="4436412" y="1416544"/>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19" name="Google Shape;11419;p1399"/>
              <p:cNvSpPr txBox="1"/>
              <p:nvPr/>
            </p:nvSpPr>
            <p:spPr>
              <a:xfrm>
                <a:off x="4548190" y="1504444"/>
                <a:ext cx="4067700" cy="12108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900" i="0" u="none" strike="noStrike" cap="none">
                    <a:solidFill>
                      <a:srgbClr val="FFFFFF"/>
                    </a:solidFill>
                    <a:latin typeface="Poppins"/>
                    <a:ea typeface="Poppins"/>
                    <a:cs typeface="Poppins"/>
                    <a:sym typeface="Poppins"/>
                  </a:rPr>
                  <a:t>Change Enablement/CICD Integration</a:t>
                </a:r>
                <a:endParaRPr sz="300">
                  <a:latin typeface="Poppins"/>
                  <a:ea typeface="Poppins"/>
                  <a:cs typeface="Poppins"/>
                  <a:sym typeface="Poppins"/>
                </a:endParaRPr>
              </a:p>
            </p:txBody>
          </p:sp>
        </p:grpSp>
      </p:grpSp>
      <p:sp>
        <p:nvSpPr>
          <p:cNvPr id="11420" name="Google Shape;11420;p1399"/>
          <p:cNvSpPr txBox="1"/>
          <p:nvPr/>
        </p:nvSpPr>
        <p:spPr>
          <a:xfrm>
            <a:off x="595244" y="440531"/>
            <a:ext cx="2362800" cy="2694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800"/>
              <a:buFont typeface="Play"/>
              <a:buNone/>
            </a:pPr>
            <a:r>
              <a:rPr lang="en" sz="1500" i="0" u="none" strike="noStrike" cap="none">
                <a:solidFill>
                  <a:srgbClr val="FFFFFF"/>
                </a:solidFill>
                <a:latin typeface="Poppins"/>
                <a:ea typeface="Poppins"/>
                <a:cs typeface="Poppins"/>
                <a:sym typeface="Poppins"/>
              </a:rPr>
              <a:t>Autonomy &amp; Alignment</a:t>
            </a:r>
            <a:endParaRPr sz="200">
              <a:latin typeface="Poppins"/>
              <a:ea typeface="Poppins"/>
              <a:cs typeface="Poppins"/>
              <a:sym typeface="Poppins"/>
            </a:endParaRPr>
          </a:p>
        </p:txBody>
      </p:sp>
      <p:sp>
        <p:nvSpPr>
          <p:cNvPr id="11421" name="Google Shape;11421;p1399"/>
          <p:cNvSpPr txBox="1"/>
          <p:nvPr/>
        </p:nvSpPr>
        <p:spPr>
          <a:xfrm>
            <a:off x="3866838" y="499626"/>
            <a:ext cx="2161500" cy="2079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CIO </a:t>
            </a:r>
            <a:r>
              <a:rPr lang="en" sz="1100" i="0" u="none" strike="noStrike" cap="none">
                <a:solidFill>
                  <a:srgbClr val="FFFFFF"/>
                </a:solidFill>
                <a:latin typeface="Poppins"/>
                <a:ea typeface="Poppins"/>
                <a:cs typeface="Poppins"/>
                <a:sym typeface="Poppins"/>
              </a:rPr>
              <a:t>/</a:t>
            </a:r>
            <a:r>
              <a:rPr lang="en" sz="1100" b="1" i="0" u="none" strike="noStrike" cap="none">
                <a:solidFill>
                  <a:srgbClr val="FFFFFF"/>
                </a:solidFill>
                <a:latin typeface="Poppins"/>
                <a:ea typeface="Poppins"/>
                <a:cs typeface="Poppins"/>
                <a:sym typeface="Poppins"/>
              </a:rPr>
              <a:t> VP OF ENG. </a:t>
            </a:r>
            <a:r>
              <a:rPr lang="en" sz="1100" i="0" u="none" strike="noStrike" cap="none">
                <a:solidFill>
                  <a:srgbClr val="FFFFFF"/>
                </a:solidFill>
                <a:latin typeface="Poppins"/>
                <a:ea typeface="Poppins"/>
                <a:cs typeface="Poppins"/>
                <a:sym typeface="Poppins"/>
              </a:rPr>
              <a:t>/</a:t>
            </a:r>
            <a:r>
              <a:rPr lang="en" sz="1100" b="1" i="0" u="none" strike="noStrike" cap="none">
                <a:solidFill>
                  <a:srgbClr val="FFFFFF"/>
                </a:solidFill>
                <a:latin typeface="Poppins"/>
                <a:ea typeface="Poppins"/>
                <a:cs typeface="Poppins"/>
                <a:sym typeface="Poppins"/>
              </a:rPr>
              <a:t> VP OF IT</a:t>
            </a:r>
            <a:endParaRPr sz="500">
              <a:latin typeface="Poppins"/>
              <a:ea typeface="Poppins"/>
              <a:cs typeface="Poppins"/>
              <a:sym typeface="Poppins"/>
            </a:endParaRPr>
          </a:p>
        </p:txBody>
      </p:sp>
      <p:grpSp>
        <p:nvGrpSpPr>
          <p:cNvPr id="11422" name="Google Shape;11422;p1399"/>
          <p:cNvGrpSpPr/>
          <p:nvPr/>
        </p:nvGrpSpPr>
        <p:grpSpPr>
          <a:xfrm>
            <a:off x="3283521" y="469106"/>
            <a:ext cx="541046" cy="252413"/>
            <a:chOff x="0" y="0"/>
            <a:chExt cx="1442790" cy="673100"/>
          </a:xfrm>
        </p:grpSpPr>
        <p:pic>
          <p:nvPicPr>
            <p:cNvPr id="11423" name="Google Shape;11423;p1399" descr="Property 1=AvatarLongHair, Property 2=White.png"/>
            <p:cNvPicPr preferRelativeResize="0"/>
            <p:nvPr/>
          </p:nvPicPr>
          <p:blipFill rotWithShape="1">
            <a:blip r:embed="rId13">
              <a:alphaModFix/>
            </a:blip>
            <a:srcRect/>
            <a:stretch/>
          </p:blipFill>
          <p:spPr>
            <a:xfrm>
              <a:off x="384844" y="0"/>
              <a:ext cx="673101" cy="673100"/>
            </a:xfrm>
            <a:prstGeom prst="rect">
              <a:avLst/>
            </a:prstGeom>
            <a:noFill/>
            <a:ln>
              <a:noFill/>
            </a:ln>
          </p:spPr>
        </p:pic>
        <p:pic>
          <p:nvPicPr>
            <p:cNvPr id="11424" name="Google Shape;11424;p1399" descr="Property 1=AvatarShortHair, Property 2=White.png"/>
            <p:cNvPicPr preferRelativeResize="0"/>
            <p:nvPr/>
          </p:nvPicPr>
          <p:blipFill rotWithShape="1">
            <a:blip r:embed="rId14">
              <a:alphaModFix/>
            </a:blip>
            <a:srcRect/>
            <a:stretch/>
          </p:blipFill>
          <p:spPr>
            <a:xfrm>
              <a:off x="0" y="0"/>
              <a:ext cx="673100" cy="673100"/>
            </a:xfrm>
            <a:prstGeom prst="rect">
              <a:avLst/>
            </a:prstGeom>
            <a:noFill/>
            <a:ln>
              <a:noFill/>
            </a:ln>
          </p:spPr>
        </p:pic>
        <p:pic>
          <p:nvPicPr>
            <p:cNvPr id="11425" name="Google Shape;11425;p1399" descr="Property 1=AvatarShortHair, Property 2=White.png"/>
            <p:cNvPicPr preferRelativeResize="0"/>
            <p:nvPr/>
          </p:nvPicPr>
          <p:blipFill rotWithShape="1">
            <a:blip r:embed="rId14">
              <a:alphaModFix/>
            </a:blip>
            <a:srcRect/>
            <a:stretch/>
          </p:blipFill>
          <p:spPr>
            <a:xfrm>
              <a:off x="769689" y="0"/>
              <a:ext cx="673101" cy="673100"/>
            </a:xfrm>
            <a:prstGeom prst="rect">
              <a:avLst/>
            </a:prstGeom>
            <a:noFill/>
            <a:ln>
              <a:noFill/>
            </a:ln>
          </p:spPr>
        </p:pic>
      </p:gr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11429"/>
        <p:cNvGrpSpPr/>
        <p:nvPr/>
      </p:nvGrpSpPr>
      <p:grpSpPr>
        <a:xfrm>
          <a:off x="0" y="0"/>
          <a:ext cx="0" cy="0"/>
          <a:chOff x="0" y="0"/>
          <a:chExt cx="0" cy="0"/>
        </a:xfrm>
      </p:grpSpPr>
      <p:sp>
        <p:nvSpPr>
          <p:cNvPr id="11430" name="Google Shape;11430;p1400"/>
          <p:cNvSpPr/>
          <p:nvPr/>
        </p:nvSpPr>
        <p:spPr>
          <a:xfrm>
            <a:off x="666750" y="668550"/>
            <a:ext cx="7810500" cy="9069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253858"/>
              </a:buClr>
              <a:buSzPts val="3000"/>
              <a:buFont typeface="Play"/>
              <a:buNone/>
            </a:pPr>
            <a:r>
              <a:rPr lang="en" sz="2900" i="0" u="none" strike="noStrike" cap="none">
                <a:solidFill>
                  <a:srgbClr val="253858"/>
                </a:solidFill>
                <a:latin typeface="Poppins"/>
                <a:ea typeface="Poppins"/>
                <a:cs typeface="Poppins"/>
                <a:sym typeface="Poppins"/>
              </a:rPr>
              <a:t>Why are </a:t>
            </a:r>
            <a:r>
              <a:rPr lang="en" sz="2900" i="0" u="none" strike="noStrike" cap="none">
                <a:solidFill>
                  <a:srgbClr val="2582FE"/>
                </a:solidFill>
                <a:latin typeface="Poppins"/>
                <a:ea typeface="Poppins"/>
                <a:cs typeface="Poppins"/>
                <a:sym typeface="Poppins"/>
              </a:rPr>
              <a:t>business</a:t>
            </a:r>
            <a:r>
              <a:rPr lang="en" sz="2900" i="0" u="none" strike="noStrike" cap="none">
                <a:solidFill>
                  <a:srgbClr val="253858"/>
                </a:solidFill>
                <a:latin typeface="Poppins"/>
                <a:ea typeface="Poppins"/>
                <a:cs typeface="Poppins"/>
                <a:sym typeface="Poppins"/>
              </a:rPr>
              <a:t> teams adopting </a:t>
            </a:r>
            <a:br>
              <a:rPr lang="en" sz="2900" i="0" u="none" strike="noStrike" cap="none">
                <a:solidFill>
                  <a:srgbClr val="253858"/>
                </a:solidFill>
                <a:latin typeface="Poppins"/>
                <a:ea typeface="Poppins"/>
                <a:cs typeface="Poppins"/>
                <a:sym typeface="Poppins"/>
              </a:rPr>
            </a:br>
            <a:r>
              <a:rPr lang="en" sz="2900" i="0" u="none" strike="noStrike" cap="none">
                <a:solidFill>
                  <a:srgbClr val="253858"/>
                </a:solidFill>
                <a:latin typeface="Poppins"/>
                <a:ea typeface="Poppins"/>
                <a:cs typeface="Poppins"/>
                <a:sym typeface="Poppins"/>
              </a:rPr>
              <a:t>Jira Service Management?</a:t>
            </a:r>
            <a:endParaRPr sz="400">
              <a:latin typeface="Poppins"/>
              <a:ea typeface="Poppins"/>
              <a:cs typeface="Poppins"/>
              <a:sym typeface="Poppins"/>
            </a:endParaRPr>
          </a:p>
        </p:txBody>
      </p:sp>
      <p:sp>
        <p:nvSpPr>
          <p:cNvPr id="11431" name="Google Shape;11431;p1400"/>
          <p:cNvSpPr/>
          <p:nvPr/>
        </p:nvSpPr>
        <p:spPr>
          <a:xfrm>
            <a:off x="3502808" y="3232991"/>
            <a:ext cx="2139300" cy="12966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a:solidFill>
                  <a:srgbClr val="253858"/>
                </a:solidFill>
                <a:latin typeface="Poppins"/>
                <a:ea typeface="Poppins"/>
                <a:cs typeface="Poppins"/>
                <a:sym typeface="Poppins"/>
              </a:rPr>
              <a:t>Create value with better insights</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Give teams the insights they need to make better decisions, and the tools to easily adapt their practices and process.</a:t>
            </a:r>
            <a:endParaRPr sz="400">
              <a:latin typeface="Poppins"/>
              <a:ea typeface="Poppins"/>
              <a:cs typeface="Poppins"/>
              <a:sym typeface="Poppins"/>
            </a:endParaRPr>
          </a:p>
        </p:txBody>
      </p:sp>
      <p:sp>
        <p:nvSpPr>
          <p:cNvPr id="11432" name="Google Shape;11432;p1400"/>
          <p:cNvSpPr/>
          <p:nvPr/>
        </p:nvSpPr>
        <p:spPr>
          <a:xfrm>
            <a:off x="6190788" y="3232991"/>
            <a:ext cx="2286000" cy="11394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i="0" u="none" strike="noStrike" cap="none">
                <a:solidFill>
                  <a:srgbClr val="253858"/>
                </a:solidFill>
                <a:latin typeface="Poppins"/>
                <a:ea typeface="Poppins"/>
                <a:cs typeface="Poppins"/>
                <a:sym typeface="Poppins"/>
              </a:rPr>
              <a:t>Move quickly </a:t>
            </a:r>
            <a:br>
              <a:rPr lang="en" sz="1700" i="0" u="none" strike="noStrike" cap="none">
                <a:solidFill>
                  <a:srgbClr val="253858"/>
                </a:solidFill>
                <a:latin typeface="Poppins"/>
                <a:ea typeface="Poppins"/>
                <a:cs typeface="Poppins"/>
                <a:sym typeface="Poppins"/>
              </a:rPr>
            </a:br>
            <a:r>
              <a:rPr lang="en" sz="1700" i="0" u="none" strike="noStrike" cap="none">
                <a:solidFill>
                  <a:srgbClr val="253858"/>
                </a:solidFill>
                <a:latin typeface="Poppins"/>
                <a:ea typeface="Poppins"/>
                <a:cs typeface="Poppins"/>
                <a:sym typeface="Poppins"/>
              </a:rPr>
              <a:t>with autonomy</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Let business teams get set up within weeks while maintaining governance across the platform.</a:t>
            </a:r>
            <a:endParaRPr sz="400">
              <a:latin typeface="Poppins"/>
              <a:ea typeface="Poppins"/>
              <a:cs typeface="Poppins"/>
              <a:sym typeface="Poppins"/>
            </a:endParaRPr>
          </a:p>
        </p:txBody>
      </p:sp>
      <p:sp>
        <p:nvSpPr>
          <p:cNvPr id="11433" name="Google Shape;11433;p1400"/>
          <p:cNvSpPr/>
          <p:nvPr/>
        </p:nvSpPr>
        <p:spPr>
          <a:xfrm>
            <a:off x="275073" y="3233000"/>
            <a:ext cx="2678100" cy="1139400"/>
          </a:xfrm>
          <a:prstGeom prst="rect">
            <a:avLst/>
          </a:prstGeom>
          <a:noFill/>
          <a:ln>
            <a:noFill/>
          </a:ln>
        </p:spPr>
        <p:txBody>
          <a:bodyPr spcFirstLastPara="1" wrap="square" lIns="26775" tIns="26775" rIns="26775" bIns="26775" anchor="t" anchorCtr="0">
            <a:noAutofit/>
          </a:bodyPr>
          <a:lstStyle/>
          <a:p>
            <a:pPr marL="0" marR="0" lvl="0" indent="0" algn="ctr" rtl="0">
              <a:lnSpc>
                <a:spcPct val="100000"/>
              </a:lnSpc>
              <a:spcBef>
                <a:spcPts val="0"/>
              </a:spcBef>
              <a:spcAft>
                <a:spcPts val="0"/>
              </a:spcAft>
              <a:buClr>
                <a:srgbClr val="253858"/>
              </a:buClr>
              <a:buSzPts val="1800"/>
              <a:buFont typeface="Play"/>
              <a:buNone/>
            </a:pPr>
            <a:r>
              <a:rPr lang="en" sz="1700" i="0" u="none" strike="noStrike" cap="none">
                <a:solidFill>
                  <a:srgbClr val="253858"/>
                </a:solidFill>
                <a:latin typeface="Poppins"/>
                <a:ea typeface="Poppins"/>
                <a:cs typeface="Poppins"/>
                <a:sym typeface="Poppins"/>
              </a:rPr>
              <a:t>Connect people, tools, and information</a:t>
            </a:r>
            <a:endParaRPr sz="400">
              <a:latin typeface="Poppins"/>
              <a:ea typeface="Poppins"/>
              <a:cs typeface="Poppins"/>
              <a:sym typeface="Poppins"/>
            </a:endParaRPr>
          </a:p>
          <a:p>
            <a:pPr marL="0" marR="0" lvl="0" indent="0" algn="ctr" rtl="0">
              <a:lnSpc>
                <a:spcPct val="100000"/>
              </a:lnSpc>
              <a:spcBef>
                <a:spcPts val="0"/>
              </a:spcBef>
              <a:spcAft>
                <a:spcPts val="0"/>
              </a:spcAft>
              <a:buClr>
                <a:srgbClr val="091E42"/>
              </a:buClr>
              <a:buSzPts val="1100"/>
              <a:buFont typeface="Play"/>
              <a:buNone/>
            </a:pPr>
            <a:r>
              <a:rPr lang="en" sz="1000" i="0" u="none" strike="noStrike" cap="none">
                <a:solidFill>
                  <a:srgbClr val="091E42"/>
                </a:solidFill>
                <a:latin typeface="Poppins"/>
                <a:ea typeface="Poppins"/>
                <a:cs typeface="Poppins"/>
                <a:sym typeface="Poppins"/>
              </a:rPr>
              <a:t>Power closer collaboration across your business, so that everyone can operate productively, together.</a:t>
            </a:r>
            <a:endParaRPr sz="400">
              <a:latin typeface="Poppins"/>
              <a:ea typeface="Poppins"/>
              <a:cs typeface="Poppins"/>
              <a:sym typeface="Poppins"/>
            </a:endParaRPr>
          </a:p>
        </p:txBody>
      </p:sp>
      <p:cxnSp>
        <p:nvCxnSpPr>
          <p:cNvPr id="11434" name="Google Shape;11434;p1400"/>
          <p:cNvCxnSpPr/>
          <p:nvPr/>
        </p:nvCxnSpPr>
        <p:spPr>
          <a:xfrm>
            <a:off x="3191337" y="2112531"/>
            <a:ext cx="0" cy="1905000"/>
          </a:xfrm>
          <a:prstGeom prst="straightConnector1">
            <a:avLst/>
          </a:prstGeom>
          <a:noFill/>
          <a:ln w="50800" cap="flat" cmpd="sng">
            <a:solidFill>
              <a:srgbClr val="EBECF0"/>
            </a:solidFill>
            <a:prstDash val="solid"/>
            <a:miter lim="400000"/>
            <a:headEnd type="none" w="sm" len="sm"/>
            <a:tailEnd type="none" w="sm" len="sm"/>
          </a:ln>
        </p:spPr>
      </p:cxnSp>
      <p:cxnSp>
        <p:nvCxnSpPr>
          <p:cNvPr id="11435" name="Google Shape;11435;p1400"/>
          <p:cNvCxnSpPr/>
          <p:nvPr/>
        </p:nvCxnSpPr>
        <p:spPr>
          <a:xfrm>
            <a:off x="5953124" y="2113804"/>
            <a:ext cx="0" cy="1903800"/>
          </a:xfrm>
          <a:prstGeom prst="straightConnector1">
            <a:avLst/>
          </a:prstGeom>
          <a:noFill/>
          <a:ln w="50800" cap="flat" cmpd="sng">
            <a:solidFill>
              <a:srgbClr val="EBECF0"/>
            </a:solidFill>
            <a:prstDash val="solid"/>
            <a:miter lim="400000"/>
            <a:headEnd type="none" w="sm" len="sm"/>
            <a:tailEnd type="none" w="sm" len="sm"/>
          </a:ln>
        </p:spPr>
      </p:cxnSp>
      <p:pic>
        <p:nvPicPr>
          <p:cNvPr id="11436" name="Google Shape;11436;p1400" descr="Jira Software-Automation 1-Spot@1x.png"/>
          <p:cNvPicPr preferRelativeResize="0"/>
          <p:nvPr/>
        </p:nvPicPr>
        <p:blipFill rotWithShape="1">
          <a:blip r:embed="rId3">
            <a:alphaModFix/>
          </a:blip>
          <a:srcRect t="1475" b="1475"/>
          <a:stretch/>
        </p:blipFill>
        <p:spPr>
          <a:xfrm>
            <a:off x="6810540" y="2011991"/>
            <a:ext cx="1047750" cy="1016865"/>
          </a:xfrm>
          <a:prstGeom prst="rect">
            <a:avLst/>
          </a:prstGeom>
          <a:noFill/>
          <a:ln>
            <a:noFill/>
          </a:ln>
        </p:spPr>
      </p:pic>
      <p:pic>
        <p:nvPicPr>
          <p:cNvPr id="11437" name="Google Shape;11437;p1400" descr="User-Spot@1x.png"/>
          <p:cNvPicPr preferRelativeResize="0"/>
          <p:nvPr/>
        </p:nvPicPr>
        <p:blipFill rotWithShape="1">
          <a:blip r:embed="rId4">
            <a:alphaModFix/>
          </a:blip>
          <a:srcRect l="5076" r="5076"/>
          <a:stretch/>
        </p:blipFill>
        <p:spPr>
          <a:xfrm>
            <a:off x="1362022" y="2035032"/>
            <a:ext cx="896379" cy="997672"/>
          </a:xfrm>
          <a:prstGeom prst="rect">
            <a:avLst/>
          </a:prstGeom>
          <a:noFill/>
          <a:ln>
            <a:noFill/>
          </a:ln>
        </p:spPr>
      </p:pic>
      <p:pic>
        <p:nvPicPr>
          <p:cNvPr id="11438" name="Google Shape;11438;p1400" descr="Change management-Spot@1x.png"/>
          <p:cNvPicPr preferRelativeResize="0"/>
          <p:nvPr/>
        </p:nvPicPr>
        <p:blipFill rotWithShape="1">
          <a:blip r:embed="rId5">
            <a:alphaModFix/>
          </a:blip>
          <a:srcRect t="11227" b="11235"/>
          <a:stretch/>
        </p:blipFill>
        <p:spPr>
          <a:xfrm>
            <a:off x="4018692" y="2170085"/>
            <a:ext cx="1107539" cy="858770"/>
          </a:xfrm>
          <a:prstGeom prst="rect">
            <a:avLst/>
          </a:prstGeom>
          <a:noFill/>
          <a:ln>
            <a:noFill/>
          </a:ln>
        </p:spPr>
      </p:pic>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11442"/>
        <p:cNvGrpSpPr/>
        <p:nvPr/>
      </p:nvGrpSpPr>
      <p:grpSpPr>
        <a:xfrm>
          <a:off x="0" y="0"/>
          <a:ext cx="0" cy="0"/>
          <a:chOff x="0" y="0"/>
          <a:chExt cx="0" cy="0"/>
        </a:xfrm>
      </p:grpSpPr>
      <p:sp>
        <p:nvSpPr>
          <p:cNvPr id="11443" name="Google Shape;11443;p1401"/>
          <p:cNvSpPr/>
          <p:nvPr/>
        </p:nvSpPr>
        <p:spPr>
          <a:xfrm>
            <a:off x="357188" y="1071563"/>
            <a:ext cx="4286400" cy="3548100"/>
          </a:xfrm>
          <a:prstGeom prst="roundRect">
            <a:avLst>
              <a:gd name="adj" fmla="val 1611"/>
            </a:avLst>
          </a:prstGeom>
          <a:solidFill>
            <a:schemeClr val="accent1"/>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44" name="Google Shape;11444;p1401"/>
          <p:cNvSpPr/>
          <p:nvPr/>
        </p:nvSpPr>
        <p:spPr>
          <a:xfrm>
            <a:off x="6025093" y="1070736"/>
            <a:ext cx="2762100" cy="3548100"/>
          </a:xfrm>
          <a:prstGeom prst="roundRect">
            <a:avLst>
              <a:gd name="adj" fmla="val 2069"/>
            </a:avLst>
          </a:prstGeom>
          <a:solidFill>
            <a:srgbClr val="57D8A1"/>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45" name="Google Shape;11445;p1401"/>
          <p:cNvSpPr/>
          <p:nvPr/>
        </p:nvSpPr>
        <p:spPr>
          <a:xfrm>
            <a:off x="850019" y="2880396"/>
            <a:ext cx="3712800" cy="1640400"/>
          </a:xfrm>
          <a:prstGeom prst="roundRect">
            <a:avLst>
              <a:gd name="adj" fmla="val 3484"/>
            </a:avLst>
          </a:prstGeom>
          <a:solidFill>
            <a:srgbClr val="FFFFFF">
              <a:alpha val="941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46" name="Google Shape;11446;p1401"/>
          <p:cNvSpPr/>
          <p:nvPr/>
        </p:nvSpPr>
        <p:spPr>
          <a:xfrm>
            <a:off x="850019" y="1142727"/>
            <a:ext cx="3712800" cy="1640400"/>
          </a:xfrm>
          <a:prstGeom prst="roundRect">
            <a:avLst>
              <a:gd name="adj" fmla="val 3484"/>
            </a:avLst>
          </a:prstGeom>
          <a:solidFill>
            <a:srgbClr val="FFFFFF">
              <a:alpha val="102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47" name="Google Shape;11447;p1401"/>
          <p:cNvSpPr txBox="1"/>
          <p:nvPr/>
        </p:nvSpPr>
        <p:spPr>
          <a:xfrm>
            <a:off x="6018309" y="1190625"/>
            <a:ext cx="2763300" cy="2079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OPS, INFRA, SUPPORT</a:t>
            </a:r>
            <a:endParaRPr sz="500">
              <a:latin typeface="Poppins"/>
              <a:ea typeface="Poppins"/>
              <a:cs typeface="Poppins"/>
              <a:sym typeface="Poppins"/>
            </a:endParaRPr>
          </a:p>
        </p:txBody>
      </p:sp>
      <p:pic>
        <p:nvPicPr>
          <p:cNvPr id="11448" name="Google Shape;11448;p1401" descr="Atlassian-horizontal-blue@4x.png"/>
          <p:cNvPicPr preferRelativeResize="0"/>
          <p:nvPr/>
        </p:nvPicPr>
        <p:blipFill rotWithShape="1">
          <a:blip r:embed="rId3">
            <a:alphaModFix/>
          </a:blip>
          <a:srcRect/>
          <a:stretch/>
        </p:blipFill>
        <p:spPr>
          <a:xfrm>
            <a:off x="1740321" y="4758371"/>
            <a:ext cx="1519981" cy="188591"/>
          </a:xfrm>
          <a:prstGeom prst="rect">
            <a:avLst/>
          </a:prstGeom>
          <a:noFill/>
          <a:ln>
            <a:noFill/>
          </a:ln>
        </p:spPr>
      </p:pic>
      <p:pic>
        <p:nvPicPr>
          <p:cNvPr id="11449" name="Google Shape;11449;p1401" descr="Image"/>
          <p:cNvPicPr preferRelativeResize="0"/>
          <p:nvPr/>
        </p:nvPicPr>
        <p:blipFill rotWithShape="1">
          <a:blip r:embed="rId4">
            <a:alphaModFix/>
          </a:blip>
          <a:srcRect/>
          <a:stretch/>
        </p:blipFill>
        <p:spPr>
          <a:xfrm>
            <a:off x="6688511" y="4737411"/>
            <a:ext cx="1434355" cy="209550"/>
          </a:xfrm>
          <a:prstGeom prst="rect">
            <a:avLst/>
          </a:prstGeom>
          <a:noFill/>
          <a:ln>
            <a:noFill/>
          </a:ln>
        </p:spPr>
      </p:pic>
      <p:sp>
        <p:nvSpPr>
          <p:cNvPr id="11450" name="Google Shape;11450;p1401"/>
          <p:cNvSpPr/>
          <p:nvPr/>
        </p:nvSpPr>
        <p:spPr>
          <a:xfrm>
            <a:off x="4641295" y="2606367"/>
            <a:ext cx="1384200" cy="476100"/>
          </a:xfrm>
          <a:prstGeom prst="rect">
            <a:avLst/>
          </a:prstGeom>
          <a:gradFill>
            <a:gsLst>
              <a:gs pos="0">
                <a:srgbClr val="57D8A1"/>
              </a:gs>
              <a:gs pos="100000">
                <a:schemeClr val="accent1"/>
              </a:gs>
            </a:gsLst>
            <a:lin ang="10800025"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cxnSp>
        <p:nvCxnSpPr>
          <p:cNvPr id="11451" name="Google Shape;11451;p1401"/>
          <p:cNvCxnSpPr/>
          <p:nvPr/>
        </p:nvCxnSpPr>
        <p:spPr>
          <a:xfrm rot="10800000">
            <a:off x="4750007" y="2844492"/>
            <a:ext cx="1166700" cy="0"/>
          </a:xfrm>
          <a:prstGeom prst="straightConnector1">
            <a:avLst/>
          </a:prstGeom>
          <a:noFill/>
          <a:ln w="76200" cap="rnd" cmpd="sng">
            <a:solidFill>
              <a:srgbClr val="FFFFFF"/>
            </a:solidFill>
            <a:prstDash val="dashDot"/>
            <a:round/>
            <a:headEnd type="triangle" w="med" len="med"/>
            <a:tailEnd type="triangle" w="med" len="med"/>
          </a:ln>
        </p:spPr>
      </p:cxnSp>
      <p:sp>
        <p:nvSpPr>
          <p:cNvPr id="11452" name="Google Shape;11452;p1401"/>
          <p:cNvSpPr txBox="1"/>
          <p:nvPr/>
        </p:nvSpPr>
        <p:spPr>
          <a:xfrm>
            <a:off x="4750133" y="3234953"/>
            <a:ext cx="1166700" cy="15114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91E42"/>
              </a:buClr>
              <a:buSzPts val="1100"/>
              <a:buFont typeface="Play"/>
              <a:buNone/>
            </a:pPr>
            <a:r>
              <a:rPr lang="en" sz="1100" i="0" u="none" strike="noStrike" cap="none">
                <a:solidFill>
                  <a:srgbClr val="091E42"/>
                </a:solidFill>
                <a:latin typeface="Poppins"/>
                <a:ea typeface="Poppins"/>
                <a:cs typeface="Poppins"/>
                <a:sym typeface="Poppins"/>
              </a:rPr>
              <a:t>Development flow of work, tracking insights in Jira Service Management, logging work in ServiceNow</a:t>
            </a:r>
            <a:endParaRPr sz="500">
              <a:latin typeface="Poppins"/>
              <a:ea typeface="Poppins"/>
              <a:cs typeface="Poppins"/>
              <a:sym typeface="Poppins"/>
            </a:endParaRPr>
          </a:p>
        </p:txBody>
      </p:sp>
      <p:sp>
        <p:nvSpPr>
          <p:cNvPr id="11453" name="Google Shape;11453;p1401"/>
          <p:cNvSpPr/>
          <p:nvPr/>
        </p:nvSpPr>
        <p:spPr>
          <a:xfrm>
            <a:off x="5185783" y="2692092"/>
            <a:ext cx="304800" cy="30480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454" name="Google Shape;11454;p1401" descr="Property 1=Refresh, Property 2=DkNeutral.png"/>
          <p:cNvPicPr preferRelativeResize="0"/>
          <p:nvPr/>
        </p:nvPicPr>
        <p:blipFill rotWithShape="1">
          <a:blip r:embed="rId5">
            <a:alphaModFix/>
          </a:blip>
          <a:srcRect/>
          <a:stretch/>
        </p:blipFill>
        <p:spPr>
          <a:xfrm>
            <a:off x="5233408" y="2739717"/>
            <a:ext cx="209551" cy="209551"/>
          </a:xfrm>
          <a:prstGeom prst="rect">
            <a:avLst/>
          </a:prstGeom>
          <a:noFill/>
          <a:ln>
            <a:noFill/>
          </a:ln>
        </p:spPr>
      </p:pic>
      <p:grpSp>
        <p:nvGrpSpPr>
          <p:cNvPr id="11455" name="Google Shape;11455;p1401"/>
          <p:cNvGrpSpPr/>
          <p:nvPr/>
        </p:nvGrpSpPr>
        <p:grpSpPr>
          <a:xfrm>
            <a:off x="6337518" y="1750703"/>
            <a:ext cx="1609313" cy="476213"/>
            <a:chOff x="0" y="0"/>
            <a:chExt cx="4291500" cy="1269900"/>
          </a:xfrm>
        </p:grpSpPr>
        <p:sp>
          <p:nvSpPr>
            <p:cNvPr id="11456" name="Google Shape;11456;p1401"/>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457" name="Google Shape;11457;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Request</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458" name="Google Shape;11458;p1401"/>
          <p:cNvGrpSpPr/>
          <p:nvPr/>
        </p:nvGrpSpPr>
        <p:grpSpPr>
          <a:xfrm>
            <a:off x="6337518" y="2283911"/>
            <a:ext cx="1609313" cy="476213"/>
            <a:chOff x="0" y="0"/>
            <a:chExt cx="4291500" cy="1269900"/>
          </a:xfrm>
        </p:grpSpPr>
        <p:sp>
          <p:nvSpPr>
            <p:cNvPr id="11459" name="Google Shape;11459;p1401"/>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460" name="Google Shape;11460;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Change </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461" name="Google Shape;11461;p1401"/>
          <p:cNvGrpSpPr/>
          <p:nvPr/>
        </p:nvGrpSpPr>
        <p:grpSpPr>
          <a:xfrm>
            <a:off x="6337518" y="2817119"/>
            <a:ext cx="1609313" cy="476213"/>
            <a:chOff x="0" y="0"/>
            <a:chExt cx="4291500" cy="1269900"/>
          </a:xfrm>
        </p:grpSpPr>
        <p:sp>
          <p:nvSpPr>
            <p:cNvPr id="11462" name="Google Shape;11462;p1401"/>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463" name="Google Shape;11463;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Incident</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464" name="Google Shape;11464;p1401"/>
          <p:cNvGrpSpPr/>
          <p:nvPr/>
        </p:nvGrpSpPr>
        <p:grpSpPr>
          <a:xfrm>
            <a:off x="6337518" y="3350327"/>
            <a:ext cx="1609313" cy="476213"/>
            <a:chOff x="0" y="0"/>
            <a:chExt cx="4291500" cy="1269900"/>
          </a:xfrm>
        </p:grpSpPr>
        <p:sp>
          <p:nvSpPr>
            <p:cNvPr id="11465" name="Google Shape;11465;p1401"/>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466" name="Google Shape;11466;p1401"/>
            <p:cNvSpPr txBox="1"/>
            <p:nvPr/>
          </p:nvSpPr>
          <p:spPr>
            <a:xfrm>
              <a:off x="111777" y="377744"/>
              <a:ext cx="40677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CMDB</a:t>
              </a:r>
              <a:endParaRPr sz="500">
                <a:latin typeface="Poppins"/>
                <a:ea typeface="Poppins"/>
                <a:cs typeface="Poppins"/>
                <a:sym typeface="Poppins"/>
              </a:endParaRPr>
            </a:p>
          </p:txBody>
        </p:sp>
      </p:grpSp>
      <p:sp>
        <p:nvSpPr>
          <p:cNvPr id="11467" name="Google Shape;11467;p1401"/>
          <p:cNvSpPr txBox="1"/>
          <p:nvPr/>
        </p:nvSpPr>
        <p:spPr>
          <a:xfrm>
            <a:off x="4684126" y="1867291"/>
            <a:ext cx="1298700" cy="5802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091E42"/>
              </a:buClr>
              <a:buSzPts val="1100"/>
              <a:buFont typeface="Play"/>
              <a:buNone/>
            </a:pPr>
            <a:r>
              <a:rPr lang="en" sz="1100" i="0" u="none" strike="noStrike" cap="none">
                <a:solidFill>
                  <a:srgbClr val="091E42"/>
                </a:solidFill>
                <a:latin typeface="Poppins"/>
                <a:ea typeface="Poppins"/>
                <a:cs typeface="Poppins"/>
                <a:sym typeface="Poppins"/>
              </a:rPr>
              <a:t>Data sync </a:t>
            </a:r>
            <a:br>
              <a:rPr lang="en" sz="1100" i="0" u="none" strike="noStrike" cap="none">
                <a:solidFill>
                  <a:srgbClr val="091E42"/>
                </a:solidFill>
                <a:latin typeface="Poppins"/>
                <a:ea typeface="Poppins"/>
                <a:cs typeface="Poppins"/>
                <a:sym typeface="Poppins"/>
              </a:rPr>
            </a:br>
            <a:r>
              <a:rPr lang="en" sz="1100" i="0" u="none" strike="noStrike" cap="none">
                <a:solidFill>
                  <a:srgbClr val="091E42"/>
                </a:solidFill>
                <a:latin typeface="Poppins"/>
                <a:ea typeface="Poppins"/>
                <a:cs typeface="Poppins"/>
                <a:sym typeface="Poppins"/>
              </a:rPr>
              <a:t>via common integrations</a:t>
            </a:r>
            <a:endParaRPr sz="500">
              <a:latin typeface="Poppins"/>
              <a:ea typeface="Poppins"/>
              <a:cs typeface="Poppins"/>
              <a:sym typeface="Poppins"/>
            </a:endParaRPr>
          </a:p>
        </p:txBody>
      </p:sp>
      <p:grpSp>
        <p:nvGrpSpPr>
          <p:cNvPr id="11468" name="Google Shape;11468;p1401"/>
          <p:cNvGrpSpPr/>
          <p:nvPr/>
        </p:nvGrpSpPr>
        <p:grpSpPr>
          <a:xfrm>
            <a:off x="563300" y="2936952"/>
            <a:ext cx="4286250" cy="1537607"/>
            <a:chOff x="0" y="0"/>
            <a:chExt cx="11430000" cy="4100285"/>
          </a:xfrm>
        </p:grpSpPr>
        <p:sp>
          <p:nvSpPr>
            <p:cNvPr id="11469" name="Google Shape;11469;p1401"/>
            <p:cNvSpPr txBox="1"/>
            <p:nvPr/>
          </p:nvSpPr>
          <p:spPr>
            <a:xfrm>
              <a:off x="0" y="0"/>
              <a:ext cx="114300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DEVOPS: </a:t>
              </a:r>
              <a:r>
                <a:rPr lang="en" sz="1100" i="0" u="none" strike="noStrike" cap="none">
                  <a:solidFill>
                    <a:srgbClr val="FFFFFF"/>
                  </a:solidFill>
                  <a:latin typeface="Poppins"/>
                  <a:ea typeface="Poppins"/>
                  <a:cs typeface="Poppins"/>
                  <a:sym typeface="Poppins"/>
                </a:rPr>
                <a:t>PM, PGM, DEV, TESTS, SRE/OPS</a:t>
              </a:r>
              <a:endParaRPr sz="500">
                <a:latin typeface="Poppins"/>
                <a:ea typeface="Poppins"/>
                <a:cs typeface="Poppins"/>
                <a:sym typeface="Poppins"/>
              </a:endParaRPr>
            </a:p>
          </p:txBody>
        </p:sp>
        <p:grpSp>
          <p:nvGrpSpPr>
            <p:cNvPr id="11470" name="Google Shape;11470;p1401"/>
            <p:cNvGrpSpPr/>
            <p:nvPr/>
          </p:nvGrpSpPr>
          <p:grpSpPr>
            <a:xfrm>
              <a:off x="1672024" y="613261"/>
              <a:ext cx="8217581" cy="673101"/>
              <a:chOff x="0" y="0"/>
              <a:chExt cx="8217581" cy="673101"/>
            </a:xfrm>
          </p:grpSpPr>
          <p:pic>
            <p:nvPicPr>
              <p:cNvPr id="11471" name="Google Shape;11471;p1401" descr="Artboard 1@1x.png"/>
              <p:cNvPicPr preferRelativeResize="0"/>
              <p:nvPr/>
            </p:nvPicPr>
            <p:blipFill rotWithShape="1">
              <a:blip r:embed="rId6">
                <a:alphaModFix/>
              </a:blip>
              <a:srcRect/>
              <a:stretch/>
            </p:blipFill>
            <p:spPr>
              <a:xfrm>
                <a:off x="3509391" y="501"/>
                <a:ext cx="4708189" cy="672600"/>
              </a:xfrm>
              <a:prstGeom prst="rect">
                <a:avLst/>
              </a:prstGeom>
              <a:noFill/>
              <a:ln>
                <a:noFill/>
              </a:ln>
            </p:spPr>
          </p:pic>
          <p:sp>
            <p:nvSpPr>
              <p:cNvPr id="11472" name="Google Shape;11472;p1401"/>
              <p:cNvSpPr txBox="1"/>
              <p:nvPr/>
            </p:nvSpPr>
            <p:spPr>
              <a:xfrm>
                <a:off x="2575700" y="57401"/>
                <a:ext cx="11103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FFFFF"/>
                  </a:buClr>
                  <a:buSzPts val="1100"/>
                  <a:buFont typeface="Play"/>
                  <a:buNone/>
                </a:pPr>
                <a:r>
                  <a:rPr lang="en" sz="1100" b="0" i="0" u="none" strike="noStrike" cap="none">
                    <a:solidFill>
                      <a:srgbClr val="FFFFFF"/>
                    </a:solidFill>
                    <a:latin typeface="Play"/>
                    <a:ea typeface="Play"/>
                    <a:cs typeface="Play"/>
                    <a:sym typeface="Play"/>
                  </a:rPr>
                  <a:t>+</a:t>
                </a:r>
                <a:endParaRPr sz="500"/>
              </a:p>
            </p:txBody>
          </p:sp>
          <p:pic>
            <p:nvPicPr>
              <p:cNvPr id="11473" name="Google Shape;11473;p1401" descr="jira software-logo-gradient-white@2x.png"/>
              <p:cNvPicPr preferRelativeResize="0"/>
              <p:nvPr/>
            </p:nvPicPr>
            <p:blipFill rotWithShape="1">
              <a:blip r:embed="rId7">
                <a:alphaModFix/>
              </a:blip>
              <a:srcRect/>
              <a:stretch/>
            </p:blipFill>
            <p:spPr>
              <a:xfrm>
                <a:off x="0" y="0"/>
                <a:ext cx="2772639" cy="673100"/>
              </a:xfrm>
              <a:prstGeom prst="rect">
                <a:avLst/>
              </a:prstGeom>
              <a:noFill/>
              <a:ln>
                <a:noFill/>
              </a:ln>
            </p:spPr>
          </p:pic>
        </p:grpSp>
        <p:grpSp>
          <p:nvGrpSpPr>
            <p:cNvPr id="11474" name="Google Shape;11474;p1401"/>
            <p:cNvGrpSpPr/>
            <p:nvPr/>
          </p:nvGrpSpPr>
          <p:grpSpPr>
            <a:xfrm>
              <a:off x="1351096" y="1386040"/>
              <a:ext cx="8727913" cy="2714245"/>
              <a:chOff x="0" y="0"/>
              <a:chExt cx="8727913" cy="2714245"/>
            </a:xfrm>
          </p:grpSpPr>
          <p:grpSp>
            <p:nvGrpSpPr>
              <p:cNvPr id="11475" name="Google Shape;11475;p1401"/>
              <p:cNvGrpSpPr/>
              <p:nvPr/>
            </p:nvGrpSpPr>
            <p:grpSpPr>
              <a:xfrm>
                <a:off x="0" y="0"/>
                <a:ext cx="4291500" cy="1269900"/>
                <a:chOff x="0" y="0"/>
                <a:chExt cx="4291500" cy="1269900"/>
              </a:xfrm>
            </p:grpSpPr>
            <p:sp>
              <p:nvSpPr>
                <p:cNvPr id="11476" name="Google Shape;11476;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77" name="Google Shape;11477;p1401"/>
                <p:cNvSpPr txBox="1"/>
                <p:nvPr/>
              </p:nvSpPr>
              <p:spPr>
                <a:xfrm>
                  <a:off x="111777" y="374650"/>
                  <a:ext cx="4067700" cy="5130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000" i="0" u="none" strike="noStrike" cap="none">
                      <a:solidFill>
                        <a:srgbClr val="FFFFFF"/>
                      </a:solidFill>
                      <a:latin typeface="Poppins"/>
                      <a:ea typeface="Poppins"/>
                      <a:cs typeface="Poppins"/>
                      <a:sym typeface="Poppins"/>
                    </a:rPr>
                    <a:t>Bug reporting</a:t>
                  </a:r>
                  <a:endParaRPr sz="400">
                    <a:latin typeface="Poppins"/>
                    <a:ea typeface="Poppins"/>
                    <a:cs typeface="Poppins"/>
                    <a:sym typeface="Poppins"/>
                  </a:endParaRPr>
                </a:p>
              </p:txBody>
            </p:sp>
          </p:grpSp>
          <p:grpSp>
            <p:nvGrpSpPr>
              <p:cNvPr id="11478" name="Google Shape;11478;p1401"/>
              <p:cNvGrpSpPr/>
              <p:nvPr/>
            </p:nvGrpSpPr>
            <p:grpSpPr>
              <a:xfrm>
                <a:off x="4436413" y="0"/>
                <a:ext cx="4291500" cy="1269900"/>
                <a:chOff x="0" y="0"/>
                <a:chExt cx="4291500" cy="1269900"/>
              </a:xfrm>
            </p:grpSpPr>
            <p:sp>
              <p:nvSpPr>
                <p:cNvPr id="11479" name="Google Shape;11479;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80" name="Google Shape;11480;p1401"/>
                <p:cNvSpPr txBox="1"/>
                <p:nvPr/>
              </p:nvSpPr>
              <p:spPr>
                <a:xfrm>
                  <a:off x="111776" y="165100"/>
                  <a:ext cx="4067700" cy="9234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000" i="0" u="none" strike="noStrike" cap="none">
                      <a:solidFill>
                        <a:srgbClr val="FFFFFF"/>
                      </a:solidFill>
                      <a:latin typeface="Poppins"/>
                      <a:ea typeface="Poppins"/>
                      <a:cs typeface="Poppins"/>
                      <a:sym typeface="Poppins"/>
                    </a:rPr>
                    <a:t>Request</a:t>
                  </a:r>
                  <a:br>
                    <a:rPr lang="en" sz="1000" i="0" u="none" strike="noStrike" cap="none">
                      <a:solidFill>
                        <a:srgbClr val="FFFFFF"/>
                      </a:solidFill>
                      <a:latin typeface="Poppins"/>
                      <a:ea typeface="Poppins"/>
                      <a:cs typeface="Poppins"/>
                      <a:sym typeface="Poppins"/>
                    </a:rPr>
                  </a:br>
                  <a:r>
                    <a:rPr lang="en" sz="1000" i="0" u="none" strike="noStrike" cap="none">
                      <a:solidFill>
                        <a:srgbClr val="FFFFFF"/>
                      </a:solidFill>
                      <a:latin typeface="Poppins"/>
                      <a:ea typeface="Poppins"/>
                      <a:cs typeface="Poppins"/>
                      <a:sym typeface="Poppins"/>
                    </a:rPr>
                    <a:t>management</a:t>
                  </a:r>
                  <a:endParaRPr sz="400">
                    <a:latin typeface="Poppins"/>
                    <a:ea typeface="Poppins"/>
                    <a:cs typeface="Poppins"/>
                    <a:sym typeface="Poppins"/>
                  </a:endParaRPr>
                </a:p>
              </p:txBody>
            </p:sp>
          </p:grpSp>
          <p:grpSp>
            <p:nvGrpSpPr>
              <p:cNvPr id="11481" name="Google Shape;11481;p1401"/>
              <p:cNvGrpSpPr/>
              <p:nvPr/>
            </p:nvGrpSpPr>
            <p:grpSpPr>
              <a:xfrm>
                <a:off x="0" y="1416545"/>
                <a:ext cx="4291500" cy="1269900"/>
                <a:chOff x="0" y="0"/>
                <a:chExt cx="4291500" cy="1269900"/>
              </a:xfrm>
            </p:grpSpPr>
            <p:sp>
              <p:nvSpPr>
                <p:cNvPr id="11482" name="Google Shape;11482;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83" name="Google Shape;11483;p1401"/>
                <p:cNvSpPr txBox="1"/>
                <p:nvPr/>
              </p:nvSpPr>
              <p:spPr>
                <a:xfrm>
                  <a:off x="111777" y="374650"/>
                  <a:ext cx="4067700" cy="5130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000" i="0" u="none" strike="noStrike" cap="none">
                      <a:solidFill>
                        <a:srgbClr val="FFFFFF"/>
                      </a:solidFill>
                      <a:latin typeface="Poppins"/>
                      <a:ea typeface="Poppins"/>
                      <a:cs typeface="Poppins"/>
                      <a:sym typeface="Poppins"/>
                    </a:rPr>
                    <a:t>Analytics (change)</a:t>
                  </a:r>
                  <a:endParaRPr sz="400">
                    <a:latin typeface="Poppins"/>
                    <a:ea typeface="Poppins"/>
                    <a:cs typeface="Poppins"/>
                    <a:sym typeface="Poppins"/>
                  </a:endParaRPr>
                </a:p>
              </p:txBody>
            </p:sp>
          </p:grpSp>
          <p:grpSp>
            <p:nvGrpSpPr>
              <p:cNvPr id="11484" name="Google Shape;11484;p1401"/>
              <p:cNvGrpSpPr/>
              <p:nvPr/>
            </p:nvGrpSpPr>
            <p:grpSpPr>
              <a:xfrm>
                <a:off x="4436413" y="1416545"/>
                <a:ext cx="4291500" cy="1297700"/>
                <a:chOff x="0" y="0"/>
                <a:chExt cx="4291500" cy="1297700"/>
              </a:xfrm>
            </p:grpSpPr>
            <p:sp>
              <p:nvSpPr>
                <p:cNvPr id="11485" name="Google Shape;11485;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86" name="Google Shape;11486;p1401"/>
                <p:cNvSpPr txBox="1"/>
                <p:nvPr/>
              </p:nvSpPr>
              <p:spPr>
                <a:xfrm>
                  <a:off x="98176" y="86900"/>
                  <a:ext cx="4067700" cy="12108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900" i="0" u="none" strike="noStrike" cap="none">
                      <a:solidFill>
                        <a:srgbClr val="FFFFFF"/>
                      </a:solidFill>
                      <a:latin typeface="Poppins"/>
                      <a:ea typeface="Poppins"/>
                      <a:cs typeface="Poppins"/>
                      <a:sym typeface="Poppins"/>
                    </a:rPr>
                    <a:t>Change enablement/CICD integration</a:t>
                  </a:r>
                  <a:endParaRPr sz="300">
                    <a:latin typeface="Poppins"/>
                    <a:ea typeface="Poppins"/>
                    <a:cs typeface="Poppins"/>
                    <a:sym typeface="Poppins"/>
                  </a:endParaRPr>
                </a:p>
              </p:txBody>
            </p:sp>
          </p:grpSp>
        </p:grpSp>
      </p:grpSp>
      <p:sp>
        <p:nvSpPr>
          <p:cNvPr id="11487" name="Google Shape;11487;p1401"/>
          <p:cNvSpPr txBox="1"/>
          <p:nvPr/>
        </p:nvSpPr>
        <p:spPr>
          <a:xfrm rot="5400000">
            <a:off x="-1004675" y="2741628"/>
            <a:ext cx="3258900" cy="2079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Consistent UI, seamless workflows</a:t>
            </a:r>
            <a:endParaRPr sz="500">
              <a:latin typeface="Poppins"/>
              <a:ea typeface="Poppins"/>
              <a:cs typeface="Poppins"/>
              <a:sym typeface="Poppins"/>
            </a:endParaRPr>
          </a:p>
        </p:txBody>
      </p:sp>
      <p:grpSp>
        <p:nvGrpSpPr>
          <p:cNvPr id="11488" name="Google Shape;11488;p1401"/>
          <p:cNvGrpSpPr/>
          <p:nvPr/>
        </p:nvGrpSpPr>
        <p:grpSpPr>
          <a:xfrm>
            <a:off x="563300" y="1190625"/>
            <a:ext cx="4286250" cy="1527182"/>
            <a:chOff x="0" y="0"/>
            <a:chExt cx="11430000" cy="4072484"/>
          </a:xfrm>
        </p:grpSpPr>
        <p:sp>
          <p:nvSpPr>
            <p:cNvPr id="11489" name="Google Shape;11489;p1401"/>
            <p:cNvSpPr txBox="1"/>
            <p:nvPr/>
          </p:nvSpPr>
          <p:spPr>
            <a:xfrm>
              <a:off x="0" y="0"/>
              <a:ext cx="11430000" cy="5541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b="1" i="0" u="none" strike="noStrike" cap="none">
                  <a:solidFill>
                    <a:srgbClr val="FFFFFF"/>
                  </a:solidFill>
                  <a:latin typeface="Poppins"/>
                  <a:ea typeface="Poppins"/>
                  <a:cs typeface="Poppins"/>
                  <a:sym typeface="Poppins"/>
                </a:rPr>
                <a:t>NON-IT DEPTS: </a:t>
              </a:r>
              <a:r>
                <a:rPr lang="en" sz="1100" i="0" u="none" strike="noStrike" cap="none">
                  <a:solidFill>
                    <a:srgbClr val="FFFFFF"/>
                  </a:solidFill>
                  <a:latin typeface="Poppins"/>
                  <a:ea typeface="Poppins"/>
                  <a:cs typeface="Poppins"/>
                  <a:sym typeface="Poppins"/>
                </a:rPr>
                <a:t>BIZOPS, </a:t>
              </a:r>
              <a:r>
                <a:rPr lang="en" sz="1100">
                  <a:solidFill>
                    <a:srgbClr val="FFFFFF"/>
                  </a:solidFill>
                  <a:latin typeface="Poppins"/>
                  <a:ea typeface="Poppins"/>
                  <a:cs typeface="Poppins"/>
                  <a:sym typeface="Poppins"/>
                </a:rPr>
                <a:t>HR, FINANCE, etc</a:t>
              </a:r>
              <a:endParaRPr sz="500">
                <a:latin typeface="Poppins"/>
                <a:ea typeface="Poppins"/>
                <a:cs typeface="Poppins"/>
                <a:sym typeface="Poppins"/>
              </a:endParaRPr>
            </a:p>
          </p:txBody>
        </p:sp>
        <p:pic>
          <p:nvPicPr>
            <p:cNvPr id="11490" name="Google Shape;11490;p1401" descr="Artboard 1@1x.png"/>
            <p:cNvPicPr preferRelativeResize="0"/>
            <p:nvPr/>
          </p:nvPicPr>
          <p:blipFill rotWithShape="1">
            <a:blip r:embed="rId6">
              <a:alphaModFix/>
            </a:blip>
            <a:srcRect/>
            <a:stretch/>
          </p:blipFill>
          <p:spPr>
            <a:xfrm>
              <a:off x="3360906" y="613763"/>
              <a:ext cx="4708189" cy="672599"/>
            </a:xfrm>
            <a:prstGeom prst="rect">
              <a:avLst/>
            </a:prstGeom>
            <a:noFill/>
            <a:ln>
              <a:noFill/>
            </a:ln>
          </p:spPr>
        </p:pic>
        <p:grpSp>
          <p:nvGrpSpPr>
            <p:cNvPr id="11491" name="Google Shape;11491;p1401"/>
            <p:cNvGrpSpPr/>
            <p:nvPr/>
          </p:nvGrpSpPr>
          <p:grpSpPr>
            <a:xfrm>
              <a:off x="1338638" y="1386040"/>
              <a:ext cx="8727912" cy="2686444"/>
              <a:chOff x="0" y="0"/>
              <a:chExt cx="8727912" cy="2686444"/>
            </a:xfrm>
          </p:grpSpPr>
          <p:grpSp>
            <p:nvGrpSpPr>
              <p:cNvPr id="11492" name="Google Shape;11492;p1401"/>
              <p:cNvGrpSpPr/>
              <p:nvPr/>
            </p:nvGrpSpPr>
            <p:grpSpPr>
              <a:xfrm>
                <a:off x="0" y="0"/>
                <a:ext cx="4291500" cy="1269900"/>
                <a:chOff x="0" y="0"/>
                <a:chExt cx="4291500" cy="1269900"/>
              </a:xfrm>
            </p:grpSpPr>
            <p:sp>
              <p:nvSpPr>
                <p:cNvPr id="11493" name="Google Shape;11493;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94" name="Google Shape;11494;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Request</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management</a:t>
                  </a:r>
                  <a:endParaRPr sz="500">
                    <a:latin typeface="Poppins"/>
                    <a:ea typeface="Poppins"/>
                    <a:cs typeface="Poppins"/>
                    <a:sym typeface="Poppins"/>
                  </a:endParaRPr>
                </a:p>
              </p:txBody>
            </p:sp>
          </p:grpSp>
          <p:grpSp>
            <p:nvGrpSpPr>
              <p:cNvPr id="11495" name="Google Shape;11495;p1401"/>
              <p:cNvGrpSpPr/>
              <p:nvPr/>
            </p:nvGrpSpPr>
            <p:grpSpPr>
              <a:xfrm>
                <a:off x="4436412" y="0"/>
                <a:ext cx="4291500" cy="1269900"/>
                <a:chOff x="0" y="0"/>
                <a:chExt cx="4291500" cy="1269900"/>
              </a:xfrm>
            </p:grpSpPr>
            <p:sp>
              <p:nvSpPr>
                <p:cNvPr id="11496" name="Google Shape;11496;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497" name="Google Shape;11497;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Rapid</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implementation</a:t>
                  </a:r>
                  <a:endParaRPr sz="500">
                    <a:latin typeface="Poppins"/>
                    <a:ea typeface="Poppins"/>
                    <a:cs typeface="Poppins"/>
                    <a:sym typeface="Poppins"/>
                  </a:endParaRPr>
                </a:p>
              </p:txBody>
            </p:sp>
          </p:grpSp>
          <p:grpSp>
            <p:nvGrpSpPr>
              <p:cNvPr id="11498" name="Google Shape;11498;p1401"/>
              <p:cNvGrpSpPr/>
              <p:nvPr/>
            </p:nvGrpSpPr>
            <p:grpSpPr>
              <a:xfrm>
                <a:off x="0" y="1416544"/>
                <a:ext cx="4291500" cy="1269900"/>
                <a:chOff x="0" y="0"/>
                <a:chExt cx="4291500" cy="1269900"/>
              </a:xfrm>
            </p:grpSpPr>
            <p:sp>
              <p:nvSpPr>
                <p:cNvPr id="11499" name="Google Shape;11499;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00" name="Google Shape;11500;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No-code</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automation</a:t>
                  </a:r>
                  <a:endParaRPr sz="500">
                    <a:latin typeface="Poppins"/>
                    <a:ea typeface="Poppins"/>
                    <a:cs typeface="Poppins"/>
                    <a:sym typeface="Poppins"/>
                  </a:endParaRPr>
                </a:p>
              </p:txBody>
            </p:sp>
          </p:grpSp>
          <p:grpSp>
            <p:nvGrpSpPr>
              <p:cNvPr id="11501" name="Google Shape;11501;p1401"/>
              <p:cNvGrpSpPr/>
              <p:nvPr/>
            </p:nvGrpSpPr>
            <p:grpSpPr>
              <a:xfrm>
                <a:off x="4436412" y="1416544"/>
                <a:ext cx="4291500" cy="1269900"/>
                <a:chOff x="0" y="0"/>
                <a:chExt cx="4291500" cy="1269900"/>
              </a:xfrm>
            </p:grpSpPr>
            <p:sp>
              <p:nvSpPr>
                <p:cNvPr id="11502" name="Google Shape;11502;p1401"/>
                <p:cNvSpPr/>
                <p:nvPr/>
              </p:nvSpPr>
              <p:spPr>
                <a:xfrm>
                  <a:off x="0" y="0"/>
                  <a:ext cx="4291500" cy="1269900"/>
                </a:xfrm>
                <a:prstGeom prst="roundRect">
                  <a:avLst>
                    <a:gd name="adj" fmla="val 15000"/>
                  </a:avLst>
                </a:prstGeom>
                <a:solidFill>
                  <a:srgbClr val="0050CC"/>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03" name="Google Shape;11503;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ChatOps/</a:t>
                  </a:r>
                  <a:br>
                    <a:rPr lang="en" sz="1100" i="0" u="none" strike="noStrike" cap="none">
                      <a:solidFill>
                        <a:srgbClr val="FFFFFF"/>
                      </a:solidFill>
                      <a:latin typeface="Poppins"/>
                      <a:ea typeface="Poppins"/>
                      <a:cs typeface="Poppins"/>
                      <a:sym typeface="Poppins"/>
                    </a:rPr>
                  </a:br>
                  <a:r>
                    <a:rPr lang="en" sz="1100" i="0" u="none" strike="noStrike" cap="none">
                      <a:solidFill>
                        <a:srgbClr val="FFFFFF"/>
                      </a:solidFill>
                      <a:latin typeface="Poppins"/>
                      <a:ea typeface="Poppins"/>
                      <a:cs typeface="Poppins"/>
                      <a:sym typeface="Poppins"/>
                    </a:rPr>
                    <a:t>AI</a:t>
                  </a:r>
                  <a:endParaRPr sz="500">
                    <a:latin typeface="Poppins"/>
                    <a:ea typeface="Poppins"/>
                    <a:cs typeface="Poppins"/>
                    <a:sym typeface="Poppins"/>
                  </a:endParaRPr>
                </a:p>
              </p:txBody>
            </p:sp>
          </p:grpSp>
        </p:grpSp>
      </p:grpSp>
      <p:grpSp>
        <p:nvGrpSpPr>
          <p:cNvPr id="11504" name="Google Shape;11504;p1401"/>
          <p:cNvGrpSpPr/>
          <p:nvPr/>
        </p:nvGrpSpPr>
        <p:grpSpPr>
          <a:xfrm>
            <a:off x="6337518" y="3883534"/>
            <a:ext cx="1609313" cy="476213"/>
            <a:chOff x="0" y="0"/>
            <a:chExt cx="4291500" cy="1269900"/>
          </a:xfrm>
        </p:grpSpPr>
        <p:sp>
          <p:nvSpPr>
            <p:cNvPr id="11505" name="Google Shape;11505;p1401"/>
            <p:cNvSpPr/>
            <p:nvPr/>
          </p:nvSpPr>
          <p:spPr>
            <a:xfrm>
              <a:off x="0" y="0"/>
              <a:ext cx="4291500" cy="1269900"/>
            </a:xfrm>
            <a:prstGeom prst="roundRect">
              <a:avLst>
                <a:gd name="adj" fmla="val 15000"/>
              </a:avLst>
            </a:prstGeom>
            <a:solidFill>
              <a:srgbClr val="008659"/>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i="0" u="none" strike="noStrike" cap="none">
                <a:solidFill>
                  <a:srgbClr val="091E42"/>
                </a:solidFill>
                <a:latin typeface="Poppins"/>
                <a:ea typeface="Poppins"/>
                <a:cs typeface="Poppins"/>
                <a:sym typeface="Poppins"/>
              </a:endParaRPr>
            </a:p>
          </p:txBody>
        </p:sp>
        <p:sp>
          <p:nvSpPr>
            <p:cNvPr id="11506" name="Google Shape;11506;p1401"/>
            <p:cNvSpPr txBox="1"/>
            <p:nvPr/>
          </p:nvSpPr>
          <p:spPr>
            <a:xfrm>
              <a:off x="111777" y="165100"/>
              <a:ext cx="4067700" cy="10056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100"/>
                <a:buFont typeface="Play"/>
                <a:buNone/>
              </a:pPr>
              <a:r>
                <a:rPr lang="en" sz="1100" i="0" u="none" strike="noStrike" cap="none">
                  <a:solidFill>
                    <a:srgbClr val="FFFFFF"/>
                  </a:solidFill>
                  <a:latin typeface="Poppins"/>
                  <a:ea typeface="Poppins"/>
                  <a:cs typeface="Poppins"/>
                  <a:sym typeface="Poppins"/>
                </a:rPr>
                <a:t>Service level management</a:t>
              </a:r>
              <a:endParaRPr sz="500">
                <a:latin typeface="Poppins"/>
                <a:ea typeface="Poppins"/>
                <a:cs typeface="Poppins"/>
                <a:sym typeface="Poppins"/>
              </a:endParaRPr>
            </a:p>
          </p:txBody>
        </p:sp>
      </p:grpSp>
      <p:sp>
        <p:nvSpPr>
          <p:cNvPr id="11507" name="Google Shape;11507;p1401"/>
          <p:cNvSpPr/>
          <p:nvPr/>
        </p:nvSpPr>
        <p:spPr>
          <a:xfrm>
            <a:off x="8006557" y="1750703"/>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08" name="Google Shape;11508;p1401"/>
          <p:cNvSpPr/>
          <p:nvPr/>
        </p:nvSpPr>
        <p:spPr>
          <a:xfrm>
            <a:off x="8006557" y="2283911"/>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09" name="Google Shape;11509;p1401"/>
          <p:cNvSpPr/>
          <p:nvPr/>
        </p:nvSpPr>
        <p:spPr>
          <a:xfrm>
            <a:off x="8006557" y="2817119"/>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10" name="Google Shape;11510;p1401"/>
          <p:cNvSpPr/>
          <p:nvPr/>
        </p:nvSpPr>
        <p:spPr>
          <a:xfrm>
            <a:off x="8006557" y="3350327"/>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11" name="Google Shape;11511;p1401"/>
          <p:cNvSpPr/>
          <p:nvPr/>
        </p:nvSpPr>
        <p:spPr>
          <a:xfrm>
            <a:off x="8006557" y="3883534"/>
            <a:ext cx="993300" cy="476100"/>
          </a:xfrm>
          <a:prstGeom prst="roundRect">
            <a:avLst>
              <a:gd name="adj" fmla="val 15000"/>
            </a:avLst>
          </a:prstGeom>
          <a:solidFill>
            <a:srgbClr val="008659">
              <a:alpha val="498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12" name="Google Shape;11512;p1401"/>
          <p:cNvSpPr/>
          <p:nvPr/>
        </p:nvSpPr>
        <p:spPr>
          <a:xfrm>
            <a:off x="8423886" y="1711626"/>
            <a:ext cx="363600" cy="2656200"/>
          </a:xfrm>
          <a:prstGeom prst="rect">
            <a:avLst/>
          </a:prstGeom>
          <a:gradFill>
            <a:gsLst>
              <a:gs pos="0">
                <a:srgbClr val="57D8A1"/>
              </a:gs>
              <a:gs pos="100000">
                <a:srgbClr val="78F1BE">
                  <a:alpha val="0"/>
                </a:srgbClr>
              </a:gs>
            </a:gsLst>
            <a:lin ang="10800025"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13" name="Google Shape;11513;p1401"/>
          <p:cNvSpPr/>
          <p:nvPr/>
        </p:nvSpPr>
        <p:spPr>
          <a:xfrm>
            <a:off x="8784202" y="1398143"/>
            <a:ext cx="363600" cy="3085500"/>
          </a:xfrm>
          <a:prstGeom prst="rect">
            <a:avLst/>
          </a:prstGeom>
          <a:solidFill>
            <a:srgbClr val="FFFFFF"/>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pic>
        <p:nvPicPr>
          <p:cNvPr id="11514" name="Google Shape;11514;p1401" descr="Property 1=Tool, Property 2=White.png"/>
          <p:cNvPicPr preferRelativeResize="0"/>
          <p:nvPr/>
        </p:nvPicPr>
        <p:blipFill rotWithShape="1">
          <a:blip r:embed="rId8">
            <a:alphaModFix/>
          </a:blip>
          <a:srcRect/>
          <a:stretch/>
        </p:blipFill>
        <p:spPr>
          <a:xfrm>
            <a:off x="8231168" y="1872147"/>
            <a:ext cx="233363" cy="233363"/>
          </a:xfrm>
          <a:prstGeom prst="rect">
            <a:avLst/>
          </a:prstGeom>
          <a:noFill/>
          <a:ln>
            <a:noFill/>
          </a:ln>
        </p:spPr>
      </p:pic>
      <p:pic>
        <p:nvPicPr>
          <p:cNvPr id="11515" name="Google Shape;11515;p1401" descr="Property 1=Headset, Property 2=White.png"/>
          <p:cNvPicPr preferRelativeResize="0"/>
          <p:nvPr/>
        </p:nvPicPr>
        <p:blipFill rotWithShape="1">
          <a:blip r:embed="rId9">
            <a:alphaModFix/>
          </a:blip>
          <a:srcRect/>
          <a:stretch/>
        </p:blipFill>
        <p:spPr>
          <a:xfrm>
            <a:off x="8200212" y="3974022"/>
            <a:ext cx="295275" cy="295275"/>
          </a:xfrm>
          <a:prstGeom prst="rect">
            <a:avLst/>
          </a:prstGeom>
          <a:noFill/>
          <a:ln>
            <a:noFill/>
          </a:ln>
        </p:spPr>
      </p:pic>
      <p:pic>
        <p:nvPicPr>
          <p:cNvPr id="11516" name="Google Shape;11516;p1401" descr="Property 1=GraphBar, Property 2=White.png"/>
          <p:cNvPicPr preferRelativeResize="0"/>
          <p:nvPr/>
        </p:nvPicPr>
        <p:blipFill rotWithShape="1">
          <a:blip r:embed="rId10">
            <a:alphaModFix/>
          </a:blip>
          <a:srcRect/>
          <a:stretch/>
        </p:blipFill>
        <p:spPr>
          <a:xfrm>
            <a:off x="8209737" y="3450339"/>
            <a:ext cx="276226" cy="276226"/>
          </a:xfrm>
          <a:prstGeom prst="rect">
            <a:avLst/>
          </a:prstGeom>
          <a:noFill/>
          <a:ln>
            <a:noFill/>
          </a:ln>
        </p:spPr>
      </p:pic>
      <p:pic>
        <p:nvPicPr>
          <p:cNvPr id="11517" name="Google Shape;11517;p1401" descr="Property 1=TrafficCone, Property 2=White.png"/>
          <p:cNvPicPr preferRelativeResize="0"/>
          <p:nvPr/>
        </p:nvPicPr>
        <p:blipFill rotWithShape="1">
          <a:blip r:embed="rId11">
            <a:alphaModFix/>
          </a:blip>
          <a:srcRect/>
          <a:stretch/>
        </p:blipFill>
        <p:spPr>
          <a:xfrm>
            <a:off x="8212118" y="2904035"/>
            <a:ext cx="271463" cy="271463"/>
          </a:xfrm>
          <a:prstGeom prst="rect">
            <a:avLst/>
          </a:prstGeom>
          <a:noFill/>
          <a:ln>
            <a:noFill/>
          </a:ln>
        </p:spPr>
      </p:pic>
      <p:pic>
        <p:nvPicPr>
          <p:cNvPr id="11518" name="Google Shape;11518;p1401" descr="Property 1=Gears, Property 2=White.png"/>
          <p:cNvPicPr preferRelativeResize="0"/>
          <p:nvPr/>
        </p:nvPicPr>
        <p:blipFill rotWithShape="1">
          <a:blip r:embed="rId12">
            <a:alphaModFix/>
          </a:blip>
          <a:srcRect/>
          <a:stretch/>
        </p:blipFill>
        <p:spPr>
          <a:xfrm>
            <a:off x="8200212" y="2364874"/>
            <a:ext cx="295275" cy="295275"/>
          </a:xfrm>
          <a:prstGeom prst="rect">
            <a:avLst/>
          </a:prstGeom>
          <a:noFill/>
          <a:ln>
            <a:noFill/>
          </a:ln>
        </p:spPr>
      </p:pic>
      <p:sp>
        <p:nvSpPr>
          <p:cNvPr id="11519" name="Google Shape;11519;p1401"/>
          <p:cNvSpPr/>
          <p:nvPr/>
        </p:nvSpPr>
        <p:spPr>
          <a:xfrm>
            <a:off x="357188" y="357188"/>
            <a:ext cx="8429700" cy="476100"/>
          </a:xfrm>
          <a:prstGeom prst="roundRect">
            <a:avLst>
              <a:gd name="adj" fmla="val 12000"/>
            </a:avLst>
          </a:prstGeom>
          <a:gradFill>
            <a:gsLst>
              <a:gs pos="0">
                <a:schemeClr val="accent1"/>
              </a:gs>
              <a:gs pos="100000">
                <a:srgbClr val="57D8A1"/>
              </a:gs>
            </a:gsLst>
            <a:lin ang="3970941" scaled="0"/>
          </a:gra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91E42"/>
              </a:buClr>
              <a:buSzPts val="1400"/>
              <a:buFont typeface="Play"/>
              <a:buNone/>
            </a:pPr>
            <a:endParaRPr sz="1400" b="0" i="0" u="none" strike="noStrike" cap="none">
              <a:solidFill>
                <a:srgbClr val="091E42"/>
              </a:solidFill>
              <a:latin typeface="Play"/>
              <a:ea typeface="Play"/>
              <a:cs typeface="Play"/>
              <a:sym typeface="Play"/>
            </a:endParaRPr>
          </a:p>
        </p:txBody>
      </p:sp>
      <p:sp>
        <p:nvSpPr>
          <p:cNvPr id="11520" name="Google Shape;11520;p1401"/>
          <p:cNvSpPr txBox="1"/>
          <p:nvPr/>
        </p:nvSpPr>
        <p:spPr>
          <a:xfrm>
            <a:off x="595244" y="440531"/>
            <a:ext cx="2362800" cy="2694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FFFFFF"/>
              </a:buClr>
              <a:buSzPts val="1800"/>
              <a:buFont typeface="Play"/>
              <a:buNone/>
            </a:pPr>
            <a:r>
              <a:rPr lang="en" sz="1500" i="0" u="none" strike="noStrike" cap="none">
                <a:solidFill>
                  <a:srgbClr val="FFFFFF"/>
                </a:solidFill>
                <a:latin typeface="Poppins"/>
                <a:ea typeface="Poppins"/>
                <a:cs typeface="Poppins"/>
                <a:sym typeface="Poppins"/>
              </a:rPr>
              <a:t>Autonomy &amp; Alignment</a:t>
            </a:r>
            <a:endParaRPr sz="200">
              <a:latin typeface="Poppins"/>
              <a:ea typeface="Poppins"/>
              <a:cs typeface="Poppins"/>
              <a:sym typeface="Poppins"/>
            </a:endParaRPr>
          </a:p>
        </p:txBody>
      </p:sp>
      <p:sp>
        <p:nvSpPr>
          <p:cNvPr id="11521" name="Google Shape;11521;p1401"/>
          <p:cNvSpPr txBox="1"/>
          <p:nvPr/>
        </p:nvSpPr>
        <p:spPr>
          <a:xfrm>
            <a:off x="3866838" y="499626"/>
            <a:ext cx="2161500" cy="1923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FFFFFF"/>
              </a:buClr>
              <a:buSzPts val="1100"/>
              <a:buFont typeface="Play"/>
              <a:buNone/>
            </a:pPr>
            <a:r>
              <a:rPr lang="en" sz="1000" b="1" i="0" u="none" strike="noStrike" cap="none">
                <a:solidFill>
                  <a:srgbClr val="FFFFFF"/>
                </a:solidFill>
                <a:latin typeface="Poppins"/>
                <a:ea typeface="Poppins"/>
                <a:cs typeface="Poppins"/>
                <a:sym typeface="Poppins"/>
              </a:rPr>
              <a:t>CIO </a:t>
            </a:r>
            <a:r>
              <a:rPr lang="en" sz="1000" i="0" u="none" strike="noStrike" cap="none">
                <a:solidFill>
                  <a:srgbClr val="FFFFFF"/>
                </a:solidFill>
                <a:latin typeface="Poppins"/>
                <a:ea typeface="Poppins"/>
                <a:cs typeface="Poppins"/>
                <a:sym typeface="Poppins"/>
              </a:rPr>
              <a:t>/</a:t>
            </a:r>
            <a:r>
              <a:rPr lang="en" sz="1000" b="1" i="0" u="none" strike="noStrike" cap="none">
                <a:solidFill>
                  <a:srgbClr val="FFFFFF"/>
                </a:solidFill>
                <a:latin typeface="Poppins"/>
                <a:ea typeface="Poppins"/>
                <a:cs typeface="Poppins"/>
                <a:sym typeface="Poppins"/>
              </a:rPr>
              <a:t> VP OF ENG. </a:t>
            </a:r>
            <a:r>
              <a:rPr lang="en" sz="1000" i="0" u="none" strike="noStrike" cap="none">
                <a:solidFill>
                  <a:srgbClr val="FFFFFF"/>
                </a:solidFill>
                <a:latin typeface="Poppins"/>
                <a:ea typeface="Poppins"/>
                <a:cs typeface="Poppins"/>
                <a:sym typeface="Poppins"/>
              </a:rPr>
              <a:t>/</a:t>
            </a:r>
            <a:r>
              <a:rPr lang="en" sz="1000" b="1" i="0" u="none" strike="noStrike" cap="none">
                <a:solidFill>
                  <a:srgbClr val="FFFFFF"/>
                </a:solidFill>
                <a:latin typeface="Poppins"/>
                <a:ea typeface="Poppins"/>
                <a:cs typeface="Poppins"/>
                <a:sym typeface="Poppins"/>
              </a:rPr>
              <a:t> VP OF IT</a:t>
            </a:r>
            <a:endParaRPr sz="400">
              <a:latin typeface="Poppins"/>
              <a:ea typeface="Poppins"/>
              <a:cs typeface="Poppins"/>
              <a:sym typeface="Poppins"/>
            </a:endParaRPr>
          </a:p>
        </p:txBody>
      </p:sp>
      <p:grpSp>
        <p:nvGrpSpPr>
          <p:cNvPr id="11522" name="Google Shape;11522;p1401"/>
          <p:cNvGrpSpPr/>
          <p:nvPr/>
        </p:nvGrpSpPr>
        <p:grpSpPr>
          <a:xfrm>
            <a:off x="3283521" y="469106"/>
            <a:ext cx="541046" cy="252413"/>
            <a:chOff x="0" y="0"/>
            <a:chExt cx="1442790" cy="673100"/>
          </a:xfrm>
        </p:grpSpPr>
        <p:pic>
          <p:nvPicPr>
            <p:cNvPr id="11523" name="Google Shape;11523;p1401" descr="Property 1=AvatarLongHair, Property 2=White.png"/>
            <p:cNvPicPr preferRelativeResize="0"/>
            <p:nvPr/>
          </p:nvPicPr>
          <p:blipFill rotWithShape="1">
            <a:blip r:embed="rId13">
              <a:alphaModFix/>
            </a:blip>
            <a:srcRect/>
            <a:stretch/>
          </p:blipFill>
          <p:spPr>
            <a:xfrm>
              <a:off x="384844" y="0"/>
              <a:ext cx="673101" cy="673100"/>
            </a:xfrm>
            <a:prstGeom prst="rect">
              <a:avLst/>
            </a:prstGeom>
            <a:noFill/>
            <a:ln>
              <a:noFill/>
            </a:ln>
          </p:spPr>
        </p:pic>
        <p:pic>
          <p:nvPicPr>
            <p:cNvPr id="11524" name="Google Shape;11524;p1401" descr="Property 1=AvatarShortHair, Property 2=White.png"/>
            <p:cNvPicPr preferRelativeResize="0"/>
            <p:nvPr/>
          </p:nvPicPr>
          <p:blipFill rotWithShape="1">
            <a:blip r:embed="rId14">
              <a:alphaModFix/>
            </a:blip>
            <a:srcRect/>
            <a:stretch/>
          </p:blipFill>
          <p:spPr>
            <a:xfrm>
              <a:off x="0" y="0"/>
              <a:ext cx="673100" cy="673100"/>
            </a:xfrm>
            <a:prstGeom prst="rect">
              <a:avLst/>
            </a:prstGeom>
            <a:noFill/>
            <a:ln>
              <a:noFill/>
            </a:ln>
          </p:spPr>
        </p:pic>
        <p:pic>
          <p:nvPicPr>
            <p:cNvPr id="11525" name="Google Shape;11525;p1401" descr="Property 1=AvatarShortHair, Property 2=White.png"/>
            <p:cNvPicPr preferRelativeResize="0"/>
            <p:nvPr/>
          </p:nvPicPr>
          <p:blipFill rotWithShape="1">
            <a:blip r:embed="rId14">
              <a:alphaModFix/>
            </a:blip>
            <a:srcRect/>
            <a:stretch/>
          </p:blipFill>
          <p:spPr>
            <a:xfrm>
              <a:off x="769689" y="0"/>
              <a:ext cx="673101" cy="673100"/>
            </a:xfrm>
            <a:prstGeom prst="rect">
              <a:avLst/>
            </a:prstGeom>
            <a:noFill/>
            <a:ln>
              <a:noFill/>
            </a:ln>
          </p:spPr>
        </p:pic>
      </p:gr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Shape 11529"/>
        <p:cNvGrpSpPr/>
        <p:nvPr/>
      </p:nvGrpSpPr>
      <p:grpSpPr>
        <a:xfrm>
          <a:off x="0" y="0"/>
          <a:ext cx="0" cy="0"/>
          <a:chOff x="0" y="0"/>
          <a:chExt cx="0" cy="0"/>
        </a:xfrm>
      </p:grpSpPr>
      <p:pic>
        <p:nvPicPr>
          <p:cNvPr id="11530" name="Google Shape;11530;p1402"/>
          <p:cNvPicPr preferRelativeResize="0"/>
          <p:nvPr/>
        </p:nvPicPr>
        <p:blipFill>
          <a:blip r:embed="rId3">
            <a:alphaModFix/>
          </a:blip>
          <a:stretch>
            <a:fillRect/>
          </a:stretch>
        </p:blipFill>
        <p:spPr>
          <a:xfrm>
            <a:off x="-31875" y="520250"/>
            <a:ext cx="9207752" cy="3655226"/>
          </a:xfrm>
          <a:prstGeom prst="rect">
            <a:avLst/>
          </a:prstGeom>
          <a:noFill/>
          <a:ln>
            <a:noFill/>
          </a:ln>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11534"/>
        <p:cNvGrpSpPr/>
        <p:nvPr/>
      </p:nvGrpSpPr>
      <p:grpSpPr>
        <a:xfrm>
          <a:off x="0" y="0"/>
          <a:ext cx="0" cy="0"/>
          <a:chOff x="0" y="0"/>
          <a:chExt cx="0" cy="0"/>
        </a:xfrm>
      </p:grpSpPr>
      <p:sp>
        <p:nvSpPr>
          <p:cNvPr id="11535" name="Google Shape;11535;p1403"/>
          <p:cNvSpPr txBox="1"/>
          <p:nvPr/>
        </p:nvSpPr>
        <p:spPr>
          <a:xfrm>
            <a:off x="6217550" y="1548238"/>
            <a:ext cx="2563800" cy="184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rgbClr val="1868D6"/>
                </a:solidFill>
                <a:latin typeface="Poppins"/>
                <a:ea typeface="Poppins"/>
                <a:cs typeface="Poppins"/>
                <a:sym typeface="Poppins"/>
              </a:rPr>
              <a:t>Deliver            value fast</a:t>
            </a:r>
            <a:endParaRPr sz="2400" b="1">
              <a:solidFill>
                <a:srgbClr val="1868D6"/>
              </a:solidFill>
              <a:latin typeface="Poppins"/>
              <a:ea typeface="Poppins"/>
              <a:cs typeface="Poppins"/>
              <a:sym typeface="Poppins"/>
            </a:endParaRPr>
          </a:p>
        </p:txBody>
      </p:sp>
      <p:sp>
        <p:nvSpPr>
          <p:cNvPr id="11536" name="Google Shape;11536;p1403"/>
          <p:cNvSpPr txBox="1"/>
          <p:nvPr/>
        </p:nvSpPr>
        <p:spPr>
          <a:xfrm>
            <a:off x="353050" y="1548238"/>
            <a:ext cx="2873700" cy="184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rgbClr val="1868D6"/>
                </a:solidFill>
                <a:latin typeface="Poppins"/>
                <a:ea typeface="Poppins"/>
                <a:cs typeface="Poppins"/>
                <a:sym typeface="Poppins"/>
              </a:rPr>
              <a:t>Accelerate Dev+Ops flow</a:t>
            </a:r>
            <a:endParaRPr sz="2400" b="1">
              <a:solidFill>
                <a:srgbClr val="1868D6"/>
              </a:solidFill>
              <a:latin typeface="Poppins"/>
              <a:ea typeface="Poppins"/>
              <a:cs typeface="Poppins"/>
              <a:sym typeface="Poppins"/>
            </a:endParaRPr>
          </a:p>
        </p:txBody>
      </p:sp>
      <p:sp>
        <p:nvSpPr>
          <p:cNvPr id="11537" name="Google Shape;11537;p1403"/>
          <p:cNvSpPr txBox="1"/>
          <p:nvPr/>
        </p:nvSpPr>
        <p:spPr>
          <a:xfrm>
            <a:off x="3247200" y="1548238"/>
            <a:ext cx="2873700" cy="184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rgbClr val="1868D6"/>
                </a:solidFill>
                <a:latin typeface="Poppins"/>
                <a:ea typeface="Poppins"/>
                <a:cs typeface="Poppins"/>
                <a:sym typeface="Poppins"/>
              </a:rPr>
              <a:t>Empower  service for all</a:t>
            </a:r>
            <a:endParaRPr sz="2400" b="1">
              <a:solidFill>
                <a:srgbClr val="1868D6"/>
              </a:solidFill>
              <a:latin typeface="Poppins"/>
              <a:ea typeface="Poppins"/>
              <a:cs typeface="Poppins"/>
              <a:sym typeface="Poppins"/>
            </a:endParaRPr>
          </a:p>
        </p:txBody>
      </p:sp>
      <p:cxnSp>
        <p:nvCxnSpPr>
          <p:cNvPr id="11538" name="Google Shape;11538;p1403"/>
          <p:cNvCxnSpPr/>
          <p:nvPr/>
        </p:nvCxnSpPr>
        <p:spPr>
          <a:xfrm>
            <a:off x="735250" y="3160800"/>
            <a:ext cx="2109300" cy="0"/>
          </a:xfrm>
          <a:prstGeom prst="straightConnector1">
            <a:avLst/>
          </a:prstGeom>
          <a:noFill/>
          <a:ln w="19050" cap="flat" cmpd="sng">
            <a:solidFill>
              <a:schemeClr val="accent1"/>
            </a:solidFill>
            <a:prstDash val="solid"/>
            <a:round/>
            <a:headEnd type="none" w="med" len="med"/>
            <a:tailEnd type="none" w="med" len="med"/>
          </a:ln>
        </p:spPr>
      </p:cxnSp>
      <p:cxnSp>
        <p:nvCxnSpPr>
          <p:cNvPr id="11539" name="Google Shape;11539;p1403"/>
          <p:cNvCxnSpPr/>
          <p:nvPr/>
        </p:nvCxnSpPr>
        <p:spPr>
          <a:xfrm>
            <a:off x="3629400" y="3160800"/>
            <a:ext cx="2109300" cy="0"/>
          </a:xfrm>
          <a:prstGeom prst="straightConnector1">
            <a:avLst/>
          </a:prstGeom>
          <a:noFill/>
          <a:ln w="19050" cap="flat" cmpd="sng">
            <a:solidFill>
              <a:schemeClr val="accent1"/>
            </a:solidFill>
            <a:prstDash val="solid"/>
            <a:round/>
            <a:headEnd type="none" w="med" len="med"/>
            <a:tailEnd type="none" w="med" len="med"/>
          </a:ln>
        </p:spPr>
      </p:cxnSp>
      <p:cxnSp>
        <p:nvCxnSpPr>
          <p:cNvPr id="11540" name="Google Shape;11540;p1403"/>
          <p:cNvCxnSpPr/>
          <p:nvPr/>
        </p:nvCxnSpPr>
        <p:spPr>
          <a:xfrm>
            <a:off x="6444800" y="3160800"/>
            <a:ext cx="2109300" cy="0"/>
          </a:xfrm>
          <a:prstGeom prst="straightConnector1">
            <a:avLst/>
          </a:prstGeom>
          <a:noFill/>
          <a:ln w="19050" cap="flat" cmpd="sng">
            <a:solidFill>
              <a:schemeClr val="accent1"/>
            </a:solidFill>
            <a:prstDash val="solid"/>
            <a:round/>
            <a:headEnd type="none" w="med" len="med"/>
            <a:tailEnd type="none" w="med" len="med"/>
          </a:ln>
        </p:spPr>
      </p:cxnSp>
      <p:sp>
        <p:nvSpPr>
          <p:cNvPr id="11541" name="Google Shape;11541;p1403"/>
          <p:cNvSpPr txBox="1"/>
          <p:nvPr/>
        </p:nvSpPr>
        <p:spPr>
          <a:xfrm>
            <a:off x="6221150" y="3255075"/>
            <a:ext cx="25638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2"/>
                </a:solidFill>
                <a:latin typeface="Poppins"/>
                <a:ea typeface="Poppins"/>
                <a:cs typeface="Poppins"/>
                <a:sym typeface="Poppins"/>
              </a:rPr>
              <a:t>Get started fast. Scale service delivery with your enterprise’s needs - without additional costs &amp; complexity</a:t>
            </a:r>
            <a:endParaRPr>
              <a:solidFill>
                <a:schemeClr val="dk2"/>
              </a:solidFill>
              <a:latin typeface="Roboto"/>
              <a:ea typeface="Roboto"/>
              <a:cs typeface="Roboto"/>
              <a:sym typeface="Roboto"/>
            </a:endParaRPr>
          </a:p>
        </p:txBody>
      </p:sp>
      <p:sp>
        <p:nvSpPr>
          <p:cNvPr id="11542" name="Google Shape;11542;p1403"/>
          <p:cNvSpPr txBox="1"/>
          <p:nvPr/>
        </p:nvSpPr>
        <p:spPr>
          <a:xfrm>
            <a:off x="597550" y="3255075"/>
            <a:ext cx="2384700" cy="923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en" sz="1200">
                <a:solidFill>
                  <a:schemeClr val="dk2"/>
                </a:solidFill>
                <a:latin typeface="Poppins"/>
                <a:ea typeface="Poppins"/>
                <a:cs typeface="Poppins"/>
                <a:sym typeface="Poppins"/>
              </a:rPr>
              <a:t>Bring Dev and Ops teams together to quickly respond to business changes and incidents</a:t>
            </a:r>
            <a:endParaRPr sz="1200">
              <a:solidFill>
                <a:schemeClr val="dk2"/>
              </a:solidFill>
              <a:latin typeface="Poppins"/>
              <a:ea typeface="Poppins"/>
              <a:cs typeface="Poppins"/>
              <a:sym typeface="Poppins"/>
            </a:endParaRPr>
          </a:p>
        </p:txBody>
      </p:sp>
      <p:sp>
        <p:nvSpPr>
          <p:cNvPr id="11543" name="Google Shape;11543;p1403"/>
          <p:cNvSpPr txBox="1"/>
          <p:nvPr/>
        </p:nvSpPr>
        <p:spPr>
          <a:xfrm>
            <a:off x="3584850" y="3255075"/>
            <a:ext cx="23847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2"/>
                </a:solidFill>
                <a:latin typeface="Poppins"/>
                <a:ea typeface="Poppins"/>
                <a:cs typeface="Poppins"/>
                <a:sym typeface="Poppins"/>
              </a:rPr>
              <a:t>Make it simple for any team across the enterprise to deliver great support to every other team fast</a:t>
            </a:r>
            <a:endParaRPr>
              <a:solidFill>
                <a:schemeClr val="dk2"/>
              </a:solidFill>
              <a:latin typeface="Roboto"/>
              <a:ea typeface="Roboto"/>
              <a:cs typeface="Roboto"/>
              <a:sym typeface="Roboto"/>
            </a:endParaRPr>
          </a:p>
        </p:txBody>
      </p:sp>
      <p:sp>
        <p:nvSpPr>
          <p:cNvPr id="11544" name="Google Shape;11544;p1403"/>
          <p:cNvSpPr txBox="1"/>
          <p:nvPr/>
        </p:nvSpPr>
        <p:spPr>
          <a:xfrm>
            <a:off x="942000" y="452175"/>
            <a:ext cx="7260000" cy="6465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000" b="1">
                <a:solidFill>
                  <a:schemeClr val="dk2"/>
                </a:solidFill>
                <a:latin typeface="Poppins"/>
                <a:ea typeface="Poppins"/>
                <a:cs typeface="Poppins"/>
                <a:sym typeface="Poppins"/>
              </a:rPr>
              <a:t>The Benefits</a:t>
            </a:r>
            <a:endParaRPr sz="3000" b="1">
              <a:solidFill>
                <a:schemeClr val="dk2"/>
              </a:solidFill>
              <a:latin typeface="Poppins"/>
              <a:ea typeface="Poppins"/>
              <a:cs typeface="Poppins"/>
              <a:sym typeface="Poppin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478"/>
        <p:cNvGrpSpPr/>
        <p:nvPr/>
      </p:nvGrpSpPr>
      <p:grpSpPr>
        <a:xfrm>
          <a:off x="0" y="0"/>
          <a:ext cx="0" cy="0"/>
          <a:chOff x="0" y="0"/>
          <a:chExt cx="0" cy="0"/>
        </a:xfrm>
      </p:grpSpPr>
      <p:sp>
        <p:nvSpPr>
          <p:cNvPr id="8479" name="Google Shape;8479;p1242"/>
          <p:cNvSpPr txBox="1"/>
          <p:nvPr/>
        </p:nvSpPr>
        <p:spPr>
          <a:xfrm>
            <a:off x="0" y="1321150"/>
            <a:ext cx="9144000" cy="614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3300" b="1">
                <a:solidFill>
                  <a:schemeClr val="dk1"/>
                </a:solidFill>
                <a:latin typeface="Poppins"/>
                <a:ea typeface="Poppins"/>
                <a:cs typeface="Poppins"/>
                <a:sym typeface="Poppins"/>
              </a:rPr>
              <a:t>Challenges</a:t>
            </a:r>
            <a:r>
              <a:rPr lang="en" sz="2400"/>
              <a:t> </a:t>
            </a:r>
            <a:r>
              <a:rPr lang="en" sz="3300" b="1">
                <a:solidFill>
                  <a:srgbClr val="101214"/>
                </a:solidFill>
                <a:latin typeface="Poppins"/>
                <a:ea typeface="Poppins"/>
                <a:cs typeface="Poppins"/>
                <a:sym typeface="Poppins"/>
              </a:rPr>
              <a:t>faced by </a:t>
            </a:r>
            <a:br>
              <a:rPr lang="en" sz="3300" b="1">
                <a:solidFill>
                  <a:srgbClr val="101214"/>
                </a:solidFill>
                <a:latin typeface="Poppins"/>
                <a:ea typeface="Poppins"/>
                <a:cs typeface="Poppins"/>
                <a:sym typeface="Poppins"/>
              </a:rPr>
            </a:br>
            <a:r>
              <a:rPr lang="en" sz="3300" b="1">
                <a:solidFill>
                  <a:srgbClr val="101214"/>
                </a:solidFill>
                <a:latin typeface="Poppins"/>
                <a:ea typeface="Poppins"/>
                <a:cs typeface="Poppins"/>
                <a:sym typeface="Poppins"/>
              </a:rPr>
              <a:t>Developers</a:t>
            </a:r>
            <a:endParaRPr sz="3300" b="1">
              <a:solidFill>
                <a:srgbClr val="101214"/>
              </a:solidFill>
              <a:latin typeface="Poppins"/>
              <a:ea typeface="Poppins"/>
              <a:cs typeface="Poppins"/>
              <a:sym typeface="Poppins"/>
            </a:endParaRPr>
          </a:p>
        </p:txBody>
      </p:sp>
      <p:grpSp>
        <p:nvGrpSpPr>
          <p:cNvPr id="8480" name="Google Shape;8480;p1242"/>
          <p:cNvGrpSpPr/>
          <p:nvPr/>
        </p:nvGrpSpPr>
        <p:grpSpPr>
          <a:xfrm>
            <a:off x="525316" y="2587325"/>
            <a:ext cx="2296180" cy="738928"/>
            <a:chOff x="-25" y="-130319"/>
            <a:chExt cx="7024104" cy="1977858"/>
          </a:xfrm>
        </p:grpSpPr>
        <p:sp>
          <p:nvSpPr>
            <p:cNvPr id="8481" name="Google Shape;8481;p1242"/>
            <p:cNvSpPr/>
            <p:nvPr/>
          </p:nvSpPr>
          <p:spPr>
            <a:xfrm rot="10800000">
              <a:off x="-25" y="-130319"/>
              <a:ext cx="7024104" cy="197785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800" b="0" i="0" u="none" strike="noStrike" cap="none">
                <a:solidFill>
                  <a:srgbClr val="14171A"/>
                </a:solidFill>
                <a:latin typeface="Poppins"/>
                <a:ea typeface="Poppins"/>
                <a:cs typeface="Poppins"/>
                <a:sym typeface="Poppins"/>
              </a:endParaRPr>
            </a:p>
          </p:txBody>
        </p:sp>
        <p:sp>
          <p:nvSpPr>
            <p:cNvPr id="8482" name="Google Shape;8482;p1242"/>
            <p:cNvSpPr txBox="1"/>
            <p:nvPr/>
          </p:nvSpPr>
          <p:spPr>
            <a:xfrm>
              <a:off x="131367" y="288043"/>
              <a:ext cx="6781800" cy="114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Lower developer productivity</a:t>
              </a:r>
              <a:endParaRPr sz="1800" b="1">
                <a:solidFill>
                  <a:srgbClr val="292A2E"/>
                </a:solidFill>
                <a:latin typeface="Poppins"/>
                <a:ea typeface="Poppins"/>
                <a:cs typeface="Poppins"/>
                <a:sym typeface="Poppins"/>
              </a:endParaRPr>
            </a:p>
          </p:txBody>
        </p:sp>
      </p:grpSp>
      <p:grpSp>
        <p:nvGrpSpPr>
          <p:cNvPr id="8483" name="Google Shape;8483;p1242"/>
          <p:cNvGrpSpPr/>
          <p:nvPr/>
        </p:nvGrpSpPr>
        <p:grpSpPr>
          <a:xfrm>
            <a:off x="6322488" y="2593218"/>
            <a:ext cx="2216925" cy="738970"/>
            <a:chOff x="663691" y="154503"/>
            <a:chExt cx="4524336" cy="1389042"/>
          </a:xfrm>
        </p:grpSpPr>
        <p:sp>
          <p:nvSpPr>
            <p:cNvPr id="8484" name="Google Shape;8484;p1242"/>
            <p:cNvSpPr/>
            <p:nvPr/>
          </p:nvSpPr>
          <p:spPr>
            <a:xfrm rot="10800000">
              <a:off x="663691" y="154503"/>
              <a:ext cx="4524336" cy="1389042"/>
            </a:xfrm>
            <a:custGeom>
              <a:avLst/>
              <a:gdLst/>
              <a:ahLst/>
              <a:cxnLst/>
              <a:rect l="l" t="t" r="r" b="b"/>
              <a:pathLst>
                <a:path w="21600" h="21600" extrusionOk="0">
                  <a:moveTo>
                    <a:pt x="0" y="1245"/>
                  </a:moveTo>
                  <a:lnTo>
                    <a:pt x="80" y="21417"/>
                  </a:lnTo>
                  <a:lnTo>
                    <a:pt x="21255" y="21600"/>
                  </a:lnTo>
                  <a:lnTo>
                    <a:pt x="21600" y="0"/>
                  </a:lnTo>
                  <a:lnTo>
                    <a:pt x="0" y="1245"/>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485" name="Google Shape;8485;p1242"/>
            <p:cNvSpPr txBox="1"/>
            <p:nvPr/>
          </p:nvSpPr>
          <p:spPr>
            <a:xfrm>
              <a:off x="881214" y="267134"/>
              <a:ext cx="4089300" cy="1141200"/>
            </a:xfrm>
            <a:prstGeom prst="rect">
              <a:avLst/>
            </a:prstGeom>
            <a:solidFill>
              <a:srgbClr val="FFAB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Slower incident response</a:t>
              </a:r>
              <a:endParaRPr sz="1800" b="1">
                <a:solidFill>
                  <a:srgbClr val="292A2E"/>
                </a:solidFill>
                <a:latin typeface="Poppins"/>
                <a:ea typeface="Poppins"/>
                <a:cs typeface="Poppins"/>
                <a:sym typeface="Poppins"/>
              </a:endParaRPr>
            </a:p>
          </p:txBody>
        </p:sp>
      </p:grpSp>
      <p:grpSp>
        <p:nvGrpSpPr>
          <p:cNvPr id="8486" name="Google Shape;8486;p1242"/>
          <p:cNvGrpSpPr/>
          <p:nvPr/>
        </p:nvGrpSpPr>
        <p:grpSpPr>
          <a:xfrm>
            <a:off x="3424555" y="2606675"/>
            <a:ext cx="2294891" cy="712079"/>
            <a:chOff x="1381503" y="-57"/>
            <a:chExt cx="6415686" cy="2392740"/>
          </a:xfrm>
        </p:grpSpPr>
        <p:sp>
          <p:nvSpPr>
            <p:cNvPr id="8487" name="Google Shape;8487;p1242"/>
            <p:cNvSpPr/>
            <p:nvPr/>
          </p:nvSpPr>
          <p:spPr>
            <a:xfrm flipH="1">
              <a:off x="1381503" y="-57"/>
              <a:ext cx="6415686" cy="2392740"/>
            </a:xfrm>
            <a:custGeom>
              <a:avLst/>
              <a:gdLst/>
              <a:ahLst/>
              <a:cxnLst/>
              <a:rect l="l" t="t" r="r" b="b"/>
              <a:pathLst>
                <a:path w="21600" h="21600" extrusionOk="0">
                  <a:moveTo>
                    <a:pt x="0" y="0"/>
                  </a:moveTo>
                  <a:lnTo>
                    <a:pt x="196" y="20592"/>
                  </a:lnTo>
                  <a:lnTo>
                    <a:pt x="21600" y="21600"/>
                  </a:lnTo>
                  <a:lnTo>
                    <a:pt x="21350" y="1152"/>
                  </a:lnTo>
                  <a:lnTo>
                    <a:pt x="0" y="0"/>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488" name="Google Shape;8488;p1242"/>
            <p:cNvSpPr txBox="1"/>
            <p:nvPr/>
          </p:nvSpPr>
          <p:spPr>
            <a:xfrm>
              <a:off x="1478625" y="156361"/>
              <a:ext cx="6221400" cy="207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Longer time-to-market</a:t>
              </a:r>
              <a:endParaRPr sz="1800" b="1">
                <a:solidFill>
                  <a:srgbClr val="292A2E"/>
                </a:solidFill>
                <a:latin typeface="Poppins"/>
                <a:ea typeface="Poppins"/>
                <a:cs typeface="Poppins"/>
                <a:sym typeface="Poppins"/>
              </a:endParaRPr>
            </a:p>
          </p:txBody>
        </p:sp>
      </p:grpSp>
      <p:sp>
        <p:nvSpPr>
          <p:cNvPr id="8489" name="Google Shape;8489;p1242"/>
          <p:cNvSpPr txBox="1"/>
          <p:nvPr/>
        </p:nvSpPr>
        <p:spPr>
          <a:xfrm>
            <a:off x="3387300" y="3352200"/>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Because of siloed tools, manual efforts, and difficulty collaborating with IT Ops</a:t>
            </a:r>
            <a:endParaRPr sz="1200">
              <a:solidFill>
                <a:srgbClr val="797979"/>
              </a:solidFill>
              <a:latin typeface="Poppins"/>
              <a:ea typeface="Poppins"/>
              <a:cs typeface="Poppins"/>
              <a:sym typeface="Poppins"/>
            </a:endParaRPr>
          </a:p>
        </p:txBody>
      </p:sp>
      <p:sp>
        <p:nvSpPr>
          <p:cNvPr id="8490" name="Google Shape;8490;p1242"/>
          <p:cNvSpPr txBox="1"/>
          <p:nvPr/>
        </p:nvSpPr>
        <p:spPr>
          <a:xfrm>
            <a:off x="560705" y="3352200"/>
            <a:ext cx="2225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Caused by inconsistent and inefficient work intake, prioritisation, and routing</a:t>
            </a:r>
            <a:endParaRPr sz="1200">
              <a:solidFill>
                <a:srgbClr val="797979"/>
              </a:solidFill>
              <a:latin typeface="Poppins"/>
              <a:ea typeface="Poppins"/>
              <a:cs typeface="Poppins"/>
              <a:sym typeface="Poppins"/>
            </a:endParaRPr>
          </a:p>
        </p:txBody>
      </p:sp>
      <p:sp>
        <p:nvSpPr>
          <p:cNvPr id="8491" name="Google Shape;8491;p1242"/>
          <p:cNvSpPr txBox="1"/>
          <p:nvPr/>
        </p:nvSpPr>
        <p:spPr>
          <a:xfrm>
            <a:off x="6207094" y="3352200"/>
            <a:ext cx="2447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Due to the lack of visibility into the services affected and on-call schedules</a:t>
            </a:r>
            <a:endParaRPr sz="1200">
              <a:solidFill>
                <a:srgbClr val="797979"/>
              </a:solidFill>
              <a:latin typeface="Poppins"/>
              <a:ea typeface="Poppins"/>
              <a:cs typeface="Poppins"/>
              <a:sym typeface="Poppins"/>
            </a:endParaRPr>
          </a:p>
        </p:txBody>
      </p:sp>
      <p:pic>
        <p:nvPicPr>
          <p:cNvPr id="8492" name="Google Shape;8492;p1242"/>
          <p:cNvPicPr preferRelativeResize="0"/>
          <p:nvPr/>
        </p:nvPicPr>
        <p:blipFill>
          <a:blip r:embed="rId3">
            <a:alphaModFix/>
          </a:blip>
          <a:stretch>
            <a:fillRect/>
          </a:stretch>
        </p:blipFill>
        <p:spPr>
          <a:xfrm>
            <a:off x="5032182" y="2375390"/>
            <a:ext cx="687269" cy="392725"/>
          </a:xfrm>
          <a:prstGeom prst="rect">
            <a:avLst/>
          </a:prstGeom>
          <a:noFill/>
          <a:ln>
            <a:noFill/>
          </a:ln>
        </p:spPr>
      </p:pic>
      <p:pic>
        <p:nvPicPr>
          <p:cNvPr id="8493" name="Google Shape;8493;p1242"/>
          <p:cNvPicPr preferRelativeResize="0"/>
          <p:nvPr/>
        </p:nvPicPr>
        <p:blipFill>
          <a:blip r:embed="rId4">
            <a:alphaModFix/>
          </a:blip>
          <a:stretch>
            <a:fillRect/>
          </a:stretch>
        </p:blipFill>
        <p:spPr>
          <a:xfrm>
            <a:off x="317773" y="2129473"/>
            <a:ext cx="145727" cy="738975"/>
          </a:xfrm>
          <a:prstGeom prst="rect">
            <a:avLst/>
          </a:prstGeom>
          <a:noFill/>
          <a:ln>
            <a:noFill/>
          </a:ln>
        </p:spPr>
      </p:pic>
      <p:pic>
        <p:nvPicPr>
          <p:cNvPr id="8494" name="Google Shape;8494;p1242"/>
          <p:cNvPicPr preferRelativeResize="0"/>
          <p:nvPr/>
        </p:nvPicPr>
        <p:blipFill>
          <a:blip r:embed="rId5">
            <a:alphaModFix/>
          </a:blip>
          <a:stretch>
            <a:fillRect/>
          </a:stretch>
        </p:blipFill>
        <p:spPr>
          <a:xfrm rot="1883041" flipH="1">
            <a:off x="8393990" y="2215322"/>
            <a:ext cx="416518" cy="416510"/>
          </a:xfrm>
          <a:prstGeom prst="rect">
            <a:avLst/>
          </a:prstGeom>
          <a:noFill/>
          <a:ln>
            <a:noFill/>
          </a:ln>
        </p:spPr>
      </p:pic>
      <p:grpSp>
        <p:nvGrpSpPr>
          <p:cNvPr id="8495" name="Google Shape;8495;p1242"/>
          <p:cNvGrpSpPr/>
          <p:nvPr/>
        </p:nvGrpSpPr>
        <p:grpSpPr>
          <a:xfrm>
            <a:off x="3286244" y="1308300"/>
            <a:ext cx="2571519" cy="614625"/>
            <a:chOff x="6320968" y="-4969752"/>
            <a:chExt cx="5620806" cy="1717308"/>
          </a:xfrm>
        </p:grpSpPr>
        <p:sp>
          <p:nvSpPr>
            <p:cNvPr id="8496" name="Google Shape;8496;p1242"/>
            <p:cNvSpPr/>
            <p:nvPr/>
          </p:nvSpPr>
          <p:spPr>
            <a:xfrm rot="10800000">
              <a:off x="6320968" y="-4969752"/>
              <a:ext cx="5620806" cy="171730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chemeClr val="dk1"/>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497" name="Google Shape;8497;p1242"/>
            <p:cNvSpPr txBox="1"/>
            <p:nvPr/>
          </p:nvSpPr>
          <p:spPr>
            <a:xfrm>
              <a:off x="6360877" y="-4654539"/>
              <a:ext cx="5561400" cy="1141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292A2E"/>
                </a:buClr>
                <a:buSzPts val="1400"/>
                <a:buFont typeface="Poppins"/>
                <a:buNone/>
              </a:pPr>
              <a:r>
                <a:rPr lang="en" sz="3300" b="1">
                  <a:solidFill>
                    <a:schemeClr val="lt1"/>
                  </a:solidFill>
                  <a:latin typeface="Poppins"/>
                  <a:ea typeface="Poppins"/>
                  <a:cs typeface="Poppins"/>
                  <a:sym typeface="Poppins"/>
                </a:rPr>
                <a:t>Developers</a:t>
              </a:r>
              <a:endParaRPr sz="2400">
                <a:solidFill>
                  <a:schemeClr val="lt1"/>
                </a:solidFil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01"/>
        <p:cNvGrpSpPr/>
        <p:nvPr/>
      </p:nvGrpSpPr>
      <p:grpSpPr>
        <a:xfrm>
          <a:off x="0" y="0"/>
          <a:ext cx="0" cy="0"/>
          <a:chOff x="0" y="0"/>
          <a:chExt cx="0" cy="0"/>
        </a:xfrm>
      </p:grpSpPr>
      <p:sp>
        <p:nvSpPr>
          <p:cNvPr id="8502" name="Google Shape;8502;p1243"/>
          <p:cNvSpPr txBox="1">
            <a:spLocks noGrp="1"/>
          </p:cNvSpPr>
          <p:nvPr>
            <p:ph type="subTitle" idx="2"/>
          </p:nvPr>
        </p:nvSpPr>
        <p:spPr>
          <a:xfrm>
            <a:off x="3624800" y="2441450"/>
            <a:ext cx="2169300" cy="2340900"/>
          </a:xfrm>
          <a:prstGeom prst="rect">
            <a:avLst/>
          </a:prstGeom>
        </p:spPr>
        <p:txBody>
          <a:bodyPr spcFirstLastPara="1" wrap="square" lIns="91425" tIns="91425" rIns="91425" bIns="91425" anchor="t" anchorCtr="0">
            <a:noAutofit/>
          </a:bodyPr>
          <a:lstStyle/>
          <a:p>
            <a:pPr marL="0" marR="0" lvl="0" indent="0" algn="ctr" rtl="0">
              <a:lnSpc>
                <a:spcPct val="95000"/>
              </a:lnSpc>
              <a:spcBef>
                <a:spcPts val="0"/>
              </a:spcBef>
              <a:spcAft>
                <a:spcPts val="0"/>
              </a:spcAft>
              <a:buClr>
                <a:srgbClr val="000000"/>
              </a:buClr>
              <a:buSzPts val="852"/>
              <a:buFont typeface="Arial"/>
              <a:buNone/>
            </a:pPr>
            <a:r>
              <a:rPr lang="en" sz="1800" b="1">
                <a:latin typeface="Poppins"/>
                <a:ea typeface="Poppins"/>
                <a:cs typeface="Poppins"/>
                <a:sym typeface="Poppins"/>
              </a:rPr>
              <a:t>Deploy faster, while minimizing risk</a:t>
            </a:r>
            <a:endParaRPr sz="1800" b="1">
              <a:latin typeface="Poppins"/>
              <a:ea typeface="Poppins"/>
              <a:cs typeface="Poppins"/>
              <a:sym typeface="Poppins"/>
            </a:endParaRPr>
          </a:p>
          <a:p>
            <a:pPr marL="0" lvl="0" indent="0" algn="ctr" rtl="0">
              <a:spcBef>
                <a:spcPts val="0"/>
              </a:spcBef>
              <a:spcAft>
                <a:spcPts val="0"/>
              </a:spcAft>
              <a:buNone/>
            </a:pPr>
            <a:endParaRPr sz="1200" b="1">
              <a:solidFill>
                <a:schemeClr val="dk1"/>
              </a:solidFill>
              <a:latin typeface="Poppins"/>
              <a:ea typeface="Poppins"/>
              <a:cs typeface="Poppins"/>
              <a:sym typeface="Poppins"/>
            </a:endParaRPr>
          </a:p>
          <a:p>
            <a:pPr marL="0" lvl="0" indent="0" algn="ctr" rtl="0">
              <a:spcBef>
                <a:spcPts val="0"/>
              </a:spcBef>
              <a:spcAft>
                <a:spcPts val="0"/>
              </a:spcAft>
              <a:buNone/>
            </a:pPr>
            <a:r>
              <a:rPr lang="en" sz="1200">
                <a:solidFill>
                  <a:srgbClr val="797979"/>
                </a:solidFill>
                <a:latin typeface="Poppins"/>
                <a:ea typeface="Poppins"/>
                <a:cs typeface="Poppins"/>
                <a:sym typeface="Poppins"/>
              </a:rPr>
              <a:t>Automate change management processes and improve collaboration with IT Ops</a:t>
            </a:r>
            <a:endParaRPr sz="1200">
              <a:solidFill>
                <a:srgbClr val="797979"/>
              </a:solidFill>
              <a:latin typeface="Poppins"/>
              <a:ea typeface="Poppins"/>
              <a:cs typeface="Poppins"/>
              <a:sym typeface="Poppins"/>
            </a:endParaRPr>
          </a:p>
        </p:txBody>
      </p:sp>
      <p:sp>
        <p:nvSpPr>
          <p:cNvPr id="8503" name="Google Shape;8503;p1243"/>
          <p:cNvSpPr txBox="1">
            <a:spLocks noGrp="1"/>
          </p:cNvSpPr>
          <p:nvPr>
            <p:ph type="subTitle" idx="3"/>
          </p:nvPr>
        </p:nvSpPr>
        <p:spPr>
          <a:xfrm>
            <a:off x="6308425" y="2436875"/>
            <a:ext cx="2169300" cy="2249100"/>
          </a:xfrm>
          <a:prstGeom prst="rect">
            <a:avLst/>
          </a:prstGeom>
        </p:spPr>
        <p:txBody>
          <a:bodyPr spcFirstLastPara="1" wrap="square" lIns="91425" tIns="91425" rIns="91425" bIns="91425" anchor="t" anchorCtr="0">
            <a:noAutofit/>
          </a:bodyPr>
          <a:lstStyle/>
          <a:p>
            <a:pPr marL="0" marR="0" lvl="0" indent="0" algn="ctr" rtl="0">
              <a:lnSpc>
                <a:spcPct val="95000"/>
              </a:lnSpc>
              <a:spcBef>
                <a:spcPts val="0"/>
              </a:spcBef>
              <a:spcAft>
                <a:spcPts val="0"/>
              </a:spcAft>
              <a:buNone/>
            </a:pPr>
            <a:r>
              <a:rPr lang="en" sz="1800" b="1">
                <a:latin typeface="Poppins"/>
                <a:ea typeface="Poppins"/>
                <a:cs typeface="Poppins"/>
                <a:sym typeface="Poppins"/>
              </a:rPr>
              <a:t>Accelerate incident response</a:t>
            </a:r>
            <a:endParaRPr sz="1800" b="1">
              <a:latin typeface="Poppins"/>
              <a:ea typeface="Poppins"/>
              <a:cs typeface="Poppins"/>
              <a:sym typeface="Poppins"/>
            </a:endParaRPr>
          </a:p>
          <a:p>
            <a:pPr marL="0" marR="0" lvl="0" indent="0" algn="ctr" rtl="0">
              <a:lnSpc>
                <a:spcPct val="95000"/>
              </a:lnSpc>
              <a:spcBef>
                <a:spcPts val="0"/>
              </a:spcBef>
              <a:spcAft>
                <a:spcPts val="0"/>
              </a:spcAft>
              <a:buNone/>
            </a:pPr>
            <a:endParaRPr sz="1800" b="1">
              <a:latin typeface="Poppins"/>
              <a:ea typeface="Poppins"/>
              <a:cs typeface="Poppins"/>
              <a:sym typeface="Poppins"/>
            </a:endParaRPr>
          </a:p>
          <a:p>
            <a:pPr marL="0" lvl="0" indent="0" algn="ctr" rtl="0">
              <a:spcBef>
                <a:spcPts val="0"/>
              </a:spcBef>
              <a:spcAft>
                <a:spcPts val="0"/>
              </a:spcAft>
              <a:buNone/>
            </a:pPr>
            <a:r>
              <a:rPr lang="en" sz="1200">
                <a:solidFill>
                  <a:srgbClr val="797979"/>
                </a:solidFill>
                <a:latin typeface="Poppins"/>
                <a:ea typeface="Poppins"/>
                <a:cs typeface="Poppins"/>
                <a:sym typeface="Poppins"/>
              </a:rPr>
              <a:t>Gain visibility into impacted services and on-call schedules to respond faster</a:t>
            </a:r>
            <a:endParaRPr sz="1200">
              <a:solidFill>
                <a:srgbClr val="797979"/>
              </a:solidFill>
              <a:latin typeface="Poppins"/>
              <a:ea typeface="Poppins"/>
              <a:cs typeface="Poppins"/>
              <a:sym typeface="Poppins"/>
            </a:endParaRPr>
          </a:p>
        </p:txBody>
      </p:sp>
      <p:sp>
        <p:nvSpPr>
          <p:cNvPr id="8504" name="Google Shape;8504;p1243"/>
          <p:cNvSpPr txBox="1">
            <a:spLocks noGrp="1"/>
          </p:cNvSpPr>
          <p:nvPr>
            <p:ph type="subTitle" idx="1"/>
          </p:nvPr>
        </p:nvSpPr>
        <p:spPr>
          <a:xfrm>
            <a:off x="438750" y="2441450"/>
            <a:ext cx="2364600" cy="2249100"/>
          </a:xfrm>
          <a:prstGeom prst="rect">
            <a:avLst/>
          </a:prstGeom>
        </p:spPr>
        <p:txBody>
          <a:bodyPr spcFirstLastPara="1" wrap="square" lIns="91425" tIns="91425" rIns="91425" bIns="91425" anchor="t" anchorCtr="0">
            <a:noAutofit/>
          </a:bodyPr>
          <a:lstStyle/>
          <a:p>
            <a:pPr marL="0" lvl="0" indent="0" algn="ctr" rtl="0">
              <a:lnSpc>
                <a:spcPct val="95000"/>
              </a:lnSpc>
              <a:spcBef>
                <a:spcPts val="0"/>
              </a:spcBef>
              <a:spcAft>
                <a:spcPts val="0"/>
              </a:spcAft>
              <a:buSzPts val="852"/>
              <a:buNone/>
            </a:pPr>
            <a:r>
              <a:rPr lang="en" sz="1800" b="1">
                <a:latin typeface="Poppins"/>
                <a:ea typeface="Poppins"/>
                <a:cs typeface="Poppins"/>
                <a:sym typeface="Poppins"/>
              </a:rPr>
              <a:t>Increase developer productivity</a:t>
            </a:r>
            <a:endParaRPr sz="1800" b="1">
              <a:latin typeface="Poppins"/>
              <a:ea typeface="Poppins"/>
              <a:cs typeface="Poppins"/>
              <a:sym typeface="Poppins"/>
            </a:endParaRPr>
          </a:p>
          <a:p>
            <a:pPr marL="0" lvl="0" indent="0" algn="ctr" rtl="0">
              <a:lnSpc>
                <a:spcPct val="95000"/>
              </a:lnSpc>
              <a:spcBef>
                <a:spcPts val="0"/>
              </a:spcBef>
              <a:spcAft>
                <a:spcPts val="0"/>
              </a:spcAft>
              <a:buSzPts val="852"/>
              <a:buNone/>
            </a:pPr>
            <a:endParaRPr sz="1200" b="1">
              <a:latin typeface="Poppins"/>
              <a:ea typeface="Poppins"/>
              <a:cs typeface="Poppins"/>
              <a:sym typeface="Poppins"/>
            </a:endParaRPr>
          </a:p>
          <a:p>
            <a:pPr marL="0" lvl="0" indent="0" algn="ctr" rtl="0">
              <a:spcBef>
                <a:spcPts val="0"/>
              </a:spcBef>
              <a:spcAft>
                <a:spcPts val="1200"/>
              </a:spcAft>
              <a:buNone/>
            </a:pPr>
            <a:r>
              <a:rPr lang="en" sz="1200">
                <a:solidFill>
                  <a:srgbClr val="797979"/>
                </a:solidFill>
                <a:latin typeface="Poppins"/>
                <a:ea typeface="Poppins"/>
                <a:cs typeface="Poppins"/>
                <a:sym typeface="Poppins"/>
              </a:rPr>
              <a:t>Streamline the intake, prioritisation &amp; routing of dev &amp; change requests. Create one source of truth</a:t>
            </a:r>
            <a:endParaRPr sz="1704">
              <a:solidFill>
                <a:srgbClr val="797979"/>
              </a:solidFill>
              <a:latin typeface="Poppins"/>
              <a:ea typeface="Poppins"/>
              <a:cs typeface="Poppins"/>
              <a:sym typeface="Poppins"/>
            </a:endParaRPr>
          </a:p>
        </p:txBody>
      </p:sp>
      <p:sp>
        <p:nvSpPr>
          <p:cNvPr id="8505" name="Google Shape;8505;p1243"/>
          <p:cNvSpPr txBox="1">
            <a:spLocks noGrp="1"/>
          </p:cNvSpPr>
          <p:nvPr>
            <p:ph type="title"/>
          </p:nvPr>
        </p:nvSpPr>
        <p:spPr>
          <a:xfrm>
            <a:off x="0" y="152400"/>
            <a:ext cx="9144000" cy="874500"/>
          </a:xfrm>
          <a:prstGeom prst="rect">
            <a:avLst/>
          </a:prstGeom>
        </p:spPr>
        <p:txBody>
          <a:bodyPr spcFirstLastPara="1" wrap="square" lIns="91425" tIns="91425" rIns="91425" bIns="91425" anchor="t" anchorCtr="0">
            <a:normAutofit/>
          </a:bodyPr>
          <a:lstStyle/>
          <a:p>
            <a:pPr marL="0" marR="0" lvl="0" indent="0" algn="ctr" rtl="0">
              <a:lnSpc>
                <a:spcPct val="100000"/>
              </a:lnSpc>
              <a:spcBef>
                <a:spcPts val="0"/>
              </a:spcBef>
              <a:spcAft>
                <a:spcPts val="0"/>
              </a:spcAft>
              <a:buNone/>
            </a:pPr>
            <a:r>
              <a:rPr lang="en" sz="3500" b="1">
                <a:solidFill>
                  <a:srgbClr val="101214"/>
                </a:solidFill>
                <a:latin typeface="Poppins"/>
                <a:ea typeface="Poppins"/>
                <a:cs typeface="Poppins"/>
                <a:sym typeface="Poppins"/>
              </a:rPr>
              <a:t>Service Management for Developers</a:t>
            </a:r>
            <a:endParaRPr sz="3500" b="1">
              <a:solidFill>
                <a:srgbClr val="101214"/>
              </a:solidFill>
              <a:latin typeface="Poppins"/>
              <a:ea typeface="Poppins"/>
              <a:cs typeface="Poppins"/>
              <a:sym typeface="Poppins"/>
            </a:endParaRPr>
          </a:p>
        </p:txBody>
      </p:sp>
      <p:pic>
        <p:nvPicPr>
          <p:cNvPr id="8506" name="Google Shape;8506;p1243"/>
          <p:cNvPicPr preferRelativeResize="0"/>
          <p:nvPr/>
        </p:nvPicPr>
        <p:blipFill>
          <a:blip r:embed="rId3">
            <a:alphaModFix/>
          </a:blip>
          <a:stretch>
            <a:fillRect/>
          </a:stretch>
        </p:blipFill>
        <p:spPr>
          <a:xfrm>
            <a:off x="999263" y="1295882"/>
            <a:ext cx="1243584" cy="1243584"/>
          </a:xfrm>
          <a:prstGeom prst="rect">
            <a:avLst/>
          </a:prstGeom>
          <a:noFill/>
          <a:ln>
            <a:noFill/>
          </a:ln>
        </p:spPr>
      </p:pic>
      <p:pic>
        <p:nvPicPr>
          <p:cNvPr id="8507" name="Google Shape;8507;p1243"/>
          <p:cNvPicPr preferRelativeResize="0"/>
          <p:nvPr/>
        </p:nvPicPr>
        <p:blipFill>
          <a:blip r:embed="rId4">
            <a:alphaModFix/>
          </a:blip>
          <a:stretch>
            <a:fillRect/>
          </a:stretch>
        </p:blipFill>
        <p:spPr>
          <a:xfrm>
            <a:off x="3934088" y="1295884"/>
            <a:ext cx="1243584" cy="1243584"/>
          </a:xfrm>
          <a:prstGeom prst="rect">
            <a:avLst/>
          </a:prstGeom>
          <a:noFill/>
          <a:ln>
            <a:noFill/>
          </a:ln>
        </p:spPr>
      </p:pic>
      <p:pic>
        <p:nvPicPr>
          <p:cNvPr id="8508" name="Google Shape;8508;p1243"/>
          <p:cNvPicPr preferRelativeResize="0"/>
          <p:nvPr/>
        </p:nvPicPr>
        <p:blipFill>
          <a:blip r:embed="rId5">
            <a:alphaModFix/>
          </a:blip>
          <a:stretch>
            <a:fillRect/>
          </a:stretch>
        </p:blipFill>
        <p:spPr>
          <a:xfrm>
            <a:off x="6868925" y="1295882"/>
            <a:ext cx="1234440" cy="123444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72"/>
        <p:cNvGrpSpPr/>
        <p:nvPr/>
      </p:nvGrpSpPr>
      <p:grpSpPr>
        <a:xfrm>
          <a:off x="0" y="0"/>
          <a:ext cx="0" cy="0"/>
          <a:chOff x="0" y="0"/>
          <a:chExt cx="0" cy="0"/>
        </a:xfrm>
      </p:grpSpPr>
      <p:sp>
        <p:nvSpPr>
          <p:cNvPr id="8173" name="Google Shape;8173;p1226"/>
          <p:cNvSpPr txBox="1"/>
          <p:nvPr/>
        </p:nvSpPr>
        <p:spPr>
          <a:xfrm>
            <a:off x="3886200" y="2887077"/>
            <a:ext cx="3000000" cy="369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200">
                <a:solidFill>
                  <a:schemeClr val="dk2"/>
                </a:solidFill>
                <a:latin typeface="Poppins Light"/>
                <a:ea typeface="Poppins Light"/>
                <a:cs typeface="Poppins Light"/>
                <a:sym typeface="Poppins Light"/>
              </a:rPr>
              <a:t>Service Management for Developers</a:t>
            </a:r>
            <a:endParaRPr sz="1200">
              <a:solidFill>
                <a:schemeClr val="dk2"/>
              </a:solidFill>
              <a:latin typeface="Poppins Light"/>
              <a:ea typeface="Poppins Light"/>
              <a:cs typeface="Poppins Light"/>
              <a:sym typeface="Poppins Light"/>
            </a:endParaRPr>
          </a:p>
        </p:txBody>
      </p:sp>
      <p:sp>
        <p:nvSpPr>
          <p:cNvPr id="8174" name="Google Shape;8174;p1226"/>
          <p:cNvSpPr txBox="1"/>
          <p:nvPr/>
        </p:nvSpPr>
        <p:spPr>
          <a:xfrm>
            <a:off x="3886200" y="3212102"/>
            <a:ext cx="3000000" cy="369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200">
                <a:solidFill>
                  <a:schemeClr val="dk2"/>
                </a:solidFill>
                <a:latin typeface="Poppins Light"/>
                <a:ea typeface="Poppins Light"/>
                <a:cs typeface="Poppins Light"/>
                <a:sym typeface="Poppins Light"/>
              </a:rPr>
              <a:t>Modern IT Operations</a:t>
            </a:r>
            <a:endParaRPr sz="1200">
              <a:solidFill>
                <a:schemeClr val="dk2"/>
              </a:solidFill>
              <a:latin typeface="Poppins Light"/>
              <a:ea typeface="Poppins Light"/>
              <a:cs typeface="Poppins Light"/>
              <a:sym typeface="Poppins Light"/>
            </a:endParaRPr>
          </a:p>
        </p:txBody>
      </p:sp>
      <p:sp>
        <p:nvSpPr>
          <p:cNvPr id="8175" name="Google Shape;8175;p1226"/>
          <p:cNvSpPr txBox="1"/>
          <p:nvPr/>
        </p:nvSpPr>
        <p:spPr>
          <a:xfrm>
            <a:off x="3886200" y="3537127"/>
            <a:ext cx="3000000" cy="369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None/>
            </a:pPr>
            <a:r>
              <a:rPr lang="en" sz="1200">
                <a:solidFill>
                  <a:schemeClr val="dk2"/>
                </a:solidFill>
                <a:latin typeface="Poppins Light"/>
                <a:ea typeface="Poppins Light"/>
                <a:cs typeface="Poppins Light"/>
                <a:sym typeface="Poppins Light"/>
              </a:rPr>
              <a:t>Modern Support</a:t>
            </a:r>
            <a:endParaRPr sz="1200">
              <a:solidFill>
                <a:schemeClr val="dk2"/>
              </a:solidFill>
              <a:latin typeface="Poppins Light"/>
              <a:ea typeface="Poppins Light"/>
              <a:cs typeface="Poppins Light"/>
              <a:sym typeface="Poppins Light"/>
            </a:endParaRPr>
          </a:p>
        </p:txBody>
      </p:sp>
      <p:sp>
        <p:nvSpPr>
          <p:cNvPr id="8176" name="Google Shape;8176;p1226"/>
          <p:cNvSpPr txBox="1">
            <a:spLocks noGrp="1"/>
          </p:cNvSpPr>
          <p:nvPr>
            <p:ph type="title"/>
          </p:nvPr>
        </p:nvSpPr>
        <p:spPr>
          <a:xfrm>
            <a:off x="3880150" y="729075"/>
            <a:ext cx="4924800" cy="6141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SzPts val="990"/>
              <a:buNone/>
            </a:pPr>
            <a:r>
              <a:rPr lang="en" sz="2000"/>
              <a:t>Challenges in service management</a:t>
            </a:r>
            <a:endParaRPr sz="2000"/>
          </a:p>
        </p:txBody>
      </p:sp>
      <p:sp>
        <p:nvSpPr>
          <p:cNvPr id="8177" name="Google Shape;8177;p1226"/>
          <p:cNvSpPr txBox="1">
            <a:spLocks noGrp="1"/>
          </p:cNvSpPr>
          <p:nvPr>
            <p:ph type="title"/>
          </p:nvPr>
        </p:nvSpPr>
        <p:spPr>
          <a:xfrm>
            <a:off x="3880150" y="1547250"/>
            <a:ext cx="4924800" cy="6141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a:t>Atlassian Approach: </a:t>
            </a:r>
            <a:br>
              <a:rPr lang="en" sz="2000"/>
            </a:br>
            <a:r>
              <a:rPr lang="en" sz="2000"/>
              <a:t>High Velocity Service Management</a:t>
            </a:r>
            <a:endParaRPr sz="2000"/>
          </a:p>
        </p:txBody>
      </p:sp>
      <p:sp>
        <p:nvSpPr>
          <p:cNvPr id="8178" name="Google Shape;8178;p1226"/>
          <p:cNvSpPr txBox="1">
            <a:spLocks noGrp="1"/>
          </p:cNvSpPr>
          <p:nvPr>
            <p:ph type="title"/>
          </p:nvPr>
        </p:nvSpPr>
        <p:spPr>
          <a:xfrm>
            <a:off x="3880150" y="2365425"/>
            <a:ext cx="4924800" cy="6141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a:t>How Atlassian empowers:</a:t>
            </a:r>
            <a:endParaRPr sz="2000"/>
          </a:p>
        </p:txBody>
      </p:sp>
      <p:sp>
        <p:nvSpPr>
          <p:cNvPr id="8179" name="Google Shape;8179;p1226"/>
          <p:cNvSpPr txBox="1">
            <a:spLocks noGrp="1"/>
          </p:cNvSpPr>
          <p:nvPr>
            <p:ph type="title"/>
          </p:nvPr>
        </p:nvSpPr>
        <p:spPr>
          <a:xfrm>
            <a:off x="3880150" y="3982100"/>
            <a:ext cx="4924800" cy="6141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000"/>
              <a:t>Discussion/Next steps</a:t>
            </a:r>
            <a:endParaRPr sz="2000"/>
          </a:p>
        </p:txBody>
      </p:sp>
      <p:sp>
        <p:nvSpPr>
          <p:cNvPr id="8180" name="Google Shape;8180;p1226"/>
          <p:cNvSpPr txBox="1">
            <a:spLocks noGrp="1"/>
          </p:cNvSpPr>
          <p:nvPr>
            <p:ph type="title"/>
          </p:nvPr>
        </p:nvSpPr>
        <p:spPr>
          <a:xfrm>
            <a:off x="634925" y="729075"/>
            <a:ext cx="1341600" cy="6141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SzPts val="990"/>
              <a:buNone/>
            </a:pPr>
            <a:r>
              <a:rPr lang="en" sz="2000">
                <a:solidFill>
                  <a:schemeClr val="accent1"/>
                </a:solidFill>
              </a:rPr>
              <a:t>Agenda</a:t>
            </a:r>
            <a:endParaRPr sz="2000">
              <a:solidFill>
                <a:schemeClr val="accen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512"/>
        <p:cNvGrpSpPr/>
        <p:nvPr/>
      </p:nvGrpSpPr>
      <p:grpSpPr>
        <a:xfrm>
          <a:off x="0" y="0"/>
          <a:ext cx="0" cy="0"/>
          <a:chOff x="0" y="0"/>
          <a:chExt cx="0" cy="0"/>
        </a:xfrm>
      </p:grpSpPr>
      <p:sp>
        <p:nvSpPr>
          <p:cNvPr id="8513" name="Google Shape;8513;p124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514" name="Google Shape;8514;p1244"/>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515" name="Google Shape;8515;p1244"/>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Increase developer productivity</a:t>
            </a:r>
            <a:endParaRPr sz="700" b="1">
              <a:solidFill>
                <a:srgbClr val="000000"/>
              </a:solidFill>
              <a:latin typeface="Poppins"/>
              <a:ea typeface="Poppins"/>
              <a:cs typeface="Poppins"/>
              <a:sym typeface="Poppins"/>
            </a:endParaRPr>
          </a:p>
        </p:txBody>
      </p:sp>
      <p:sp>
        <p:nvSpPr>
          <p:cNvPr id="8516" name="Google Shape;8516;p1244"/>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517" name="Google Shape;8517;p1244"/>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Service Management for Developers</a:t>
            </a:r>
            <a:endParaRPr sz="800">
              <a:solidFill>
                <a:srgbClr val="FFFFFF"/>
              </a:solidFill>
              <a:latin typeface="Poppins ExtraBold"/>
              <a:ea typeface="Poppins ExtraBold"/>
              <a:cs typeface="Poppins ExtraBold"/>
              <a:sym typeface="Poppins ExtraBold"/>
            </a:endParaRPr>
          </a:p>
        </p:txBody>
      </p:sp>
      <p:sp>
        <p:nvSpPr>
          <p:cNvPr id="8518" name="Google Shape;8518;p1244"/>
          <p:cNvSpPr txBox="1"/>
          <p:nvPr/>
        </p:nvSpPr>
        <p:spPr>
          <a:xfrm>
            <a:off x="720625" y="1559400"/>
            <a:ext cx="3009900" cy="25290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Improve issue triage and speed up dev work</a:t>
            </a:r>
            <a:endParaRPr sz="1600" b="1">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Automate workflows to speed up work intake (bug reports, change requests, etc.) and prioritization.</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Gain better visibility into related services and assets, with dynamic forms.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Easily set up approvals and escalations to fast-track dev requests to the right teams</a:t>
            </a:r>
            <a:endParaRPr sz="1000">
              <a:solidFill>
                <a:schemeClr val="dk1"/>
              </a:solidFill>
              <a:latin typeface="Poppins"/>
              <a:ea typeface="Poppins"/>
              <a:cs typeface="Poppins"/>
              <a:sym typeface="Poppins"/>
            </a:endParaRPr>
          </a:p>
        </p:txBody>
      </p:sp>
      <p:pic>
        <p:nvPicPr>
          <p:cNvPr id="8519" name="Google Shape;8519;p1244"/>
          <p:cNvPicPr preferRelativeResize="0"/>
          <p:nvPr/>
        </p:nvPicPr>
        <p:blipFill>
          <a:blip r:embed="rId3">
            <a:alphaModFix/>
          </a:blip>
          <a:stretch>
            <a:fillRect/>
          </a:stretch>
        </p:blipFill>
        <p:spPr>
          <a:xfrm>
            <a:off x="4182575" y="964550"/>
            <a:ext cx="3628175" cy="3939176"/>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523"/>
        <p:cNvGrpSpPr/>
        <p:nvPr/>
      </p:nvGrpSpPr>
      <p:grpSpPr>
        <a:xfrm>
          <a:off x="0" y="0"/>
          <a:ext cx="0" cy="0"/>
          <a:chOff x="0" y="0"/>
          <a:chExt cx="0" cy="0"/>
        </a:xfrm>
      </p:grpSpPr>
      <p:sp>
        <p:nvSpPr>
          <p:cNvPr id="8524" name="Google Shape;8524;p124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525" name="Google Shape;8525;p1245"/>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526" name="Google Shape;8526;p1245"/>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Increase developer productivity</a:t>
            </a:r>
            <a:endParaRPr sz="700" b="1">
              <a:latin typeface="Poppins"/>
              <a:ea typeface="Poppins"/>
              <a:cs typeface="Poppins"/>
              <a:sym typeface="Poppins"/>
            </a:endParaRPr>
          </a:p>
        </p:txBody>
      </p:sp>
      <p:sp>
        <p:nvSpPr>
          <p:cNvPr id="8527" name="Google Shape;8527;p1245"/>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528" name="Google Shape;8528;p1245"/>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Service Management for Developers</a:t>
            </a:r>
            <a:endParaRPr sz="800">
              <a:solidFill>
                <a:srgbClr val="FFFFFF"/>
              </a:solidFill>
              <a:latin typeface="Poppins ExtraBold"/>
              <a:ea typeface="Poppins ExtraBold"/>
              <a:cs typeface="Poppins ExtraBold"/>
              <a:sym typeface="Poppins ExtraBold"/>
            </a:endParaRPr>
          </a:p>
        </p:txBody>
      </p:sp>
      <p:sp>
        <p:nvSpPr>
          <p:cNvPr id="8529" name="Google Shape;8529;p1245"/>
          <p:cNvSpPr txBox="1"/>
          <p:nvPr/>
        </p:nvSpPr>
        <p:spPr>
          <a:xfrm>
            <a:off x="720625" y="1559400"/>
            <a:ext cx="2154000" cy="22236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Identify &amp; address vulnerabilities</a:t>
            </a:r>
            <a:endParaRPr sz="1600" b="1">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See all vulnerabilities affecting a sprint, with DevSecOps integrations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Automate tasks to address vulnerabilities before deployments, reducing risk and improving productivity</a:t>
            </a:r>
            <a:endParaRPr sz="1000">
              <a:solidFill>
                <a:schemeClr val="dk1"/>
              </a:solidFill>
              <a:latin typeface="Poppins"/>
              <a:ea typeface="Poppins"/>
              <a:cs typeface="Poppins"/>
              <a:sym typeface="Poppins"/>
            </a:endParaRPr>
          </a:p>
        </p:txBody>
      </p:sp>
      <p:pic>
        <p:nvPicPr>
          <p:cNvPr id="8530" name="Google Shape;8530;p1245"/>
          <p:cNvPicPr preferRelativeResize="0"/>
          <p:nvPr/>
        </p:nvPicPr>
        <p:blipFill rotWithShape="1">
          <a:blip r:embed="rId3">
            <a:alphaModFix/>
          </a:blip>
          <a:srcRect r="10410"/>
          <a:stretch/>
        </p:blipFill>
        <p:spPr>
          <a:xfrm>
            <a:off x="3027025" y="1019800"/>
            <a:ext cx="5957699" cy="3487474"/>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534"/>
        <p:cNvGrpSpPr/>
        <p:nvPr/>
      </p:nvGrpSpPr>
      <p:grpSpPr>
        <a:xfrm>
          <a:off x="0" y="0"/>
          <a:ext cx="0" cy="0"/>
          <a:chOff x="0" y="0"/>
          <a:chExt cx="0" cy="0"/>
        </a:xfrm>
      </p:grpSpPr>
      <p:cxnSp>
        <p:nvCxnSpPr>
          <p:cNvPr id="8535" name="Google Shape;8535;p1246"/>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536" name="Google Shape;8536;p1246"/>
          <p:cNvSpPr/>
          <p:nvPr/>
        </p:nvSpPr>
        <p:spPr>
          <a:xfrm>
            <a:off x="4590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537" name="Google Shape;8537;p1246"/>
          <p:cNvSpPr txBox="1"/>
          <p:nvPr/>
        </p:nvSpPr>
        <p:spPr>
          <a:xfrm>
            <a:off x="3910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Deploy faster while minimising risk</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538" name="Google Shape;8538;p1246"/>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539" name="Google Shape;8539;p1246"/>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Service Management for Developers</a:t>
            </a:r>
            <a:endParaRPr sz="800">
              <a:solidFill>
                <a:srgbClr val="FFFFFF"/>
              </a:solidFill>
              <a:latin typeface="Poppins ExtraBold"/>
              <a:ea typeface="Poppins ExtraBold"/>
              <a:cs typeface="Poppins ExtraBold"/>
              <a:sym typeface="Poppins ExtraBold"/>
            </a:endParaRPr>
          </a:p>
        </p:txBody>
      </p:sp>
      <p:pic>
        <p:nvPicPr>
          <p:cNvPr id="8540" name="Google Shape;8540;p1246" descr="Reviewers - Added (highlight).png"/>
          <p:cNvPicPr preferRelativeResize="0"/>
          <p:nvPr/>
        </p:nvPicPr>
        <p:blipFill rotWithShape="1">
          <a:blip r:embed="rId3">
            <a:alphaModFix/>
          </a:blip>
          <a:srcRect b="2334"/>
          <a:stretch/>
        </p:blipFill>
        <p:spPr>
          <a:xfrm>
            <a:off x="2719850" y="1012250"/>
            <a:ext cx="6284682" cy="3533598"/>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pic>
        <p:nvPicPr>
          <p:cNvPr id="8541" name="Google Shape;8541;p1246" descr="Pipeline fails security scan.png"/>
          <p:cNvPicPr preferRelativeResize="0"/>
          <p:nvPr/>
        </p:nvPicPr>
        <p:blipFill rotWithShape="1">
          <a:blip r:embed="rId4">
            <a:alphaModFix/>
          </a:blip>
          <a:srcRect b="2334"/>
          <a:stretch/>
        </p:blipFill>
        <p:spPr>
          <a:xfrm>
            <a:off x="2719850" y="1012250"/>
            <a:ext cx="6284682" cy="3533598"/>
          </a:xfrm>
          <a:custGeom>
            <a:avLst/>
            <a:gdLst/>
            <a:ahLst/>
            <a:cxnLst/>
            <a:rect l="l" t="t" r="r" b="b"/>
            <a:pathLst>
              <a:path w="21600" h="21600" extrusionOk="0">
                <a:moveTo>
                  <a:pt x="105" y="0"/>
                </a:moveTo>
                <a:cubicBezTo>
                  <a:pt x="97" y="2"/>
                  <a:pt x="88" y="3"/>
                  <a:pt x="82" y="8"/>
                </a:cubicBezTo>
                <a:cubicBezTo>
                  <a:pt x="49" y="29"/>
                  <a:pt x="22" y="77"/>
                  <a:pt x="10" y="136"/>
                </a:cubicBezTo>
                <a:cubicBezTo>
                  <a:pt x="0" y="178"/>
                  <a:pt x="0" y="240"/>
                  <a:pt x="0" y="343"/>
                </a:cubicBezTo>
                <a:lnTo>
                  <a:pt x="0" y="21247"/>
                </a:lnTo>
                <a:cubicBezTo>
                  <a:pt x="0" y="21351"/>
                  <a:pt x="0" y="21412"/>
                  <a:pt x="10" y="21454"/>
                </a:cubicBezTo>
                <a:cubicBezTo>
                  <a:pt x="22" y="21513"/>
                  <a:pt x="49" y="21561"/>
                  <a:pt x="82" y="21583"/>
                </a:cubicBezTo>
                <a:cubicBezTo>
                  <a:pt x="105" y="21600"/>
                  <a:pt x="140" y="21600"/>
                  <a:pt x="198" y="21600"/>
                </a:cubicBezTo>
                <a:lnTo>
                  <a:pt x="21402" y="21600"/>
                </a:lnTo>
                <a:cubicBezTo>
                  <a:pt x="21460" y="21600"/>
                  <a:pt x="21495" y="21600"/>
                  <a:pt x="21518" y="21583"/>
                </a:cubicBezTo>
                <a:cubicBezTo>
                  <a:pt x="21551" y="21561"/>
                  <a:pt x="21578" y="21513"/>
                  <a:pt x="21590" y="21454"/>
                </a:cubicBezTo>
                <a:cubicBezTo>
                  <a:pt x="21600" y="21412"/>
                  <a:pt x="21600" y="21351"/>
                  <a:pt x="21600" y="21247"/>
                </a:cubicBezTo>
                <a:lnTo>
                  <a:pt x="21600" y="343"/>
                </a:lnTo>
                <a:cubicBezTo>
                  <a:pt x="21600" y="240"/>
                  <a:pt x="21600" y="178"/>
                  <a:pt x="21590" y="136"/>
                </a:cubicBezTo>
                <a:cubicBezTo>
                  <a:pt x="21578" y="77"/>
                  <a:pt x="21551" y="29"/>
                  <a:pt x="21518" y="8"/>
                </a:cubicBezTo>
                <a:cubicBezTo>
                  <a:pt x="21512" y="3"/>
                  <a:pt x="21503" y="2"/>
                  <a:pt x="21496" y="0"/>
                </a:cubicBezTo>
                <a:lnTo>
                  <a:pt x="105" y="0"/>
                </a:lnTo>
                <a:close/>
              </a:path>
            </a:pathLst>
          </a:custGeom>
          <a:noFill/>
          <a:ln>
            <a:noFill/>
          </a:ln>
        </p:spPr>
      </p:pic>
      <p:sp>
        <p:nvSpPr>
          <p:cNvPr id="8542" name="Google Shape;8542;p1246"/>
          <p:cNvSpPr/>
          <p:nvPr/>
        </p:nvSpPr>
        <p:spPr>
          <a:xfrm>
            <a:off x="2719850" y="1012919"/>
            <a:ext cx="6284700" cy="3535200"/>
          </a:xfrm>
          <a:prstGeom prst="roundRect">
            <a:avLst>
              <a:gd name="adj" fmla="val 980"/>
            </a:avLst>
          </a:prstGeom>
          <a:solidFill>
            <a:srgbClr val="000000">
              <a:alpha val="50199"/>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14171A"/>
              </a:buClr>
              <a:buSzPts val="1400"/>
              <a:buFont typeface="Play"/>
              <a:buNone/>
            </a:pPr>
            <a:endParaRPr sz="1400" b="0" i="0" u="none" strike="noStrike" cap="none">
              <a:solidFill>
                <a:srgbClr val="14171A"/>
              </a:solidFill>
              <a:latin typeface="Play"/>
              <a:ea typeface="Play"/>
              <a:cs typeface="Play"/>
              <a:sym typeface="Play"/>
            </a:endParaRPr>
          </a:p>
        </p:txBody>
      </p:sp>
      <p:pic>
        <p:nvPicPr>
          <p:cNvPr id="8543" name="Google Shape;8543;p1246" descr="Pipeline fails security scan.png"/>
          <p:cNvPicPr preferRelativeResize="0"/>
          <p:nvPr/>
        </p:nvPicPr>
        <p:blipFill rotWithShape="1">
          <a:blip r:embed="rId5">
            <a:alphaModFix/>
          </a:blip>
          <a:srcRect l="17898" t="17616" r="55195" b="64814"/>
          <a:stretch/>
        </p:blipFill>
        <p:spPr>
          <a:xfrm>
            <a:off x="3844698" y="1649676"/>
            <a:ext cx="1690956" cy="635634"/>
          </a:xfrm>
          <a:custGeom>
            <a:avLst/>
            <a:gdLst/>
            <a:ahLst/>
            <a:cxnLst/>
            <a:rect l="l" t="t" r="r" b="b"/>
            <a:pathLst>
              <a:path w="21600" h="21600" extrusionOk="0">
                <a:moveTo>
                  <a:pt x="198" y="0"/>
                </a:moveTo>
                <a:cubicBezTo>
                  <a:pt x="140" y="0"/>
                  <a:pt x="105" y="1"/>
                  <a:pt x="81" y="27"/>
                </a:cubicBezTo>
                <a:cubicBezTo>
                  <a:pt x="48" y="59"/>
                  <a:pt x="22" y="127"/>
                  <a:pt x="10" y="216"/>
                </a:cubicBezTo>
                <a:cubicBezTo>
                  <a:pt x="0" y="278"/>
                  <a:pt x="0" y="372"/>
                  <a:pt x="0" y="527"/>
                </a:cubicBezTo>
                <a:lnTo>
                  <a:pt x="0" y="21073"/>
                </a:lnTo>
                <a:cubicBezTo>
                  <a:pt x="0" y="21228"/>
                  <a:pt x="0" y="21322"/>
                  <a:pt x="10" y="21384"/>
                </a:cubicBezTo>
                <a:cubicBezTo>
                  <a:pt x="22" y="21473"/>
                  <a:pt x="48" y="21541"/>
                  <a:pt x="81" y="21573"/>
                </a:cubicBezTo>
                <a:cubicBezTo>
                  <a:pt x="105" y="21599"/>
                  <a:pt x="140" y="21600"/>
                  <a:pt x="198" y="21600"/>
                </a:cubicBezTo>
                <a:lnTo>
                  <a:pt x="21402" y="21600"/>
                </a:lnTo>
                <a:cubicBezTo>
                  <a:pt x="21460" y="21600"/>
                  <a:pt x="21494" y="21599"/>
                  <a:pt x="21517" y="21573"/>
                </a:cubicBezTo>
                <a:cubicBezTo>
                  <a:pt x="21551" y="21541"/>
                  <a:pt x="21578" y="21473"/>
                  <a:pt x="21590" y="21384"/>
                </a:cubicBezTo>
                <a:cubicBezTo>
                  <a:pt x="21600" y="21322"/>
                  <a:pt x="21600" y="21228"/>
                  <a:pt x="21600" y="21073"/>
                </a:cubicBezTo>
                <a:lnTo>
                  <a:pt x="21600" y="527"/>
                </a:lnTo>
                <a:cubicBezTo>
                  <a:pt x="21600" y="372"/>
                  <a:pt x="21600" y="278"/>
                  <a:pt x="21590" y="216"/>
                </a:cubicBezTo>
                <a:cubicBezTo>
                  <a:pt x="21578" y="127"/>
                  <a:pt x="21551" y="59"/>
                  <a:pt x="21517" y="27"/>
                </a:cubicBezTo>
                <a:cubicBezTo>
                  <a:pt x="21494" y="1"/>
                  <a:pt x="21460" y="0"/>
                  <a:pt x="21402" y="0"/>
                </a:cubicBezTo>
                <a:lnTo>
                  <a:pt x="198" y="0"/>
                </a:lnTo>
                <a:close/>
              </a:path>
            </a:pathLst>
          </a:custGeom>
          <a:noFill/>
          <a:ln>
            <a:noFill/>
          </a:ln>
        </p:spPr>
      </p:pic>
      <p:sp>
        <p:nvSpPr>
          <p:cNvPr id="8544" name="Google Shape;8544;p1246"/>
          <p:cNvSpPr txBox="1"/>
          <p:nvPr/>
        </p:nvSpPr>
        <p:spPr>
          <a:xfrm>
            <a:off x="511650" y="1283375"/>
            <a:ext cx="2147700" cy="3343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Automate  risk assessments &amp; deployments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Automatically create change request for IT Ops,, without Devs leaving their favorite CI/CD tools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Automatically assess change risk</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Reduce Dev-Ops friction - automatically deploy low-risk changes and fast-track high-risk changes for approval</a:t>
            </a:r>
            <a:endParaRPr sz="1000">
              <a:solidFill>
                <a:schemeClr val="dk1"/>
              </a:solidFill>
              <a:latin typeface="Poppins"/>
              <a:ea typeface="Poppins"/>
              <a:cs typeface="Poppins"/>
              <a:sym typeface="Poppins"/>
            </a:endParaRPr>
          </a:p>
        </p:txBody>
      </p:sp>
      <p:sp>
        <p:nvSpPr>
          <p:cNvPr id="8545" name="Google Shape;8545;p1246"/>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Increase developer productivity</a:t>
            </a: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549"/>
        <p:cNvGrpSpPr/>
        <p:nvPr/>
      </p:nvGrpSpPr>
      <p:grpSpPr>
        <a:xfrm>
          <a:off x="0" y="0"/>
          <a:ext cx="0" cy="0"/>
          <a:chOff x="0" y="0"/>
          <a:chExt cx="0" cy="0"/>
        </a:xfrm>
      </p:grpSpPr>
      <p:cxnSp>
        <p:nvCxnSpPr>
          <p:cNvPr id="8550" name="Google Shape;8550;p1247"/>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551" name="Google Shape;8551;p1247"/>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Increase developer productivity</a:t>
            </a: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p:txBody>
      </p:sp>
      <p:sp>
        <p:nvSpPr>
          <p:cNvPr id="8552" name="Google Shape;8552;p1247"/>
          <p:cNvSpPr/>
          <p:nvPr/>
        </p:nvSpPr>
        <p:spPr>
          <a:xfrm>
            <a:off x="72832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553" name="Google Shape;8553;p1247"/>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554" name="Google Shape;8554;p1247"/>
          <p:cNvSpPr txBox="1"/>
          <p:nvPr/>
        </p:nvSpPr>
        <p:spPr>
          <a:xfrm>
            <a:off x="38800" y="-32400"/>
            <a:ext cx="26475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Service Management for Developers</a:t>
            </a:r>
            <a:endParaRPr sz="800">
              <a:solidFill>
                <a:srgbClr val="FFFFFF"/>
              </a:solidFill>
              <a:latin typeface="Poppins ExtraBold"/>
              <a:ea typeface="Poppins ExtraBold"/>
              <a:cs typeface="Poppins ExtraBold"/>
              <a:sym typeface="Poppins ExtraBold"/>
            </a:endParaRPr>
          </a:p>
        </p:txBody>
      </p:sp>
      <p:pic>
        <p:nvPicPr>
          <p:cNvPr id="8555" name="Google Shape;8555;p1247"/>
          <p:cNvPicPr preferRelativeResize="0"/>
          <p:nvPr/>
        </p:nvPicPr>
        <p:blipFill rotWithShape="1">
          <a:blip r:embed="rId3">
            <a:alphaModFix/>
          </a:blip>
          <a:srcRect l="17033" t="8314" b="24844"/>
          <a:stretch/>
        </p:blipFill>
        <p:spPr>
          <a:xfrm>
            <a:off x="2756550" y="1258925"/>
            <a:ext cx="6104701" cy="2720000"/>
          </a:xfrm>
          <a:prstGeom prst="rect">
            <a:avLst/>
          </a:prstGeom>
          <a:noFill/>
          <a:ln>
            <a:noFill/>
          </a:ln>
          <a:effectLst>
            <a:outerShdw blurRad="57150" dist="19050" dir="5400000" algn="bl" rotWithShape="0">
              <a:srgbClr val="000000">
                <a:alpha val="50000"/>
              </a:srgbClr>
            </a:outerShdw>
          </a:effectLst>
        </p:spPr>
      </p:pic>
      <p:sp>
        <p:nvSpPr>
          <p:cNvPr id="8556" name="Google Shape;8556;p1247"/>
          <p:cNvSpPr txBox="1"/>
          <p:nvPr/>
        </p:nvSpPr>
        <p:spPr>
          <a:xfrm>
            <a:off x="568225" y="1559400"/>
            <a:ext cx="2154000" cy="2458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Unify incident  information for Devs</a:t>
            </a:r>
            <a:endParaRPr sz="1600" b="1">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Get alerts, with contextual information, in one place</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View on-call schedules and the teams responsible for affected services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Track the status of incidents</a:t>
            </a:r>
            <a:endParaRPr sz="1000">
              <a:solidFill>
                <a:schemeClr val="dk1"/>
              </a:solidFill>
              <a:latin typeface="Poppins"/>
              <a:ea typeface="Poppins"/>
              <a:cs typeface="Poppins"/>
              <a:sym typeface="Poppins"/>
            </a:endParaRPr>
          </a:p>
        </p:txBody>
      </p:sp>
      <p:sp>
        <p:nvSpPr>
          <p:cNvPr id="8557" name="Google Shape;8557;p1247"/>
          <p:cNvSpPr txBox="1"/>
          <p:nvPr/>
        </p:nvSpPr>
        <p:spPr>
          <a:xfrm>
            <a:off x="38343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Deploy faster while minimising risk</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558" name="Google Shape;8558;p1247"/>
          <p:cNvSpPr txBox="1"/>
          <p:nvPr/>
        </p:nvSpPr>
        <p:spPr>
          <a:xfrm>
            <a:off x="65877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Accelerate incident response</a:t>
            </a:r>
            <a:endParaRPr sz="700" b="1">
              <a:latin typeface="Poppins"/>
              <a:ea typeface="Poppins"/>
              <a:cs typeface="Poppins"/>
              <a:sym typeface="Poppin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Shape 8562"/>
        <p:cNvGrpSpPr/>
        <p:nvPr/>
      </p:nvGrpSpPr>
      <p:grpSpPr>
        <a:xfrm>
          <a:off x="0" y="0"/>
          <a:ext cx="0" cy="0"/>
          <a:chOff x="0" y="0"/>
          <a:chExt cx="0" cy="0"/>
        </a:xfrm>
      </p:grpSpPr>
      <p:cxnSp>
        <p:nvCxnSpPr>
          <p:cNvPr id="8563" name="Google Shape;8563;p1248"/>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564" name="Google Shape;8564;p1248"/>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565" name="Google Shape;8565;p1248"/>
          <p:cNvSpPr txBox="1"/>
          <p:nvPr/>
        </p:nvSpPr>
        <p:spPr>
          <a:xfrm>
            <a:off x="38800" y="-32400"/>
            <a:ext cx="26475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Service Management for Developers</a:t>
            </a:r>
            <a:endParaRPr sz="800">
              <a:solidFill>
                <a:srgbClr val="FFFFFF"/>
              </a:solidFill>
              <a:latin typeface="Poppins ExtraBold"/>
              <a:ea typeface="Poppins ExtraBold"/>
              <a:cs typeface="Poppins ExtraBold"/>
              <a:sym typeface="Poppins ExtraBold"/>
            </a:endParaRPr>
          </a:p>
        </p:txBody>
      </p:sp>
      <p:sp>
        <p:nvSpPr>
          <p:cNvPr id="8566" name="Google Shape;8566;p1248"/>
          <p:cNvSpPr txBox="1"/>
          <p:nvPr/>
        </p:nvSpPr>
        <p:spPr>
          <a:xfrm>
            <a:off x="707175" y="1283375"/>
            <a:ext cx="2220000" cy="27414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Get a fuller picture of incident resolution work for IT Ops</a:t>
            </a:r>
            <a:endParaRPr sz="1600" b="1">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Drill into the service and see all the upstream and downstream dependencies, directly from Jira.</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0"/>
              </a:spcAft>
              <a:buNone/>
            </a:pP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pic>
        <p:nvPicPr>
          <p:cNvPr id="8567" name="Google Shape;8567;p1248"/>
          <p:cNvPicPr preferRelativeResize="0"/>
          <p:nvPr/>
        </p:nvPicPr>
        <p:blipFill rotWithShape="1">
          <a:blip r:embed="rId3">
            <a:alphaModFix/>
          </a:blip>
          <a:srcRect l="8752" r="8834"/>
          <a:stretch/>
        </p:blipFill>
        <p:spPr>
          <a:xfrm>
            <a:off x="2991100" y="1060100"/>
            <a:ext cx="5840102" cy="3612125"/>
          </a:xfrm>
          <a:prstGeom prst="rect">
            <a:avLst/>
          </a:prstGeom>
          <a:noFill/>
          <a:ln>
            <a:noFill/>
          </a:ln>
          <a:effectLst>
            <a:outerShdw blurRad="57150" dist="19050" dir="5400000" algn="bl" rotWithShape="0">
              <a:srgbClr val="000000">
                <a:alpha val="50000"/>
              </a:srgbClr>
            </a:outerShdw>
          </a:effectLst>
        </p:spPr>
      </p:pic>
      <p:sp>
        <p:nvSpPr>
          <p:cNvPr id="8568" name="Google Shape;8568;p1248"/>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Increase developer productivity</a:t>
            </a: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p:txBody>
      </p:sp>
      <p:sp>
        <p:nvSpPr>
          <p:cNvPr id="8569" name="Google Shape;8569;p1248"/>
          <p:cNvSpPr/>
          <p:nvPr/>
        </p:nvSpPr>
        <p:spPr>
          <a:xfrm>
            <a:off x="72832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570" name="Google Shape;8570;p1248"/>
          <p:cNvSpPr txBox="1"/>
          <p:nvPr/>
        </p:nvSpPr>
        <p:spPr>
          <a:xfrm>
            <a:off x="38343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Deploy faster without adding risks</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571" name="Google Shape;8571;p1248"/>
          <p:cNvSpPr txBox="1"/>
          <p:nvPr/>
        </p:nvSpPr>
        <p:spPr>
          <a:xfrm>
            <a:off x="65877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Accelerate incident resolution</a:t>
            </a:r>
            <a:endParaRPr sz="700" b="1">
              <a:latin typeface="Poppins"/>
              <a:ea typeface="Poppins"/>
              <a:cs typeface="Poppins"/>
              <a:sym typeface="Poppins"/>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575"/>
        <p:cNvGrpSpPr/>
        <p:nvPr/>
      </p:nvGrpSpPr>
      <p:grpSpPr>
        <a:xfrm>
          <a:off x="0" y="0"/>
          <a:ext cx="0" cy="0"/>
          <a:chOff x="0" y="0"/>
          <a:chExt cx="0" cy="0"/>
        </a:xfrm>
      </p:grpSpPr>
      <p:sp>
        <p:nvSpPr>
          <p:cNvPr id="8576" name="Google Shape;8576;p1249"/>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8577" name="Google Shape;8577;p1249"/>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8578" name="Google Shape;8578;p1249"/>
          <p:cNvPicPr preferRelativeResize="0"/>
          <p:nvPr/>
        </p:nvPicPr>
        <p:blipFill>
          <a:blip r:embed="rId4">
            <a:alphaModFix/>
          </a:blip>
          <a:stretch>
            <a:fillRect/>
          </a:stretch>
        </p:blipFill>
        <p:spPr>
          <a:xfrm>
            <a:off x="298925" y="1209563"/>
            <a:ext cx="2460053" cy="400200"/>
          </a:xfrm>
          <a:prstGeom prst="rect">
            <a:avLst/>
          </a:prstGeom>
          <a:noFill/>
          <a:ln>
            <a:noFill/>
          </a:ln>
        </p:spPr>
      </p:pic>
      <p:pic>
        <p:nvPicPr>
          <p:cNvPr id="8579" name="Google Shape;8579;p1249"/>
          <p:cNvPicPr preferRelativeResize="0"/>
          <p:nvPr/>
        </p:nvPicPr>
        <p:blipFill>
          <a:blip r:embed="rId5">
            <a:alphaModFix/>
          </a:blip>
          <a:stretch>
            <a:fillRect/>
          </a:stretch>
        </p:blipFill>
        <p:spPr>
          <a:xfrm>
            <a:off x="507225" y="2981387"/>
            <a:ext cx="2043425" cy="1145400"/>
          </a:xfrm>
          <a:prstGeom prst="rect">
            <a:avLst/>
          </a:prstGeom>
          <a:noFill/>
          <a:ln>
            <a:noFill/>
          </a:ln>
        </p:spPr>
      </p:pic>
      <p:sp>
        <p:nvSpPr>
          <p:cNvPr id="8580" name="Google Shape;8580;p1249"/>
          <p:cNvSpPr txBox="1"/>
          <p:nvPr/>
        </p:nvSpPr>
        <p:spPr>
          <a:xfrm>
            <a:off x="3853414" y="3054225"/>
            <a:ext cx="1798800" cy="6531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1767DA"/>
              </a:buClr>
              <a:buSzPts val="4500"/>
              <a:buFont typeface="Poppins"/>
              <a:buNone/>
            </a:pPr>
            <a:r>
              <a:rPr lang="en" sz="4500" b="1">
                <a:solidFill>
                  <a:schemeClr val="dk1"/>
                </a:solidFill>
                <a:latin typeface="Poppins"/>
                <a:ea typeface="Poppins"/>
                <a:cs typeface="Poppins"/>
                <a:sym typeface="Poppins"/>
              </a:rPr>
              <a:t>5,000</a:t>
            </a:r>
            <a:endParaRPr sz="500">
              <a:solidFill>
                <a:schemeClr val="dk1"/>
              </a:solidFill>
            </a:endParaRPr>
          </a:p>
        </p:txBody>
      </p:sp>
      <p:sp>
        <p:nvSpPr>
          <p:cNvPr id="8581" name="Google Shape;8581;p1249"/>
          <p:cNvSpPr txBox="1"/>
          <p:nvPr/>
        </p:nvSpPr>
        <p:spPr>
          <a:xfrm>
            <a:off x="4243006" y="3775317"/>
            <a:ext cx="10197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0E1113"/>
              </a:buClr>
              <a:buSzPts val="800"/>
              <a:buFont typeface="Poppins"/>
              <a:buNone/>
            </a:pPr>
            <a:r>
              <a:rPr lang="en" sz="800" b="1">
                <a:solidFill>
                  <a:schemeClr val="accent1"/>
                </a:solidFill>
                <a:latin typeface="Poppins"/>
                <a:ea typeface="Poppins"/>
                <a:cs typeface="Poppins"/>
                <a:sym typeface="Poppins"/>
              </a:rPr>
              <a:t>TICKETS FULFILLED IN 1 YEAR</a:t>
            </a:r>
            <a:endParaRPr sz="500">
              <a:solidFill>
                <a:schemeClr val="accent1"/>
              </a:solidFill>
            </a:endParaRPr>
          </a:p>
        </p:txBody>
      </p:sp>
      <p:sp>
        <p:nvSpPr>
          <p:cNvPr id="8582" name="Google Shape;8582;p1249"/>
          <p:cNvSpPr txBox="1"/>
          <p:nvPr/>
        </p:nvSpPr>
        <p:spPr>
          <a:xfrm>
            <a:off x="6030652" y="3062150"/>
            <a:ext cx="1604700" cy="6531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1767DA"/>
              </a:buClr>
              <a:buSzPts val="4500"/>
              <a:buFont typeface="Poppins"/>
              <a:buNone/>
            </a:pPr>
            <a:r>
              <a:rPr lang="en" sz="4500" b="1">
                <a:solidFill>
                  <a:schemeClr val="dk1"/>
                </a:solidFill>
                <a:latin typeface="Poppins"/>
                <a:ea typeface="Poppins"/>
                <a:cs typeface="Poppins"/>
                <a:sym typeface="Poppins"/>
              </a:rPr>
              <a:t>150</a:t>
            </a:r>
            <a:endParaRPr sz="500">
              <a:solidFill>
                <a:schemeClr val="dk1"/>
              </a:solidFill>
            </a:endParaRPr>
          </a:p>
        </p:txBody>
      </p:sp>
      <p:sp>
        <p:nvSpPr>
          <p:cNvPr id="8583" name="Google Shape;8583;p1249"/>
          <p:cNvSpPr txBox="1"/>
          <p:nvPr/>
        </p:nvSpPr>
        <p:spPr>
          <a:xfrm>
            <a:off x="6147049" y="3775325"/>
            <a:ext cx="13719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0E1113"/>
              </a:buClr>
              <a:buSzPts val="800"/>
              <a:buFont typeface="Poppins"/>
              <a:buNone/>
            </a:pPr>
            <a:r>
              <a:rPr lang="en" sz="800" b="1">
                <a:solidFill>
                  <a:schemeClr val="accent1"/>
                </a:solidFill>
                <a:latin typeface="Poppins"/>
                <a:ea typeface="Poppins"/>
                <a:cs typeface="Poppins"/>
                <a:sym typeface="Poppins"/>
              </a:rPr>
              <a:t>HOURS SAVED PER MONTH WITH AUTOMATION</a:t>
            </a:r>
            <a:endParaRPr sz="500">
              <a:solidFill>
                <a:schemeClr val="accent1"/>
              </a:solidFill>
            </a:endParaRPr>
          </a:p>
        </p:txBody>
      </p:sp>
      <p:sp>
        <p:nvSpPr>
          <p:cNvPr id="8584" name="Google Shape;8584;p1249"/>
          <p:cNvSpPr txBox="1">
            <a:spLocks noGrp="1"/>
          </p:cNvSpPr>
          <p:nvPr>
            <p:ph type="body" idx="4294967295"/>
          </p:nvPr>
        </p:nvSpPr>
        <p:spPr>
          <a:xfrm>
            <a:off x="3799388" y="603450"/>
            <a:ext cx="4491900" cy="1085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A single platform for Dev + Ops</a:t>
            </a:r>
            <a:endParaRPr sz="3400" b="1"/>
          </a:p>
        </p:txBody>
      </p:sp>
      <p:sp>
        <p:nvSpPr>
          <p:cNvPr id="8585" name="Google Shape;8585;p1249"/>
          <p:cNvSpPr txBox="1">
            <a:spLocks noGrp="1"/>
          </p:cNvSpPr>
          <p:nvPr>
            <p:ph type="body" idx="4294967295"/>
          </p:nvPr>
        </p:nvSpPr>
        <p:spPr>
          <a:xfrm>
            <a:off x="3799400" y="1757800"/>
            <a:ext cx="3538800" cy="1072800"/>
          </a:xfrm>
          <a:prstGeom prst="rect">
            <a:avLst/>
          </a:prstGeom>
          <a:noFill/>
          <a:ln>
            <a:noFill/>
          </a:ln>
        </p:spPr>
        <p:txBody>
          <a:bodyPr spcFirstLastPara="1" wrap="square" lIns="19050" tIns="19050" rIns="19050" bIns="19050" anchor="t" anchorCtr="0">
            <a:spAutoFit/>
          </a:bodyPr>
          <a:lstStyle/>
          <a:p>
            <a:pPr marL="0" lvl="0" indent="0" algn="l" rtl="0">
              <a:spcBef>
                <a:spcPts val="0"/>
              </a:spcBef>
              <a:spcAft>
                <a:spcPts val="0"/>
              </a:spcAft>
              <a:buNone/>
            </a:pPr>
            <a:r>
              <a:rPr lang="en" sz="1200"/>
              <a:t>Capturing feedback directly from customers, Jira Service Management enables Dev and Operations teams at </a:t>
            </a:r>
            <a:r>
              <a:rPr lang="en" sz="1200" b="1"/>
              <a:t>Canva</a:t>
            </a:r>
            <a:r>
              <a:rPr lang="en" sz="1200"/>
              <a:t> to collaborate effectively with shared incident and change management workflows. </a:t>
            </a:r>
            <a:endParaRPr sz="12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589"/>
        <p:cNvGrpSpPr/>
        <p:nvPr/>
      </p:nvGrpSpPr>
      <p:grpSpPr>
        <a:xfrm>
          <a:off x="0" y="0"/>
          <a:ext cx="0" cy="0"/>
          <a:chOff x="0" y="0"/>
          <a:chExt cx="0" cy="0"/>
        </a:xfrm>
      </p:grpSpPr>
      <p:sp>
        <p:nvSpPr>
          <p:cNvPr id="8590" name="Google Shape;8590;p1250"/>
          <p:cNvSpPr/>
          <p:nvPr/>
        </p:nvSpPr>
        <p:spPr>
          <a:xfrm>
            <a:off x="266150" y="286125"/>
            <a:ext cx="8616900" cy="652200"/>
          </a:xfrm>
          <a:prstGeom prst="rect">
            <a:avLst/>
          </a:prstGeom>
          <a:solidFill>
            <a:srgbClr val="FFA92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591" name="Google Shape;8591;p1250"/>
          <p:cNvSpPr txBox="1"/>
          <p:nvPr/>
        </p:nvSpPr>
        <p:spPr>
          <a:xfrm>
            <a:off x="632850" y="1237625"/>
            <a:ext cx="7878300" cy="3109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200"/>
              <a:t>Chapter 3: Modern Operations</a:t>
            </a:r>
            <a:endParaRPr sz="2200"/>
          </a:p>
          <a:p>
            <a:pPr marL="0" lvl="0" indent="0" algn="l" rtl="0">
              <a:spcBef>
                <a:spcPts val="0"/>
              </a:spcBef>
              <a:spcAft>
                <a:spcPts val="0"/>
              </a:spcAft>
              <a:buNone/>
            </a:pPr>
            <a:br>
              <a:rPr lang="en">
                <a:solidFill>
                  <a:schemeClr val="dk1"/>
                </a:solidFill>
                <a:latin typeface="Poppins"/>
                <a:ea typeface="Poppins"/>
                <a:cs typeface="Poppins"/>
                <a:sym typeface="Poppins"/>
              </a:rPr>
            </a:br>
            <a:r>
              <a:rPr lang="en">
                <a:solidFill>
                  <a:schemeClr val="dk1"/>
                </a:solidFill>
                <a:latin typeface="Poppins"/>
                <a:ea typeface="Poppins"/>
                <a:cs typeface="Poppins"/>
                <a:sym typeface="Poppins"/>
              </a:rPr>
              <a:t>Slides included:</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Challenges faced by IT Ops teams</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Solution Area Value Prop </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Capability Deep Dive</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Customer proof (choose the testimonials that best align with the customer’s industry or situation)</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r>
              <a:rPr lang="en">
                <a:solidFill>
                  <a:schemeClr val="dk1"/>
                </a:solidFill>
                <a:latin typeface="Poppins"/>
                <a:ea typeface="Poppins"/>
                <a:cs typeface="Poppins"/>
                <a:sym typeface="Poppins"/>
              </a:rPr>
              <a:t>The capability deep dive is targeted towards the IT Operations use case. If you are not pitching this solution, feel free to remove these slides. </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p:txBody>
      </p:sp>
      <p:sp>
        <p:nvSpPr>
          <p:cNvPr id="8592" name="Google Shape;8592;p1250"/>
          <p:cNvSpPr txBox="1"/>
          <p:nvPr/>
        </p:nvSpPr>
        <p:spPr>
          <a:xfrm>
            <a:off x="462250" y="363600"/>
            <a:ext cx="86169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b="1">
                <a:solidFill>
                  <a:srgbClr val="AE2916"/>
                </a:solidFill>
                <a:latin typeface="Poppins"/>
                <a:ea typeface="Poppins"/>
                <a:cs typeface="Poppins"/>
                <a:sym typeface="Poppins"/>
              </a:rPr>
              <a:t>HOW TO USE THIS SLIDE DECK - REMOVE BEFORE PRESENTING</a:t>
            </a:r>
            <a:endParaRPr sz="1600" b="1">
              <a:solidFill>
                <a:srgbClr val="AE2916"/>
              </a:solidFill>
              <a:latin typeface="Poppins"/>
              <a:ea typeface="Poppins"/>
              <a:cs typeface="Poppins"/>
              <a:sym typeface="Poppins"/>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596"/>
        <p:cNvGrpSpPr/>
        <p:nvPr/>
      </p:nvGrpSpPr>
      <p:grpSpPr>
        <a:xfrm>
          <a:off x="0" y="0"/>
          <a:ext cx="0" cy="0"/>
          <a:chOff x="0" y="0"/>
          <a:chExt cx="0" cy="0"/>
        </a:xfrm>
      </p:grpSpPr>
      <p:sp>
        <p:nvSpPr>
          <p:cNvPr id="8597" name="Google Shape;8597;p1251"/>
          <p:cNvSpPr txBox="1">
            <a:spLocks noGrp="1"/>
          </p:cNvSpPr>
          <p:nvPr>
            <p:ph type="title"/>
          </p:nvPr>
        </p:nvSpPr>
        <p:spPr>
          <a:xfrm>
            <a:off x="1333550" y="1690650"/>
            <a:ext cx="6465000" cy="1305000"/>
          </a:xfrm>
          <a:prstGeom prst="rect">
            <a:avLst/>
          </a:prstGeom>
        </p:spPr>
        <p:txBody>
          <a:bodyPr spcFirstLastPara="1" wrap="square" lIns="91425" tIns="91425" rIns="91425" bIns="91425" anchor="ctr" anchorCtr="0">
            <a:normAutofit/>
          </a:bodyPr>
          <a:lstStyle/>
          <a:p>
            <a:pPr marL="0" lvl="0" indent="0" algn="ctr" rtl="0">
              <a:spcBef>
                <a:spcPts val="0"/>
              </a:spcBef>
              <a:spcAft>
                <a:spcPts val="0"/>
              </a:spcAft>
              <a:buNone/>
            </a:pPr>
            <a:r>
              <a:rPr lang="en"/>
              <a:t>Modern IT Operations</a:t>
            </a:r>
            <a:endParaRPr/>
          </a:p>
        </p:txBody>
      </p:sp>
      <p:sp>
        <p:nvSpPr>
          <p:cNvPr id="8598" name="Google Shape;8598;p1251"/>
          <p:cNvSpPr txBox="1"/>
          <p:nvPr/>
        </p:nvSpPr>
        <p:spPr>
          <a:xfrm>
            <a:off x="2089500" y="2764350"/>
            <a:ext cx="4965000" cy="10989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800">
                <a:solidFill>
                  <a:schemeClr val="dk2"/>
                </a:solidFill>
                <a:latin typeface="Poppins Light"/>
                <a:ea typeface="Poppins Light"/>
                <a:cs typeface="Poppins Light"/>
                <a:sym typeface="Poppins Light"/>
              </a:rPr>
              <a:t>Empowering IT Ops with modern ways of working to accelerate service recovery and optimize operations</a:t>
            </a:r>
            <a:endParaRPr sz="1800">
              <a:solidFill>
                <a:schemeClr val="dk2"/>
              </a:solidFill>
              <a:latin typeface="Poppins Light"/>
              <a:ea typeface="Poppins Light"/>
              <a:cs typeface="Poppins Light"/>
              <a:sym typeface="Poppins 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02"/>
        <p:cNvGrpSpPr/>
        <p:nvPr/>
      </p:nvGrpSpPr>
      <p:grpSpPr>
        <a:xfrm>
          <a:off x="0" y="0"/>
          <a:ext cx="0" cy="0"/>
          <a:chOff x="0" y="0"/>
          <a:chExt cx="0" cy="0"/>
        </a:xfrm>
      </p:grpSpPr>
      <p:sp>
        <p:nvSpPr>
          <p:cNvPr id="8603" name="Google Shape;8603;p1252"/>
          <p:cNvSpPr txBox="1"/>
          <p:nvPr/>
        </p:nvSpPr>
        <p:spPr>
          <a:xfrm>
            <a:off x="3725700" y="4371275"/>
            <a:ext cx="1692600" cy="338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000">
                <a:solidFill>
                  <a:schemeClr val="dk1"/>
                </a:solidFill>
                <a:latin typeface="Poppins"/>
                <a:ea typeface="Poppins"/>
                <a:cs typeface="Poppins"/>
                <a:sym typeface="Poppins"/>
              </a:rPr>
              <a:t>Source: IDC, ITIC</a:t>
            </a:r>
            <a:endParaRPr sz="1000">
              <a:solidFill>
                <a:schemeClr val="dk1"/>
              </a:solidFill>
              <a:latin typeface="Poppins"/>
              <a:ea typeface="Poppins"/>
              <a:cs typeface="Poppins"/>
              <a:sym typeface="Poppins"/>
            </a:endParaRPr>
          </a:p>
        </p:txBody>
      </p:sp>
      <p:sp>
        <p:nvSpPr>
          <p:cNvPr id="8604" name="Google Shape;8604;p1252"/>
          <p:cNvSpPr txBox="1"/>
          <p:nvPr/>
        </p:nvSpPr>
        <p:spPr>
          <a:xfrm>
            <a:off x="2541350" y="2070700"/>
            <a:ext cx="477300" cy="461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x</a:t>
            </a:r>
            <a:endParaRPr sz="1800" b="1">
              <a:solidFill>
                <a:schemeClr val="dk1"/>
              </a:solidFill>
              <a:latin typeface="Poppins"/>
              <a:ea typeface="Poppins"/>
              <a:cs typeface="Poppins"/>
              <a:sym typeface="Poppins"/>
            </a:endParaRPr>
          </a:p>
        </p:txBody>
      </p:sp>
      <p:sp>
        <p:nvSpPr>
          <p:cNvPr id="8605" name="Google Shape;8605;p1252"/>
          <p:cNvSpPr txBox="1"/>
          <p:nvPr/>
        </p:nvSpPr>
        <p:spPr>
          <a:xfrm>
            <a:off x="5213850" y="2070700"/>
            <a:ext cx="477300" cy="461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a:t>
            </a:r>
            <a:endParaRPr sz="1800" b="1">
              <a:solidFill>
                <a:schemeClr val="dk1"/>
              </a:solidFill>
              <a:latin typeface="Poppins"/>
              <a:ea typeface="Poppins"/>
              <a:cs typeface="Poppins"/>
              <a:sym typeface="Poppins"/>
            </a:endParaRPr>
          </a:p>
        </p:txBody>
      </p:sp>
      <p:grpSp>
        <p:nvGrpSpPr>
          <p:cNvPr id="8606" name="Google Shape;8606;p1252"/>
          <p:cNvGrpSpPr/>
          <p:nvPr/>
        </p:nvGrpSpPr>
        <p:grpSpPr>
          <a:xfrm>
            <a:off x="1074455" y="1853407"/>
            <a:ext cx="1140565" cy="951424"/>
            <a:chOff x="1119409" y="1988370"/>
            <a:chExt cx="1140565" cy="951424"/>
          </a:xfrm>
        </p:grpSpPr>
        <p:pic>
          <p:nvPicPr>
            <p:cNvPr id="8607" name="Google Shape;8607;p1252"/>
            <p:cNvPicPr preferRelativeResize="0"/>
            <p:nvPr/>
          </p:nvPicPr>
          <p:blipFill>
            <a:blip r:embed="rId3">
              <a:alphaModFix/>
            </a:blip>
            <a:stretch>
              <a:fillRect/>
            </a:stretch>
          </p:blipFill>
          <p:spPr>
            <a:xfrm>
              <a:off x="1725277" y="1988370"/>
              <a:ext cx="534697" cy="951424"/>
            </a:xfrm>
            <a:prstGeom prst="rect">
              <a:avLst/>
            </a:prstGeom>
            <a:noFill/>
            <a:ln>
              <a:noFill/>
            </a:ln>
          </p:spPr>
        </p:pic>
        <p:pic>
          <p:nvPicPr>
            <p:cNvPr id="8608" name="Google Shape;8608;p1252"/>
            <p:cNvPicPr preferRelativeResize="0"/>
            <p:nvPr/>
          </p:nvPicPr>
          <p:blipFill>
            <a:blip r:embed="rId4">
              <a:alphaModFix/>
            </a:blip>
            <a:stretch>
              <a:fillRect/>
            </a:stretch>
          </p:blipFill>
          <p:spPr>
            <a:xfrm>
              <a:off x="1119409" y="1988370"/>
              <a:ext cx="543462" cy="951424"/>
            </a:xfrm>
            <a:prstGeom prst="rect">
              <a:avLst/>
            </a:prstGeom>
            <a:noFill/>
            <a:ln>
              <a:noFill/>
            </a:ln>
          </p:spPr>
        </p:pic>
      </p:grpSp>
      <p:grpSp>
        <p:nvGrpSpPr>
          <p:cNvPr id="8609" name="Google Shape;8609;p1252"/>
          <p:cNvGrpSpPr/>
          <p:nvPr/>
        </p:nvGrpSpPr>
        <p:grpSpPr>
          <a:xfrm>
            <a:off x="3288734" y="1853407"/>
            <a:ext cx="1743357" cy="951426"/>
            <a:chOff x="3498743" y="1988370"/>
            <a:chExt cx="1743357" cy="951426"/>
          </a:xfrm>
        </p:grpSpPr>
        <p:pic>
          <p:nvPicPr>
            <p:cNvPr id="8610" name="Google Shape;8610;p1252"/>
            <p:cNvPicPr preferRelativeResize="0"/>
            <p:nvPr/>
          </p:nvPicPr>
          <p:blipFill>
            <a:blip r:embed="rId5">
              <a:alphaModFix/>
            </a:blip>
            <a:stretch>
              <a:fillRect/>
            </a:stretch>
          </p:blipFill>
          <p:spPr>
            <a:xfrm>
              <a:off x="3498743" y="1988370"/>
              <a:ext cx="513769" cy="951424"/>
            </a:xfrm>
            <a:prstGeom prst="rect">
              <a:avLst/>
            </a:prstGeom>
            <a:noFill/>
            <a:ln>
              <a:noFill/>
            </a:ln>
          </p:spPr>
        </p:pic>
        <p:pic>
          <p:nvPicPr>
            <p:cNvPr id="8611" name="Google Shape;8611;p1252"/>
            <p:cNvPicPr preferRelativeResize="0"/>
            <p:nvPr/>
          </p:nvPicPr>
          <p:blipFill>
            <a:blip r:embed="rId6">
              <a:alphaModFix/>
            </a:blip>
            <a:stretch>
              <a:fillRect/>
            </a:stretch>
          </p:blipFill>
          <p:spPr>
            <a:xfrm>
              <a:off x="4647461" y="1988372"/>
              <a:ext cx="594640" cy="951424"/>
            </a:xfrm>
            <a:prstGeom prst="rect">
              <a:avLst/>
            </a:prstGeom>
            <a:noFill/>
            <a:ln>
              <a:noFill/>
            </a:ln>
          </p:spPr>
        </p:pic>
        <p:pic>
          <p:nvPicPr>
            <p:cNvPr id="8612" name="Google Shape;8612;p1252"/>
            <p:cNvPicPr preferRelativeResize="0"/>
            <p:nvPr/>
          </p:nvPicPr>
          <p:blipFill>
            <a:blip r:embed="rId7">
              <a:alphaModFix/>
            </a:blip>
            <a:stretch>
              <a:fillRect/>
            </a:stretch>
          </p:blipFill>
          <p:spPr>
            <a:xfrm>
              <a:off x="4081269" y="1988370"/>
              <a:ext cx="497443" cy="951424"/>
            </a:xfrm>
            <a:prstGeom prst="rect">
              <a:avLst/>
            </a:prstGeom>
            <a:noFill/>
            <a:ln>
              <a:noFill/>
            </a:ln>
          </p:spPr>
        </p:pic>
      </p:grpSp>
      <p:pic>
        <p:nvPicPr>
          <p:cNvPr id="8613" name="Google Shape;8613;p1252"/>
          <p:cNvPicPr preferRelativeResize="0"/>
          <p:nvPr/>
        </p:nvPicPr>
        <p:blipFill>
          <a:blip r:embed="rId8">
            <a:alphaModFix/>
          </a:blip>
          <a:stretch>
            <a:fillRect/>
          </a:stretch>
        </p:blipFill>
        <p:spPr>
          <a:xfrm>
            <a:off x="6814875" y="1853407"/>
            <a:ext cx="538989" cy="951422"/>
          </a:xfrm>
          <a:prstGeom prst="rect">
            <a:avLst/>
          </a:prstGeom>
          <a:noFill/>
          <a:ln>
            <a:noFill/>
          </a:ln>
        </p:spPr>
      </p:pic>
      <p:pic>
        <p:nvPicPr>
          <p:cNvPr id="8614" name="Google Shape;8614;p1252"/>
          <p:cNvPicPr preferRelativeResize="0"/>
          <p:nvPr/>
        </p:nvPicPr>
        <p:blipFill>
          <a:blip r:embed="rId9">
            <a:alphaModFix/>
          </a:blip>
          <a:stretch>
            <a:fillRect/>
          </a:stretch>
        </p:blipFill>
        <p:spPr>
          <a:xfrm>
            <a:off x="6446741" y="1853407"/>
            <a:ext cx="283600" cy="951424"/>
          </a:xfrm>
          <a:prstGeom prst="rect">
            <a:avLst/>
          </a:prstGeom>
          <a:noFill/>
          <a:ln>
            <a:noFill/>
          </a:ln>
        </p:spPr>
      </p:pic>
      <p:pic>
        <p:nvPicPr>
          <p:cNvPr id="8615" name="Google Shape;8615;p1252"/>
          <p:cNvPicPr preferRelativeResize="0"/>
          <p:nvPr/>
        </p:nvPicPr>
        <p:blipFill>
          <a:blip r:embed="rId10">
            <a:alphaModFix/>
          </a:blip>
          <a:stretch>
            <a:fillRect/>
          </a:stretch>
        </p:blipFill>
        <p:spPr>
          <a:xfrm>
            <a:off x="5861611" y="1853407"/>
            <a:ext cx="504255" cy="951425"/>
          </a:xfrm>
          <a:prstGeom prst="rect">
            <a:avLst/>
          </a:prstGeom>
          <a:noFill/>
          <a:ln>
            <a:noFill/>
          </a:ln>
        </p:spPr>
      </p:pic>
      <p:pic>
        <p:nvPicPr>
          <p:cNvPr id="8616" name="Google Shape;8616;p1252"/>
          <p:cNvPicPr preferRelativeResize="0"/>
          <p:nvPr/>
        </p:nvPicPr>
        <p:blipFill>
          <a:blip r:embed="rId11">
            <a:alphaModFix/>
          </a:blip>
          <a:stretch>
            <a:fillRect/>
          </a:stretch>
        </p:blipFill>
        <p:spPr>
          <a:xfrm>
            <a:off x="7421319" y="1853407"/>
            <a:ext cx="818226" cy="951424"/>
          </a:xfrm>
          <a:prstGeom prst="rect">
            <a:avLst/>
          </a:prstGeom>
          <a:noFill/>
          <a:ln>
            <a:noFill/>
          </a:ln>
        </p:spPr>
      </p:pic>
      <p:sp>
        <p:nvSpPr>
          <p:cNvPr id="8617" name="Google Shape;8617;p1252"/>
          <p:cNvSpPr txBox="1"/>
          <p:nvPr/>
        </p:nvSpPr>
        <p:spPr>
          <a:xfrm>
            <a:off x="638838" y="2763588"/>
            <a:ext cx="2011800" cy="49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hours of unplanned downtime/ year</a:t>
            </a:r>
            <a:endParaRPr>
              <a:solidFill>
                <a:schemeClr val="dk1"/>
              </a:solidFill>
              <a:latin typeface="Poppins"/>
              <a:ea typeface="Poppins"/>
              <a:cs typeface="Poppins"/>
              <a:sym typeface="Poppins"/>
            </a:endParaRPr>
          </a:p>
        </p:txBody>
      </p:sp>
      <p:sp>
        <p:nvSpPr>
          <p:cNvPr id="8618" name="Google Shape;8618;p1252"/>
          <p:cNvSpPr txBox="1"/>
          <p:nvPr/>
        </p:nvSpPr>
        <p:spPr>
          <a:xfrm>
            <a:off x="3154513" y="2763588"/>
            <a:ext cx="2011800" cy="52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cost/ minute </a:t>
            </a:r>
            <a:br>
              <a:rPr lang="en">
                <a:solidFill>
                  <a:schemeClr val="dk1"/>
                </a:solidFill>
                <a:latin typeface="Poppins"/>
                <a:ea typeface="Poppins"/>
                <a:cs typeface="Poppins"/>
                <a:sym typeface="Poppins"/>
              </a:rPr>
            </a:br>
            <a:r>
              <a:rPr lang="en">
                <a:solidFill>
                  <a:schemeClr val="dk1"/>
                </a:solidFill>
                <a:latin typeface="Poppins"/>
                <a:ea typeface="Poppins"/>
                <a:cs typeface="Poppins"/>
                <a:sym typeface="Poppins"/>
              </a:rPr>
              <a:t>of downtime</a:t>
            </a:r>
            <a:endParaRPr>
              <a:solidFill>
                <a:schemeClr val="dk1"/>
              </a:solidFill>
              <a:latin typeface="Poppins"/>
              <a:ea typeface="Poppins"/>
              <a:cs typeface="Poppins"/>
              <a:sym typeface="Poppins"/>
            </a:endParaRPr>
          </a:p>
        </p:txBody>
      </p:sp>
      <p:sp>
        <p:nvSpPr>
          <p:cNvPr id="8619" name="Google Shape;8619;p1252"/>
          <p:cNvSpPr txBox="1"/>
          <p:nvPr/>
        </p:nvSpPr>
        <p:spPr>
          <a:xfrm>
            <a:off x="6264763" y="2763588"/>
            <a:ext cx="2011800" cy="52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average cost of downtime/year</a:t>
            </a:r>
            <a:endParaRPr>
              <a:solidFill>
                <a:schemeClr val="dk1"/>
              </a:solidFill>
              <a:latin typeface="Poppins"/>
              <a:ea typeface="Poppins"/>
              <a:cs typeface="Poppins"/>
              <a:sym typeface="Poppins"/>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623"/>
        <p:cNvGrpSpPr/>
        <p:nvPr/>
      </p:nvGrpSpPr>
      <p:grpSpPr>
        <a:xfrm>
          <a:off x="0" y="0"/>
          <a:ext cx="0" cy="0"/>
          <a:chOff x="0" y="0"/>
          <a:chExt cx="0" cy="0"/>
        </a:xfrm>
      </p:grpSpPr>
      <p:sp>
        <p:nvSpPr>
          <p:cNvPr id="8624" name="Google Shape;8624;p1253"/>
          <p:cNvSpPr txBox="1"/>
          <p:nvPr/>
        </p:nvSpPr>
        <p:spPr>
          <a:xfrm>
            <a:off x="0" y="1321150"/>
            <a:ext cx="9144000" cy="614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3300" b="1">
                <a:solidFill>
                  <a:schemeClr val="dk1"/>
                </a:solidFill>
                <a:latin typeface="Poppins"/>
                <a:ea typeface="Poppins"/>
                <a:cs typeface="Poppins"/>
                <a:sym typeface="Poppins"/>
              </a:rPr>
              <a:t>Challenges</a:t>
            </a:r>
            <a:r>
              <a:rPr lang="en" sz="2400"/>
              <a:t> </a:t>
            </a:r>
            <a:r>
              <a:rPr lang="en" sz="3300" b="1">
                <a:solidFill>
                  <a:srgbClr val="101214"/>
                </a:solidFill>
                <a:latin typeface="Poppins"/>
                <a:ea typeface="Poppins"/>
                <a:cs typeface="Poppins"/>
                <a:sym typeface="Poppins"/>
              </a:rPr>
              <a:t>faced by </a:t>
            </a:r>
            <a:br>
              <a:rPr lang="en" sz="3300" b="1">
                <a:solidFill>
                  <a:srgbClr val="101214"/>
                </a:solidFill>
                <a:latin typeface="Poppins"/>
                <a:ea typeface="Poppins"/>
                <a:cs typeface="Poppins"/>
                <a:sym typeface="Poppins"/>
              </a:rPr>
            </a:br>
            <a:r>
              <a:rPr lang="en" sz="3300" b="1">
                <a:solidFill>
                  <a:srgbClr val="101214"/>
                </a:solidFill>
                <a:latin typeface="Poppins"/>
                <a:ea typeface="Poppins"/>
                <a:cs typeface="Poppins"/>
                <a:sym typeface="Poppins"/>
              </a:rPr>
              <a:t>IT Ops Teams</a:t>
            </a:r>
            <a:endParaRPr sz="3300" b="1">
              <a:solidFill>
                <a:srgbClr val="101214"/>
              </a:solidFill>
              <a:latin typeface="Poppins"/>
              <a:ea typeface="Poppins"/>
              <a:cs typeface="Poppins"/>
              <a:sym typeface="Poppins"/>
            </a:endParaRPr>
          </a:p>
        </p:txBody>
      </p:sp>
      <p:grpSp>
        <p:nvGrpSpPr>
          <p:cNvPr id="8625" name="Google Shape;8625;p1253"/>
          <p:cNvGrpSpPr/>
          <p:nvPr/>
        </p:nvGrpSpPr>
        <p:grpSpPr>
          <a:xfrm>
            <a:off x="468874" y="2587322"/>
            <a:ext cx="2156300" cy="738928"/>
            <a:chOff x="213905" y="-130326"/>
            <a:chExt cx="6596208" cy="1977858"/>
          </a:xfrm>
        </p:grpSpPr>
        <p:sp>
          <p:nvSpPr>
            <p:cNvPr id="8626" name="Google Shape;8626;p1253"/>
            <p:cNvSpPr/>
            <p:nvPr/>
          </p:nvSpPr>
          <p:spPr>
            <a:xfrm rot="10800000">
              <a:off x="213905" y="-130326"/>
              <a:ext cx="6596208" cy="197785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800" b="0" i="0" u="none" strike="noStrike" cap="none">
                <a:solidFill>
                  <a:srgbClr val="14171A"/>
                </a:solidFill>
                <a:latin typeface="Poppins"/>
                <a:ea typeface="Poppins"/>
                <a:cs typeface="Poppins"/>
                <a:sym typeface="Poppins"/>
              </a:endParaRPr>
            </a:p>
          </p:txBody>
        </p:sp>
        <p:sp>
          <p:nvSpPr>
            <p:cNvPr id="8627" name="Google Shape;8627;p1253"/>
            <p:cNvSpPr txBox="1"/>
            <p:nvPr/>
          </p:nvSpPr>
          <p:spPr>
            <a:xfrm>
              <a:off x="746640" y="288043"/>
              <a:ext cx="5551200" cy="114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Slow incident resolution</a:t>
              </a:r>
              <a:endParaRPr sz="1800" b="1">
                <a:solidFill>
                  <a:srgbClr val="292A2E"/>
                </a:solidFill>
                <a:latin typeface="Poppins"/>
                <a:ea typeface="Poppins"/>
                <a:cs typeface="Poppins"/>
                <a:sym typeface="Poppins"/>
              </a:endParaRPr>
            </a:p>
          </p:txBody>
        </p:sp>
      </p:grpSp>
      <p:grpSp>
        <p:nvGrpSpPr>
          <p:cNvPr id="8628" name="Google Shape;8628;p1253"/>
          <p:cNvGrpSpPr/>
          <p:nvPr/>
        </p:nvGrpSpPr>
        <p:grpSpPr>
          <a:xfrm>
            <a:off x="6130655" y="2593230"/>
            <a:ext cx="2600595" cy="738970"/>
            <a:chOff x="272196" y="154525"/>
            <a:chExt cx="5307336" cy="1389042"/>
          </a:xfrm>
        </p:grpSpPr>
        <p:sp>
          <p:nvSpPr>
            <p:cNvPr id="8629" name="Google Shape;8629;p1253"/>
            <p:cNvSpPr/>
            <p:nvPr/>
          </p:nvSpPr>
          <p:spPr>
            <a:xfrm rot="10800000">
              <a:off x="272196" y="154525"/>
              <a:ext cx="5307336" cy="1389042"/>
            </a:xfrm>
            <a:custGeom>
              <a:avLst/>
              <a:gdLst/>
              <a:ahLst/>
              <a:cxnLst/>
              <a:rect l="l" t="t" r="r" b="b"/>
              <a:pathLst>
                <a:path w="21600" h="21600" extrusionOk="0">
                  <a:moveTo>
                    <a:pt x="0" y="1245"/>
                  </a:moveTo>
                  <a:lnTo>
                    <a:pt x="80" y="21417"/>
                  </a:lnTo>
                  <a:lnTo>
                    <a:pt x="21255" y="21600"/>
                  </a:lnTo>
                  <a:lnTo>
                    <a:pt x="21600" y="0"/>
                  </a:lnTo>
                  <a:lnTo>
                    <a:pt x="0" y="1245"/>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630" name="Google Shape;8630;p1253"/>
            <p:cNvSpPr txBox="1"/>
            <p:nvPr/>
          </p:nvSpPr>
          <p:spPr>
            <a:xfrm>
              <a:off x="333920" y="267111"/>
              <a:ext cx="5184000" cy="1141200"/>
            </a:xfrm>
            <a:prstGeom prst="rect">
              <a:avLst/>
            </a:prstGeom>
            <a:solidFill>
              <a:srgbClr val="FFAB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Lack of data to improve operations</a:t>
              </a:r>
              <a:endParaRPr sz="1800" b="1">
                <a:solidFill>
                  <a:srgbClr val="292A2E"/>
                </a:solidFill>
                <a:latin typeface="Poppins"/>
                <a:ea typeface="Poppins"/>
                <a:cs typeface="Poppins"/>
                <a:sym typeface="Poppins"/>
              </a:endParaRPr>
            </a:p>
          </p:txBody>
        </p:sp>
      </p:grpSp>
      <p:grpSp>
        <p:nvGrpSpPr>
          <p:cNvPr id="8631" name="Google Shape;8631;p1253"/>
          <p:cNvGrpSpPr/>
          <p:nvPr/>
        </p:nvGrpSpPr>
        <p:grpSpPr>
          <a:xfrm>
            <a:off x="2956113" y="2606675"/>
            <a:ext cx="2878162" cy="712079"/>
            <a:chOff x="566177" y="-57"/>
            <a:chExt cx="8046302" cy="2392740"/>
          </a:xfrm>
        </p:grpSpPr>
        <p:sp>
          <p:nvSpPr>
            <p:cNvPr id="8632" name="Google Shape;8632;p1253"/>
            <p:cNvSpPr/>
            <p:nvPr/>
          </p:nvSpPr>
          <p:spPr>
            <a:xfrm flipH="1">
              <a:off x="566210" y="-57"/>
              <a:ext cx="8046270" cy="2392740"/>
            </a:xfrm>
            <a:custGeom>
              <a:avLst/>
              <a:gdLst/>
              <a:ahLst/>
              <a:cxnLst/>
              <a:rect l="l" t="t" r="r" b="b"/>
              <a:pathLst>
                <a:path w="21600" h="21600" extrusionOk="0">
                  <a:moveTo>
                    <a:pt x="0" y="0"/>
                  </a:moveTo>
                  <a:lnTo>
                    <a:pt x="196" y="20592"/>
                  </a:lnTo>
                  <a:lnTo>
                    <a:pt x="21600" y="21600"/>
                  </a:lnTo>
                  <a:lnTo>
                    <a:pt x="21350" y="1152"/>
                  </a:lnTo>
                  <a:lnTo>
                    <a:pt x="0" y="0"/>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633" name="Google Shape;8633;p1253"/>
            <p:cNvSpPr txBox="1"/>
            <p:nvPr/>
          </p:nvSpPr>
          <p:spPr>
            <a:xfrm>
              <a:off x="566177" y="156361"/>
              <a:ext cx="8046300" cy="207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Cumbersome change management</a:t>
              </a:r>
              <a:endParaRPr sz="1800" b="1">
                <a:solidFill>
                  <a:srgbClr val="292A2E"/>
                </a:solidFill>
                <a:latin typeface="Poppins"/>
                <a:ea typeface="Poppins"/>
                <a:cs typeface="Poppins"/>
                <a:sym typeface="Poppins"/>
              </a:endParaRPr>
            </a:p>
          </p:txBody>
        </p:sp>
      </p:grpSp>
      <p:sp>
        <p:nvSpPr>
          <p:cNvPr id="8634" name="Google Shape;8634;p1253"/>
          <p:cNvSpPr txBox="1"/>
          <p:nvPr/>
        </p:nvSpPr>
        <p:spPr>
          <a:xfrm>
            <a:off x="3210475" y="3352200"/>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Caused by siloed tools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and manual processes between Dev and IT Ops</a:t>
            </a:r>
            <a:endParaRPr sz="1200">
              <a:solidFill>
                <a:srgbClr val="797979"/>
              </a:solidFill>
              <a:latin typeface="Poppins"/>
              <a:ea typeface="Poppins"/>
              <a:cs typeface="Poppins"/>
              <a:sym typeface="Poppins"/>
            </a:endParaRPr>
          </a:p>
        </p:txBody>
      </p:sp>
      <p:sp>
        <p:nvSpPr>
          <p:cNvPr id="8635" name="Google Shape;8635;p1253"/>
          <p:cNvSpPr txBox="1"/>
          <p:nvPr/>
        </p:nvSpPr>
        <p:spPr>
          <a:xfrm>
            <a:off x="434330" y="3352200"/>
            <a:ext cx="22254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Because of separate tools for incident response (alerting) vs. actual incident resolution (ITSM)</a:t>
            </a:r>
            <a:endParaRPr sz="1200">
              <a:solidFill>
                <a:srgbClr val="797979"/>
              </a:solidFill>
              <a:latin typeface="Poppins"/>
              <a:ea typeface="Poppins"/>
              <a:cs typeface="Poppins"/>
              <a:sym typeface="Poppins"/>
            </a:endParaRPr>
          </a:p>
        </p:txBody>
      </p:sp>
      <p:sp>
        <p:nvSpPr>
          <p:cNvPr id="8636" name="Google Shape;8636;p1253"/>
          <p:cNvSpPr txBox="1"/>
          <p:nvPr/>
        </p:nvSpPr>
        <p:spPr>
          <a:xfrm>
            <a:off x="6207094" y="3352200"/>
            <a:ext cx="2447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Due to disparate systems,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no data integration,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and stale reports</a:t>
            </a:r>
            <a:endParaRPr sz="1200">
              <a:solidFill>
                <a:srgbClr val="797979"/>
              </a:solidFill>
              <a:latin typeface="Poppins"/>
              <a:ea typeface="Poppins"/>
              <a:cs typeface="Poppins"/>
              <a:sym typeface="Poppins"/>
            </a:endParaRPr>
          </a:p>
        </p:txBody>
      </p:sp>
      <p:pic>
        <p:nvPicPr>
          <p:cNvPr id="8637" name="Google Shape;8637;p1253"/>
          <p:cNvPicPr preferRelativeResize="0"/>
          <p:nvPr/>
        </p:nvPicPr>
        <p:blipFill>
          <a:blip r:embed="rId3">
            <a:alphaModFix/>
          </a:blip>
          <a:stretch>
            <a:fillRect/>
          </a:stretch>
        </p:blipFill>
        <p:spPr>
          <a:xfrm>
            <a:off x="468879" y="2113385"/>
            <a:ext cx="314520" cy="614700"/>
          </a:xfrm>
          <a:prstGeom prst="rect">
            <a:avLst/>
          </a:prstGeom>
          <a:noFill/>
          <a:ln>
            <a:noFill/>
          </a:ln>
        </p:spPr>
      </p:pic>
      <p:pic>
        <p:nvPicPr>
          <p:cNvPr id="8638" name="Google Shape;8638;p1253" descr="Swirl 128-black.svg"/>
          <p:cNvPicPr preferRelativeResize="0"/>
          <p:nvPr/>
        </p:nvPicPr>
        <p:blipFill rotWithShape="1">
          <a:blip r:embed="rId4">
            <a:alphaModFix/>
          </a:blip>
          <a:srcRect/>
          <a:stretch/>
        </p:blipFill>
        <p:spPr>
          <a:xfrm>
            <a:off x="5209865" y="2858291"/>
            <a:ext cx="923400" cy="923400"/>
          </a:xfrm>
          <a:prstGeom prst="rect">
            <a:avLst/>
          </a:prstGeom>
          <a:noFill/>
          <a:ln>
            <a:noFill/>
          </a:ln>
        </p:spPr>
      </p:pic>
      <p:pic>
        <p:nvPicPr>
          <p:cNvPr id="8639" name="Google Shape;8639;p1253"/>
          <p:cNvPicPr preferRelativeResize="0"/>
          <p:nvPr/>
        </p:nvPicPr>
        <p:blipFill>
          <a:blip r:embed="rId5">
            <a:alphaModFix/>
          </a:blip>
          <a:stretch>
            <a:fillRect/>
          </a:stretch>
        </p:blipFill>
        <p:spPr>
          <a:xfrm>
            <a:off x="8185243" y="2089654"/>
            <a:ext cx="923400" cy="923400"/>
          </a:xfrm>
          <a:prstGeom prst="rect">
            <a:avLst/>
          </a:prstGeom>
          <a:noFill/>
          <a:ln>
            <a:noFill/>
          </a:ln>
        </p:spPr>
      </p:pic>
      <p:grpSp>
        <p:nvGrpSpPr>
          <p:cNvPr id="8640" name="Google Shape;8640;p1253"/>
          <p:cNvGrpSpPr/>
          <p:nvPr/>
        </p:nvGrpSpPr>
        <p:grpSpPr>
          <a:xfrm>
            <a:off x="2876486" y="1321189"/>
            <a:ext cx="3391032" cy="614625"/>
            <a:chOff x="6320968" y="-4969752"/>
            <a:chExt cx="5620806" cy="1717308"/>
          </a:xfrm>
        </p:grpSpPr>
        <p:sp>
          <p:nvSpPr>
            <p:cNvPr id="8641" name="Google Shape;8641;p1253"/>
            <p:cNvSpPr/>
            <p:nvPr/>
          </p:nvSpPr>
          <p:spPr>
            <a:xfrm rot="10800000">
              <a:off x="6320968" y="-4969752"/>
              <a:ext cx="5620806" cy="171730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chemeClr val="dk1"/>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642" name="Google Shape;8642;p1253"/>
            <p:cNvSpPr txBox="1"/>
            <p:nvPr/>
          </p:nvSpPr>
          <p:spPr>
            <a:xfrm>
              <a:off x="6360877" y="-4730578"/>
              <a:ext cx="5561400" cy="1141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292A2E"/>
                </a:buClr>
                <a:buSzPts val="1400"/>
                <a:buFont typeface="Poppins"/>
                <a:buNone/>
              </a:pPr>
              <a:r>
                <a:rPr lang="en" sz="3300" b="1">
                  <a:solidFill>
                    <a:schemeClr val="lt1"/>
                  </a:solidFill>
                  <a:latin typeface="Poppins"/>
                  <a:ea typeface="Poppins"/>
                  <a:cs typeface="Poppins"/>
                  <a:sym typeface="Poppins"/>
                </a:rPr>
                <a:t>IT Ops Teams</a:t>
              </a:r>
              <a:endParaRPr sz="2400">
                <a:solidFill>
                  <a:schemeClr val="lt1"/>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184"/>
        <p:cNvGrpSpPr/>
        <p:nvPr/>
      </p:nvGrpSpPr>
      <p:grpSpPr>
        <a:xfrm>
          <a:off x="0" y="0"/>
          <a:ext cx="0" cy="0"/>
          <a:chOff x="0" y="0"/>
          <a:chExt cx="0" cy="0"/>
        </a:xfrm>
      </p:grpSpPr>
      <p:sp>
        <p:nvSpPr>
          <p:cNvPr id="8185" name="Google Shape;8185;p1227"/>
          <p:cNvSpPr/>
          <p:nvPr/>
        </p:nvSpPr>
        <p:spPr>
          <a:xfrm>
            <a:off x="266150" y="286125"/>
            <a:ext cx="8616900" cy="652200"/>
          </a:xfrm>
          <a:prstGeom prst="rect">
            <a:avLst/>
          </a:prstGeom>
          <a:solidFill>
            <a:srgbClr val="FFA92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186" name="Google Shape;8186;p1227"/>
          <p:cNvSpPr txBox="1"/>
          <p:nvPr/>
        </p:nvSpPr>
        <p:spPr>
          <a:xfrm>
            <a:off x="632850" y="1237625"/>
            <a:ext cx="8511000" cy="1816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200"/>
              <a:t>Chapter 2: High Velocity Service Management Solution Area Story</a:t>
            </a:r>
            <a:endParaRPr sz="2200"/>
          </a:p>
          <a:p>
            <a:pPr marL="0" lvl="0" indent="0" algn="l" rtl="0">
              <a:spcBef>
                <a:spcPts val="0"/>
              </a:spcBef>
              <a:spcAft>
                <a:spcPts val="0"/>
              </a:spcAft>
              <a:buNone/>
            </a:pPr>
            <a:br>
              <a:rPr lang="en">
                <a:solidFill>
                  <a:schemeClr val="dk1"/>
                </a:solidFill>
                <a:latin typeface="Poppins"/>
                <a:ea typeface="Poppins"/>
                <a:cs typeface="Poppins"/>
                <a:sym typeface="Poppins"/>
              </a:rPr>
            </a:br>
            <a:r>
              <a:rPr lang="en">
                <a:solidFill>
                  <a:schemeClr val="dk1"/>
                </a:solidFill>
                <a:latin typeface="Poppins"/>
                <a:ea typeface="Poppins"/>
                <a:cs typeface="Poppins"/>
                <a:sym typeface="Poppins"/>
              </a:rPr>
              <a:t>Slides included:</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Challenges in Service Management</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Solution Area Value Prop </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Customer proof and analyst proof</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p:txBody>
      </p:sp>
      <p:sp>
        <p:nvSpPr>
          <p:cNvPr id="8187" name="Google Shape;8187;p1227"/>
          <p:cNvSpPr txBox="1"/>
          <p:nvPr/>
        </p:nvSpPr>
        <p:spPr>
          <a:xfrm>
            <a:off x="462250" y="363600"/>
            <a:ext cx="86169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b="1">
                <a:solidFill>
                  <a:srgbClr val="AE2916"/>
                </a:solidFill>
                <a:latin typeface="Poppins"/>
                <a:ea typeface="Poppins"/>
                <a:cs typeface="Poppins"/>
                <a:sym typeface="Poppins"/>
              </a:rPr>
              <a:t>HOW TO USE THIS SLIDE DECK - REMOVE BEFORE PRESENTING</a:t>
            </a:r>
            <a:endParaRPr sz="1600" b="1">
              <a:solidFill>
                <a:srgbClr val="AE2916"/>
              </a:solidFill>
              <a:latin typeface="Poppins"/>
              <a:ea typeface="Poppins"/>
              <a:cs typeface="Poppins"/>
              <a:sym typeface="Poppins"/>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646"/>
        <p:cNvGrpSpPr/>
        <p:nvPr/>
      </p:nvGrpSpPr>
      <p:grpSpPr>
        <a:xfrm>
          <a:off x="0" y="0"/>
          <a:ext cx="0" cy="0"/>
          <a:chOff x="0" y="0"/>
          <a:chExt cx="0" cy="0"/>
        </a:xfrm>
      </p:grpSpPr>
      <p:pic>
        <p:nvPicPr>
          <p:cNvPr id="8647" name="Google Shape;8647;p1254"/>
          <p:cNvPicPr preferRelativeResize="0"/>
          <p:nvPr/>
        </p:nvPicPr>
        <p:blipFill>
          <a:blip r:embed="rId3">
            <a:alphaModFix/>
          </a:blip>
          <a:stretch>
            <a:fillRect/>
          </a:stretch>
        </p:blipFill>
        <p:spPr>
          <a:xfrm>
            <a:off x="6832850" y="1615475"/>
            <a:ext cx="1063900" cy="919036"/>
          </a:xfrm>
          <a:prstGeom prst="rect">
            <a:avLst/>
          </a:prstGeom>
          <a:noFill/>
          <a:ln>
            <a:noFill/>
          </a:ln>
        </p:spPr>
      </p:pic>
      <p:pic>
        <p:nvPicPr>
          <p:cNvPr id="8648" name="Google Shape;8648;p1254"/>
          <p:cNvPicPr preferRelativeResize="0"/>
          <p:nvPr/>
        </p:nvPicPr>
        <p:blipFill>
          <a:blip r:embed="rId4">
            <a:alphaModFix/>
          </a:blip>
          <a:stretch>
            <a:fillRect/>
          </a:stretch>
        </p:blipFill>
        <p:spPr>
          <a:xfrm>
            <a:off x="3892500" y="1399625"/>
            <a:ext cx="1350699" cy="1350726"/>
          </a:xfrm>
          <a:prstGeom prst="rect">
            <a:avLst/>
          </a:prstGeom>
          <a:noFill/>
          <a:ln>
            <a:noFill/>
          </a:ln>
        </p:spPr>
      </p:pic>
      <p:pic>
        <p:nvPicPr>
          <p:cNvPr id="8649" name="Google Shape;8649;p1254"/>
          <p:cNvPicPr preferRelativeResize="0"/>
          <p:nvPr/>
        </p:nvPicPr>
        <p:blipFill>
          <a:blip r:embed="rId5">
            <a:alphaModFix/>
          </a:blip>
          <a:stretch>
            <a:fillRect/>
          </a:stretch>
        </p:blipFill>
        <p:spPr>
          <a:xfrm>
            <a:off x="952139" y="1663150"/>
            <a:ext cx="1350723" cy="943800"/>
          </a:xfrm>
          <a:prstGeom prst="rect">
            <a:avLst/>
          </a:prstGeom>
          <a:noFill/>
          <a:ln>
            <a:noFill/>
          </a:ln>
        </p:spPr>
      </p:pic>
      <p:sp>
        <p:nvSpPr>
          <p:cNvPr id="8650" name="Google Shape;8650;p1254"/>
          <p:cNvSpPr txBox="1"/>
          <p:nvPr/>
        </p:nvSpPr>
        <p:spPr>
          <a:xfrm>
            <a:off x="490650" y="2606950"/>
            <a:ext cx="2273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Resolve incidents faster </a:t>
            </a:r>
            <a:endParaRPr sz="1800" b="1">
              <a:solidFill>
                <a:schemeClr val="dk2"/>
              </a:solidFill>
              <a:latin typeface="Poppins"/>
              <a:ea typeface="Poppins"/>
              <a:cs typeface="Poppins"/>
              <a:sym typeface="Poppins"/>
            </a:endParaRPr>
          </a:p>
        </p:txBody>
      </p:sp>
      <p:sp>
        <p:nvSpPr>
          <p:cNvPr id="8651" name="Google Shape;8651;p1254"/>
          <p:cNvSpPr txBox="1"/>
          <p:nvPr/>
        </p:nvSpPr>
        <p:spPr>
          <a:xfrm>
            <a:off x="-95250" y="313300"/>
            <a:ext cx="9334800" cy="943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b="1">
                <a:solidFill>
                  <a:srgbClr val="101214"/>
                </a:solidFill>
                <a:latin typeface="Poppins"/>
                <a:ea typeface="Poppins"/>
                <a:cs typeface="Poppins"/>
                <a:sym typeface="Poppins"/>
              </a:rPr>
              <a:t>Empowering Modern IT Operations</a:t>
            </a:r>
            <a:endParaRPr sz="3500" b="1">
              <a:solidFill>
                <a:srgbClr val="101214"/>
              </a:solidFill>
              <a:latin typeface="Poppins"/>
              <a:ea typeface="Poppins"/>
              <a:cs typeface="Poppins"/>
              <a:sym typeface="Poppins"/>
            </a:endParaRPr>
          </a:p>
        </p:txBody>
      </p:sp>
      <p:sp>
        <p:nvSpPr>
          <p:cNvPr id="8652" name="Google Shape;8652;p1254"/>
          <p:cNvSpPr txBox="1"/>
          <p:nvPr/>
        </p:nvSpPr>
        <p:spPr>
          <a:xfrm>
            <a:off x="3418850" y="2606950"/>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Fast-track changes </a:t>
            </a:r>
            <a:endParaRPr sz="1800" b="1">
              <a:solidFill>
                <a:schemeClr val="dk2"/>
              </a:solidFill>
              <a:latin typeface="Poppins"/>
              <a:ea typeface="Poppins"/>
              <a:cs typeface="Poppins"/>
              <a:sym typeface="Poppins"/>
            </a:endParaRPr>
          </a:p>
        </p:txBody>
      </p:sp>
      <p:sp>
        <p:nvSpPr>
          <p:cNvPr id="8653" name="Google Shape;8653;p1254"/>
          <p:cNvSpPr txBox="1"/>
          <p:nvPr/>
        </p:nvSpPr>
        <p:spPr>
          <a:xfrm>
            <a:off x="397350" y="3348475"/>
            <a:ext cx="25881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Leverage a unified solution that brings Dev and Ops teams together to respond to alerts &amp; resolve incidents faster</a:t>
            </a:r>
            <a:endParaRPr sz="1200">
              <a:solidFill>
                <a:srgbClr val="797979"/>
              </a:solidFill>
              <a:latin typeface="Poppins"/>
              <a:ea typeface="Poppins"/>
              <a:cs typeface="Poppins"/>
              <a:sym typeface="Poppins"/>
            </a:endParaRPr>
          </a:p>
        </p:txBody>
      </p:sp>
      <p:sp>
        <p:nvSpPr>
          <p:cNvPr id="8654" name="Google Shape;8654;p1254"/>
          <p:cNvSpPr txBox="1"/>
          <p:nvPr/>
        </p:nvSpPr>
        <p:spPr>
          <a:xfrm>
            <a:off x="3337700" y="3348475"/>
            <a:ext cx="25881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Automate change management workflows, reducing Dev-IT Ops friction and risk</a:t>
            </a:r>
            <a:endParaRPr sz="1200">
              <a:solidFill>
                <a:srgbClr val="797979"/>
              </a:solidFill>
              <a:latin typeface="Poppins"/>
              <a:ea typeface="Poppins"/>
              <a:cs typeface="Poppins"/>
              <a:sym typeface="Poppins"/>
            </a:endParaRPr>
          </a:p>
        </p:txBody>
      </p:sp>
      <p:sp>
        <p:nvSpPr>
          <p:cNvPr id="8655" name="Google Shape;8655;p1254"/>
          <p:cNvSpPr txBox="1"/>
          <p:nvPr/>
        </p:nvSpPr>
        <p:spPr>
          <a:xfrm>
            <a:off x="5925700" y="2609563"/>
            <a:ext cx="28782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Gain critical</a:t>
            </a:r>
            <a:br>
              <a:rPr lang="en" sz="1800" b="1">
                <a:solidFill>
                  <a:schemeClr val="dk2"/>
                </a:solidFill>
                <a:latin typeface="Poppins"/>
                <a:ea typeface="Poppins"/>
                <a:cs typeface="Poppins"/>
                <a:sym typeface="Poppins"/>
              </a:rPr>
            </a:br>
            <a:r>
              <a:rPr lang="en" sz="1800" b="1">
                <a:solidFill>
                  <a:schemeClr val="dk2"/>
                </a:solidFill>
                <a:latin typeface="Poppins"/>
                <a:ea typeface="Poppins"/>
                <a:cs typeface="Poppins"/>
                <a:sym typeface="Poppins"/>
              </a:rPr>
              <a:t>insights</a:t>
            </a:r>
            <a:endParaRPr sz="1800" b="1">
              <a:solidFill>
                <a:schemeClr val="dk2"/>
              </a:solidFill>
              <a:latin typeface="Poppins"/>
              <a:ea typeface="Poppins"/>
              <a:cs typeface="Poppins"/>
              <a:sym typeface="Poppins"/>
            </a:endParaRPr>
          </a:p>
        </p:txBody>
      </p:sp>
      <p:sp>
        <p:nvSpPr>
          <p:cNvPr id="8656" name="Google Shape;8656;p1254"/>
          <p:cNvSpPr txBox="1"/>
          <p:nvPr/>
        </p:nvSpPr>
        <p:spPr>
          <a:xfrm>
            <a:off x="6180100" y="3351100"/>
            <a:ext cx="23694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Leverage AI and analytics for insights that help teams prioritise work and uncover improvement opportunities</a:t>
            </a:r>
            <a:endParaRPr sz="1200">
              <a:solidFill>
                <a:srgbClr val="797979"/>
              </a:solidFill>
              <a:latin typeface="Poppins"/>
              <a:ea typeface="Poppins"/>
              <a:cs typeface="Poppins"/>
              <a:sym typeface="Poppins"/>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660"/>
        <p:cNvGrpSpPr/>
        <p:nvPr/>
      </p:nvGrpSpPr>
      <p:grpSpPr>
        <a:xfrm>
          <a:off x="0" y="0"/>
          <a:ext cx="0" cy="0"/>
          <a:chOff x="0" y="0"/>
          <a:chExt cx="0" cy="0"/>
        </a:xfrm>
      </p:grpSpPr>
      <p:pic>
        <p:nvPicPr>
          <p:cNvPr id="8661" name="Google Shape;8661;p1255"/>
          <p:cNvPicPr preferRelativeResize="0"/>
          <p:nvPr/>
        </p:nvPicPr>
        <p:blipFill>
          <a:blip r:embed="rId3">
            <a:alphaModFix/>
          </a:blip>
          <a:stretch>
            <a:fillRect/>
          </a:stretch>
        </p:blipFill>
        <p:spPr>
          <a:xfrm>
            <a:off x="2798500" y="1210550"/>
            <a:ext cx="5866900" cy="3245699"/>
          </a:xfrm>
          <a:prstGeom prst="rect">
            <a:avLst/>
          </a:prstGeom>
          <a:noFill/>
          <a:ln>
            <a:noFill/>
          </a:ln>
        </p:spPr>
      </p:pic>
      <p:sp>
        <p:nvSpPr>
          <p:cNvPr id="8662" name="Google Shape;8662;p125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663" name="Google Shape;8663;p1255"/>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664" name="Google Shape;8664;p1255"/>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Resolve incidents faster</a:t>
            </a:r>
            <a:endParaRPr sz="700" b="1">
              <a:solidFill>
                <a:srgbClr val="000000"/>
              </a:solidFill>
              <a:latin typeface="Poppins"/>
              <a:ea typeface="Poppins"/>
              <a:cs typeface="Poppins"/>
              <a:sym typeface="Poppins"/>
            </a:endParaRPr>
          </a:p>
        </p:txBody>
      </p:sp>
      <p:sp>
        <p:nvSpPr>
          <p:cNvPr id="8665" name="Google Shape;8665;p1255"/>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666" name="Google Shape;8666;p1255"/>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667" name="Google Shape;8667;p1255"/>
          <p:cNvSpPr txBox="1"/>
          <p:nvPr/>
        </p:nvSpPr>
        <p:spPr>
          <a:xfrm>
            <a:off x="485000" y="1458425"/>
            <a:ext cx="2220000" cy="1670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Speed up incident resolution, without switching tools</a:t>
            </a:r>
            <a:endParaRPr sz="1600" b="1">
              <a:solidFill>
                <a:schemeClr val="dk1"/>
              </a:solidFill>
              <a:latin typeface="Poppins"/>
              <a:ea typeface="Poppins"/>
              <a:cs typeface="Poppins"/>
              <a:sym typeface="Poppins"/>
            </a:endParaRPr>
          </a:p>
          <a:p>
            <a:pPr marL="17145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Get to alerts and on-call schedules, without pivoting to a separate tool</a:t>
            </a:r>
            <a:endParaRPr sz="1000">
              <a:solidFill>
                <a:schemeClr val="dk1"/>
              </a:solidFill>
              <a:latin typeface="Poppins"/>
              <a:ea typeface="Poppins"/>
              <a:cs typeface="Poppins"/>
              <a:sym typeface="Poppins"/>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671"/>
        <p:cNvGrpSpPr/>
        <p:nvPr/>
      </p:nvGrpSpPr>
      <p:grpSpPr>
        <a:xfrm>
          <a:off x="0" y="0"/>
          <a:ext cx="0" cy="0"/>
          <a:chOff x="0" y="0"/>
          <a:chExt cx="0" cy="0"/>
        </a:xfrm>
      </p:grpSpPr>
      <p:sp>
        <p:nvSpPr>
          <p:cNvPr id="8672" name="Google Shape;8672;p1256"/>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673" name="Google Shape;8673;p1256"/>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674" name="Google Shape;8674;p1256"/>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675" name="Google Shape;8675;p1256"/>
          <p:cNvSpPr txBox="1"/>
          <p:nvPr/>
        </p:nvSpPr>
        <p:spPr>
          <a:xfrm>
            <a:off x="485000" y="1458425"/>
            <a:ext cx="2220000" cy="2586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Speed up incident resolution with AI</a:t>
            </a:r>
            <a:endParaRPr sz="1600" b="1">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Leverage AI to group similar alerts and prioritize response</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Use AI to understand impact, potential next steps, and SMEs,  based on past alerts</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0"/>
              </a:spcAft>
              <a:buNone/>
            </a:pPr>
            <a:endParaRPr sz="1600" b="1">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pic>
        <p:nvPicPr>
          <p:cNvPr id="8676" name="Google Shape;8676;p1256"/>
          <p:cNvPicPr preferRelativeResize="0"/>
          <p:nvPr/>
        </p:nvPicPr>
        <p:blipFill rotWithShape="1">
          <a:blip r:embed="rId3">
            <a:alphaModFix/>
          </a:blip>
          <a:srcRect l="18240" t="11924" b="22950"/>
          <a:stretch/>
        </p:blipFill>
        <p:spPr>
          <a:xfrm>
            <a:off x="2802225" y="1203448"/>
            <a:ext cx="5981325" cy="3105251"/>
          </a:xfrm>
          <a:prstGeom prst="rect">
            <a:avLst/>
          </a:prstGeom>
          <a:noFill/>
          <a:ln>
            <a:noFill/>
          </a:ln>
          <a:effectLst>
            <a:outerShdw blurRad="57150" dist="19050" dir="5400000" algn="bl" rotWithShape="0">
              <a:srgbClr val="000000">
                <a:alpha val="50000"/>
              </a:srgbClr>
            </a:outerShdw>
          </a:effectLst>
        </p:spPr>
      </p:pic>
      <p:sp>
        <p:nvSpPr>
          <p:cNvPr id="8677" name="Google Shape;8677;p1256"/>
          <p:cNvSpPr/>
          <p:nvPr/>
        </p:nvSpPr>
        <p:spPr>
          <a:xfrm>
            <a:off x="2874700" y="1621575"/>
            <a:ext cx="5628300" cy="6471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678" name="Google Shape;8678;p1256"/>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Resolve incidents faster</a:t>
            </a:r>
            <a:endParaRPr sz="700" b="1">
              <a:solidFill>
                <a:srgbClr val="000000"/>
              </a:solidFill>
              <a:latin typeface="Poppins"/>
              <a:ea typeface="Poppins"/>
              <a:cs typeface="Poppins"/>
              <a:sym typeface="Poppins"/>
            </a:endParaRPr>
          </a:p>
        </p:txBody>
      </p:sp>
      <p:sp>
        <p:nvSpPr>
          <p:cNvPr id="8679" name="Google Shape;8679;p1256"/>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683"/>
        <p:cNvGrpSpPr/>
        <p:nvPr/>
      </p:nvGrpSpPr>
      <p:grpSpPr>
        <a:xfrm>
          <a:off x="0" y="0"/>
          <a:ext cx="0" cy="0"/>
          <a:chOff x="0" y="0"/>
          <a:chExt cx="0" cy="0"/>
        </a:xfrm>
      </p:grpSpPr>
      <p:sp>
        <p:nvSpPr>
          <p:cNvPr id="8684" name="Google Shape;8684;p1257"/>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685" name="Google Shape;8685;p1257"/>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686" name="Google Shape;8686;p1257"/>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Resolve incidents faster</a:t>
            </a:r>
            <a:endParaRPr sz="700" b="1">
              <a:solidFill>
                <a:srgbClr val="000000"/>
              </a:solidFill>
              <a:latin typeface="Poppins"/>
              <a:ea typeface="Poppins"/>
              <a:cs typeface="Poppins"/>
              <a:sym typeface="Poppins"/>
            </a:endParaRPr>
          </a:p>
        </p:txBody>
      </p:sp>
      <p:sp>
        <p:nvSpPr>
          <p:cNvPr id="8687" name="Google Shape;8687;p1257"/>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688" name="Google Shape;8688;p1257"/>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689" name="Google Shape;8689;p1257"/>
          <p:cNvSpPr txBox="1"/>
          <p:nvPr/>
        </p:nvSpPr>
        <p:spPr>
          <a:xfrm>
            <a:off x="720625" y="1559400"/>
            <a:ext cx="2220000" cy="19980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Automate incident creation</a:t>
            </a:r>
            <a:endParaRPr sz="1600" b="1">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Easily setup automation to create incidents from alerts</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Streamline incident resolution</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pic>
        <p:nvPicPr>
          <p:cNvPr id="8690" name="Google Shape;8690;p1257"/>
          <p:cNvPicPr preferRelativeResize="0"/>
          <p:nvPr/>
        </p:nvPicPr>
        <p:blipFill>
          <a:blip r:embed="rId3">
            <a:alphaModFix/>
          </a:blip>
          <a:stretch>
            <a:fillRect/>
          </a:stretch>
        </p:blipFill>
        <p:spPr>
          <a:xfrm>
            <a:off x="3034725" y="1279850"/>
            <a:ext cx="5760850" cy="33923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694"/>
        <p:cNvGrpSpPr/>
        <p:nvPr/>
      </p:nvGrpSpPr>
      <p:grpSpPr>
        <a:xfrm>
          <a:off x="0" y="0"/>
          <a:ext cx="0" cy="0"/>
          <a:chOff x="0" y="0"/>
          <a:chExt cx="0" cy="0"/>
        </a:xfrm>
      </p:grpSpPr>
      <p:sp>
        <p:nvSpPr>
          <p:cNvPr id="8695" name="Google Shape;8695;p1258"/>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696" name="Google Shape;8696;p1258"/>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697" name="Google Shape;8697;p1258"/>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Resolve incidents faster</a:t>
            </a:r>
            <a:endParaRPr sz="700" b="1">
              <a:solidFill>
                <a:srgbClr val="000000"/>
              </a:solidFill>
              <a:latin typeface="Poppins"/>
              <a:ea typeface="Poppins"/>
              <a:cs typeface="Poppins"/>
              <a:sym typeface="Poppins"/>
            </a:endParaRPr>
          </a:p>
        </p:txBody>
      </p:sp>
      <p:sp>
        <p:nvSpPr>
          <p:cNvPr id="8698" name="Google Shape;8698;p1258"/>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699" name="Google Shape;8699;p1258"/>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pic>
        <p:nvPicPr>
          <p:cNvPr id="8700" name="Google Shape;8700;p1258"/>
          <p:cNvPicPr preferRelativeResize="0"/>
          <p:nvPr/>
        </p:nvPicPr>
        <p:blipFill>
          <a:blip r:embed="rId3">
            <a:alphaModFix/>
          </a:blip>
          <a:stretch>
            <a:fillRect/>
          </a:stretch>
        </p:blipFill>
        <p:spPr>
          <a:xfrm>
            <a:off x="3060701" y="1197314"/>
            <a:ext cx="5886574" cy="3360462"/>
          </a:xfrm>
          <a:prstGeom prst="rect">
            <a:avLst/>
          </a:prstGeom>
          <a:noFill/>
          <a:ln>
            <a:noFill/>
          </a:ln>
          <a:effectLst>
            <a:outerShdw blurRad="57150" dist="19050" dir="5400000" algn="bl" rotWithShape="0">
              <a:srgbClr val="000000">
                <a:alpha val="50000"/>
              </a:srgbClr>
            </a:outerShdw>
          </a:effectLst>
        </p:spPr>
      </p:pic>
      <p:sp>
        <p:nvSpPr>
          <p:cNvPr id="8701" name="Google Shape;8701;p1258"/>
          <p:cNvSpPr txBox="1"/>
          <p:nvPr/>
        </p:nvSpPr>
        <p:spPr>
          <a:xfrm>
            <a:off x="720625" y="1559400"/>
            <a:ext cx="2220000" cy="2458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Ensure teams never miss critical alerts</a:t>
            </a:r>
            <a:endParaRPr sz="1600" b="1">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Easily create on-call schedules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Visualize coverage and identify the right teams</a:t>
            </a:r>
            <a:endParaRPr sz="1000">
              <a:solidFill>
                <a:schemeClr val="dk1"/>
              </a:solidFill>
              <a:latin typeface="Poppins"/>
              <a:ea typeface="Poppins"/>
              <a:cs typeface="Poppins"/>
              <a:sym typeface="Poppins"/>
            </a:endParaRPr>
          </a:p>
          <a:p>
            <a:pPr marL="171450" marR="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Respond to incidents  on-the-go via mobile access</a:t>
            </a:r>
            <a:endParaRPr sz="1000">
              <a:solidFill>
                <a:schemeClr val="dk1"/>
              </a:solidFill>
              <a:latin typeface="Poppins"/>
              <a:ea typeface="Poppins"/>
              <a:cs typeface="Poppins"/>
              <a:sym typeface="Poppins"/>
            </a:endParaRPr>
          </a:p>
        </p:txBody>
      </p:sp>
      <p:pic>
        <p:nvPicPr>
          <p:cNvPr id="8702" name="Google Shape;8702;p1258"/>
          <p:cNvPicPr preferRelativeResize="0"/>
          <p:nvPr/>
        </p:nvPicPr>
        <p:blipFill>
          <a:blip r:embed="rId4">
            <a:alphaModFix/>
          </a:blip>
          <a:stretch>
            <a:fillRect/>
          </a:stretch>
        </p:blipFill>
        <p:spPr>
          <a:xfrm>
            <a:off x="7418973" y="1782150"/>
            <a:ext cx="1528300" cy="295742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706"/>
        <p:cNvGrpSpPr/>
        <p:nvPr/>
      </p:nvGrpSpPr>
      <p:grpSpPr>
        <a:xfrm>
          <a:off x="0" y="0"/>
          <a:ext cx="0" cy="0"/>
          <a:chOff x="0" y="0"/>
          <a:chExt cx="0" cy="0"/>
        </a:xfrm>
      </p:grpSpPr>
      <p:cxnSp>
        <p:nvCxnSpPr>
          <p:cNvPr id="8707" name="Google Shape;8707;p1259"/>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708" name="Google Shape;8708;p1259"/>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Resolve incidents faster</a:t>
            </a:r>
            <a:endParaRPr sz="700" b="1">
              <a:solidFill>
                <a:srgbClr val="999999"/>
              </a:solidFill>
              <a:latin typeface="Poppins"/>
              <a:ea typeface="Poppins"/>
              <a:cs typeface="Poppins"/>
              <a:sym typeface="Poppins"/>
            </a:endParaRPr>
          </a:p>
        </p:txBody>
      </p:sp>
      <p:sp>
        <p:nvSpPr>
          <p:cNvPr id="8709" name="Google Shape;8709;p1259"/>
          <p:cNvSpPr/>
          <p:nvPr/>
        </p:nvSpPr>
        <p:spPr>
          <a:xfrm>
            <a:off x="45400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710" name="Google Shape;8710;p1259"/>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Fast-track changes</a:t>
            </a:r>
            <a:endParaRPr sz="700" b="1">
              <a:solidFill>
                <a:srgbClr val="000000"/>
              </a:solidFill>
              <a:latin typeface="Poppins"/>
              <a:ea typeface="Poppins"/>
              <a:cs typeface="Poppins"/>
              <a:sym typeface="Poppins"/>
            </a:endParaRPr>
          </a:p>
        </p:txBody>
      </p:sp>
      <p:sp>
        <p:nvSpPr>
          <p:cNvPr id="8711" name="Google Shape;8711;p1259"/>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712" name="Google Shape;8712;p1259"/>
          <p:cNvSpPr txBox="1"/>
          <p:nvPr/>
        </p:nvSpPr>
        <p:spPr>
          <a:xfrm>
            <a:off x="38800" y="-32400"/>
            <a:ext cx="26475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713" name="Google Shape;8713;p1259"/>
          <p:cNvSpPr txBox="1"/>
          <p:nvPr/>
        </p:nvSpPr>
        <p:spPr>
          <a:xfrm>
            <a:off x="568225" y="1559400"/>
            <a:ext cx="2396700" cy="32946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Prevent outages with deployment tracking &amp; gating</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Automatically creates change requests - without Devs leaving their favorite CI/ CD tools</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Automatically ungates and deploys approved changes</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Empowers Dev to ship code faster</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Empowers IT Ops with improved tracking of changes, minimising risk</a:t>
            </a:r>
            <a:endParaRPr sz="1000">
              <a:solidFill>
                <a:schemeClr val="dk1"/>
              </a:solidFill>
              <a:latin typeface="Poppins"/>
              <a:ea typeface="Poppins"/>
              <a:cs typeface="Poppins"/>
              <a:sym typeface="Poppins"/>
            </a:endParaRPr>
          </a:p>
        </p:txBody>
      </p:sp>
      <p:pic>
        <p:nvPicPr>
          <p:cNvPr id="8714" name="Google Shape;8714;p1259"/>
          <p:cNvPicPr preferRelativeResize="0"/>
          <p:nvPr/>
        </p:nvPicPr>
        <p:blipFill>
          <a:blip r:embed="rId3">
            <a:alphaModFix/>
          </a:blip>
          <a:stretch>
            <a:fillRect/>
          </a:stretch>
        </p:blipFill>
        <p:spPr>
          <a:xfrm>
            <a:off x="3040550" y="932175"/>
            <a:ext cx="4960451" cy="4141800"/>
          </a:xfrm>
          <a:prstGeom prst="rect">
            <a:avLst/>
          </a:prstGeom>
          <a:noFill/>
          <a:ln>
            <a:noFill/>
          </a:ln>
          <a:effectLst>
            <a:outerShdw blurRad="57150" dist="19050" dir="5400000" algn="bl" rotWithShape="0">
              <a:srgbClr val="000000">
                <a:alpha val="50000"/>
              </a:srgbClr>
            </a:outerShdw>
          </a:effectLst>
        </p:spPr>
      </p:pic>
      <p:pic>
        <p:nvPicPr>
          <p:cNvPr id="8715" name="Google Shape;8715;p1259"/>
          <p:cNvPicPr preferRelativeResize="0"/>
          <p:nvPr/>
        </p:nvPicPr>
        <p:blipFill>
          <a:blip r:embed="rId4">
            <a:alphaModFix/>
          </a:blip>
          <a:stretch>
            <a:fillRect/>
          </a:stretch>
        </p:blipFill>
        <p:spPr>
          <a:xfrm>
            <a:off x="4767200" y="2922125"/>
            <a:ext cx="4026699" cy="20444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Shape 8719"/>
        <p:cNvGrpSpPr/>
        <p:nvPr/>
      </p:nvGrpSpPr>
      <p:grpSpPr>
        <a:xfrm>
          <a:off x="0" y="0"/>
          <a:ext cx="0" cy="0"/>
          <a:chOff x="0" y="0"/>
          <a:chExt cx="0" cy="0"/>
        </a:xfrm>
      </p:grpSpPr>
      <p:cxnSp>
        <p:nvCxnSpPr>
          <p:cNvPr id="8720" name="Google Shape;8720;p1260"/>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721" name="Google Shape;8721;p1260"/>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Resolve Incidents Faster</a:t>
            </a:r>
            <a:endParaRPr sz="700" b="1">
              <a:solidFill>
                <a:srgbClr val="999999"/>
              </a:solidFill>
              <a:latin typeface="Poppins"/>
              <a:ea typeface="Poppins"/>
              <a:cs typeface="Poppins"/>
              <a:sym typeface="Poppins"/>
            </a:endParaRPr>
          </a:p>
        </p:txBody>
      </p:sp>
      <p:sp>
        <p:nvSpPr>
          <p:cNvPr id="8722" name="Google Shape;8722;p1260"/>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723" name="Google Shape;8723;p1260"/>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Fast-track changes</a:t>
            </a:r>
            <a:endParaRPr sz="700" b="1">
              <a:solidFill>
                <a:srgbClr val="999999"/>
              </a:solidFill>
              <a:latin typeface="Poppins"/>
              <a:ea typeface="Poppins"/>
              <a:cs typeface="Poppins"/>
              <a:sym typeface="Poppins"/>
            </a:endParaRPr>
          </a:p>
        </p:txBody>
      </p:sp>
      <p:sp>
        <p:nvSpPr>
          <p:cNvPr id="8724" name="Google Shape;8724;p1260"/>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Gain critical insights</a:t>
            </a:r>
            <a:endParaRPr sz="700" b="1">
              <a:solidFill>
                <a:srgbClr val="000000"/>
              </a:solidFill>
              <a:latin typeface="Poppins"/>
              <a:ea typeface="Poppins"/>
              <a:cs typeface="Poppins"/>
              <a:sym typeface="Poppins"/>
            </a:endParaRPr>
          </a:p>
        </p:txBody>
      </p:sp>
      <p:sp>
        <p:nvSpPr>
          <p:cNvPr id="8725" name="Google Shape;8725;p1260"/>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726" name="Google Shape;8726;p1260"/>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727" name="Google Shape;8727;p1260"/>
          <p:cNvSpPr txBox="1"/>
          <p:nvPr/>
        </p:nvSpPr>
        <p:spPr>
          <a:xfrm>
            <a:off x="720625" y="1559400"/>
            <a:ext cx="2220000" cy="18210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Intelligent incident grouping</a:t>
            </a:r>
            <a:endParaRPr sz="1600" b="1">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Find and group similar incidents</a:t>
            </a:r>
            <a:endParaRPr sz="1000">
              <a:solidFill>
                <a:schemeClr val="dk1"/>
              </a:solidFill>
              <a:latin typeface="Poppins"/>
              <a:ea typeface="Poppins"/>
              <a:cs typeface="Poppins"/>
              <a:sym typeface="Poppins"/>
            </a:endParaRPr>
          </a:p>
          <a:p>
            <a:pPr marL="171450" lvl="0" indent="-149225"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Speed up incident resolution</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pic>
        <p:nvPicPr>
          <p:cNvPr id="8728" name="Google Shape;8728;p1260"/>
          <p:cNvPicPr preferRelativeResize="0"/>
          <p:nvPr/>
        </p:nvPicPr>
        <p:blipFill>
          <a:blip r:embed="rId3">
            <a:alphaModFix/>
          </a:blip>
          <a:stretch>
            <a:fillRect/>
          </a:stretch>
        </p:blipFill>
        <p:spPr>
          <a:xfrm>
            <a:off x="3024850" y="1265875"/>
            <a:ext cx="5620398" cy="3537451"/>
          </a:xfrm>
          <a:prstGeom prst="rect">
            <a:avLst/>
          </a:prstGeom>
          <a:noFill/>
          <a:ln>
            <a:noFill/>
          </a:ln>
          <a:effectLst>
            <a:outerShdw blurRad="57150" dist="19050" dir="5400000" algn="bl" rotWithShape="0">
              <a:srgbClr val="000000">
                <a:alpha val="50000"/>
              </a:srgbClr>
            </a:outerShdw>
          </a:effectLst>
        </p:spPr>
      </p:pic>
      <p:sp>
        <p:nvSpPr>
          <p:cNvPr id="8729" name="Google Shape;8729;p1260"/>
          <p:cNvSpPr/>
          <p:nvPr/>
        </p:nvSpPr>
        <p:spPr>
          <a:xfrm>
            <a:off x="4463150" y="2857500"/>
            <a:ext cx="4122900" cy="1041000"/>
          </a:xfrm>
          <a:prstGeom prst="rect">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733"/>
        <p:cNvGrpSpPr/>
        <p:nvPr/>
      </p:nvGrpSpPr>
      <p:grpSpPr>
        <a:xfrm>
          <a:off x="0" y="0"/>
          <a:ext cx="0" cy="0"/>
          <a:chOff x="0" y="0"/>
          <a:chExt cx="0" cy="0"/>
        </a:xfrm>
      </p:grpSpPr>
      <p:cxnSp>
        <p:nvCxnSpPr>
          <p:cNvPr id="8734" name="Google Shape;8734;p1261"/>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735" name="Google Shape;8735;p1261"/>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Resolve Incidents Faster</a:t>
            </a:r>
            <a:endParaRPr sz="700" b="1">
              <a:solidFill>
                <a:srgbClr val="999999"/>
              </a:solidFill>
              <a:latin typeface="Poppins"/>
              <a:ea typeface="Poppins"/>
              <a:cs typeface="Poppins"/>
              <a:sym typeface="Poppins"/>
            </a:endParaRPr>
          </a:p>
        </p:txBody>
      </p:sp>
      <p:sp>
        <p:nvSpPr>
          <p:cNvPr id="8736" name="Google Shape;8736;p1261"/>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737" name="Google Shape;8737;p1261"/>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Fast-track changes</a:t>
            </a:r>
            <a:endParaRPr sz="700" b="1">
              <a:solidFill>
                <a:srgbClr val="999999"/>
              </a:solidFill>
              <a:latin typeface="Poppins"/>
              <a:ea typeface="Poppins"/>
              <a:cs typeface="Poppins"/>
              <a:sym typeface="Poppins"/>
            </a:endParaRPr>
          </a:p>
        </p:txBody>
      </p:sp>
      <p:sp>
        <p:nvSpPr>
          <p:cNvPr id="8738" name="Google Shape;8738;p1261"/>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Gain critical insights</a:t>
            </a:r>
            <a:endParaRPr sz="700" b="1">
              <a:solidFill>
                <a:srgbClr val="000000"/>
              </a:solidFill>
              <a:latin typeface="Poppins"/>
              <a:ea typeface="Poppins"/>
              <a:cs typeface="Poppins"/>
              <a:sym typeface="Poppins"/>
            </a:endParaRPr>
          </a:p>
        </p:txBody>
      </p:sp>
      <p:sp>
        <p:nvSpPr>
          <p:cNvPr id="8739" name="Google Shape;8739;p126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740" name="Google Shape;8740;p1261"/>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741" name="Google Shape;8741;p1261"/>
          <p:cNvSpPr txBox="1"/>
          <p:nvPr/>
        </p:nvSpPr>
        <p:spPr>
          <a:xfrm>
            <a:off x="720625" y="1559400"/>
            <a:ext cx="2220000" cy="3117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Identify hot spots and improvement opportunities</a:t>
            </a:r>
            <a:endParaRPr sz="1600" b="1">
              <a:solidFill>
                <a:schemeClr val="dk1"/>
              </a:solidFill>
              <a:latin typeface="Poppins"/>
              <a:ea typeface="Poppins"/>
              <a:cs typeface="Poppins"/>
              <a:sym typeface="Poppins"/>
            </a:endParaRPr>
          </a:p>
          <a:p>
            <a:pPr marL="22860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Understand service costs, and overall performance, with Atlassian Analytics</a:t>
            </a:r>
            <a:endParaRPr sz="1000">
              <a:solidFill>
                <a:schemeClr val="dk1"/>
              </a:solidFill>
              <a:latin typeface="Poppins"/>
              <a:ea typeface="Poppins"/>
              <a:cs typeface="Poppins"/>
              <a:sym typeface="Poppins"/>
            </a:endParaRPr>
          </a:p>
          <a:p>
            <a:pPr marL="22860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Identify operations bottlenecks </a:t>
            </a:r>
            <a:endParaRPr sz="1000">
              <a:solidFill>
                <a:schemeClr val="dk1"/>
              </a:solidFill>
              <a:latin typeface="Poppins"/>
              <a:ea typeface="Poppins"/>
              <a:cs typeface="Poppins"/>
              <a:sym typeface="Poppins"/>
            </a:endParaRPr>
          </a:p>
          <a:p>
            <a:pPr marL="22860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Leverage out-of-the-box templates for common use cases, no coding required</a:t>
            </a:r>
            <a:endParaRPr sz="1000">
              <a:solidFill>
                <a:schemeClr val="dk1"/>
              </a:solidFill>
              <a:latin typeface="Poppins"/>
              <a:ea typeface="Poppins"/>
              <a:cs typeface="Poppins"/>
              <a:sym typeface="Poppins"/>
            </a:endParaRPr>
          </a:p>
          <a:p>
            <a:pPr marL="0" lvl="0" indent="0" algn="l" rtl="0">
              <a:lnSpc>
                <a:spcPct val="115000"/>
              </a:lnSpc>
              <a:spcBef>
                <a:spcPts val="1000"/>
              </a:spcBef>
              <a:spcAft>
                <a:spcPts val="1000"/>
              </a:spcAft>
              <a:buNone/>
            </a:pPr>
            <a:endParaRPr sz="1000">
              <a:solidFill>
                <a:schemeClr val="dk1"/>
              </a:solidFill>
              <a:latin typeface="Poppins"/>
              <a:ea typeface="Poppins"/>
              <a:cs typeface="Poppins"/>
              <a:sym typeface="Poppins"/>
            </a:endParaRPr>
          </a:p>
        </p:txBody>
      </p:sp>
      <p:pic>
        <p:nvPicPr>
          <p:cNvPr id="8742" name="Google Shape;8742;p1261"/>
          <p:cNvPicPr preferRelativeResize="0"/>
          <p:nvPr/>
        </p:nvPicPr>
        <p:blipFill>
          <a:blip r:embed="rId3">
            <a:alphaModFix/>
          </a:blip>
          <a:stretch>
            <a:fillRect/>
          </a:stretch>
        </p:blipFill>
        <p:spPr>
          <a:xfrm>
            <a:off x="2895850" y="954300"/>
            <a:ext cx="4819425" cy="3428623"/>
          </a:xfrm>
          <a:prstGeom prst="rect">
            <a:avLst/>
          </a:prstGeom>
          <a:noFill/>
          <a:ln w="9525" cap="flat" cmpd="sng">
            <a:solidFill>
              <a:srgbClr val="797979"/>
            </a:solidFill>
            <a:prstDash val="solid"/>
            <a:round/>
            <a:headEnd type="none" w="sm" len="sm"/>
            <a:tailEnd type="none" w="sm" len="sm"/>
          </a:ln>
        </p:spPr>
      </p:pic>
      <p:pic>
        <p:nvPicPr>
          <p:cNvPr id="8743" name="Google Shape;8743;p1261"/>
          <p:cNvPicPr preferRelativeResize="0"/>
          <p:nvPr/>
        </p:nvPicPr>
        <p:blipFill>
          <a:blip r:embed="rId4">
            <a:alphaModFix/>
          </a:blip>
          <a:stretch>
            <a:fillRect/>
          </a:stretch>
        </p:blipFill>
        <p:spPr>
          <a:xfrm>
            <a:off x="5438250" y="2734700"/>
            <a:ext cx="3562876" cy="2313549"/>
          </a:xfrm>
          <a:prstGeom prst="rect">
            <a:avLst/>
          </a:prstGeom>
          <a:noFill/>
          <a:ln w="9525" cap="flat" cmpd="sng">
            <a:solidFill>
              <a:srgbClr val="797979"/>
            </a:solidFill>
            <a:prstDash val="solid"/>
            <a:round/>
            <a:headEnd type="none" w="sm" len="sm"/>
            <a:tailEnd type="none" w="sm" len="sm"/>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747"/>
        <p:cNvGrpSpPr/>
        <p:nvPr/>
      </p:nvGrpSpPr>
      <p:grpSpPr>
        <a:xfrm>
          <a:off x="0" y="0"/>
          <a:ext cx="0" cy="0"/>
          <a:chOff x="0" y="0"/>
          <a:chExt cx="0" cy="0"/>
        </a:xfrm>
      </p:grpSpPr>
      <p:cxnSp>
        <p:nvCxnSpPr>
          <p:cNvPr id="8748" name="Google Shape;8748;p1262"/>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749" name="Google Shape;8749;p1262"/>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Resolve Incidents Faster</a:t>
            </a:r>
            <a:endParaRPr sz="700" b="1">
              <a:solidFill>
                <a:srgbClr val="999999"/>
              </a:solidFill>
              <a:latin typeface="Poppins"/>
              <a:ea typeface="Poppins"/>
              <a:cs typeface="Poppins"/>
              <a:sym typeface="Poppins"/>
            </a:endParaRPr>
          </a:p>
        </p:txBody>
      </p:sp>
      <p:sp>
        <p:nvSpPr>
          <p:cNvPr id="8750" name="Google Shape;8750;p1262"/>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751" name="Google Shape;8751;p1262"/>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Fast-track changes</a:t>
            </a:r>
            <a:endParaRPr sz="700" b="1">
              <a:solidFill>
                <a:srgbClr val="999999"/>
              </a:solidFill>
              <a:latin typeface="Poppins"/>
              <a:ea typeface="Poppins"/>
              <a:cs typeface="Poppins"/>
              <a:sym typeface="Poppins"/>
            </a:endParaRPr>
          </a:p>
        </p:txBody>
      </p:sp>
      <p:sp>
        <p:nvSpPr>
          <p:cNvPr id="8752" name="Google Shape;8752;p1262"/>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Gain critical insights</a:t>
            </a:r>
            <a:endParaRPr sz="700" b="1">
              <a:solidFill>
                <a:srgbClr val="000000"/>
              </a:solidFill>
              <a:latin typeface="Poppins"/>
              <a:ea typeface="Poppins"/>
              <a:cs typeface="Poppins"/>
              <a:sym typeface="Poppins"/>
            </a:endParaRPr>
          </a:p>
        </p:txBody>
      </p:sp>
      <p:sp>
        <p:nvSpPr>
          <p:cNvPr id="8753" name="Google Shape;8753;p126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754" name="Google Shape;8754;p1262"/>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Operations</a:t>
            </a:r>
            <a:endParaRPr sz="800">
              <a:solidFill>
                <a:srgbClr val="FFFFFF"/>
              </a:solidFill>
              <a:latin typeface="Poppins ExtraBold"/>
              <a:ea typeface="Poppins ExtraBold"/>
              <a:cs typeface="Poppins ExtraBold"/>
              <a:sym typeface="Poppins ExtraBold"/>
            </a:endParaRPr>
          </a:p>
        </p:txBody>
      </p:sp>
      <p:sp>
        <p:nvSpPr>
          <p:cNvPr id="8755" name="Google Shape;8755;p1262"/>
          <p:cNvSpPr txBox="1"/>
          <p:nvPr/>
        </p:nvSpPr>
        <p:spPr>
          <a:xfrm>
            <a:off x="720625" y="1559400"/>
            <a:ext cx="2220000" cy="21528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Use AI to to ask questions of your data - in English</a:t>
            </a:r>
            <a:endParaRPr sz="1600" b="1">
              <a:solidFill>
                <a:schemeClr val="dk1"/>
              </a:solidFill>
              <a:latin typeface="Poppins"/>
              <a:ea typeface="Poppins"/>
              <a:cs typeface="Poppins"/>
              <a:sym typeface="Poppins"/>
            </a:endParaRPr>
          </a:p>
          <a:p>
            <a:pPr marL="200025"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Use natural language to ask questions of data </a:t>
            </a:r>
            <a:endParaRPr sz="1000">
              <a:solidFill>
                <a:schemeClr val="dk1"/>
              </a:solidFill>
              <a:latin typeface="Poppins"/>
              <a:ea typeface="Poppins"/>
              <a:cs typeface="Poppins"/>
              <a:sym typeface="Poppins"/>
            </a:endParaRPr>
          </a:p>
          <a:p>
            <a:pPr marL="200025"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Atlassian Intelligence auto-generates a SQL-query and does the rest</a:t>
            </a:r>
            <a:endParaRPr sz="1000">
              <a:solidFill>
                <a:schemeClr val="dk1"/>
              </a:solidFill>
              <a:latin typeface="Poppins"/>
              <a:ea typeface="Poppins"/>
              <a:cs typeface="Poppins"/>
              <a:sym typeface="Poppins"/>
            </a:endParaRPr>
          </a:p>
        </p:txBody>
      </p:sp>
      <p:pic>
        <p:nvPicPr>
          <p:cNvPr id="8756" name="Google Shape;8756;p1262"/>
          <p:cNvPicPr preferRelativeResize="0"/>
          <p:nvPr/>
        </p:nvPicPr>
        <p:blipFill rotWithShape="1">
          <a:blip r:embed="rId3">
            <a:alphaModFix/>
          </a:blip>
          <a:srcRect r="41041" b="48911"/>
          <a:stretch/>
        </p:blipFill>
        <p:spPr>
          <a:xfrm>
            <a:off x="2940625" y="1012250"/>
            <a:ext cx="3046523" cy="1878051"/>
          </a:xfrm>
          <a:prstGeom prst="rect">
            <a:avLst/>
          </a:prstGeom>
          <a:noFill/>
          <a:ln>
            <a:noFill/>
          </a:ln>
          <a:effectLst>
            <a:outerShdw blurRad="57150" dist="19050" dir="5400000" algn="bl" rotWithShape="0">
              <a:srgbClr val="000000">
                <a:alpha val="50000"/>
              </a:srgbClr>
            </a:outerShdw>
          </a:effectLst>
        </p:spPr>
      </p:pic>
      <p:pic>
        <p:nvPicPr>
          <p:cNvPr id="8757" name="Google Shape;8757;p1262"/>
          <p:cNvPicPr preferRelativeResize="0"/>
          <p:nvPr/>
        </p:nvPicPr>
        <p:blipFill rotWithShape="1">
          <a:blip r:embed="rId4">
            <a:alphaModFix/>
          </a:blip>
          <a:srcRect b="29158"/>
          <a:stretch/>
        </p:blipFill>
        <p:spPr>
          <a:xfrm>
            <a:off x="3479225" y="2033575"/>
            <a:ext cx="5379026" cy="2710876"/>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761"/>
        <p:cNvGrpSpPr/>
        <p:nvPr/>
      </p:nvGrpSpPr>
      <p:grpSpPr>
        <a:xfrm>
          <a:off x="0" y="0"/>
          <a:ext cx="0" cy="0"/>
          <a:chOff x="0" y="0"/>
          <a:chExt cx="0" cy="0"/>
        </a:xfrm>
      </p:grpSpPr>
      <p:sp>
        <p:nvSpPr>
          <p:cNvPr id="8762" name="Google Shape;8762;p1263"/>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8763" name="Google Shape;8763;p1263"/>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8764" name="Google Shape;8764;p1263"/>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8765" name="Google Shape;8765;p1263"/>
          <p:cNvSpPr txBox="1"/>
          <p:nvPr/>
        </p:nvSpPr>
        <p:spPr>
          <a:xfrm>
            <a:off x="3799405" y="3359021"/>
            <a:ext cx="2361600" cy="6531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1767DA"/>
              </a:buClr>
              <a:buSzPts val="4500"/>
              <a:buFont typeface="Poppins"/>
              <a:buNone/>
            </a:pPr>
            <a:r>
              <a:rPr lang="en" sz="4500" b="1">
                <a:solidFill>
                  <a:schemeClr val="dk1"/>
                </a:solidFill>
                <a:latin typeface="Poppins"/>
                <a:ea typeface="Poppins"/>
                <a:cs typeface="Poppins"/>
                <a:sym typeface="Poppins"/>
              </a:rPr>
              <a:t>&lt;1 </a:t>
            </a:r>
            <a:r>
              <a:rPr lang="en" sz="2900" b="1">
                <a:solidFill>
                  <a:schemeClr val="dk1"/>
                </a:solidFill>
                <a:latin typeface="Poppins"/>
                <a:ea typeface="Poppins"/>
                <a:cs typeface="Poppins"/>
                <a:sym typeface="Poppins"/>
              </a:rPr>
              <a:t>minute</a:t>
            </a:r>
            <a:endParaRPr sz="100">
              <a:solidFill>
                <a:schemeClr val="dk1"/>
              </a:solidFill>
            </a:endParaRPr>
          </a:p>
        </p:txBody>
      </p:sp>
      <p:sp>
        <p:nvSpPr>
          <p:cNvPr id="8766" name="Google Shape;8766;p1263"/>
          <p:cNvSpPr txBox="1"/>
          <p:nvPr/>
        </p:nvSpPr>
        <p:spPr>
          <a:xfrm>
            <a:off x="4470444" y="4080117"/>
            <a:ext cx="10197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0E1113"/>
              </a:buClr>
              <a:buSzPts val="800"/>
              <a:buFont typeface="Poppins"/>
              <a:buNone/>
            </a:pPr>
            <a:r>
              <a:rPr lang="en" sz="800" b="1">
                <a:solidFill>
                  <a:schemeClr val="accent1"/>
                </a:solidFill>
                <a:latin typeface="Poppins"/>
                <a:ea typeface="Poppins"/>
                <a:cs typeface="Poppins"/>
                <a:sym typeface="Poppins"/>
              </a:rPr>
              <a:t>INCIDENT RESPONSE TIME</a:t>
            </a:r>
            <a:endParaRPr sz="500">
              <a:solidFill>
                <a:schemeClr val="accent1"/>
              </a:solidFill>
            </a:endParaRPr>
          </a:p>
        </p:txBody>
      </p:sp>
      <p:sp>
        <p:nvSpPr>
          <p:cNvPr id="8767" name="Google Shape;8767;p1263"/>
          <p:cNvSpPr txBox="1"/>
          <p:nvPr/>
        </p:nvSpPr>
        <p:spPr>
          <a:xfrm>
            <a:off x="5952905" y="3366942"/>
            <a:ext cx="2361600" cy="6531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1767DA"/>
              </a:buClr>
              <a:buSzPts val="4500"/>
              <a:buFont typeface="Poppins"/>
              <a:buNone/>
            </a:pPr>
            <a:r>
              <a:rPr lang="en" sz="4500" b="1">
                <a:solidFill>
                  <a:schemeClr val="dk1"/>
                </a:solidFill>
                <a:latin typeface="Poppins"/>
                <a:ea typeface="Poppins"/>
                <a:cs typeface="Poppins"/>
                <a:sym typeface="Poppins"/>
              </a:rPr>
              <a:t>88%</a:t>
            </a:r>
            <a:endParaRPr sz="500">
              <a:solidFill>
                <a:schemeClr val="dk1"/>
              </a:solidFill>
            </a:endParaRPr>
          </a:p>
        </p:txBody>
      </p:sp>
      <p:sp>
        <p:nvSpPr>
          <p:cNvPr id="8768" name="Google Shape;8768;p1263"/>
          <p:cNvSpPr txBox="1"/>
          <p:nvPr/>
        </p:nvSpPr>
        <p:spPr>
          <a:xfrm>
            <a:off x="6401572" y="4080125"/>
            <a:ext cx="1464300" cy="284700"/>
          </a:xfrm>
          <a:prstGeom prst="rect">
            <a:avLst/>
          </a:prstGeom>
          <a:noFill/>
          <a:ln>
            <a:noFill/>
          </a:ln>
        </p:spPr>
        <p:txBody>
          <a:bodyPr spcFirstLastPara="1" wrap="square" lIns="19050" tIns="19050" rIns="19050" bIns="19050" anchor="t" anchorCtr="0">
            <a:spAutoFit/>
          </a:bodyPr>
          <a:lstStyle/>
          <a:p>
            <a:pPr marL="0" marR="0" lvl="0" indent="0" algn="ctr" rtl="0">
              <a:lnSpc>
                <a:spcPct val="100000"/>
              </a:lnSpc>
              <a:spcBef>
                <a:spcPts val="0"/>
              </a:spcBef>
              <a:spcAft>
                <a:spcPts val="0"/>
              </a:spcAft>
              <a:buClr>
                <a:srgbClr val="0E1113"/>
              </a:buClr>
              <a:buSzPts val="800"/>
              <a:buFont typeface="Poppins"/>
              <a:buNone/>
            </a:pPr>
            <a:r>
              <a:rPr lang="en" sz="800" b="1">
                <a:solidFill>
                  <a:schemeClr val="accent1"/>
                </a:solidFill>
                <a:latin typeface="Poppins"/>
                <a:ea typeface="Poppins"/>
                <a:cs typeface="Poppins"/>
                <a:sym typeface="Poppins"/>
              </a:rPr>
              <a:t>REDUCTION IN FALSE POSITIVE ALERTS</a:t>
            </a:r>
            <a:endParaRPr sz="500">
              <a:solidFill>
                <a:schemeClr val="accent1"/>
              </a:solidFill>
            </a:endParaRPr>
          </a:p>
        </p:txBody>
      </p:sp>
      <p:sp>
        <p:nvSpPr>
          <p:cNvPr id="8769" name="Google Shape;8769;p1263"/>
          <p:cNvSpPr txBox="1">
            <a:spLocks noGrp="1"/>
          </p:cNvSpPr>
          <p:nvPr>
            <p:ph type="body" idx="4294967295"/>
          </p:nvPr>
        </p:nvSpPr>
        <p:spPr>
          <a:xfrm>
            <a:off x="3799388" y="603450"/>
            <a:ext cx="4491900" cy="160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Tracking &amp; resolving major incidents faster</a:t>
            </a:r>
            <a:endParaRPr sz="3400" b="1"/>
          </a:p>
        </p:txBody>
      </p:sp>
      <p:sp>
        <p:nvSpPr>
          <p:cNvPr id="8770" name="Google Shape;8770;p1263"/>
          <p:cNvSpPr txBox="1">
            <a:spLocks noGrp="1"/>
          </p:cNvSpPr>
          <p:nvPr>
            <p:ph type="body" idx="4294967295"/>
          </p:nvPr>
        </p:nvSpPr>
        <p:spPr>
          <a:xfrm>
            <a:off x="3917100" y="2317025"/>
            <a:ext cx="3538800" cy="860400"/>
          </a:xfrm>
          <a:prstGeom prst="rect">
            <a:avLst/>
          </a:prstGeom>
          <a:noFill/>
          <a:ln>
            <a:noFill/>
          </a:ln>
        </p:spPr>
        <p:txBody>
          <a:bodyPr spcFirstLastPara="1" wrap="square" lIns="19050" tIns="19050" rIns="19050" bIns="19050" anchor="t" anchorCtr="0">
            <a:spAutoFit/>
          </a:bodyPr>
          <a:lstStyle/>
          <a:p>
            <a:pPr marL="0" lvl="0" indent="0" algn="l" rtl="0">
              <a:spcBef>
                <a:spcPts val="0"/>
              </a:spcBef>
              <a:spcAft>
                <a:spcPts val="0"/>
              </a:spcAft>
              <a:buNone/>
            </a:pPr>
            <a:r>
              <a:rPr lang="en" sz="1200"/>
              <a:t>With Jira Service Management, iFood is able to record and forward tickets automatically, increase the visibility of service availability, and reduce incident response times.</a:t>
            </a:r>
            <a:endParaRPr sz="1200"/>
          </a:p>
        </p:txBody>
      </p:sp>
      <p:pic>
        <p:nvPicPr>
          <p:cNvPr id="8771" name="Google Shape;8771;p1263"/>
          <p:cNvPicPr preferRelativeResize="0"/>
          <p:nvPr/>
        </p:nvPicPr>
        <p:blipFill>
          <a:blip r:embed="rId5">
            <a:alphaModFix/>
          </a:blip>
          <a:stretch>
            <a:fillRect/>
          </a:stretch>
        </p:blipFill>
        <p:spPr>
          <a:xfrm>
            <a:off x="560000" y="3002199"/>
            <a:ext cx="2043425" cy="107793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191"/>
        <p:cNvGrpSpPr/>
        <p:nvPr/>
      </p:nvGrpSpPr>
      <p:grpSpPr>
        <a:xfrm>
          <a:off x="0" y="0"/>
          <a:ext cx="0" cy="0"/>
          <a:chOff x="0" y="0"/>
          <a:chExt cx="0" cy="0"/>
        </a:xfrm>
      </p:grpSpPr>
      <p:sp>
        <p:nvSpPr>
          <p:cNvPr id="8192" name="Google Shape;8192;p1228"/>
          <p:cNvSpPr txBox="1"/>
          <p:nvPr/>
        </p:nvSpPr>
        <p:spPr>
          <a:xfrm>
            <a:off x="195950" y="203200"/>
            <a:ext cx="8617800" cy="1262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500" b="1">
                <a:solidFill>
                  <a:schemeClr val="dk1"/>
                </a:solidFill>
                <a:latin typeface="Poppins"/>
                <a:ea typeface="Poppins"/>
                <a:cs typeface="Poppins"/>
                <a:sym typeface="Poppins"/>
              </a:rPr>
              <a:t>New realities call for always-on services and support</a:t>
            </a:r>
            <a:endParaRPr sz="3500" b="1">
              <a:solidFill>
                <a:schemeClr val="dk1"/>
              </a:solidFill>
              <a:latin typeface="Poppins"/>
              <a:ea typeface="Poppins"/>
              <a:cs typeface="Poppins"/>
              <a:sym typeface="Poppins"/>
            </a:endParaRPr>
          </a:p>
        </p:txBody>
      </p:sp>
      <p:sp>
        <p:nvSpPr>
          <p:cNvPr id="8193" name="Google Shape;8193;p1228"/>
          <p:cNvSpPr txBox="1"/>
          <p:nvPr/>
        </p:nvSpPr>
        <p:spPr>
          <a:xfrm>
            <a:off x="1572637" y="3028700"/>
            <a:ext cx="2567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Rise of digital businesses</a:t>
            </a:r>
            <a:endParaRPr sz="1800" b="1">
              <a:solidFill>
                <a:schemeClr val="dk2"/>
              </a:solidFill>
              <a:latin typeface="Poppins"/>
              <a:ea typeface="Poppins"/>
              <a:cs typeface="Poppins"/>
              <a:sym typeface="Poppins"/>
            </a:endParaRPr>
          </a:p>
        </p:txBody>
      </p:sp>
      <p:sp>
        <p:nvSpPr>
          <p:cNvPr id="8194" name="Google Shape;8194;p1228"/>
          <p:cNvSpPr txBox="1"/>
          <p:nvPr/>
        </p:nvSpPr>
        <p:spPr>
          <a:xfrm>
            <a:off x="5028675" y="3028700"/>
            <a:ext cx="25008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1"/>
                </a:solidFill>
                <a:latin typeface="Poppins"/>
                <a:ea typeface="Poppins"/>
                <a:cs typeface="Poppins"/>
                <a:sym typeface="Poppins"/>
              </a:rPr>
              <a:t>Growth in</a:t>
            </a:r>
            <a:br>
              <a:rPr lang="en" sz="1800" b="1">
                <a:solidFill>
                  <a:schemeClr val="dk1"/>
                </a:solidFill>
                <a:latin typeface="Poppins"/>
                <a:ea typeface="Poppins"/>
                <a:cs typeface="Poppins"/>
                <a:sym typeface="Poppins"/>
              </a:rPr>
            </a:br>
            <a:r>
              <a:rPr lang="en" sz="1800" b="1">
                <a:solidFill>
                  <a:schemeClr val="dk1"/>
                </a:solidFill>
                <a:latin typeface="Poppins"/>
                <a:ea typeface="Poppins"/>
                <a:cs typeface="Poppins"/>
                <a:sym typeface="Poppins"/>
              </a:rPr>
              <a:t>distributed work</a:t>
            </a:r>
            <a:endParaRPr sz="1800" b="1">
              <a:solidFill>
                <a:schemeClr val="dk1"/>
              </a:solidFill>
              <a:latin typeface="Poppins"/>
              <a:ea typeface="Poppins"/>
              <a:cs typeface="Poppins"/>
              <a:sym typeface="Poppins"/>
            </a:endParaRPr>
          </a:p>
        </p:txBody>
      </p:sp>
      <p:pic>
        <p:nvPicPr>
          <p:cNvPr id="8195" name="Google Shape;8195;p1228"/>
          <p:cNvPicPr preferRelativeResize="0"/>
          <p:nvPr/>
        </p:nvPicPr>
        <p:blipFill>
          <a:blip r:embed="rId3">
            <a:alphaModFix/>
          </a:blip>
          <a:stretch>
            <a:fillRect/>
          </a:stretch>
        </p:blipFill>
        <p:spPr>
          <a:xfrm>
            <a:off x="5648025" y="1615950"/>
            <a:ext cx="1262100" cy="1262100"/>
          </a:xfrm>
          <a:prstGeom prst="rect">
            <a:avLst/>
          </a:prstGeom>
          <a:noFill/>
          <a:ln>
            <a:noFill/>
          </a:ln>
        </p:spPr>
      </p:pic>
      <p:pic>
        <p:nvPicPr>
          <p:cNvPr id="8196" name="Google Shape;8196;p1228"/>
          <p:cNvPicPr preferRelativeResize="0"/>
          <p:nvPr/>
        </p:nvPicPr>
        <p:blipFill>
          <a:blip r:embed="rId4">
            <a:alphaModFix/>
          </a:blip>
          <a:stretch>
            <a:fillRect/>
          </a:stretch>
        </p:blipFill>
        <p:spPr>
          <a:xfrm>
            <a:off x="2168600" y="1766602"/>
            <a:ext cx="1375450" cy="137545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775"/>
        <p:cNvGrpSpPr/>
        <p:nvPr/>
      </p:nvGrpSpPr>
      <p:grpSpPr>
        <a:xfrm>
          <a:off x="0" y="0"/>
          <a:ext cx="0" cy="0"/>
          <a:chOff x="0" y="0"/>
          <a:chExt cx="0" cy="0"/>
        </a:xfrm>
      </p:grpSpPr>
      <p:sp>
        <p:nvSpPr>
          <p:cNvPr id="8776" name="Google Shape;8776;p1264"/>
          <p:cNvSpPr/>
          <p:nvPr/>
        </p:nvSpPr>
        <p:spPr>
          <a:xfrm>
            <a:off x="266150" y="286125"/>
            <a:ext cx="8616900" cy="652200"/>
          </a:xfrm>
          <a:prstGeom prst="rect">
            <a:avLst/>
          </a:prstGeom>
          <a:solidFill>
            <a:srgbClr val="FFA92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777" name="Google Shape;8777;p1264"/>
          <p:cNvSpPr txBox="1"/>
          <p:nvPr/>
        </p:nvSpPr>
        <p:spPr>
          <a:xfrm>
            <a:off x="632850" y="1237625"/>
            <a:ext cx="7878300" cy="2893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200"/>
              <a:t>Chapter 3: Modern Support</a:t>
            </a:r>
            <a:endParaRPr sz="2200"/>
          </a:p>
          <a:p>
            <a:pPr marL="0" lvl="0" indent="0" algn="l" rtl="0">
              <a:spcBef>
                <a:spcPts val="0"/>
              </a:spcBef>
              <a:spcAft>
                <a:spcPts val="0"/>
              </a:spcAft>
              <a:buNone/>
            </a:pPr>
            <a:br>
              <a:rPr lang="en">
                <a:solidFill>
                  <a:schemeClr val="dk1"/>
                </a:solidFill>
                <a:latin typeface="Poppins"/>
                <a:ea typeface="Poppins"/>
                <a:cs typeface="Poppins"/>
                <a:sym typeface="Poppins"/>
              </a:rPr>
            </a:br>
            <a:r>
              <a:rPr lang="en">
                <a:solidFill>
                  <a:schemeClr val="dk1"/>
                </a:solidFill>
                <a:latin typeface="Poppins"/>
                <a:ea typeface="Poppins"/>
                <a:cs typeface="Poppins"/>
                <a:sym typeface="Poppins"/>
              </a:rPr>
              <a:t>Slides included:</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Challenges faced by support teams</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Solution Area Value Prop </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Capability deep dive</a:t>
            </a:r>
            <a:endParaRPr>
              <a:solidFill>
                <a:schemeClr val="dk1"/>
              </a:solidFill>
              <a:latin typeface="Poppins"/>
              <a:ea typeface="Poppins"/>
              <a:cs typeface="Poppins"/>
              <a:sym typeface="Poppins"/>
            </a:endParaRPr>
          </a:p>
          <a:p>
            <a:pPr marL="457200" lvl="0" indent="-317500" algn="l" rtl="0">
              <a:spcBef>
                <a:spcPts val="0"/>
              </a:spcBef>
              <a:spcAft>
                <a:spcPts val="0"/>
              </a:spcAft>
              <a:buClr>
                <a:schemeClr val="dk1"/>
              </a:buClr>
              <a:buSzPts val="1400"/>
              <a:buFont typeface="Poppins"/>
              <a:buAutoNum type="arabicPeriod"/>
            </a:pPr>
            <a:r>
              <a:rPr lang="en">
                <a:solidFill>
                  <a:schemeClr val="dk1"/>
                </a:solidFill>
                <a:latin typeface="Poppins"/>
                <a:ea typeface="Poppins"/>
                <a:cs typeface="Poppins"/>
                <a:sym typeface="Poppins"/>
              </a:rPr>
              <a:t>Customer proof </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a:p>
            <a:pPr marL="0" lvl="0" indent="0" algn="l" rtl="0">
              <a:spcBef>
                <a:spcPts val="0"/>
              </a:spcBef>
              <a:spcAft>
                <a:spcPts val="0"/>
              </a:spcAft>
              <a:buNone/>
            </a:pPr>
            <a:r>
              <a:rPr lang="en">
                <a:solidFill>
                  <a:schemeClr val="dk1"/>
                </a:solidFill>
                <a:latin typeface="Poppins"/>
                <a:ea typeface="Poppins"/>
                <a:cs typeface="Poppins"/>
                <a:sym typeface="Poppins"/>
              </a:rPr>
              <a:t>The capability deep dive is targeted towards the Modern Support use case. If you are not pitching this solution, feel free to remove these slides. </a:t>
            </a:r>
            <a:endParaRPr>
              <a:solidFill>
                <a:schemeClr val="dk1"/>
              </a:solidFill>
              <a:latin typeface="Poppins"/>
              <a:ea typeface="Poppins"/>
              <a:cs typeface="Poppins"/>
              <a:sym typeface="Poppins"/>
            </a:endParaRPr>
          </a:p>
          <a:p>
            <a:pPr marL="0" lvl="0" indent="0" algn="l" rtl="0">
              <a:spcBef>
                <a:spcPts val="0"/>
              </a:spcBef>
              <a:spcAft>
                <a:spcPts val="0"/>
              </a:spcAft>
              <a:buNone/>
            </a:pPr>
            <a:endParaRPr>
              <a:solidFill>
                <a:schemeClr val="dk1"/>
              </a:solidFill>
              <a:latin typeface="Poppins"/>
              <a:ea typeface="Poppins"/>
              <a:cs typeface="Poppins"/>
              <a:sym typeface="Poppins"/>
            </a:endParaRPr>
          </a:p>
        </p:txBody>
      </p:sp>
      <p:sp>
        <p:nvSpPr>
          <p:cNvPr id="8778" name="Google Shape;8778;p1264"/>
          <p:cNvSpPr txBox="1"/>
          <p:nvPr/>
        </p:nvSpPr>
        <p:spPr>
          <a:xfrm>
            <a:off x="462250" y="363600"/>
            <a:ext cx="86169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b="1">
                <a:solidFill>
                  <a:srgbClr val="AE2916"/>
                </a:solidFill>
                <a:latin typeface="Poppins"/>
                <a:ea typeface="Poppins"/>
                <a:cs typeface="Poppins"/>
                <a:sym typeface="Poppins"/>
              </a:rPr>
              <a:t>HOW TO USE THIS SLIDE DECK - REMOVE BEFORE PRESENTING</a:t>
            </a:r>
            <a:endParaRPr sz="1600" b="1">
              <a:solidFill>
                <a:srgbClr val="AE2916"/>
              </a:solidFill>
              <a:latin typeface="Poppins"/>
              <a:ea typeface="Poppins"/>
              <a:cs typeface="Poppins"/>
              <a:sym typeface="Poppins"/>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782"/>
        <p:cNvGrpSpPr/>
        <p:nvPr/>
      </p:nvGrpSpPr>
      <p:grpSpPr>
        <a:xfrm>
          <a:off x="0" y="0"/>
          <a:ext cx="0" cy="0"/>
          <a:chOff x="0" y="0"/>
          <a:chExt cx="0" cy="0"/>
        </a:xfrm>
      </p:grpSpPr>
      <p:sp>
        <p:nvSpPr>
          <p:cNvPr id="8783" name="Google Shape;8783;p1265"/>
          <p:cNvSpPr txBox="1">
            <a:spLocks noGrp="1"/>
          </p:cNvSpPr>
          <p:nvPr>
            <p:ph type="title"/>
          </p:nvPr>
        </p:nvSpPr>
        <p:spPr>
          <a:xfrm>
            <a:off x="1333550" y="1690650"/>
            <a:ext cx="6465000" cy="1305000"/>
          </a:xfrm>
          <a:prstGeom prst="rect">
            <a:avLst/>
          </a:prstGeom>
        </p:spPr>
        <p:txBody>
          <a:bodyPr spcFirstLastPara="1" wrap="square" lIns="91425" tIns="91425" rIns="91425" bIns="91425" anchor="ctr" anchorCtr="0">
            <a:normAutofit/>
          </a:bodyPr>
          <a:lstStyle/>
          <a:p>
            <a:pPr marL="0" lvl="0" indent="0" algn="ctr" rtl="0">
              <a:spcBef>
                <a:spcPts val="0"/>
              </a:spcBef>
              <a:spcAft>
                <a:spcPts val="0"/>
              </a:spcAft>
              <a:buNone/>
            </a:pPr>
            <a:r>
              <a:rPr lang="en"/>
              <a:t>Modern Support</a:t>
            </a:r>
            <a:endParaRPr/>
          </a:p>
        </p:txBody>
      </p:sp>
      <p:sp>
        <p:nvSpPr>
          <p:cNvPr id="8784" name="Google Shape;8784;p1265"/>
          <p:cNvSpPr txBox="1"/>
          <p:nvPr/>
        </p:nvSpPr>
        <p:spPr>
          <a:xfrm>
            <a:off x="2515350" y="2744675"/>
            <a:ext cx="4113300" cy="7803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1200"/>
              </a:spcAft>
              <a:buNone/>
            </a:pPr>
            <a:r>
              <a:rPr lang="en" sz="1800">
                <a:solidFill>
                  <a:schemeClr val="dk2"/>
                </a:solidFill>
                <a:latin typeface="Poppins Light"/>
                <a:ea typeface="Poppins Light"/>
                <a:cs typeface="Poppins Light"/>
                <a:sym typeface="Poppins Light"/>
              </a:rPr>
              <a:t>Empowering every team to deliver exceptional service experiences</a:t>
            </a:r>
            <a:endParaRPr sz="1800">
              <a:solidFill>
                <a:schemeClr val="dk2"/>
              </a:solidFill>
              <a:latin typeface="Poppins Light"/>
              <a:ea typeface="Poppins Light"/>
              <a:cs typeface="Poppins Light"/>
              <a:sym typeface="Poppins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788"/>
        <p:cNvGrpSpPr/>
        <p:nvPr/>
      </p:nvGrpSpPr>
      <p:grpSpPr>
        <a:xfrm>
          <a:off x="0" y="0"/>
          <a:ext cx="0" cy="0"/>
          <a:chOff x="0" y="0"/>
          <a:chExt cx="0" cy="0"/>
        </a:xfrm>
      </p:grpSpPr>
      <p:sp>
        <p:nvSpPr>
          <p:cNvPr id="8789" name="Google Shape;8789;p1266"/>
          <p:cNvSpPr txBox="1"/>
          <p:nvPr/>
        </p:nvSpPr>
        <p:spPr>
          <a:xfrm>
            <a:off x="3725700" y="4371275"/>
            <a:ext cx="1692600" cy="338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000">
                <a:solidFill>
                  <a:schemeClr val="dk1"/>
                </a:solidFill>
                <a:latin typeface="Poppins"/>
                <a:ea typeface="Poppins"/>
                <a:cs typeface="Poppins"/>
                <a:sym typeface="Poppins"/>
              </a:rPr>
              <a:t>Source: Forrester</a:t>
            </a:r>
            <a:endParaRPr sz="1000">
              <a:solidFill>
                <a:schemeClr val="dk1"/>
              </a:solidFill>
              <a:latin typeface="Poppins"/>
              <a:ea typeface="Poppins"/>
              <a:cs typeface="Poppins"/>
              <a:sym typeface="Poppins"/>
            </a:endParaRPr>
          </a:p>
        </p:txBody>
      </p:sp>
      <p:sp>
        <p:nvSpPr>
          <p:cNvPr id="8790" name="Google Shape;8790;p1266"/>
          <p:cNvSpPr txBox="1"/>
          <p:nvPr/>
        </p:nvSpPr>
        <p:spPr>
          <a:xfrm>
            <a:off x="1909050" y="3245250"/>
            <a:ext cx="53259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Poppins Light"/>
                <a:ea typeface="Poppins Light"/>
                <a:cs typeface="Poppins Light"/>
                <a:sym typeface="Poppins Light"/>
              </a:rPr>
              <a:t>of employees do not feel supported by their service desks</a:t>
            </a:r>
            <a:endParaRPr>
              <a:solidFill>
                <a:schemeClr val="dk1"/>
              </a:solidFill>
              <a:latin typeface="Poppins Light"/>
              <a:ea typeface="Poppins Light"/>
              <a:cs typeface="Poppins Light"/>
              <a:sym typeface="Poppins Light"/>
            </a:endParaRPr>
          </a:p>
        </p:txBody>
      </p:sp>
      <p:pic>
        <p:nvPicPr>
          <p:cNvPr id="8791" name="Google Shape;8791;p1266"/>
          <p:cNvPicPr preferRelativeResize="0"/>
          <p:nvPr/>
        </p:nvPicPr>
        <p:blipFill>
          <a:blip r:embed="rId3">
            <a:alphaModFix/>
          </a:blip>
          <a:stretch>
            <a:fillRect/>
          </a:stretch>
        </p:blipFill>
        <p:spPr>
          <a:xfrm>
            <a:off x="3087650" y="1500232"/>
            <a:ext cx="1029876" cy="2002536"/>
          </a:xfrm>
          <a:prstGeom prst="rect">
            <a:avLst/>
          </a:prstGeom>
          <a:noFill/>
          <a:ln>
            <a:noFill/>
          </a:ln>
        </p:spPr>
      </p:pic>
      <p:pic>
        <p:nvPicPr>
          <p:cNvPr id="8792" name="Google Shape;8792;p1266"/>
          <p:cNvPicPr preferRelativeResize="0"/>
          <p:nvPr/>
        </p:nvPicPr>
        <p:blipFill>
          <a:blip r:embed="rId4">
            <a:alphaModFix/>
          </a:blip>
          <a:stretch>
            <a:fillRect/>
          </a:stretch>
        </p:blipFill>
        <p:spPr>
          <a:xfrm>
            <a:off x="4253975" y="1498057"/>
            <a:ext cx="1191600" cy="2006886"/>
          </a:xfrm>
          <a:prstGeom prst="rect">
            <a:avLst/>
          </a:prstGeom>
          <a:noFill/>
          <a:ln>
            <a:noFill/>
          </a:ln>
        </p:spPr>
      </p:pic>
      <p:pic>
        <p:nvPicPr>
          <p:cNvPr id="8793" name="Google Shape;8793;p1266"/>
          <p:cNvPicPr preferRelativeResize="0"/>
          <p:nvPr/>
        </p:nvPicPr>
        <p:blipFill rotWithShape="1">
          <a:blip r:embed="rId5">
            <a:alphaModFix/>
          </a:blip>
          <a:srcRect t="1343" b="24439"/>
          <a:stretch/>
        </p:blipFill>
        <p:spPr>
          <a:xfrm>
            <a:off x="5582013" y="1643725"/>
            <a:ext cx="1710426" cy="1489849"/>
          </a:xfrm>
          <a:prstGeom prst="rect">
            <a:avLst/>
          </a:prstGeom>
          <a:noFill/>
          <a:ln>
            <a:noFill/>
          </a:ln>
        </p:spPr>
      </p:pic>
      <p:sp>
        <p:nvSpPr>
          <p:cNvPr id="8794" name="Google Shape;8794;p1266"/>
          <p:cNvSpPr txBox="1"/>
          <p:nvPr/>
        </p:nvSpPr>
        <p:spPr>
          <a:xfrm>
            <a:off x="1909400" y="1442000"/>
            <a:ext cx="739500" cy="1893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1100" b="1">
                <a:solidFill>
                  <a:schemeClr val="accent1"/>
                </a:solidFill>
                <a:latin typeface="Poppins"/>
                <a:ea typeface="Poppins"/>
                <a:cs typeface="Poppins"/>
                <a:sym typeface="Poppins"/>
              </a:rPr>
              <a:t>~</a:t>
            </a:r>
            <a:endParaRPr sz="11100" b="1">
              <a:solidFill>
                <a:schemeClr val="accent1"/>
              </a:solidFill>
              <a:latin typeface="Poppins"/>
              <a:ea typeface="Poppins"/>
              <a:cs typeface="Poppins"/>
              <a:sym typeface="Poppins"/>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798"/>
        <p:cNvGrpSpPr/>
        <p:nvPr/>
      </p:nvGrpSpPr>
      <p:grpSpPr>
        <a:xfrm>
          <a:off x="0" y="0"/>
          <a:ext cx="0" cy="0"/>
          <a:chOff x="0" y="0"/>
          <a:chExt cx="0" cy="0"/>
        </a:xfrm>
      </p:grpSpPr>
      <p:sp>
        <p:nvSpPr>
          <p:cNvPr id="8799" name="Google Shape;8799;p1267"/>
          <p:cNvSpPr txBox="1"/>
          <p:nvPr/>
        </p:nvSpPr>
        <p:spPr>
          <a:xfrm>
            <a:off x="0" y="1321150"/>
            <a:ext cx="9144000" cy="614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3300" b="1">
                <a:solidFill>
                  <a:schemeClr val="dk1"/>
                </a:solidFill>
                <a:latin typeface="Poppins"/>
                <a:ea typeface="Poppins"/>
                <a:cs typeface="Poppins"/>
                <a:sym typeface="Poppins"/>
              </a:rPr>
              <a:t>Challenges</a:t>
            </a:r>
            <a:r>
              <a:rPr lang="en" sz="2400"/>
              <a:t> </a:t>
            </a:r>
            <a:r>
              <a:rPr lang="en" sz="3300" b="1">
                <a:solidFill>
                  <a:srgbClr val="101214"/>
                </a:solidFill>
                <a:latin typeface="Poppins"/>
                <a:ea typeface="Poppins"/>
                <a:cs typeface="Poppins"/>
                <a:sym typeface="Poppins"/>
              </a:rPr>
              <a:t>faced by </a:t>
            </a:r>
            <a:br>
              <a:rPr lang="en" sz="3300" b="1">
                <a:solidFill>
                  <a:srgbClr val="101214"/>
                </a:solidFill>
                <a:latin typeface="Poppins"/>
                <a:ea typeface="Poppins"/>
                <a:cs typeface="Poppins"/>
                <a:sym typeface="Poppins"/>
              </a:rPr>
            </a:br>
            <a:r>
              <a:rPr lang="en" sz="3300" b="1">
                <a:solidFill>
                  <a:srgbClr val="101214"/>
                </a:solidFill>
                <a:latin typeface="Poppins"/>
                <a:ea typeface="Poppins"/>
                <a:cs typeface="Poppins"/>
                <a:sym typeface="Poppins"/>
              </a:rPr>
              <a:t>IT Ops Teams</a:t>
            </a:r>
            <a:endParaRPr sz="3300" b="1">
              <a:solidFill>
                <a:srgbClr val="101214"/>
              </a:solidFill>
              <a:latin typeface="Poppins"/>
              <a:ea typeface="Poppins"/>
              <a:cs typeface="Poppins"/>
              <a:sym typeface="Poppins"/>
            </a:endParaRPr>
          </a:p>
        </p:txBody>
      </p:sp>
      <p:grpSp>
        <p:nvGrpSpPr>
          <p:cNvPr id="8800" name="Google Shape;8800;p1267"/>
          <p:cNvGrpSpPr/>
          <p:nvPr/>
        </p:nvGrpSpPr>
        <p:grpSpPr>
          <a:xfrm>
            <a:off x="536542" y="2587322"/>
            <a:ext cx="2020958" cy="738928"/>
            <a:chOff x="420903" y="-130326"/>
            <a:chExt cx="6182190" cy="1977858"/>
          </a:xfrm>
        </p:grpSpPr>
        <p:sp>
          <p:nvSpPr>
            <p:cNvPr id="8801" name="Google Shape;8801;p1267"/>
            <p:cNvSpPr/>
            <p:nvPr/>
          </p:nvSpPr>
          <p:spPr>
            <a:xfrm rot="10800000">
              <a:off x="420903" y="-130326"/>
              <a:ext cx="6182190" cy="197785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rgbClr val="FEA8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800" b="0" i="0" u="none" strike="noStrike" cap="none">
                <a:solidFill>
                  <a:srgbClr val="14171A"/>
                </a:solidFill>
                <a:latin typeface="Poppins"/>
                <a:ea typeface="Poppins"/>
                <a:cs typeface="Poppins"/>
                <a:sym typeface="Poppins"/>
              </a:endParaRPr>
            </a:p>
          </p:txBody>
        </p:sp>
        <p:sp>
          <p:nvSpPr>
            <p:cNvPr id="8802" name="Google Shape;8802;p1267"/>
            <p:cNvSpPr txBox="1"/>
            <p:nvPr/>
          </p:nvSpPr>
          <p:spPr>
            <a:xfrm>
              <a:off x="746640" y="288043"/>
              <a:ext cx="5551200" cy="114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Dependency on central IT</a:t>
              </a:r>
              <a:endParaRPr sz="1800" b="1">
                <a:solidFill>
                  <a:srgbClr val="292A2E"/>
                </a:solidFill>
                <a:latin typeface="Poppins"/>
                <a:ea typeface="Poppins"/>
                <a:cs typeface="Poppins"/>
                <a:sym typeface="Poppins"/>
              </a:endParaRPr>
            </a:p>
          </p:txBody>
        </p:sp>
      </p:grpSp>
      <p:grpSp>
        <p:nvGrpSpPr>
          <p:cNvPr id="8803" name="Google Shape;8803;p1267"/>
          <p:cNvGrpSpPr/>
          <p:nvPr/>
        </p:nvGrpSpPr>
        <p:grpSpPr>
          <a:xfrm>
            <a:off x="6321716" y="2593230"/>
            <a:ext cx="2218459" cy="738970"/>
            <a:chOff x="662116" y="154525"/>
            <a:chExt cx="4527468" cy="1389042"/>
          </a:xfrm>
        </p:grpSpPr>
        <p:sp>
          <p:nvSpPr>
            <p:cNvPr id="8804" name="Google Shape;8804;p1267"/>
            <p:cNvSpPr/>
            <p:nvPr/>
          </p:nvSpPr>
          <p:spPr>
            <a:xfrm rot="10800000">
              <a:off x="662116" y="154525"/>
              <a:ext cx="4527468" cy="1389042"/>
            </a:xfrm>
            <a:custGeom>
              <a:avLst/>
              <a:gdLst/>
              <a:ahLst/>
              <a:cxnLst/>
              <a:rect l="l" t="t" r="r" b="b"/>
              <a:pathLst>
                <a:path w="21600" h="21600" extrusionOk="0">
                  <a:moveTo>
                    <a:pt x="0" y="1245"/>
                  </a:moveTo>
                  <a:lnTo>
                    <a:pt x="80" y="21417"/>
                  </a:lnTo>
                  <a:lnTo>
                    <a:pt x="21255" y="21600"/>
                  </a:lnTo>
                  <a:lnTo>
                    <a:pt x="21600" y="0"/>
                  </a:lnTo>
                  <a:lnTo>
                    <a:pt x="0" y="1245"/>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805" name="Google Shape;8805;p1267"/>
            <p:cNvSpPr txBox="1"/>
            <p:nvPr/>
          </p:nvSpPr>
          <p:spPr>
            <a:xfrm>
              <a:off x="904433" y="267111"/>
              <a:ext cx="4043100" cy="1141200"/>
            </a:xfrm>
            <a:prstGeom prst="rect">
              <a:avLst/>
            </a:prstGeom>
            <a:solidFill>
              <a:srgbClr val="FFAB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Poor resolution times</a:t>
              </a:r>
              <a:endParaRPr sz="1800" b="1">
                <a:solidFill>
                  <a:srgbClr val="292A2E"/>
                </a:solidFill>
                <a:latin typeface="Poppins"/>
                <a:ea typeface="Poppins"/>
                <a:cs typeface="Poppins"/>
                <a:sym typeface="Poppins"/>
              </a:endParaRPr>
            </a:p>
          </p:txBody>
        </p:sp>
      </p:grpSp>
      <p:grpSp>
        <p:nvGrpSpPr>
          <p:cNvPr id="8806" name="Google Shape;8806;p1267"/>
          <p:cNvGrpSpPr/>
          <p:nvPr/>
        </p:nvGrpSpPr>
        <p:grpSpPr>
          <a:xfrm>
            <a:off x="3554999" y="2606675"/>
            <a:ext cx="2034050" cy="712079"/>
            <a:chOff x="1746110" y="-57"/>
            <a:chExt cx="5686470" cy="2392740"/>
          </a:xfrm>
        </p:grpSpPr>
        <p:sp>
          <p:nvSpPr>
            <p:cNvPr id="8807" name="Google Shape;8807;p1267"/>
            <p:cNvSpPr/>
            <p:nvPr/>
          </p:nvSpPr>
          <p:spPr>
            <a:xfrm flipH="1">
              <a:off x="1746110" y="-57"/>
              <a:ext cx="5686470" cy="2392740"/>
            </a:xfrm>
            <a:custGeom>
              <a:avLst/>
              <a:gdLst/>
              <a:ahLst/>
              <a:cxnLst/>
              <a:rect l="l" t="t" r="r" b="b"/>
              <a:pathLst>
                <a:path w="21600" h="21600" extrusionOk="0">
                  <a:moveTo>
                    <a:pt x="0" y="0"/>
                  </a:moveTo>
                  <a:lnTo>
                    <a:pt x="196" y="20592"/>
                  </a:lnTo>
                  <a:lnTo>
                    <a:pt x="21600" y="21600"/>
                  </a:lnTo>
                  <a:lnTo>
                    <a:pt x="21350" y="1152"/>
                  </a:lnTo>
                  <a:lnTo>
                    <a:pt x="0" y="0"/>
                  </a:lnTo>
                  <a:close/>
                </a:path>
              </a:pathLst>
            </a:custGeom>
            <a:solidFill>
              <a:srgbClr val="FFAB00"/>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808" name="Google Shape;8808;p1267"/>
            <p:cNvSpPr txBox="1"/>
            <p:nvPr/>
          </p:nvSpPr>
          <p:spPr>
            <a:xfrm>
              <a:off x="2084517" y="156361"/>
              <a:ext cx="5009700" cy="207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292A2E"/>
                  </a:solidFill>
                  <a:latin typeface="Poppins"/>
                  <a:ea typeface="Poppins"/>
                  <a:cs typeface="Poppins"/>
                  <a:sym typeface="Poppins"/>
                </a:rPr>
                <a:t>Inundated </a:t>
              </a:r>
              <a:br>
                <a:rPr lang="en" sz="1800" b="1">
                  <a:solidFill>
                    <a:srgbClr val="292A2E"/>
                  </a:solidFill>
                  <a:latin typeface="Poppins"/>
                  <a:ea typeface="Poppins"/>
                  <a:cs typeface="Poppins"/>
                  <a:sym typeface="Poppins"/>
                </a:rPr>
              </a:br>
              <a:r>
                <a:rPr lang="en" sz="1800" b="1">
                  <a:solidFill>
                    <a:srgbClr val="292A2E"/>
                  </a:solidFill>
                  <a:latin typeface="Poppins"/>
                  <a:ea typeface="Poppins"/>
                  <a:cs typeface="Poppins"/>
                  <a:sym typeface="Poppins"/>
                </a:rPr>
                <a:t>service desks</a:t>
              </a:r>
              <a:endParaRPr sz="1800" b="1">
                <a:solidFill>
                  <a:srgbClr val="292A2E"/>
                </a:solidFill>
                <a:latin typeface="Poppins"/>
                <a:ea typeface="Poppins"/>
                <a:cs typeface="Poppins"/>
                <a:sym typeface="Poppins"/>
              </a:endParaRPr>
            </a:p>
          </p:txBody>
        </p:sp>
      </p:grpSp>
      <p:sp>
        <p:nvSpPr>
          <p:cNvPr id="8809" name="Google Shape;8809;p1267"/>
          <p:cNvSpPr txBox="1"/>
          <p:nvPr/>
        </p:nvSpPr>
        <p:spPr>
          <a:xfrm>
            <a:off x="3234000" y="3352200"/>
            <a:ext cx="26760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Impacts their agents’ ability to respond without compromising quality of support</a:t>
            </a:r>
            <a:endParaRPr sz="1200">
              <a:solidFill>
                <a:srgbClr val="797979"/>
              </a:solidFill>
              <a:latin typeface="Poppins"/>
              <a:ea typeface="Poppins"/>
              <a:cs typeface="Poppins"/>
              <a:sym typeface="Poppins"/>
            </a:endParaRPr>
          </a:p>
        </p:txBody>
      </p:sp>
      <p:sp>
        <p:nvSpPr>
          <p:cNvPr id="8810" name="Google Shape;8810;p1267"/>
          <p:cNvSpPr txBox="1"/>
          <p:nvPr/>
        </p:nvSpPr>
        <p:spPr>
          <a:xfrm>
            <a:off x="209024" y="3352200"/>
            <a:ext cx="26760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Hinders their ability to empower every team to create service desks that match their needs</a:t>
            </a:r>
            <a:endParaRPr sz="1200">
              <a:solidFill>
                <a:srgbClr val="797979"/>
              </a:solidFill>
              <a:latin typeface="Poppins"/>
              <a:ea typeface="Poppins"/>
              <a:cs typeface="Poppins"/>
              <a:sym typeface="Poppins"/>
            </a:endParaRPr>
          </a:p>
        </p:txBody>
      </p:sp>
      <p:sp>
        <p:nvSpPr>
          <p:cNvPr id="8811" name="Google Shape;8811;p1267"/>
          <p:cNvSpPr txBox="1"/>
          <p:nvPr/>
        </p:nvSpPr>
        <p:spPr>
          <a:xfrm>
            <a:off x="6207094" y="3352200"/>
            <a:ext cx="2447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From a lack of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self-service tools leads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to dissatisfied employees</a:t>
            </a:r>
            <a:endParaRPr sz="1200">
              <a:solidFill>
                <a:srgbClr val="797979"/>
              </a:solidFill>
              <a:latin typeface="Poppins"/>
              <a:ea typeface="Poppins"/>
              <a:cs typeface="Poppins"/>
              <a:sym typeface="Poppins"/>
            </a:endParaRPr>
          </a:p>
        </p:txBody>
      </p:sp>
      <p:pic>
        <p:nvPicPr>
          <p:cNvPr id="8812" name="Google Shape;8812;p1267"/>
          <p:cNvPicPr preferRelativeResize="0"/>
          <p:nvPr/>
        </p:nvPicPr>
        <p:blipFill>
          <a:blip r:embed="rId3">
            <a:alphaModFix/>
          </a:blip>
          <a:stretch>
            <a:fillRect/>
          </a:stretch>
        </p:blipFill>
        <p:spPr>
          <a:xfrm rot="-3599999">
            <a:off x="4345214" y="2192294"/>
            <a:ext cx="453625" cy="479925"/>
          </a:xfrm>
          <a:prstGeom prst="rect">
            <a:avLst/>
          </a:prstGeom>
          <a:noFill/>
          <a:ln>
            <a:noFill/>
          </a:ln>
        </p:spPr>
      </p:pic>
      <p:grpSp>
        <p:nvGrpSpPr>
          <p:cNvPr id="8813" name="Google Shape;8813;p1267"/>
          <p:cNvGrpSpPr/>
          <p:nvPr/>
        </p:nvGrpSpPr>
        <p:grpSpPr>
          <a:xfrm>
            <a:off x="2876486" y="1321189"/>
            <a:ext cx="3391032" cy="614625"/>
            <a:chOff x="6320968" y="-4969752"/>
            <a:chExt cx="5620806" cy="1717308"/>
          </a:xfrm>
        </p:grpSpPr>
        <p:sp>
          <p:nvSpPr>
            <p:cNvPr id="8814" name="Google Shape;8814;p1267"/>
            <p:cNvSpPr/>
            <p:nvPr/>
          </p:nvSpPr>
          <p:spPr>
            <a:xfrm rot="10800000">
              <a:off x="6320968" y="-4969752"/>
              <a:ext cx="5620806" cy="1717308"/>
            </a:xfrm>
            <a:custGeom>
              <a:avLst/>
              <a:gdLst/>
              <a:ahLst/>
              <a:cxnLst/>
              <a:rect l="l" t="t" r="r" b="b"/>
              <a:pathLst>
                <a:path w="21600" h="21600" extrusionOk="0">
                  <a:moveTo>
                    <a:pt x="0" y="0"/>
                  </a:moveTo>
                  <a:lnTo>
                    <a:pt x="95" y="20563"/>
                  </a:lnTo>
                  <a:lnTo>
                    <a:pt x="21600" y="21600"/>
                  </a:lnTo>
                  <a:lnTo>
                    <a:pt x="21564" y="149"/>
                  </a:lnTo>
                  <a:lnTo>
                    <a:pt x="0" y="0"/>
                  </a:lnTo>
                  <a:close/>
                </a:path>
              </a:pathLst>
            </a:custGeom>
            <a:solidFill>
              <a:schemeClr val="dk1"/>
            </a:solidFill>
            <a:ln>
              <a:noFill/>
            </a:ln>
          </p:spPr>
          <p:txBody>
            <a:bodyPr spcFirstLastPara="1" wrap="square" lIns="19050" tIns="19050" rIns="19050" bIns="19050" anchor="ctr" anchorCtr="0">
              <a:noAutofit/>
            </a:bodyPr>
            <a:lstStyle/>
            <a:p>
              <a:pPr marL="0" marR="0" lvl="0" indent="0" algn="ctr" rtl="0">
                <a:lnSpc>
                  <a:spcPct val="110000"/>
                </a:lnSpc>
                <a:spcBef>
                  <a:spcPts val="0"/>
                </a:spcBef>
                <a:spcAft>
                  <a:spcPts val="0"/>
                </a:spcAft>
                <a:buClr>
                  <a:srgbClr val="14171A"/>
                </a:buClr>
                <a:buSzPts val="1400"/>
                <a:buFont typeface="Poppins"/>
                <a:buNone/>
              </a:pPr>
              <a:endParaRPr sz="1400" b="0" i="0" u="none" strike="noStrike" cap="none">
                <a:solidFill>
                  <a:srgbClr val="14171A"/>
                </a:solidFill>
                <a:latin typeface="Poppins"/>
                <a:ea typeface="Poppins"/>
                <a:cs typeface="Poppins"/>
                <a:sym typeface="Poppins"/>
              </a:endParaRPr>
            </a:p>
          </p:txBody>
        </p:sp>
        <p:sp>
          <p:nvSpPr>
            <p:cNvPr id="8815" name="Google Shape;8815;p1267"/>
            <p:cNvSpPr txBox="1"/>
            <p:nvPr/>
          </p:nvSpPr>
          <p:spPr>
            <a:xfrm>
              <a:off x="6360877" y="-4730578"/>
              <a:ext cx="5561400" cy="11412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292A2E"/>
                </a:buClr>
                <a:buSzPts val="1400"/>
                <a:buFont typeface="Poppins"/>
                <a:buNone/>
              </a:pPr>
              <a:r>
                <a:rPr lang="en" sz="3300" b="1">
                  <a:solidFill>
                    <a:schemeClr val="lt1"/>
                  </a:solidFill>
                  <a:latin typeface="Poppins"/>
                  <a:ea typeface="Poppins"/>
                  <a:cs typeface="Poppins"/>
                  <a:sym typeface="Poppins"/>
                </a:rPr>
                <a:t>Support Teams</a:t>
              </a:r>
              <a:endParaRPr sz="2400">
                <a:solidFill>
                  <a:schemeClr val="lt1"/>
                </a:solidFill>
              </a:endParaRPr>
            </a:p>
          </p:txBody>
        </p:sp>
      </p:grpSp>
      <p:pic>
        <p:nvPicPr>
          <p:cNvPr id="8816" name="Google Shape;8816;p1267"/>
          <p:cNvPicPr preferRelativeResize="0"/>
          <p:nvPr/>
        </p:nvPicPr>
        <p:blipFill>
          <a:blip r:embed="rId4">
            <a:alphaModFix/>
          </a:blip>
          <a:stretch>
            <a:fillRect/>
          </a:stretch>
        </p:blipFill>
        <p:spPr>
          <a:xfrm>
            <a:off x="219207" y="2060507"/>
            <a:ext cx="823400" cy="823400"/>
          </a:xfrm>
          <a:prstGeom prst="rect">
            <a:avLst/>
          </a:prstGeom>
          <a:noFill/>
          <a:ln>
            <a:noFill/>
          </a:ln>
        </p:spPr>
      </p:pic>
      <p:pic>
        <p:nvPicPr>
          <p:cNvPr id="8817" name="Google Shape;8817;p1267"/>
          <p:cNvPicPr preferRelativeResize="0"/>
          <p:nvPr/>
        </p:nvPicPr>
        <p:blipFill>
          <a:blip r:embed="rId5">
            <a:alphaModFix/>
          </a:blip>
          <a:stretch>
            <a:fillRect/>
          </a:stretch>
        </p:blipFill>
        <p:spPr>
          <a:xfrm>
            <a:off x="7893425" y="2131500"/>
            <a:ext cx="880500" cy="880500"/>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821"/>
        <p:cNvGrpSpPr/>
        <p:nvPr/>
      </p:nvGrpSpPr>
      <p:grpSpPr>
        <a:xfrm>
          <a:off x="0" y="0"/>
          <a:ext cx="0" cy="0"/>
          <a:chOff x="0" y="0"/>
          <a:chExt cx="0" cy="0"/>
        </a:xfrm>
      </p:grpSpPr>
      <p:pic>
        <p:nvPicPr>
          <p:cNvPr id="8822" name="Google Shape;8822;p1268"/>
          <p:cNvPicPr preferRelativeResize="0"/>
          <p:nvPr/>
        </p:nvPicPr>
        <p:blipFill>
          <a:blip r:embed="rId3">
            <a:alphaModFix/>
          </a:blip>
          <a:stretch>
            <a:fillRect/>
          </a:stretch>
        </p:blipFill>
        <p:spPr>
          <a:xfrm>
            <a:off x="6874550" y="1516875"/>
            <a:ext cx="970650" cy="970650"/>
          </a:xfrm>
          <a:prstGeom prst="rect">
            <a:avLst/>
          </a:prstGeom>
          <a:noFill/>
          <a:ln>
            <a:noFill/>
          </a:ln>
        </p:spPr>
      </p:pic>
      <p:pic>
        <p:nvPicPr>
          <p:cNvPr id="8823" name="Google Shape;8823;p1268"/>
          <p:cNvPicPr preferRelativeResize="0"/>
          <p:nvPr/>
        </p:nvPicPr>
        <p:blipFill>
          <a:blip r:embed="rId4">
            <a:alphaModFix/>
          </a:blip>
          <a:stretch>
            <a:fillRect/>
          </a:stretch>
        </p:blipFill>
        <p:spPr>
          <a:xfrm>
            <a:off x="3944075" y="1470350"/>
            <a:ext cx="1063700" cy="1063700"/>
          </a:xfrm>
          <a:prstGeom prst="rect">
            <a:avLst/>
          </a:prstGeom>
          <a:noFill/>
          <a:ln>
            <a:noFill/>
          </a:ln>
        </p:spPr>
      </p:pic>
      <p:pic>
        <p:nvPicPr>
          <p:cNvPr id="8824" name="Google Shape;8824;p1268"/>
          <p:cNvPicPr preferRelativeResize="0"/>
          <p:nvPr/>
        </p:nvPicPr>
        <p:blipFill>
          <a:blip r:embed="rId5">
            <a:alphaModFix/>
          </a:blip>
          <a:stretch>
            <a:fillRect/>
          </a:stretch>
        </p:blipFill>
        <p:spPr>
          <a:xfrm>
            <a:off x="987213" y="1470350"/>
            <a:ext cx="1209500" cy="1209500"/>
          </a:xfrm>
          <a:prstGeom prst="rect">
            <a:avLst/>
          </a:prstGeom>
          <a:noFill/>
          <a:ln>
            <a:noFill/>
          </a:ln>
        </p:spPr>
      </p:pic>
      <p:sp>
        <p:nvSpPr>
          <p:cNvPr id="8825" name="Google Shape;8825;p1268"/>
          <p:cNvSpPr txBox="1"/>
          <p:nvPr/>
        </p:nvSpPr>
        <p:spPr>
          <a:xfrm>
            <a:off x="647125" y="2609575"/>
            <a:ext cx="1889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Empower </a:t>
            </a:r>
            <a:br>
              <a:rPr lang="en" sz="1800" b="1">
                <a:solidFill>
                  <a:schemeClr val="dk2"/>
                </a:solidFill>
                <a:latin typeface="Poppins"/>
                <a:ea typeface="Poppins"/>
                <a:cs typeface="Poppins"/>
                <a:sym typeface="Poppins"/>
              </a:rPr>
            </a:br>
            <a:r>
              <a:rPr lang="en" sz="1800" b="1">
                <a:solidFill>
                  <a:schemeClr val="dk2"/>
                </a:solidFill>
                <a:latin typeface="Poppins"/>
                <a:ea typeface="Poppins"/>
                <a:cs typeface="Poppins"/>
                <a:sym typeface="Poppins"/>
              </a:rPr>
              <a:t>all teams </a:t>
            </a:r>
            <a:endParaRPr sz="1800" b="1">
              <a:solidFill>
                <a:schemeClr val="dk2"/>
              </a:solidFill>
              <a:latin typeface="Poppins"/>
              <a:ea typeface="Poppins"/>
              <a:cs typeface="Poppins"/>
              <a:sym typeface="Poppins"/>
            </a:endParaRPr>
          </a:p>
        </p:txBody>
      </p:sp>
      <p:sp>
        <p:nvSpPr>
          <p:cNvPr id="8826" name="Google Shape;8826;p1268"/>
          <p:cNvSpPr txBox="1"/>
          <p:nvPr/>
        </p:nvSpPr>
        <p:spPr>
          <a:xfrm>
            <a:off x="281900" y="313300"/>
            <a:ext cx="8580300" cy="943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b="1">
                <a:solidFill>
                  <a:srgbClr val="101214"/>
                </a:solidFill>
                <a:latin typeface="Poppins"/>
                <a:ea typeface="Poppins"/>
                <a:cs typeface="Poppins"/>
                <a:sym typeface="Poppins"/>
              </a:rPr>
              <a:t>Empowering Modern Support</a:t>
            </a:r>
            <a:endParaRPr sz="3500" b="1">
              <a:solidFill>
                <a:srgbClr val="101214"/>
              </a:solidFill>
              <a:latin typeface="Poppins"/>
              <a:ea typeface="Poppins"/>
              <a:cs typeface="Poppins"/>
              <a:sym typeface="Poppins"/>
            </a:endParaRPr>
          </a:p>
        </p:txBody>
      </p:sp>
      <p:sp>
        <p:nvSpPr>
          <p:cNvPr id="8827" name="Google Shape;8827;p1268"/>
          <p:cNvSpPr txBox="1"/>
          <p:nvPr/>
        </p:nvSpPr>
        <p:spPr>
          <a:xfrm>
            <a:off x="3480975" y="2609575"/>
            <a:ext cx="19899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Empower support agents</a:t>
            </a:r>
            <a:endParaRPr sz="1800" b="1">
              <a:solidFill>
                <a:schemeClr val="dk2"/>
              </a:solidFill>
              <a:latin typeface="Poppins"/>
              <a:ea typeface="Poppins"/>
              <a:cs typeface="Poppins"/>
              <a:sym typeface="Poppins"/>
            </a:endParaRPr>
          </a:p>
        </p:txBody>
      </p:sp>
      <p:sp>
        <p:nvSpPr>
          <p:cNvPr id="8828" name="Google Shape;8828;p1268"/>
          <p:cNvSpPr txBox="1"/>
          <p:nvPr/>
        </p:nvSpPr>
        <p:spPr>
          <a:xfrm>
            <a:off x="407275" y="3348475"/>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Deploy new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service desks easily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and get started fast</a:t>
            </a:r>
            <a:endParaRPr sz="1200">
              <a:solidFill>
                <a:srgbClr val="797979"/>
              </a:solidFill>
              <a:latin typeface="Poppins"/>
              <a:ea typeface="Poppins"/>
              <a:cs typeface="Poppins"/>
              <a:sym typeface="Poppins"/>
            </a:endParaRPr>
          </a:p>
        </p:txBody>
      </p:sp>
      <p:sp>
        <p:nvSpPr>
          <p:cNvPr id="8829" name="Google Shape;8829;p1268"/>
          <p:cNvSpPr txBox="1"/>
          <p:nvPr/>
        </p:nvSpPr>
        <p:spPr>
          <a:xfrm>
            <a:off x="3291225" y="3348475"/>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Leverage automation to route requests, and use AI to improve agents’ responses</a:t>
            </a:r>
            <a:endParaRPr sz="1200">
              <a:solidFill>
                <a:srgbClr val="797979"/>
              </a:solidFill>
              <a:latin typeface="Poppins"/>
              <a:ea typeface="Poppins"/>
              <a:cs typeface="Poppins"/>
              <a:sym typeface="Poppins"/>
            </a:endParaRPr>
          </a:p>
        </p:txBody>
      </p:sp>
      <p:sp>
        <p:nvSpPr>
          <p:cNvPr id="8830" name="Google Shape;8830;p1268"/>
          <p:cNvSpPr txBox="1"/>
          <p:nvPr/>
        </p:nvSpPr>
        <p:spPr>
          <a:xfrm>
            <a:off x="5983025" y="2609575"/>
            <a:ext cx="27537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Empower employees with self-service</a:t>
            </a:r>
            <a:endParaRPr sz="1800" b="1">
              <a:solidFill>
                <a:schemeClr val="dk2"/>
              </a:solidFill>
              <a:latin typeface="Poppins"/>
              <a:ea typeface="Poppins"/>
              <a:cs typeface="Poppins"/>
              <a:sym typeface="Poppins"/>
            </a:endParaRPr>
          </a:p>
        </p:txBody>
      </p:sp>
      <p:sp>
        <p:nvSpPr>
          <p:cNvPr id="8831" name="Google Shape;8831;p1268"/>
          <p:cNvSpPr txBox="1"/>
          <p:nvPr/>
        </p:nvSpPr>
        <p:spPr>
          <a:xfrm>
            <a:off x="6175175" y="3348475"/>
            <a:ext cx="23694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rgbClr val="797979"/>
                </a:solidFill>
                <a:latin typeface="Poppins"/>
                <a:ea typeface="Poppins"/>
                <a:cs typeface="Poppins"/>
                <a:sym typeface="Poppins"/>
              </a:rPr>
              <a:t>Provide help and access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to knowledge via </a:t>
            </a:r>
            <a:br>
              <a:rPr lang="en" sz="1200">
                <a:solidFill>
                  <a:srgbClr val="797979"/>
                </a:solidFill>
                <a:latin typeface="Poppins"/>
                <a:ea typeface="Poppins"/>
                <a:cs typeface="Poppins"/>
                <a:sym typeface="Poppins"/>
              </a:rPr>
            </a:br>
            <a:r>
              <a:rPr lang="en" sz="1200">
                <a:solidFill>
                  <a:srgbClr val="797979"/>
                </a:solidFill>
                <a:latin typeface="Poppins"/>
                <a:ea typeface="Poppins"/>
                <a:cs typeface="Poppins"/>
                <a:sym typeface="Poppins"/>
              </a:rPr>
              <a:t>different channels</a:t>
            </a:r>
            <a:endParaRPr sz="1200">
              <a:solidFill>
                <a:srgbClr val="797979"/>
              </a:solidFill>
              <a:latin typeface="Poppins"/>
              <a:ea typeface="Poppins"/>
              <a:cs typeface="Poppins"/>
              <a:sym typeface="Poppins"/>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835"/>
        <p:cNvGrpSpPr/>
        <p:nvPr/>
      </p:nvGrpSpPr>
      <p:grpSpPr>
        <a:xfrm>
          <a:off x="0" y="0"/>
          <a:ext cx="0" cy="0"/>
          <a:chOff x="0" y="0"/>
          <a:chExt cx="0" cy="0"/>
        </a:xfrm>
      </p:grpSpPr>
      <p:sp>
        <p:nvSpPr>
          <p:cNvPr id="8836" name="Google Shape;8836;p1269"/>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837" name="Google Shape;8837;p1269"/>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38" name="Google Shape;8838;p1269"/>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all teams</a:t>
            </a:r>
            <a:endParaRPr sz="700" b="1">
              <a:solidFill>
                <a:srgbClr val="000000"/>
              </a:solidFill>
              <a:latin typeface="Poppins"/>
              <a:ea typeface="Poppins"/>
              <a:cs typeface="Poppins"/>
              <a:sym typeface="Poppins"/>
            </a:endParaRPr>
          </a:p>
        </p:txBody>
      </p:sp>
      <p:sp>
        <p:nvSpPr>
          <p:cNvPr id="8839" name="Google Shape;8839;p1269"/>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40" name="Google Shape;8840;p1269"/>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841" name="Google Shape;8841;p1269"/>
          <p:cNvSpPr txBox="1"/>
          <p:nvPr/>
        </p:nvSpPr>
        <p:spPr>
          <a:xfrm>
            <a:off x="720625" y="1341700"/>
            <a:ext cx="2424000" cy="25776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Get started fast with pre-built templates</a:t>
            </a:r>
            <a:endParaRPr sz="1600" b="1">
              <a:solidFill>
                <a:schemeClr val="dk1"/>
              </a:solidFill>
              <a:latin typeface="Poppins"/>
              <a:ea typeface="Poppins"/>
              <a:cs typeface="Poppins"/>
              <a:sym typeface="Poppins"/>
            </a:endParaRPr>
          </a:p>
          <a:p>
            <a:pPr marL="200025"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Empower  any team - across HR, facilities, and beyond with the ability to spin up a service desk fast</a:t>
            </a:r>
            <a:endParaRPr sz="1000">
              <a:solidFill>
                <a:schemeClr val="dk1"/>
              </a:solidFill>
              <a:latin typeface="Poppins"/>
              <a:ea typeface="Poppins"/>
              <a:cs typeface="Poppins"/>
              <a:sym typeface="Poppins"/>
            </a:endParaRPr>
          </a:p>
          <a:p>
            <a:pPr marL="200025"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Leverage pre-configured service desk template,  with common request types, forms, and workflows to get up and running quickly</a:t>
            </a:r>
            <a:endParaRPr sz="1000">
              <a:solidFill>
                <a:schemeClr val="dk1"/>
              </a:solidFill>
              <a:latin typeface="Poppins"/>
              <a:ea typeface="Poppins"/>
              <a:cs typeface="Poppins"/>
              <a:sym typeface="Poppins"/>
            </a:endParaRPr>
          </a:p>
        </p:txBody>
      </p:sp>
      <p:pic>
        <p:nvPicPr>
          <p:cNvPr id="8842" name="Google Shape;8842;p1269"/>
          <p:cNvPicPr preferRelativeResize="0"/>
          <p:nvPr/>
        </p:nvPicPr>
        <p:blipFill>
          <a:blip r:embed="rId3">
            <a:alphaModFix/>
          </a:blip>
          <a:stretch>
            <a:fillRect/>
          </a:stretch>
        </p:blipFill>
        <p:spPr>
          <a:xfrm>
            <a:off x="3189150" y="1222250"/>
            <a:ext cx="5894600" cy="3315724"/>
          </a:xfrm>
          <a:prstGeom prst="rect">
            <a:avLst/>
          </a:prstGeom>
          <a:noFill/>
          <a:ln w="9525" cap="flat" cmpd="sng">
            <a:solidFill>
              <a:srgbClr val="D5D5D5"/>
            </a:solidFill>
            <a:prstDash val="solid"/>
            <a:round/>
            <a:headEnd type="none" w="sm" len="sm"/>
            <a:tailEnd type="none" w="sm" len="sm"/>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8846"/>
        <p:cNvGrpSpPr/>
        <p:nvPr/>
      </p:nvGrpSpPr>
      <p:grpSpPr>
        <a:xfrm>
          <a:off x="0" y="0"/>
          <a:ext cx="0" cy="0"/>
          <a:chOff x="0" y="0"/>
          <a:chExt cx="0" cy="0"/>
        </a:xfrm>
      </p:grpSpPr>
      <p:sp>
        <p:nvSpPr>
          <p:cNvPr id="8847" name="Google Shape;8847;p1270"/>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848" name="Google Shape;8848;p1270"/>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49" name="Google Shape;8849;p1270"/>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all teams</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850" name="Google Shape;8850;p1270"/>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51" name="Google Shape;8851;p1270"/>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852" name="Google Shape;8852;p1270"/>
          <p:cNvSpPr txBox="1"/>
          <p:nvPr/>
        </p:nvSpPr>
        <p:spPr>
          <a:xfrm>
            <a:off x="720625" y="1423325"/>
            <a:ext cx="2424000" cy="21528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Easily configure templates with powerful automation</a:t>
            </a:r>
            <a:endParaRPr sz="1600" b="1">
              <a:solidFill>
                <a:schemeClr val="dk1"/>
              </a:solidFill>
              <a:latin typeface="Poppins"/>
              <a:ea typeface="Poppins"/>
              <a:cs typeface="Poppins"/>
              <a:sym typeface="Poppins"/>
            </a:endParaRPr>
          </a:p>
          <a:p>
            <a:pPr marL="17145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Easily tweak pre-existing forms and customize workflows to fit your needs.</a:t>
            </a:r>
            <a:endParaRPr sz="1000">
              <a:solidFill>
                <a:schemeClr val="dk1"/>
              </a:solidFill>
              <a:latin typeface="Poppins"/>
              <a:ea typeface="Poppins"/>
              <a:cs typeface="Poppins"/>
              <a:sym typeface="Poppins"/>
            </a:endParaRPr>
          </a:p>
          <a:p>
            <a:pPr marL="171450"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Get a new service desk running in minutes.</a:t>
            </a:r>
            <a:endParaRPr sz="1000">
              <a:solidFill>
                <a:schemeClr val="dk1"/>
              </a:solidFill>
              <a:latin typeface="Poppins"/>
              <a:ea typeface="Poppins"/>
              <a:cs typeface="Poppins"/>
              <a:sym typeface="Poppins"/>
            </a:endParaRPr>
          </a:p>
        </p:txBody>
      </p:sp>
      <p:pic>
        <p:nvPicPr>
          <p:cNvPr id="8853" name="Google Shape;8853;p1270"/>
          <p:cNvPicPr preferRelativeResize="0"/>
          <p:nvPr/>
        </p:nvPicPr>
        <p:blipFill rotWithShape="1">
          <a:blip r:embed="rId3">
            <a:alphaModFix/>
          </a:blip>
          <a:srcRect l="14636" t="7313" r="13827"/>
          <a:stretch/>
        </p:blipFill>
        <p:spPr>
          <a:xfrm>
            <a:off x="3084150" y="1423325"/>
            <a:ext cx="4917775" cy="3584100"/>
          </a:xfrm>
          <a:prstGeom prst="rect">
            <a:avLst/>
          </a:prstGeom>
          <a:noFill/>
          <a:ln w="9525" cap="flat" cmpd="sng">
            <a:solidFill>
              <a:srgbClr val="D5D5D5"/>
            </a:solidFill>
            <a:prstDash val="solid"/>
            <a:round/>
            <a:headEnd type="none" w="sm" len="sm"/>
            <a:tailEnd type="none" w="sm" len="sm"/>
          </a:ln>
        </p:spPr>
      </p:pic>
      <p:pic>
        <p:nvPicPr>
          <p:cNvPr id="8854" name="Google Shape;8854;p1270"/>
          <p:cNvPicPr preferRelativeResize="0"/>
          <p:nvPr/>
        </p:nvPicPr>
        <p:blipFill rotWithShape="1">
          <a:blip r:embed="rId4">
            <a:alphaModFix/>
          </a:blip>
          <a:srcRect l="14735" t="7675" r="14995" b="27114"/>
          <a:stretch/>
        </p:blipFill>
        <p:spPr>
          <a:xfrm>
            <a:off x="5587225" y="3150900"/>
            <a:ext cx="3556777" cy="1856526"/>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858"/>
        <p:cNvGrpSpPr/>
        <p:nvPr/>
      </p:nvGrpSpPr>
      <p:grpSpPr>
        <a:xfrm>
          <a:off x="0" y="0"/>
          <a:ext cx="0" cy="0"/>
          <a:chOff x="0" y="0"/>
          <a:chExt cx="0" cy="0"/>
        </a:xfrm>
      </p:grpSpPr>
      <p:sp>
        <p:nvSpPr>
          <p:cNvPr id="8859" name="Google Shape;8859;p1271"/>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cxnSp>
        <p:nvCxnSpPr>
          <p:cNvPr id="8860" name="Google Shape;8860;p1271"/>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61" name="Google Shape;8861;p1271"/>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marR="0" lvl="0" indent="0" algn="ctr" rtl="0">
              <a:lnSpc>
                <a:spcPct val="100000"/>
              </a:lnSpc>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a:p>
            <a:pPr marL="0" marR="0" lvl="0" indent="0" algn="ctr" rtl="0">
              <a:lnSpc>
                <a:spcPct val="100000"/>
              </a:lnSpc>
              <a:spcBef>
                <a:spcPts val="0"/>
              </a:spcBef>
              <a:spcAft>
                <a:spcPts val="0"/>
              </a:spcAft>
              <a:buNone/>
            </a:pPr>
            <a:endParaRPr sz="700" b="1">
              <a:solidFill>
                <a:srgbClr val="999999"/>
              </a:solidFill>
              <a:latin typeface="Poppins"/>
              <a:ea typeface="Poppins"/>
              <a:cs typeface="Poppins"/>
              <a:sym typeface="Poppins"/>
            </a:endParaRPr>
          </a:p>
        </p:txBody>
      </p:sp>
      <p:sp>
        <p:nvSpPr>
          <p:cNvPr id="8862" name="Google Shape;8862;p1271"/>
          <p:cNvSpPr/>
          <p:nvPr/>
        </p:nvSpPr>
        <p:spPr>
          <a:xfrm>
            <a:off x="18227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63" name="Google Shape;8863;p1271"/>
          <p:cNvSpPr txBox="1"/>
          <p:nvPr/>
        </p:nvSpPr>
        <p:spPr>
          <a:xfrm>
            <a:off x="38800" y="-32400"/>
            <a:ext cx="28359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864" name="Google Shape;8864;p1271"/>
          <p:cNvSpPr txBox="1"/>
          <p:nvPr/>
        </p:nvSpPr>
        <p:spPr>
          <a:xfrm>
            <a:off x="642700" y="1489400"/>
            <a:ext cx="2424000" cy="16926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Organize requests to match how you work  </a:t>
            </a:r>
            <a:endParaRPr sz="1600" b="1">
              <a:solidFill>
                <a:schemeClr val="dk1"/>
              </a:solidFill>
              <a:latin typeface="Poppins"/>
              <a:ea typeface="Poppins"/>
              <a:cs typeface="Poppins"/>
              <a:sym typeface="Poppins"/>
            </a:endParaRPr>
          </a:p>
          <a:p>
            <a:pPr marL="17145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Choose from  queues, Boards, or Calendar views</a:t>
            </a:r>
            <a:endParaRPr sz="1000">
              <a:solidFill>
                <a:schemeClr val="dk1"/>
              </a:solidFill>
              <a:latin typeface="Poppins"/>
              <a:ea typeface="Poppins"/>
              <a:cs typeface="Poppins"/>
              <a:sym typeface="Poppins"/>
            </a:endParaRPr>
          </a:p>
          <a:p>
            <a:pPr marL="171450"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Easily visualise dependencies and ensure work keeps moving</a:t>
            </a:r>
            <a:endParaRPr sz="1000">
              <a:solidFill>
                <a:schemeClr val="dk1"/>
              </a:solidFill>
              <a:latin typeface="Poppins"/>
              <a:ea typeface="Poppins"/>
              <a:cs typeface="Poppins"/>
              <a:sym typeface="Poppins"/>
            </a:endParaRPr>
          </a:p>
        </p:txBody>
      </p:sp>
      <p:pic>
        <p:nvPicPr>
          <p:cNvPr id="8865" name="Google Shape;8865;p1271"/>
          <p:cNvPicPr preferRelativeResize="0"/>
          <p:nvPr/>
        </p:nvPicPr>
        <p:blipFill rotWithShape="1">
          <a:blip r:embed="rId3">
            <a:alphaModFix/>
          </a:blip>
          <a:srcRect l="17039" t="7381"/>
          <a:stretch/>
        </p:blipFill>
        <p:spPr>
          <a:xfrm>
            <a:off x="3069000" y="1185550"/>
            <a:ext cx="5473275" cy="3681901"/>
          </a:xfrm>
          <a:prstGeom prst="rect">
            <a:avLst/>
          </a:prstGeom>
          <a:noFill/>
          <a:ln w="9525" cap="flat" cmpd="sng">
            <a:solidFill>
              <a:srgbClr val="D5D5D5"/>
            </a:solidFill>
            <a:prstDash val="solid"/>
            <a:round/>
            <a:headEnd type="none" w="sm" len="sm"/>
            <a:tailEnd type="none" w="sm" len="sm"/>
          </a:ln>
        </p:spPr>
      </p:pic>
      <p:pic>
        <p:nvPicPr>
          <p:cNvPr id="8866" name="Google Shape;8866;p1271"/>
          <p:cNvPicPr preferRelativeResize="0"/>
          <p:nvPr/>
        </p:nvPicPr>
        <p:blipFill>
          <a:blip r:embed="rId4">
            <a:alphaModFix/>
          </a:blip>
          <a:stretch>
            <a:fillRect/>
          </a:stretch>
        </p:blipFill>
        <p:spPr>
          <a:xfrm>
            <a:off x="4818200" y="2528025"/>
            <a:ext cx="4196526" cy="2528549"/>
          </a:xfrm>
          <a:prstGeom prst="rect">
            <a:avLst/>
          </a:prstGeom>
          <a:noFill/>
          <a:ln>
            <a:noFill/>
          </a:ln>
          <a:effectLst>
            <a:outerShdw blurRad="57150" dist="19050" dir="5400000" algn="bl" rotWithShape="0">
              <a:srgbClr val="000000">
                <a:alpha val="50000"/>
              </a:srgbClr>
            </a:outerShdw>
          </a:effectLst>
        </p:spPr>
      </p:pic>
      <p:sp>
        <p:nvSpPr>
          <p:cNvPr id="8867" name="Google Shape;8867;p1271"/>
          <p:cNvSpPr/>
          <p:nvPr/>
        </p:nvSpPr>
        <p:spPr>
          <a:xfrm>
            <a:off x="45400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68" name="Google Shape;8868;p1271"/>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support agents</a:t>
            </a:r>
            <a:endParaRPr sz="700" b="1">
              <a:solidFill>
                <a:srgbClr val="000000"/>
              </a:solidFill>
              <a:latin typeface="Poppins"/>
              <a:ea typeface="Poppins"/>
              <a:cs typeface="Poppins"/>
              <a:sym typeface="Poppins"/>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872"/>
        <p:cNvGrpSpPr/>
        <p:nvPr/>
      </p:nvGrpSpPr>
      <p:grpSpPr>
        <a:xfrm>
          <a:off x="0" y="0"/>
          <a:ext cx="0" cy="0"/>
          <a:chOff x="0" y="0"/>
          <a:chExt cx="0" cy="0"/>
        </a:xfrm>
      </p:grpSpPr>
      <p:cxnSp>
        <p:nvCxnSpPr>
          <p:cNvPr id="8873" name="Google Shape;8873;p1272"/>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74" name="Google Shape;8874;p1272"/>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p:txBody>
      </p:sp>
      <p:sp>
        <p:nvSpPr>
          <p:cNvPr id="8875" name="Google Shape;8875;p1272"/>
          <p:cNvSpPr/>
          <p:nvPr/>
        </p:nvSpPr>
        <p:spPr>
          <a:xfrm>
            <a:off x="45400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76" name="Google Shape;8876;p1272"/>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support agents</a:t>
            </a:r>
            <a:endParaRPr sz="700" b="1">
              <a:latin typeface="Poppins"/>
              <a:ea typeface="Poppins"/>
              <a:cs typeface="Poppins"/>
              <a:sym typeface="Poppins"/>
            </a:endParaRPr>
          </a:p>
        </p:txBody>
      </p:sp>
      <p:sp>
        <p:nvSpPr>
          <p:cNvPr id="8877" name="Google Shape;8877;p1272"/>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878" name="Google Shape;8878;p1272"/>
          <p:cNvSpPr txBox="1"/>
          <p:nvPr/>
        </p:nvSpPr>
        <p:spPr>
          <a:xfrm>
            <a:off x="38800" y="-32400"/>
            <a:ext cx="26475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879" name="Google Shape;8879;p1272"/>
          <p:cNvSpPr txBox="1"/>
          <p:nvPr/>
        </p:nvSpPr>
        <p:spPr>
          <a:xfrm>
            <a:off x="773550" y="1219225"/>
            <a:ext cx="2424000" cy="13872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Get up to speed with AI summaries</a:t>
            </a:r>
            <a:endParaRPr sz="1600" b="1">
              <a:solidFill>
                <a:schemeClr val="dk1"/>
              </a:solidFill>
              <a:latin typeface="Poppins"/>
              <a:ea typeface="Poppins"/>
              <a:cs typeface="Poppins"/>
              <a:sym typeface="Poppins"/>
            </a:endParaRPr>
          </a:p>
          <a:p>
            <a:pPr marL="171450"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Get a concise summary of the conversation in a ticket helping speed up resolution.</a:t>
            </a:r>
            <a:endParaRPr sz="1000">
              <a:solidFill>
                <a:schemeClr val="dk1"/>
              </a:solidFill>
              <a:latin typeface="Poppins"/>
              <a:ea typeface="Poppins"/>
              <a:cs typeface="Poppins"/>
              <a:sym typeface="Poppins"/>
            </a:endParaRPr>
          </a:p>
        </p:txBody>
      </p:sp>
      <p:sp>
        <p:nvSpPr>
          <p:cNvPr id="8880" name="Google Shape;8880;p1272"/>
          <p:cNvSpPr/>
          <p:nvPr/>
        </p:nvSpPr>
        <p:spPr>
          <a:xfrm>
            <a:off x="3330125" y="1310475"/>
            <a:ext cx="5677800" cy="2274900"/>
          </a:xfrm>
          <a:prstGeom prst="rect">
            <a:avLst/>
          </a:prstGeom>
          <a:solidFill>
            <a:srgbClr val="C7C8CA">
              <a:alpha val="48240"/>
            </a:srgbClr>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Poppins"/>
                <a:ea typeface="Poppins"/>
                <a:cs typeface="Poppins"/>
                <a:sym typeface="Poppins"/>
              </a:rPr>
              <a:t> </a:t>
            </a:r>
            <a:endParaRPr>
              <a:latin typeface="Poppins"/>
              <a:ea typeface="Poppins"/>
              <a:cs typeface="Poppins"/>
              <a:sym typeface="Poppins"/>
            </a:endParaRPr>
          </a:p>
        </p:txBody>
      </p:sp>
      <p:pic>
        <p:nvPicPr>
          <p:cNvPr id="8881" name="Google Shape;8881;p1272"/>
          <p:cNvPicPr preferRelativeResize="0"/>
          <p:nvPr/>
        </p:nvPicPr>
        <p:blipFill rotWithShape="1">
          <a:blip r:embed="rId3">
            <a:alphaModFix/>
          </a:blip>
          <a:srcRect l="17956" t="44624" r="20147" b="25386"/>
          <a:stretch/>
        </p:blipFill>
        <p:spPr>
          <a:xfrm>
            <a:off x="3421975" y="1556550"/>
            <a:ext cx="5404324" cy="1801424"/>
          </a:xfrm>
          <a:prstGeom prst="rect">
            <a:avLst/>
          </a:prstGeom>
          <a:solidFill>
            <a:srgbClr val="C7C8CA">
              <a:alpha val="48240"/>
            </a:srgbClr>
          </a:solidFill>
          <a:ln w="19050" cap="flat" cmpd="sng">
            <a:solidFill>
              <a:schemeClr val="accent2"/>
            </a:solidFill>
            <a:prstDash val="solid"/>
            <a:round/>
            <a:headEnd type="none" w="sm" len="sm"/>
            <a:tailEnd type="none" w="sm" len="sm"/>
          </a:ln>
          <a:effectLst>
            <a:outerShdw blurRad="57150" dist="19050" dir="5400000" algn="bl" rotWithShape="0">
              <a:srgbClr val="000000">
                <a:alpha val="50000"/>
              </a:srgbClr>
            </a:outerShdw>
          </a:effec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885"/>
        <p:cNvGrpSpPr/>
        <p:nvPr/>
      </p:nvGrpSpPr>
      <p:grpSpPr>
        <a:xfrm>
          <a:off x="0" y="0"/>
          <a:ext cx="0" cy="0"/>
          <a:chOff x="0" y="0"/>
          <a:chExt cx="0" cy="0"/>
        </a:xfrm>
      </p:grpSpPr>
      <p:cxnSp>
        <p:nvCxnSpPr>
          <p:cNvPr id="8886" name="Google Shape;8886;p1273"/>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87" name="Google Shape;8887;p1273"/>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p:txBody>
      </p:sp>
      <p:sp>
        <p:nvSpPr>
          <p:cNvPr id="8888" name="Google Shape;8888;p1273"/>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support agents</a:t>
            </a:r>
            <a:endParaRPr sz="700" b="1">
              <a:latin typeface="Poppins"/>
              <a:ea typeface="Poppins"/>
              <a:cs typeface="Poppins"/>
              <a:sym typeface="Poppins"/>
            </a:endParaRPr>
          </a:p>
          <a:p>
            <a:pPr marL="0" lvl="0" indent="0" algn="l" rtl="0">
              <a:spcBef>
                <a:spcPts val="0"/>
              </a:spcBef>
              <a:spcAft>
                <a:spcPts val="0"/>
              </a:spcAft>
              <a:buNone/>
            </a:pPr>
            <a:endParaRPr sz="700" b="1">
              <a:latin typeface="Poppins"/>
              <a:ea typeface="Poppins"/>
              <a:cs typeface="Poppins"/>
              <a:sym typeface="Poppins"/>
            </a:endParaRPr>
          </a:p>
          <a:p>
            <a:pPr marL="0" lvl="0" indent="0" algn="l" rtl="0">
              <a:spcBef>
                <a:spcPts val="0"/>
              </a:spcBef>
              <a:spcAft>
                <a:spcPts val="0"/>
              </a:spcAft>
              <a:buNone/>
            </a:pPr>
            <a:endParaRPr sz="700" b="1">
              <a:solidFill>
                <a:srgbClr val="999999"/>
              </a:solidFill>
              <a:latin typeface="Poppins"/>
              <a:ea typeface="Poppins"/>
              <a:cs typeface="Poppins"/>
              <a:sym typeface="Poppins"/>
            </a:endParaRPr>
          </a:p>
        </p:txBody>
      </p:sp>
      <p:sp>
        <p:nvSpPr>
          <p:cNvPr id="8889" name="Google Shape;8889;p1273"/>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890" name="Google Shape;8890;p1273"/>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891" name="Google Shape;8891;p1273"/>
          <p:cNvSpPr txBox="1"/>
          <p:nvPr/>
        </p:nvSpPr>
        <p:spPr>
          <a:xfrm>
            <a:off x="720625" y="1559400"/>
            <a:ext cx="2424000" cy="1670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Craft better responses with AI answers</a:t>
            </a:r>
            <a:endParaRPr sz="1600" b="1">
              <a:solidFill>
                <a:schemeClr val="dk1"/>
              </a:solidFill>
              <a:latin typeface="Poppins"/>
              <a:ea typeface="Poppins"/>
              <a:cs typeface="Poppins"/>
              <a:sym typeface="Poppins"/>
            </a:endParaRPr>
          </a:p>
          <a:p>
            <a:pPr marL="171450" lvl="0" indent="-177800" algn="l" rtl="0">
              <a:lnSpc>
                <a:spcPct val="115000"/>
              </a:lnSpc>
              <a:spcBef>
                <a:spcPts val="1000"/>
              </a:spcBef>
              <a:spcAft>
                <a:spcPts val="1000"/>
              </a:spcAft>
              <a:buClr>
                <a:schemeClr val="dk1"/>
              </a:buClr>
              <a:buSzPts val="1000"/>
              <a:buFont typeface="Poppins"/>
              <a:buChar char="●"/>
            </a:pPr>
            <a:r>
              <a:rPr lang="en" sz="1000">
                <a:solidFill>
                  <a:schemeClr val="dk1"/>
                </a:solidFill>
                <a:latin typeface="Poppins"/>
                <a:ea typeface="Poppins"/>
                <a:cs typeface="Poppins"/>
                <a:sym typeface="Poppins"/>
              </a:rPr>
              <a:t> Rewrite a message with more clarity, and tone of voice that matches the context. </a:t>
            </a:r>
            <a:endParaRPr sz="1000">
              <a:solidFill>
                <a:schemeClr val="dk1"/>
              </a:solidFill>
              <a:latin typeface="Poppins"/>
              <a:ea typeface="Poppins"/>
              <a:cs typeface="Poppins"/>
              <a:sym typeface="Poppins"/>
            </a:endParaRPr>
          </a:p>
        </p:txBody>
      </p:sp>
      <p:pic>
        <p:nvPicPr>
          <p:cNvPr id="8892" name="Google Shape;8892;p1273"/>
          <p:cNvPicPr preferRelativeResize="0"/>
          <p:nvPr/>
        </p:nvPicPr>
        <p:blipFill>
          <a:blip r:embed="rId3">
            <a:alphaModFix/>
          </a:blip>
          <a:stretch>
            <a:fillRect/>
          </a:stretch>
        </p:blipFill>
        <p:spPr>
          <a:xfrm>
            <a:off x="3206400" y="1288575"/>
            <a:ext cx="5774326" cy="3140926"/>
          </a:xfrm>
          <a:prstGeom prst="rect">
            <a:avLst/>
          </a:prstGeom>
          <a:noFill/>
          <a:ln w="9525" cap="flat" cmpd="sng">
            <a:solidFill>
              <a:srgbClr val="D5D5D5"/>
            </a:solidFill>
            <a:prstDash val="solid"/>
            <a:round/>
            <a:headEnd type="none" w="sm" len="sm"/>
            <a:tailEnd type="none" w="sm" len="sm"/>
          </a:ln>
        </p:spPr>
      </p:pic>
      <p:sp>
        <p:nvSpPr>
          <p:cNvPr id="8893" name="Google Shape;8893;p1273"/>
          <p:cNvSpPr/>
          <p:nvPr/>
        </p:nvSpPr>
        <p:spPr>
          <a:xfrm>
            <a:off x="45400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200"/>
        <p:cNvGrpSpPr/>
        <p:nvPr/>
      </p:nvGrpSpPr>
      <p:grpSpPr>
        <a:xfrm>
          <a:off x="0" y="0"/>
          <a:ext cx="0" cy="0"/>
          <a:chOff x="0" y="0"/>
          <a:chExt cx="0" cy="0"/>
        </a:xfrm>
      </p:grpSpPr>
      <p:sp>
        <p:nvSpPr>
          <p:cNvPr id="8201" name="Google Shape;8201;p1229"/>
          <p:cNvSpPr txBox="1"/>
          <p:nvPr/>
        </p:nvSpPr>
        <p:spPr>
          <a:xfrm>
            <a:off x="469950" y="203200"/>
            <a:ext cx="8204100" cy="723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500" b="1">
                <a:solidFill>
                  <a:schemeClr val="dk1"/>
                </a:solidFill>
                <a:latin typeface="Poppins"/>
                <a:ea typeface="Poppins"/>
                <a:cs typeface="Poppins"/>
                <a:sym typeface="Poppins"/>
              </a:rPr>
              <a:t>Traditional ITSM gets in the way</a:t>
            </a:r>
            <a:endParaRPr sz="3500" b="1">
              <a:solidFill>
                <a:schemeClr val="dk1"/>
              </a:solidFill>
              <a:latin typeface="Poppins"/>
              <a:ea typeface="Poppins"/>
              <a:cs typeface="Poppins"/>
              <a:sym typeface="Poppins"/>
            </a:endParaRPr>
          </a:p>
        </p:txBody>
      </p:sp>
      <p:pic>
        <p:nvPicPr>
          <p:cNvPr id="8202" name="Google Shape;8202;p1229"/>
          <p:cNvPicPr preferRelativeResize="0"/>
          <p:nvPr/>
        </p:nvPicPr>
        <p:blipFill>
          <a:blip r:embed="rId3">
            <a:alphaModFix/>
          </a:blip>
          <a:stretch>
            <a:fillRect/>
          </a:stretch>
        </p:blipFill>
        <p:spPr>
          <a:xfrm>
            <a:off x="6495663" y="1723874"/>
            <a:ext cx="1304625" cy="1304625"/>
          </a:xfrm>
          <a:prstGeom prst="rect">
            <a:avLst/>
          </a:prstGeom>
          <a:noFill/>
          <a:ln>
            <a:noFill/>
          </a:ln>
        </p:spPr>
      </p:pic>
      <p:pic>
        <p:nvPicPr>
          <p:cNvPr id="8203" name="Google Shape;8203;p1229"/>
          <p:cNvPicPr preferRelativeResize="0"/>
          <p:nvPr/>
        </p:nvPicPr>
        <p:blipFill>
          <a:blip r:embed="rId4">
            <a:alphaModFix/>
          </a:blip>
          <a:stretch>
            <a:fillRect/>
          </a:stretch>
        </p:blipFill>
        <p:spPr>
          <a:xfrm>
            <a:off x="1388075" y="1768239"/>
            <a:ext cx="1215900" cy="1215900"/>
          </a:xfrm>
          <a:prstGeom prst="rect">
            <a:avLst/>
          </a:prstGeom>
          <a:noFill/>
          <a:ln>
            <a:noFill/>
          </a:ln>
        </p:spPr>
      </p:pic>
      <p:pic>
        <p:nvPicPr>
          <p:cNvPr id="8204" name="Google Shape;8204;p1229"/>
          <p:cNvPicPr preferRelativeResize="0"/>
          <p:nvPr/>
        </p:nvPicPr>
        <p:blipFill>
          <a:blip r:embed="rId5">
            <a:alphaModFix/>
          </a:blip>
          <a:stretch>
            <a:fillRect/>
          </a:stretch>
        </p:blipFill>
        <p:spPr>
          <a:xfrm>
            <a:off x="4021750" y="1749739"/>
            <a:ext cx="1100500" cy="1100500"/>
          </a:xfrm>
          <a:prstGeom prst="rect">
            <a:avLst/>
          </a:prstGeom>
          <a:noFill/>
          <a:ln>
            <a:noFill/>
          </a:ln>
        </p:spPr>
      </p:pic>
      <p:sp>
        <p:nvSpPr>
          <p:cNvPr id="8205" name="Google Shape;8205;p1229"/>
          <p:cNvSpPr txBox="1"/>
          <p:nvPr/>
        </p:nvSpPr>
        <p:spPr>
          <a:xfrm>
            <a:off x="1081625" y="3030500"/>
            <a:ext cx="1828800" cy="77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Siloed tools and teams</a:t>
            </a:r>
            <a:endParaRPr sz="1800" b="1">
              <a:solidFill>
                <a:schemeClr val="dk2"/>
              </a:solidFill>
              <a:latin typeface="Poppins"/>
              <a:ea typeface="Poppins"/>
              <a:cs typeface="Poppins"/>
              <a:sym typeface="Poppins"/>
            </a:endParaRPr>
          </a:p>
        </p:txBody>
      </p:sp>
      <p:sp>
        <p:nvSpPr>
          <p:cNvPr id="8206" name="Google Shape;8206;p1229"/>
          <p:cNvSpPr txBox="1"/>
          <p:nvPr/>
        </p:nvSpPr>
        <p:spPr>
          <a:xfrm>
            <a:off x="3657600" y="3030500"/>
            <a:ext cx="1828800" cy="77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Outdated experiences</a:t>
            </a:r>
            <a:endParaRPr sz="1800" b="1">
              <a:solidFill>
                <a:schemeClr val="dk2"/>
              </a:solidFill>
              <a:latin typeface="Poppins"/>
              <a:ea typeface="Poppins"/>
              <a:cs typeface="Poppins"/>
              <a:sym typeface="Poppins"/>
            </a:endParaRPr>
          </a:p>
        </p:txBody>
      </p:sp>
      <p:sp>
        <p:nvSpPr>
          <p:cNvPr id="8207" name="Google Shape;8207;p1229"/>
          <p:cNvSpPr txBox="1"/>
          <p:nvPr/>
        </p:nvSpPr>
        <p:spPr>
          <a:xfrm>
            <a:off x="6092150" y="3030500"/>
            <a:ext cx="2111700" cy="77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Poppins"/>
                <a:ea typeface="Poppins"/>
                <a:cs typeface="Poppins"/>
                <a:sym typeface="Poppins"/>
              </a:rPr>
              <a:t>Costly, complex solutions</a:t>
            </a:r>
            <a:endParaRPr sz="1800" b="1">
              <a:solidFill>
                <a:schemeClr val="dk2"/>
              </a:solidFill>
              <a:latin typeface="Poppins"/>
              <a:ea typeface="Poppins"/>
              <a:cs typeface="Poppins"/>
              <a:sym typeface="Poppins"/>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897"/>
        <p:cNvGrpSpPr/>
        <p:nvPr/>
      </p:nvGrpSpPr>
      <p:grpSpPr>
        <a:xfrm>
          <a:off x="0" y="0"/>
          <a:ext cx="0" cy="0"/>
          <a:chOff x="0" y="0"/>
          <a:chExt cx="0" cy="0"/>
        </a:xfrm>
      </p:grpSpPr>
      <p:cxnSp>
        <p:nvCxnSpPr>
          <p:cNvPr id="8898" name="Google Shape;8898;p1274"/>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899" name="Google Shape;8899;p1274"/>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p:txBody>
      </p:sp>
      <p:sp>
        <p:nvSpPr>
          <p:cNvPr id="8900" name="Google Shape;8900;p1274"/>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901" name="Google Shape;8901;p1274"/>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support agents</a:t>
            </a: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p:txBody>
      </p:sp>
      <p:sp>
        <p:nvSpPr>
          <p:cNvPr id="8902" name="Google Shape;8902;p1274"/>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employees</a:t>
            </a:r>
            <a:endParaRPr sz="700" b="1">
              <a:solidFill>
                <a:srgbClr val="000000"/>
              </a:solidFill>
              <a:latin typeface="Poppins"/>
              <a:ea typeface="Poppins"/>
              <a:cs typeface="Poppins"/>
              <a:sym typeface="Poppins"/>
            </a:endParaRPr>
          </a:p>
        </p:txBody>
      </p:sp>
      <p:sp>
        <p:nvSpPr>
          <p:cNvPr id="8903" name="Google Shape;8903;p1274"/>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904" name="Google Shape;8904;p1274"/>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905" name="Google Shape;8905;p1274"/>
          <p:cNvSpPr txBox="1"/>
          <p:nvPr/>
        </p:nvSpPr>
        <p:spPr>
          <a:xfrm>
            <a:off x="720625" y="1559400"/>
            <a:ext cx="2424000" cy="25290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Personalise the Help Center</a:t>
            </a:r>
            <a:endParaRPr sz="1600" b="1">
              <a:solidFill>
                <a:schemeClr val="dk1"/>
              </a:solidFill>
              <a:latin typeface="Poppins"/>
              <a:ea typeface="Poppins"/>
              <a:cs typeface="Poppins"/>
              <a:sym typeface="Poppins"/>
            </a:endParaRPr>
          </a:p>
          <a:p>
            <a:pPr marL="17145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Use topics to provide personalized experiences for help seekers. </a:t>
            </a:r>
            <a:endParaRPr sz="1000">
              <a:solidFill>
                <a:schemeClr val="dk1"/>
              </a:solidFill>
              <a:latin typeface="Poppins"/>
              <a:ea typeface="Poppins"/>
              <a:cs typeface="Poppins"/>
              <a:sym typeface="Poppins"/>
            </a:endParaRPr>
          </a:p>
          <a:p>
            <a:pPr marL="171450"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Only show the portals relevant to their work. </a:t>
            </a:r>
            <a:endParaRPr sz="1000">
              <a:solidFill>
                <a:schemeClr val="dk1"/>
              </a:solidFill>
              <a:latin typeface="Poppins"/>
              <a:ea typeface="Poppins"/>
              <a:cs typeface="Poppins"/>
              <a:sym typeface="Poppins"/>
            </a:endParaRPr>
          </a:p>
          <a:p>
            <a:pPr marL="171450" lvl="0" indent="-177800" algn="l" rtl="0">
              <a:lnSpc>
                <a:spcPct val="115000"/>
              </a:lnSpc>
              <a:spcBef>
                <a:spcPts val="1000"/>
              </a:spcBef>
              <a:spcAft>
                <a:spcPts val="1000"/>
              </a:spcAft>
              <a:buClr>
                <a:schemeClr val="dk1"/>
              </a:buClr>
              <a:buSzPts val="1000"/>
              <a:buFont typeface="Poppins"/>
              <a:buChar char="●"/>
            </a:pPr>
            <a:r>
              <a:rPr lang="en" sz="1000" i="1">
                <a:solidFill>
                  <a:schemeClr val="dk1"/>
                </a:solidFill>
                <a:latin typeface="Poppins"/>
                <a:ea typeface="Poppins"/>
                <a:cs typeface="Poppins"/>
                <a:sym typeface="Poppins"/>
              </a:rPr>
              <a:t>Coming soon:</a:t>
            </a:r>
            <a:r>
              <a:rPr lang="en" sz="1000">
                <a:solidFill>
                  <a:schemeClr val="dk1"/>
                </a:solidFill>
                <a:latin typeface="Poppins"/>
                <a:ea typeface="Poppins"/>
                <a:cs typeface="Poppins"/>
                <a:sym typeface="Poppins"/>
              </a:rPr>
              <a:t> Build multiple help centers tailored to different audiences.</a:t>
            </a:r>
            <a:endParaRPr sz="1000">
              <a:solidFill>
                <a:schemeClr val="dk1"/>
              </a:solidFill>
              <a:latin typeface="Poppins"/>
              <a:ea typeface="Poppins"/>
              <a:cs typeface="Poppins"/>
              <a:sym typeface="Poppins"/>
            </a:endParaRPr>
          </a:p>
        </p:txBody>
      </p:sp>
      <p:pic>
        <p:nvPicPr>
          <p:cNvPr id="8906" name="Google Shape;8906;p1274"/>
          <p:cNvPicPr preferRelativeResize="0"/>
          <p:nvPr/>
        </p:nvPicPr>
        <p:blipFill rotWithShape="1">
          <a:blip r:embed="rId3">
            <a:alphaModFix/>
          </a:blip>
          <a:srcRect t="1555"/>
          <a:stretch/>
        </p:blipFill>
        <p:spPr>
          <a:xfrm>
            <a:off x="3577350" y="1092950"/>
            <a:ext cx="5152476" cy="3819125"/>
          </a:xfrm>
          <a:prstGeom prst="rect">
            <a:avLst/>
          </a:prstGeom>
          <a:noFill/>
          <a:ln w="9525" cap="flat" cmpd="sng">
            <a:solidFill>
              <a:srgbClr val="D5D5D5"/>
            </a:solidFill>
            <a:prstDash val="solid"/>
            <a:round/>
            <a:headEnd type="none" w="sm" len="sm"/>
            <a:tailEnd type="none" w="sm" len="sm"/>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910"/>
        <p:cNvGrpSpPr/>
        <p:nvPr/>
      </p:nvGrpSpPr>
      <p:grpSpPr>
        <a:xfrm>
          <a:off x="0" y="0"/>
          <a:ext cx="0" cy="0"/>
          <a:chOff x="0" y="0"/>
          <a:chExt cx="0" cy="0"/>
        </a:xfrm>
      </p:grpSpPr>
      <p:sp>
        <p:nvSpPr>
          <p:cNvPr id="8911" name="Google Shape;8911;p1275"/>
          <p:cNvSpPr txBox="1"/>
          <p:nvPr/>
        </p:nvSpPr>
        <p:spPr>
          <a:xfrm>
            <a:off x="720625" y="1559400"/>
            <a:ext cx="2424000" cy="2307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Meet employees where they are, with conversational ticketing</a:t>
            </a:r>
            <a:endParaRPr sz="1600" b="1">
              <a:solidFill>
                <a:schemeClr val="dk1"/>
              </a:solidFill>
              <a:latin typeface="Poppins"/>
              <a:ea typeface="Poppins"/>
              <a:cs typeface="Poppins"/>
              <a:sym typeface="Poppins"/>
            </a:endParaRPr>
          </a:p>
          <a:p>
            <a:pPr marL="200025"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Intercept common requests sent via Slack or MS Teams, and automatically create tickets that are routed to the right teams for quick response.</a:t>
            </a:r>
            <a:endParaRPr sz="1000">
              <a:solidFill>
                <a:schemeClr val="dk1"/>
              </a:solidFill>
              <a:latin typeface="Poppins"/>
              <a:ea typeface="Poppins"/>
              <a:cs typeface="Poppins"/>
              <a:sym typeface="Poppins"/>
            </a:endParaRPr>
          </a:p>
        </p:txBody>
      </p:sp>
      <p:pic>
        <p:nvPicPr>
          <p:cNvPr id="8912" name="Google Shape;8912;p1275"/>
          <p:cNvPicPr preferRelativeResize="0"/>
          <p:nvPr/>
        </p:nvPicPr>
        <p:blipFill rotWithShape="1">
          <a:blip r:embed="rId3">
            <a:alphaModFix/>
          </a:blip>
          <a:srcRect l="23971"/>
          <a:stretch/>
        </p:blipFill>
        <p:spPr>
          <a:xfrm>
            <a:off x="3091225" y="1514975"/>
            <a:ext cx="6052777" cy="3187578"/>
          </a:xfrm>
          <a:prstGeom prst="rect">
            <a:avLst/>
          </a:prstGeom>
          <a:noFill/>
          <a:ln>
            <a:noFill/>
          </a:ln>
        </p:spPr>
      </p:pic>
      <p:cxnSp>
        <p:nvCxnSpPr>
          <p:cNvPr id="8913" name="Google Shape;8913;p1275"/>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914" name="Google Shape;8914;p1275"/>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915" name="Google Shape;8915;p1275"/>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employees</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916" name="Google Shape;8916;p1275"/>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917" name="Google Shape;8917;p1275"/>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918" name="Google Shape;8918;p1275"/>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p:txBody>
      </p:sp>
      <p:sp>
        <p:nvSpPr>
          <p:cNvPr id="8919" name="Google Shape;8919;p1275"/>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l" rtl="0">
              <a:spcBef>
                <a:spcPts val="0"/>
              </a:spcBef>
              <a:spcAft>
                <a:spcPts val="0"/>
              </a:spcAft>
              <a:buNone/>
            </a:pPr>
            <a:r>
              <a:rPr lang="en" sz="700" b="1">
                <a:solidFill>
                  <a:srgbClr val="999999"/>
                </a:solidFill>
                <a:latin typeface="Poppins"/>
                <a:ea typeface="Poppins"/>
                <a:cs typeface="Poppins"/>
                <a:sym typeface="Poppins"/>
              </a:rPr>
              <a:t>Empower support agents</a:t>
            </a: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923"/>
        <p:cNvGrpSpPr/>
        <p:nvPr/>
      </p:nvGrpSpPr>
      <p:grpSpPr>
        <a:xfrm>
          <a:off x="0" y="0"/>
          <a:ext cx="0" cy="0"/>
          <a:chOff x="0" y="0"/>
          <a:chExt cx="0" cy="0"/>
        </a:xfrm>
      </p:grpSpPr>
      <p:sp>
        <p:nvSpPr>
          <p:cNvPr id="8924" name="Google Shape;8924;p1276"/>
          <p:cNvSpPr txBox="1"/>
          <p:nvPr/>
        </p:nvSpPr>
        <p:spPr>
          <a:xfrm>
            <a:off x="720625" y="1559400"/>
            <a:ext cx="2424000" cy="22725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000"/>
              </a:spcBef>
              <a:spcAft>
                <a:spcPts val="0"/>
              </a:spcAft>
              <a:buNone/>
            </a:pPr>
            <a:r>
              <a:rPr lang="en" sz="1600" b="1">
                <a:solidFill>
                  <a:schemeClr val="dk1"/>
                </a:solidFill>
                <a:latin typeface="Poppins"/>
                <a:ea typeface="Poppins"/>
                <a:cs typeface="Poppins"/>
                <a:sym typeface="Poppins"/>
              </a:rPr>
              <a:t>Aid self-service with virtual agents</a:t>
            </a:r>
            <a:endParaRPr sz="1600" b="1">
              <a:solidFill>
                <a:schemeClr val="dk1"/>
              </a:solidFill>
              <a:latin typeface="Poppins"/>
              <a:ea typeface="Poppins"/>
              <a:cs typeface="Poppins"/>
              <a:sym typeface="Poppins"/>
            </a:endParaRPr>
          </a:p>
          <a:p>
            <a:pPr marL="200025" lvl="0" indent="-177800" algn="l" rtl="0">
              <a:lnSpc>
                <a:spcPct val="115000"/>
              </a:lnSpc>
              <a:spcBef>
                <a:spcPts val="1000"/>
              </a:spcBef>
              <a:spcAft>
                <a:spcPts val="0"/>
              </a:spcAft>
              <a:buClr>
                <a:schemeClr val="dk1"/>
              </a:buClr>
              <a:buSzPts val="1000"/>
              <a:buFont typeface="Poppins"/>
              <a:buChar char="●"/>
            </a:pPr>
            <a:r>
              <a:rPr lang="en" sz="1000">
                <a:solidFill>
                  <a:schemeClr val="dk1"/>
                </a:solidFill>
                <a:latin typeface="Poppins"/>
                <a:ea typeface="Poppins"/>
                <a:cs typeface="Poppins"/>
                <a:sym typeface="Poppins"/>
              </a:rPr>
              <a:t>Machine learning helps our virtual agent understand the intent of a request, ask clarifying questions, and either resolve it through knowledge base articles and actions,  or direct it to a live agent for quick resolution.</a:t>
            </a:r>
            <a:endParaRPr sz="1000">
              <a:solidFill>
                <a:schemeClr val="dk1"/>
              </a:solidFill>
              <a:latin typeface="Poppins"/>
              <a:ea typeface="Poppins"/>
              <a:cs typeface="Poppins"/>
              <a:sym typeface="Poppins"/>
            </a:endParaRPr>
          </a:p>
        </p:txBody>
      </p:sp>
      <p:pic>
        <p:nvPicPr>
          <p:cNvPr id="8925" name="Google Shape;8925;p1276"/>
          <p:cNvPicPr preferRelativeResize="0"/>
          <p:nvPr/>
        </p:nvPicPr>
        <p:blipFill rotWithShape="1">
          <a:blip r:embed="rId3">
            <a:alphaModFix/>
          </a:blip>
          <a:srcRect l="8828" t="7616" r="9123" b="7666"/>
          <a:stretch/>
        </p:blipFill>
        <p:spPr>
          <a:xfrm>
            <a:off x="3105625" y="1188850"/>
            <a:ext cx="5755525" cy="3862149"/>
          </a:xfrm>
          <a:prstGeom prst="rect">
            <a:avLst/>
          </a:prstGeom>
          <a:noFill/>
          <a:ln>
            <a:noFill/>
          </a:ln>
        </p:spPr>
      </p:pic>
      <p:cxnSp>
        <p:nvCxnSpPr>
          <p:cNvPr id="8926" name="Google Shape;8926;p1276"/>
          <p:cNvCxnSpPr/>
          <p:nvPr/>
        </p:nvCxnSpPr>
        <p:spPr>
          <a:xfrm rot="10800000" flipH="1">
            <a:off x="773550" y="861700"/>
            <a:ext cx="7596900" cy="5700"/>
          </a:xfrm>
          <a:prstGeom prst="straightConnector1">
            <a:avLst/>
          </a:prstGeom>
          <a:noFill/>
          <a:ln w="9525" cap="flat" cmpd="sng">
            <a:solidFill>
              <a:srgbClr val="D9D9D9"/>
            </a:solidFill>
            <a:prstDash val="solid"/>
            <a:round/>
            <a:headEnd type="none" w="med" len="med"/>
            <a:tailEnd type="none" w="med" len="med"/>
          </a:ln>
        </p:spPr>
      </p:cxnSp>
      <p:sp>
        <p:nvSpPr>
          <p:cNvPr id="8927" name="Google Shape;8927;p1276"/>
          <p:cNvSpPr/>
          <p:nvPr/>
        </p:nvSpPr>
        <p:spPr>
          <a:xfrm>
            <a:off x="7257350" y="832600"/>
            <a:ext cx="63900" cy="63900"/>
          </a:xfrm>
          <a:prstGeom prst="ellipse">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928" name="Google Shape;8928;p1276"/>
          <p:cNvSpPr txBox="1"/>
          <p:nvPr/>
        </p:nvSpPr>
        <p:spPr>
          <a:xfrm>
            <a:off x="65775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latin typeface="Poppins"/>
                <a:ea typeface="Poppins"/>
                <a:cs typeface="Poppins"/>
                <a:sym typeface="Poppins"/>
              </a:rPr>
              <a:t>Empower employees</a:t>
            </a:r>
            <a:endParaRPr sz="700" b="1">
              <a:latin typeface="Poppins"/>
              <a:ea typeface="Poppins"/>
              <a:cs typeface="Poppins"/>
              <a:sym typeface="Poppins"/>
            </a:endParaRPr>
          </a:p>
          <a:p>
            <a:pPr marL="0" lvl="0" indent="0" algn="ctr" rtl="0">
              <a:spcBef>
                <a:spcPts val="0"/>
              </a:spcBef>
              <a:spcAft>
                <a:spcPts val="0"/>
              </a:spcAft>
              <a:buNone/>
            </a:pPr>
            <a:endParaRPr sz="700" b="1">
              <a:latin typeface="Poppins"/>
              <a:ea typeface="Poppins"/>
              <a:cs typeface="Poppins"/>
              <a:sym typeface="Poppins"/>
            </a:endParaRPr>
          </a:p>
        </p:txBody>
      </p:sp>
      <p:sp>
        <p:nvSpPr>
          <p:cNvPr id="8929" name="Google Shape;8929;p1276"/>
          <p:cNvSpPr/>
          <p:nvPr/>
        </p:nvSpPr>
        <p:spPr>
          <a:xfrm>
            <a:off x="0" y="0"/>
            <a:ext cx="9144000" cy="239700"/>
          </a:xfrm>
          <a:prstGeom prst="rect">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Poppins"/>
              <a:ea typeface="Poppins"/>
              <a:cs typeface="Poppins"/>
              <a:sym typeface="Poppins"/>
            </a:endParaRPr>
          </a:p>
        </p:txBody>
      </p:sp>
      <p:sp>
        <p:nvSpPr>
          <p:cNvPr id="8930" name="Google Shape;8930;p1276"/>
          <p:cNvSpPr txBox="1"/>
          <p:nvPr/>
        </p:nvSpPr>
        <p:spPr>
          <a:xfrm>
            <a:off x="38800" y="-32400"/>
            <a:ext cx="2573400" cy="304500"/>
          </a:xfrm>
          <a:prstGeom prst="rect">
            <a:avLst/>
          </a:prstGeom>
          <a:noFill/>
          <a:ln>
            <a:noFill/>
          </a:ln>
        </p:spPr>
        <p:txBody>
          <a:bodyPr spcFirstLastPara="1" wrap="square" lIns="91425" tIns="91425" rIns="91425" bIns="91425" anchor="t" anchorCtr="0">
            <a:normAutofit lnSpcReduction="10000"/>
          </a:bodyPr>
          <a:lstStyle/>
          <a:p>
            <a:pPr marL="0" lvl="0" indent="0" algn="l" rtl="0">
              <a:spcBef>
                <a:spcPts val="0"/>
              </a:spcBef>
              <a:spcAft>
                <a:spcPts val="0"/>
              </a:spcAft>
              <a:buNone/>
            </a:pPr>
            <a:r>
              <a:rPr lang="en" sz="800">
                <a:solidFill>
                  <a:srgbClr val="FFFFFF"/>
                </a:solidFill>
                <a:latin typeface="Poppins ExtraBold"/>
                <a:ea typeface="Poppins ExtraBold"/>
                <a:cs typeface="Poppins ExtraBold"/>
                <a:sym typeface="Poppins ExtraBold"/>
              </a:rPr>
              <a:t>Modern Support</a:t>
            </a:r>
            <a:endParaRPr sz="800">
              <a:solidFill>
                <a:srgbClr val="FFFFFF"/>
              </a:solidFill>
              <a:latin typeface="Poppins ExtraBold"/>
              <a:ea typeface="Poppins ExtraBold"/>
              <a:cs typeface="Poppins ExtraBold"/>
              <a:sym typeface="Poppins ExtraBold"/>
            </a:endParaRPr>
          </a:p>
        </p:txBody>
      </p:sp>
      <p:sp>
        <p:nvSpPr>
          <p:cNvPr id="8931" name="Google Shape;8931;p1276"/>
          <p:cNvSpPr txBox="1"/>
          <p:nvPr/>
        </p:nvSpPr>
        <p:spPr>
          <a:xfrm>
            <a:off x="11429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all teams</a:t>
            </a:r>
            <a:endParaRPr sz="700" b="1">
              <a:solidFill>
                <a:srgbClr val="999999"/>
              </a:solidFill>
              <a:latin typeface="Poppins"/>
              <a:ea typeface="Poppins"/>
              <a:cs typeface="Poppins"/>
              <a:sym typeface="Poppins"/>
            </a:endParaRPr>
          </a:p>
        </p:txBody>
      </p:sp>
      <p:sp>
        <p:nvSpPr>
          <p:cNvPr id="8932" name="Google Shape;8932;p1276"/>
          <p:cNvSpPr txBox="1"/>
          <p:nvPr/>
        </p:nvSpPr>
        <p:spPr>
          <a:xfrm>
            <a:off x="3860250" y="477150"/>
            <a:ext cx="1423500" cy="239700"/>
          </a:xfrm>
          <a:prstGeom prst="rect">
            <a:avLst/>
          </a:prstGeom>
          <a:solidFill>
            <a:srgbClr val="FFFFFF"/>
          </a:solid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700" b="1">
                <a:solidFill>
                  <a:srgbClr val="999999"/>
                </a:solidFill>
                <a:latin typeface="Poppins"/>
                <a:ea typeface="Poppins"/>
                <a:cs typeface="Poppins"/>
                <a:sym typeface="Poppins"/>
              </a:rPr>
              <a:t>Empower support agents</a:t>
            </a:r>
            <a:endParaRPr sz="700" b="1">
              <a:solidFill>
                <a:srgbClr val="999999"/>
              </a:solidFill>
              <a:latin typeface="Poppins"/>
              <a:ea typeface="Poppins"/>
              <a:cs typeface="Poppins"/>
              <a:sym typeface="Poppins"/>
            </a:endParaRPr>
          </a:p>
          <a:p>
            <a:pPr marL="0" lvl="0" indent="0" algn="ctr" rtl="0">
              <a:spcBef>
                <a:spcPts val="0"/>
              </a:spcBef>
              <a:spcAft>
                <a:spcPts val="0"/>
              </a:spcAft>
              <a:buNone/>
            </a:pPr>
            <a:endParaRPr sz="700" b="1">
              <a:solidFill>
                <a:srgbClr val="999999"/>
              </a:solidFill>
              <a:latin typeface="Poppins"/>
              <a:ea typeface="Poppins"/>
              <a:cs typeface="Poppins"/>
              <a:sym typeface="Poppins"/>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936"/>
        <p:cNvGrpSpPr/>
        <p:nvPr/>
      </p:nvGrpSpPr>
      <p:grpSpPr>
        <a:xfrm>
          <a:off x="0" y="0"/>
          <a:ext cx="0" cy="0"/>
          <a:chOff x="0" y="0"/>
          <a:chExt cx="0" cy="0"/>
        </a:xfrm>
      </p:grpSpPr>
      <p:pic>
        <p:nvPicPr>
          <p:cNvPr id="8937" name="Google Shape;8937;p1277"/>
          <p:cNvPicPr preferRelativeResize="0"/>
          <p:nvPr/>
        </p:nvPicPr>
        <p:blipFill>
          <a:blip r:embed="rId3">
            <a:alphaModFix/>
          </a:blip>
          <a:stretch>
            <a:fillRect/>
          </a:stretch>
        </p:blipFill>
        <p:spPr>
          <a:xfrm>
            <a:off x="1099238" y="1309550"/>
            <a:ext cx="1176125" cy="833325"/>
          </a:xfrm>
          <a:prstGeom prst="rect">
            <a:avLst/>
          </a:prstGeom>
          <a:noFill/>
          <a:ln>
            <a:noFill/>
          </a:ln>
        </p:spPr>
      </p:pic>
      <p:sp>
        <p:nvSpPr>
          <p:cNvPr id="8938" name="Google Shape;8938;p1277"/>
          <p:cNvSpPr txBox="1"/>
          <p:nvPr/>
        </p:nvSpPr>
        <p:spPr>
          <a:xfrm>
            <a:off x="574738" y="3717988"/>
            <a:ext cx="2225100" cy="35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100">
                <a:solidFill>
                  <a:schemeClr val="dk2"/>
                </a:solidFill>
                <a:latin typeface="Poppins"/>
                <a:ea typeface="Poppins"/>
                <a:cs typeface="Poppins"/>
                <a:sym typeface="Poppins"/>
              </a:rPr>
              <a:t>support tickets automated</a:t>
            </a:r>
            <a:endParaRPr sz="1100">
              <a:solidFill>
                <a:schemeClr val="dk2"/>
              </a:solidFill>
              <a:latin typeface="Poppins"/>
              <a:ea typeface="Poppins"/>
              <a:cs typeface="Poppins"/>
              <a:sym typeface="Poppins"/>
            </a:endParaRPr>
          </a:p>
        </p:txBody>
      </p:sp>
      <p:sp>
        <p:nvSpPr>
          <p:cNvPr id="8939" name="Google Shape;8939;p1277"/>
          <p:cNvSpPr txBox="1"/>
          <p:nvPr/>
        </p:nvSpPr>
        <p:spPr>
          <a:xfrm>
            <a:off x="3402175" y="3717988"/>
            <a:ext cx="2225100" cy="35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100">
                <a:solidFill>
                  <a:schemeClr val="dk2"/>
                </a:solidFill>
                <a:latin typeface="Poppins"/>
                <a:ea typeface="Poppins"/>
                <a:cs typeface="Poppins"/>
                <a:sym typeface="Poppins"/>
              </a:rPr>
              <a:t>support requests resolved</a:t>
            </a:r>
            <a:endParaRPr sz="1100">
              <a:solidFill>
                <a:schemeClr val="dk2"/>
              </a:solidFill>
              <a:latin typeface="Poppins"/>
              <a:ea typeface="Poppins"/>
              <a:cs typeface="Poppins"/>
              <a:sym typeface="Poppins"/>
            </a:endParaRPr>
          </a:p>
        </p:txBody>
      </p:sp>
      <p:sp>
        <p:nvSpPr>
          <p:cNvPr id="8940" name="Google Shape;8940;p1277"/>
          <p:cNvSpPr txBox="1"/>
          <p:nvPr/>
        </p:nvSpPr>
        <p:spPr>
          <a:xfrm>
            <a:off x="5991950" y="3717988"/>
            <a:ext cx="2577300" cy="354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100">
                <a:solidFill>
                  <a:schemeClr val="dk2"/>
                </a:solidFill>
                <a:latin typeface="Poppins"/>
                <a:ea typeface="Poppins"/>
                <a:cs typeface="Poppins"/>
                <a:sym typeface="Poppins"/>
              </a:rPr>
              <a:t>decrease in issue resolution time</a:t>
            </a:r>
            <a:endParaRPr sz="1100">
              <a:solidFill>
                <a:schemeClr val="dk2"/>
              </a:solidFill>
              <a:latin typeface="Poppins"/>
              <a:ea typeface="Poppins"/>
              <a:cs typeface="Poppins"/>
              <a:sym typeface="Poppins"/>
            </a:endParaRPr>
          </a:p>
        </p:txBody>
      </p:sp>
      <p:pic>
        <p:nvPicPr>
          <p:cNvPr id="8941" name="Google Shape;8941;p1277"/>
          <p:cNvPicPr preferRelativeResize="0"/>
          <p:nvPr/>
        </p:nvPicPr>
        <p:blipFill>
          <a:blip r:embed="rId4">
            <a:alphaModFix/>
          </a:blip>
          <a:stretch>
            <a:fillRect/>
          </a:stretch>
        </p:blipFill>
        <p:spPr>
          <a:xfrm>
            <a:off x="3654374" y="1523250"/>
            <a:ext cx="1720701" cy="699751"/>
          </a:xfrm>
          <a:prstGeom prst="rect">
            <a:avLst/>
          </a:prstGeom>
          <a:noFill/>
          <a:ln>
            <a:noFill/>
          </a:ln>
        </p:spPr>
      </p:pic>
      <p:pic>
        <p:nvPicPr>
          <p:cNvPr id="8942" name="Google Shape;8942;p1277"/>
          <p:cNvPicPr preferRelativeResize="0"/>
          <p:nvPr/>
        </p:nvPicPr>
        <p:blipFill>
          <a:blip r:embed="rId5">
            <a:alphaModFix/>
          </a:blip>
          <a:stretch>
            <a:fillRect/>
          </a:stretch>
        </p:blipFill>
        <p:spPr>
          <a:xfrm>
            <a:off x="6168050" y="1736981"/>
            <a:ext cx="2225100" cy="366073"/>
          </a:xfrm>
          <a:prstGeom prst="rect">
            <a:avLst/>
          </a:prstGeom>
          <a:noFill/>
          <a:ln>
            <a:noFill/>
          </a:ln>
        </p:spPr>
      </p:pic>
      <p:sp>
        <p:nvSpPr>
          <p:cNvPr id="8943" name="Google Shape;8943;p1277"/>
          <p:cNvSpPr txBox="1"/>
          <p:nvPr/>
        </p:nvSpPr>
        <p:spPr>
          <a:xfrm>
            <a:off x="482550" y="268300"/>
            <a:ext cx="8178900" cy="507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100" b="1">
                <a:solidFill>
                  <a:schemeClr val="dk2"/>
                </a:solidFill>
                <a:latin typeface="Poppins"/>
                <a:ea typeface="Poppins"/>
                <a:cs typeface="Poppins"/>
                <a:sym typeface="Poppins"/>
              </a:rPr>
              <a:t>AI-powered Service Management Results</a:t>
            </a:r>
            <a:endParaRPr sz="2100" b="1">
              <a:solidFill>
                <a:schemeClr val="dk2"/>
              </a:solidFill>
              <a:latin typeface="Poppins"/>
              <a:ea typeface="Poppins"/>
              <a:cs typeface="Poppins"/>
              <a:sym typeface="Poppins"/>
            </a:endParaRPr>
          </a:p>
        </p:txBody>
      </p:sp>
      <p:grpSp>
        <p:nvGrpSpPr>
          <p:cNvPr id="8944" name="Google Shape;8944;p1277"/>
          <p:cNvGrpSpPr/>
          <p:nvPr/>
        </p:nvGrpSpPr>
        <p:grpSpPr>
          <a:xfrm>
            <a:off x="6417074" y="2676220"/>
            <a:ext cx="1850207" cy="1005839"/>
            <a:chOff x="6447549" y="2531670"/>
            <a:chExt cx="1850207" cy="1005839"/>
          </a:xfrm>
        </p:grpSpPr>
        <p:pic>
          <p:nvPicPr>
            <p:cNvPr id="8945" name="Google Shape;8945;p1277"/>
            <p:cNvPicPr preferRelativeResize="0"/>
            <p:nvPr/>
          </p:nvPicPr>
          <p:blipFill>
            <a:blip r:embed="rId6">
              <a:alphaModFix/>
            </a:blip>
            <a:stretch>
              <a:fillRect/>
            </a:stretch>
          </p:blipFill>
          <p:spPr>
            <a:xfrm>
              <a:off x="6447549" y="2531670"/>
              <a:ext cx="550956" cy="1005839"/>
            </a:xfrm>
            <a:prstGeom prst="rect">
              <a:avLst/>
            </a:prstGeom>
            <a:noFill/>
            <a:ln>
              <a:noFill/>
            </a:ln>
          </p:spPr>
        </p:pic>
        <p:pic>
          <p:nvPicPr>
            <p:cNvPr id="8946" name="Google Shape;8946;p1277"/>
            <p:cNvPicPr preferRelativeResize="0"/>
            <p:nvPr/>
          </p:nvPicPr>
          <p:blipFill>
            <a:blip r:embed="rId7">
              <a:alphaModFix/>
            </a:blip>
            <a:stretch>
              <a:fillRect/>
            </a:stretch>
          </p:blipFill>
          <p:spPr>
            <a:xfrm>
              <a:off x="7039006" y="2531670"/>
              <a:ext cx="550956" cy="1005839"/>
            </a:xfrm>
            <a:prstGeom prst="rect">
              <a:avLst/>
            </a:prstGeom>
            <a:noFill/>
            <a:ln>
              <a:noFill/>
            </a:ln>
          </p:spPr>
        </p:pic>
        <p:pic>
          <p:nvPicPr>
            <p:cNvPr id="8947" name="Google Shape;8947;p1277"/>
            <p:cNvPicPr preferRelativeResize="0"/>
            <p:nvPr/>
          </p:nvPicPr>
          <p:blipFill rotWithShape="1">
            <a:blip r:embed="rId8">
              <a:alphaModFix/>
            </a:blip>
            <a:srcRect t="-5820" b="5820"/>
            <a:stretch/>
          </p:blipFill>
          <p:spPr>
            <a:xfrm>
              <a:off x="7659756" y="2718302"/>
              <a:ext cx="638001" cy="778049"/>
            </a:xfrm>
            <a:prstGeom prst="rect">
              <a:avLst/>
            </a:prstGeom>
            <a:noFill/>
            <a:ln>
              <a:noFill/>
            </a:ln>
          </p:spPr>
        </p:pic>
      </p:grpSp>
      <p:grpSp>
        <p:nvGrpSpPr>
          <p:cNvPr id="8948" name="Google Shape;8948;p1277"/>
          <p:cNvGrpSpPr/>
          <p:nvPr/>
        </p:nvGrpSpPr>
        <p:grpSpPr>
          <a:xfrm>
            <a:off x="3635728" y="2676220"/>
            <a:ext cx="1765191" cy="1005839"/>
            <a:chOff x="3689403" y="2531670"/>
            <a:chExt cx="1765191" cy="1005839"/>
          </a:xfrm>
        </p:grpSpPr>
        <p:pic>
          <p:nvPicPr>
            <p:cNvPr id="8949" name="Google Shape;8949;p1277"/>
            <p:cNvPicPr preferRelativeResize="0"/>
            <p:nvPr/>
          </p:nvPicPr>
          <p:blipFill>
            <a:blip r:embed="rId9">
              <a:alphaModFix/>
            </a:blip>
            <a:stretch>
              <a:fillRect/>
            </a:stretch>
          </p:blipFill>
          <p:spPr>
            <a:xfrm>
              <a:off x="4246036" y="2531670"/>
              <a:ext cx="516159" cy="1005839"/>
            </a:xfrm>
            <a:prstGeom prst="rect">
              <a:avLst/>
            </a:prstGeom>
            <a:noFill/>
            <a:ln>
              <a:noFill/>
            </a:ln>
          </p:spPr>
        </p:pic>
        <p:pic>
          <p:nvPicPr>
            <p:cNvPr id="8950" name="Google Shape;8950;p1277"/>
            <p:cNvPicPr preferRelativeResize="0"/>
            <p:nvPr/>
          </p:nvPicPr>
          <p:blipFill>
            <a:blip r:embed="rId10">
              <a:alphaModFix/>
            </a:blip>
            <a:stretch>
              <a:fillRect/>
            </a:stretch>
          </p:blipFill>
          <p:spPr>
            <a:xfrm>
              <a:off x="3689403" y="2531670"/>
              <a:ext cx="502240" cy="1005839"/>
            </a:xfrm>
            <a:prstGeom prst="rect">
              <a:avLst/>
            </a:prstGeom>
            <a:noFill/>
            <a:ln>
              <a:noFill/>
            </a:ln>
          </p:spPr>
        </p:pic>
        <p:pic>
          <p:nvPicPr>
            <p:cNvPr id="8951" name="Google Shape;8951;p1277"/>
            <p:cNvPicPr preferRelativeResize="0"/>
            <p:nvPr/>
          </p:nvPicPr>
          <p:blipFill rotWithShape="1">
            <a:blip r:embed="rId8">
              <a:alphaModFix/>
            </a:blip>
            <a:srcRect t="-5820" b="5820"/>
            <a:stretch/>
          </p:blipFill>
          <p:spPr>
            <a:xfrm>
              <a:off x="4816593" y="2718302"/>
              <a:ext cx="638001" cy="778049"/>
            </a:xfrm>
            <a:prstGeom prst="rect">
              <a:avLst/>
            </a:prstGeom>
            <a:noFill/>
            <a:ln>
              <a:noFill/>
            </a:ln>
          </p:spPr>
        </p:pic>
      </p:grpSp>
      <p:grpSp>
        <p:nvGrpSpPr>
          <p:cNvPr id="8952" name="Google Shape;8952;p1277"/>
          <p:cNvGrpSpPr/>
          <p:nvPr/>
        </p:nvGrpSpPr>
        <p:grpSpPr>
          <a:xfrm>
            <a:off x="762176" y="2676220"/>
            <a:ext cx="1857393" cy="1005839"/>
            <a:chOff x="815851" y="2531670"/>
            <a:chExt cx="1857393" cy="1005839"/>
          </a:xfrm>
        </p:grpSpPr>
        <p:pic>
          <p:nvPicPr>
            <p:cNvPr id="8953" name="Google Shape;8953;p1277"/>
            <p:cNvPicPr preferRelativeResize="0"/>
            <p:nvPr/>
          </p:nvPicPr>
          <p:blipFill>
            <a:blip r:embed="rId11">
              <a:alphaModFix/>
            </a:blip>
            <a:stretch>
              <a:fillRect/>
            </a:stretch>
          </p:blipFill>
          <p:spPr>
            <a:xfrm>
              <a:off x="815851" y="2531670"/>
              <a:ext cx="559075" cy="1005839"/>
            </a:xfrm>
            <a:prstGeom prst="rect">
              <a:avLst/>
            </a:prstGeom>
            <a:noFill/>
            <a:ln>
              <a:noFill/>
            </a:ln>
          </p:spPr>
        </p:pic>
        <p:pic>
          <p:nvPicPr>
            <p:cNvPr id="8954" name="Google Shape;8954;p1277"/>
            <p:cNvPicPr preferRelativeResize="0"/>
            <p:nvPr/>
          </p:nvPicPr>
          <p:blipFill>
            <a:blip r:embed="rId12">
              <a:alphaModFix/>
            </a:blip>
            <a:stretch>
              <a:fillRect/>
            </a:stretch>
          </p:blipFill>
          <p:spPr>
            <a:xfrm>
              <a:off x="1444700" y="2531670"/>
              <a:ext cx="520798" cy="1005839"/>
            </a:xfrm>
            <a:prstGeom prst="rect">
              <a:avLst/>
            </a:prstGeom>
            <a:noFill/>
            <a:ln>
              <a:noFill/>
            </a:ln>
          </p:spPr>
        </p:pic>
        <p:pic>
          <p:nvPicPr>
            <p:cNvPr id="8955" name="Google Shape;8955;p1277"/>
            <p:cNvPicPr preferRelativeResize="0"/>
            <p:nvPr/>
          </p:nvPicPr>
          <p:blipFill rotWithShape="1">
            <a:blip r:embed="rId8">
              <a:alphaModFix/>
            </a:blip>
            <a:srcRect t="-5820" b="5820"/>
            <a:stretch/>
          </p:blipFill>
          <p:spPr>
            <a:xfrm>
              <a:off x="2035243" y="2718302"/>
              <a:ext cx="638001" cy="778049"/>
            </a:xfrm>
            <a:prstGeom prst="rect">
              <a:avLst/>
            </a:prstGeom>
            <a:noFill/>
            <a:ln>
              <a:noFill/>
            </a:ln>
          </p:spPr>
        </p:pic>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959"/>
        <p:cNvGrpSpPr/>
        <p:nvPr/>
      </p:nvGrpSpPr>
      <p:grpSpPr>
        <a:xfrm>
          <a:off x="0" y="0"/>
          <a:ext cx="0" cy="0"/>
          <a:chOff x="0" y="0"/>
          <a:chExt cx="0" cy="0"/>
        </a:xfrm>
      </p:grpSpPr>
      <p:sp>
        <p:nvSpPr>
          <p:cNvPr id="8960" name="Google Shape;8960;p1278"/>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8961" name="Google Shape;8961;p1278"/>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8962" name="Google Shape;8962;p1278"/>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8963" name="Google Shape;8963;p1278"/>
          <p:cNvSpPr txBox="1">
            <a:spLocks noGrp="1"/>
          </p:cNvSpPr>
          <p:nvPr>
            <p:ph type="body" idx="4294967295"/>
          </p:nvPr>
        </p:nvSpPr>
        <p:spPr>
          <a:xfrm>
            <a:off x="3799400" y="2170125"/>
            <a:ext cx="4220100" cy="1838400"/>
          </a:xfrm>
          <a:prstGeom prst="rect">
            <a:avLst/>
          </a:prstGeom>
          <a:noFill/>
          <a:ln>
            <a:noFill/>
          </a:ln>
        </p:spPr>
        <p:txBody>
          <a:bodyPr spcFirstLastPara="1" wrap="square" lIns="19050" tIns="19050" rIns="19050" bIns="19050" anchor="t" anchorCtr="0">
            <a:spAutoFit/>
          </a:bodyPr>
          <a:lstStyle/>
          <a:p>
            <a:pPr marL="0" marR="0" lvl="0" indent="0" algn="l" rtl="0">
              <a:lnSpc>
                <a:spcPct val="115000"/>
              </a:lnSpc>
              <a:spcBef>
                <a:spcPts val="0"/>
              </a:spcBef>
              <a:spcAft>
                <a:spcPts val="0"/>
              </a:spcAft>
              <a:buClr>
                <a:srgbClr val="292A2E"/>
              </a:buClr>
              <a:buSzPts val="1200"/>
              <a:buFont typeface="Poppins"/>
              <a:buNone/>
            </a:pPr>
            <a:r>
              <a:rPr lang="en" sz="1200"/>
              <a:t>NextEra Energy powers high-velocity service management for business teams like Accounting, Legal, HR, and more, driving major improvements across the business</a:t>
            </a:r>
            <a:endParaRPr sz="1200"/>
          </a:p>
          <a:p>
            <a:pPr marL="457200" marR="0" lvl="0" indent="-304800" algn="l" rtl="0">
              <a:lnSpc>
                <a:spcPct val="115000"/>
              </a:lnSpc>
              <a:spcBef>
                <a:spcPts val="1000"/>
              </a:spcBef>
              <a:spcAft>
                <a:spcPts val="0"/>
              </a:spcAft>
              <a:buSzPts val="1200"/>
              <a:buChar char="●"/>
            </a:pPr>
            <a:r>
              <a:rPr lang="en" sz="1200" b="1"/>
              <a:t>20% deflection in requests via self-service</a:t>
            </a:r>
            <a:endParaRPr sz="1200" b="1"/>
          </a:p>
          <a:p>
            <a:pPr marL="457200" marR="0" lvl="0" indent="-304800" algn="l" rtl="0">
              <a:lnSpc>
                <a:spcPct val="115000"/>
              </a:lnSpc>
              <a:spcBef>
                <a:spcPts val="0"/>
              </a:spcBef>
              <a:spcAft>
                <a:spcPts val="0"/>
              </a:spcAft>
              <a:buSzPts val="1200"/>
              <a:buChar char="●"/>
            </a:pPr>
            <a:r>
              <a:rPr lang="en" sz="1200" b="1"/>
              <a:t>90+ service desks across the business</a:t>
            </a:r>
            <a:endParaRPr sz="1200" b="1"/>
          </a:p>
          <a:p>
            <a:pPr marL="457200" lvl="0" indent="-304800" algn="l" rtl="0">
              <a:spcBef>
                <a:spcPts val="0"/>
              </a:spcBef>
              <a:spcAft>
                <a:spcPts val="0"/>
              </a:spcAft>
              <a:buSzPts val="1200"/>
              <a:buChar char="●"/>
            </a:pPr>
            <a:r>
              <a:rPr lang="en" sz="1200" b="1"/>
              <a:t>61% improvement in handling time </a:t>
            </a:r>
            <a:br>
              <a:rPr lang="en" sz="1200" b="1"/>
            </a:br>
            <a:r>
              <a:rPr lang="en" sz="1200" b="1"/>
              <a:t>via automation</a:t>
            </a:r>
            <a:endParaRPr sz="1200" b="1"/>
          </a:p>
        </p:txBody>
      </p:sp>
      <p:sp>
        <p:nvSpPr>
          <p:cNvPr id="8964" name="Google Shape;8964;p1278"/>
          <p:cNvSpPr txBox="1">
            <a:spLocks noGrp="1"/>
          </p:cNvSpPr>
          <p:nvPr>
            <p:ph type="body" idx="4294967295"/>
          </p:nvPr>
        </p:nvSpPr>
        <p:spPr>
          <a:xfrm>
            <a:off x="3799400" y="922588"/>
            <a:ext cx="5034300" cy="1085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68% reduction in service delivery costs</a:t>
            </a:r>
            <a:endParaRPr sz="500" b="1"/>
          </a:p>
        </p:txBody>
      </p:sp>
      <p:pic>
        <p:nvPicPr>
          <p:cNvPr id="8965" name="Google Shape;8965;p1278"/>
          <p:cNvPicPr preferRelativeResize="0"/>
          <p:nvPr/>
        </p:nvPicPr>
        <p:blipFill>
          <a:blip r:embed="rId5">
            <a:alphaModFix/>
          </a:blip>
          <a:stretch>
            <a:fillRect/>
          </a:stretch>
        </p:blipFill>
        <p:spPr>
          <a:xfrm>
            <a:off x="557425" y="2848163"/>
            <a:ext cx="3648287" cy="1608600"/>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969"/>
        <p:cNvGrpSpPr/>
        <p:nvPr/>
      </p:nvGrpSpPr>
      <p:grpSpPr>
        <a:xfrm>
          <a:off x="0" y="0"/>
          <a:ext cx="0" cy="0"/>
          <a:chOff x="0" y="0"/>
          <a:chExt cx="0" cy="0"/>
        </a:xfrm>
      </p:grpSpPr>
      <p:pic>
        <p:nvPicPr>
          <p:cNvPr id="8970" name="Google Shape;8970;p1279"/>
          <p:cNvPicPr preferRelativeResize="0"/>
          <p:nvPr/>
        </p:nvPicPr>
        <p:blipFill>
          <a:blip r:embed="rId3">
            <a:alphaModFix/>
          </a:blip>
          <a:stretch>
            <a:fillRect/>
          </a:stretch>
        </p:blipFill>
        <p:spPr>
          <a:xfrm>
            <a:off x="3721825" y="1694150"/>
            <a:ext cx="1700350" cy="1755200"/>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974"/>
        <p:cNvGrpSpPr/>
        <p:nvPr/>
      </p:nvGrpSpPr>
      <p:grpSpPr>
        <a:xfrm>
          <a:off x="0" y="0"/>
          <a:ext cx="0" cy="0"/>
          <a:chOff x="0" y="0"/>
          <a:chExt cx="0" cy="0"/>
        </a:xfrm>
      </p:grpSpPr>
      <p:sp>
        <p:nvSpPr>
          <p:cNvPr id="8975" name="Google Shape;8975;p1280"/>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8976" name="Google Shape;8976;p1280"/>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8977" name="Google Shape;8977;p1280"/>
          <p:cNvSpPr txBox="1">
            <a:spLocks noGrp="1"/>
          </p:cNvSpPr>
          <p:nvPr>
            <p:ph type="title"/>
          </p:nvPr>
        </p:nvSpPr>
        <p:spPr>
          <a:xfrm>
            <a:off x="1108350" y="2117700"/>
            <a:ext cx="6927300" cy="9081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Next steps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8981"/>
        <p:cNvGrpSpPr/>
        <p:nvPr/>
      </p:nvGrpSpPr>
      <p:grpSpPr>
        <a:xfrm>
          <a:off x="0" y="0"/>
          <a:ext cx="0" cy="0"/>
          <a:chOff x="0" y="0"/>
          <a:chExt cx="0" cy="0"/>
        </a:xfrm>
      </p:grpSpPr>
      <p:pic>
        <p:nvPicPr>
          <p:cNvPr id="8982" name="Google Shape;8982;p1281"/>
          <p:cNvPicPr preferRelativeResize="0"/>
          <p:nvPr/>
        </p:nvPicPr>
        <p:blipFill>
          <a:blip r:embed="rId3">
            <a:alphaModFix/>
          </a:blip>
          <a:stretch>
            <a:fillRect/>
          </a:stretch>
        </p:blipFill>
        <p:spPr>
          <a:xfrm>
            <a:off x="0" y="0"/>
            <a:ext cx="9144000" cy="5143505"/>
          </a:xfrm>
          <a:prstGeom prst="rect">
            <a:avLst/>
          </a:prstGeom>
          <a:noFill/>
          <a:ln>
            <a:noFill/>
          </a:ln>
        </p:spPr>
      </p:pic>
      <p:sp>
        <p:nvSpPr>
          <p:cNvPr id="8983" name="Google Shape;8983;p1281"/>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8984" name="Google Shape;8984;p1281"/>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8985" name="Google Shape;8985;p1281"/>
          <p:cNvSpPr txBox="1">
            <a:spLocks noGrp="1"/>
          </p:cNvSpPr>
          <p:nvPr>
            <p:ph type="title"/>
          </p:nvPr>
        </p:nvSpPr>
        <p:spPr>
          <a:xfrm>
            <a:off x="690850" y="1586950"/>
            <a:ext cx="7762500" cy="21366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APPENDIX</a:t>
            </a:r>
            <a:endParaRPr/>
          </a:p>
        </p:txBody>
      </p:sp>
      <p:sp>
        <p:nvSpPr>
          <p:cNvPr id="8986" name="Google Shape;8986;p1281"/>
          <p:cNvSpPr txBox="1"/>
          <p:nvPr/>
        </p:nvSpPr>
        <p:spPr>
          <a:xfrm>
            <a:off x="1804500" y="2406000"/>
            <a:ext cx="5875200" cy="738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a:solidFill>
                  <a:schemeClr val="lt1"/>
                </a:solidFill>
                <a:latin typeface="Poppins"/>
                <a:ea typeface="Poppins"/>
                <a:cs typeface="Poppins"/>
                <a:sym typeface="Poppins"/>
              </a:rPr>
              <a:t>Use slides in the appendix to tailor your presentation based on the customer’s needs.</a:t>
            </a:r>
            <a:endParaRPr sz="1800">
              <a:solidFill>
                <a:schemeClr val="lt1"/>
              </a:solidFill>
              <a:latin typeface="Poppins"/>
              <a:ea typeface="Poppins"/>
              <a:cs typeface="Poppins"/>
              <a:sym typeface="Poppins"/>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F0F1F2"/>
        </a:solidFill>
        <a:effectLst/>
      </p:bgPr>
    </p:bg>
    <p:spTree>
      <p:nvGrpSpPr>
        <p:cNvPr id="1" name="Shape 8990"/>
        <p:cNvGrpSpPr/>
        <p:nvPr/>
      </p:nvGrpSpPr>
      <p:grpSpPr>
        <a:xfrm>
          <a:off x="0" y="0"/>
          <a:ext cx="0" cy="0"/>
          <a:chOff x="0" y="0"/>
          <a:chExt cx="0" cy="0"/>
        </a:xfrm>
      </p:grpSpPr>
      <p:sp>
        <p:nvSpPr>
          <p:cNvPr id="8991" name="Google Shape;8991;p1282"/>
          <p:cNvSpPr txBox="1"/>
          <p:nvPr/>
        </p:nvSpPr>
        <p:spPr>
          <a:xfrm>
            <a:off x="620399" y="571500"/>
            <a:ext cx="4124700" cy="19917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4700"/>
              <a:buFont typeface="Play"/>
              <a:buNone/>
            </a:pPr>
            <a:r>
              <a:rPr lang="en" sz="4700" i="0" u="none" strike="noStrike" cap="none">
                <a:solidFill>
                  <a:srgbClr val="0E1113"/>
                </a:solidFill>
                <a:latin typeface="Poppins Black"/>
                <a:ea typeface="Poppins Black"/>
                <a:cs typeface="Poppins Black"/>
                <a:sym typeface="Poppins Black"/>
              </a:rPr>
              <a:t>Atlassian</a:t>
            </a:r>
            <a:endParaRPr sz="500">
              <a:latin typeface="Poppins Black"/>
              <a:ea typeface="Poppins Black"/>
              <a:cs typeface="Poppins Black"/>
              <a:sym typeface="Poppins Black"/>
            </a:endParaRPr>
          </a:p>
          <a:p>
            <a:pPr marL="0" marR="0" lvl="0" indent="0" algn="l" rtl="0">
              <a:lnSpc>
                <a:spcPct val="90000"/>
              </a:lnSpc>
              <a:spcBef>
                <a:spcPts val="0"/>
              </a:spcBef>
              <a:spcAft>
                <a:spcPts val="0"/>
              </a:spcAft>
              <a:buClr>
                <a:srgbClr val="1767DA"/>
              </a:buClr>
              <a:buSzPts val="4700"/>
              <a:buFont typeface="Play"/>
              <a:buNone/>
            </a:pPr>
            <a:r>
              <a:rPr lang="en" sz="4700" i="0" u="none" strike="noStrike" cap="none">
                <a:solidFill>
                  <a:srgbClr val="1767DA"/>
                </a:solidFill>
                <a:latin typeface="Poppins Black"/>
                <a:ea typeface="Poppins Black"/>
                <a:cs typeface="Poppins Black"/>
                <a:sym typeface="Poppins Black"/>
              </a:rPr>
              <a:t>system of work</a:t>
            </a:r>
            <a:endParaRPr sz="500">
              <a:latin typeface="Poppins Black"/>
              <a:ea typeface="Poppins Black"/>
              <a:cs typeface="Poppins Black"/>
              <a:sym typeface="Poppins Black"/>
            </a:endParaRPr>
          </a:p>
        </p:txBody>
      </p:sp>
      <p:pic>
        <p:nvPicPr>
          <p:cNvPr id="8992" name="Google Shape;8992;p1282" descr="pasted-movie.png"/>
          <p:cNvPicPr preferRelativeResize="0"/>
          <p:nvPr/>
        </p:nvPicPr>
        <p:blipFill rotWithShape="1">
          <a:blip r:embed="rId3">
            <a:alphaModFix/>
          </a:blip>
          <a:srcRect/>
          <a:stretch/>
        </p:blipFill>
        <p:spPr>
          <a:xfrm>
            <a:off x="5717318" y="1434296"/>
            <a:ext cx="3122148" cy="3294432"/>
          </a:xfrm>
          <a:custGeom>
            <a:avLst/>
            <a:gdLst/>
            <a:ahLst/>
            <a:cxnLst/>
            <a:rect l="l" t="t" r="r" b="b"/>
            <a:pathLst>
              <a:path w="21207" h="21600" extrusionOk="0">
                <a:moveTo>
                  <a:pt x="10098" y="0"/>
                </a:moveTo>
                <a:lnTo>
                  <a:pt x="400" y="2833"/>
                </a:lnTo>
                <a:cubicBezTo>
                  <a:pt x="-393" y="4418"/>
                  <a:pt x="19" y="6320"/>
                  <a:pt x="1403" y="7467"/>
                </a:cubicBezTo>
                <a:cubicBezTo>
                  <a:pt x="1968" y="7934"/>
                  <a:pt x="2658" y="8227"/>
                  <a:pt x="3279" y="8621"/>
                </a:cubicBezTo>
                <a:cubicBezTo>
                  <a:pt x="5378" y="9954"/>
                  <a:pt x="6488" y="12167"/>
                  <a:pt x="7354" y="14335"/>
                </a:cubicBezTo>
                <a:cubicBezTo>
                  <a:pt x="8280" y="16652"/>
                  <a:pt x="9004" y="19078"/>
                  <a:pt x="9498" y="21600"/>
                </a:cubicBezTo>
                <a:lnTo>
                  <a:pt x="20876" y="20876"/>
                </a:lnTo>
                <a:cubicBezTo>
                  <a:pt x="21018" y="20289"/>
                  <a:pt x="21126" y="19696"/>
                  <a:pt x="21207" y="19102"/>
                </a:cubicBezTo>
                <a:lnTo>
                  <a:pt x="21207" y="14376"/>
                </a:lnTo>
                <a:cubicBezTo>
                  <a:pt x="21017" y="12973"/>
                  <a:pt x="20660" y="11589"/>
                  <a:pt x="20132" y="10253"/>
                </a:cubicBezTo>
                <a:cubicBezTo>
                  <a:pt x="18329" y="5686"/>
                  <a:pt x="14719" y="1997"/>
                  <a:pt x="10098" y="0"/>
                </a:cubicBezTo>
                <a:close/>
              </a:path>
            </a:pathLst>
          </a:custGeom>
          <a:noFill/>
          <a:ln>
            <a:noFill/>
          </a:ln>
        </p:spPr>
      </p:pic>
      <p:pic>
        <p:nvPicPr>
          <p:cNvPr id="8993" name="Google Shape;8993;p1282" descr="pasted-movie.png"/>
          <p:cNvPicPr preferRelativeResize="0"/>
          <p:nvPr/>
        </p:nvPicPr>
        <p:blipFill rotWithShape="1">
          <a:blip r:embed="rId4">
            <a:alphaModFix/>
          </a:blip>
          <a:srcRect/>
          <a:stretch/>
        </p:blipFill>
        <p:spPr>
          <a:xfrm>
            <a:off x="4430563" y="2611278"/>
            <a:ext cx="2031210" cy="2172165"/>
          </a:xfrm>
          <a:custGeom>
            <a:avLst/>
            <a:gdLst/>
            <a:ahLst/>
            <a:cxnLst/>
            <a:rect l="l" t="t" r="r" b="b"/>
            <a:pathLst>
              <a:path w="21600" h="21598" extrusionOk="0">
                <a:moveTo>
                  <a:pt x="8656" y="1"/>
                </a:moveTo>
                <a:cubicBezTo>
                  <a:pt x="7746" y="9"/>
                  <a:pt x="6858" y="316"/>
                  <a:pt x="6155" y="884"/>
                </a:cubicBezTo>
                <a:lnTo>
                  <a:pt x="3290" y="2897"/>
                </a:lnTo>
                <a:cubicBezTo>
                  <a:pt x="1764" y="4081"/>
                  <a:pt x="658" y="5588"/>
                  <a:pt x="0" y="7238"/>
                </a:cubicBezTo>
                <a:lnTo>
                  <a:pt x="0" y="14489"/>
                </a:lnTo>
                <a:cubicBezTo>
                  <a:pt x="110" y="14762"/>
                  <a:pt x="233" y="15033"/>
                  <a:pt x="369" y="15300"/>
                </a:cubicBezTo>
                <a:cubicBezTo>
                  <a:pt x="1249" y="17029"/>
                  <a:pt x="2653" y="18476"/>
                  <a:pt x="4408" y="19463"/>
                </a:cubicBezTo>
                <a:lnTo>
                  <a:pt x="21600" y="21598"/>
                </a:lnTo>
                <a:cubicBezTo>
                  <a:pt x="21043" y="17728"/>
                  <a:pt x="19946" y="14003"/>
                  <a:pt x="18376" y="10494"/>
                </a:cubicBezTo>
                <a:cubicBezTo>
                  <a:pt x="16977" y="7366"/>
                  <a:pt x="15164" y="4323"/>
                  <a:pt x="12503" y="1846"/>
                </a:cubicBezTo>
                <a:cubicBezTo>
                  <a:pt x="11663" y="1065"/>
                  <a:pt x="10721" y="344"/>
                  <a:pt x="9566" y="94"/>
                </a:cubicBezTo>
                <a:cubicBezTo>
                  <a:pt x="9264" y="29"/>
                  <a:pt x="8959" y="-2"/>
                  <a:pt x="8656" y="1"/>
                </a:cubicBezTo>
                <a:close/>
              </a:path>
            </a:pathLst>
          </a:cu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8997"/>
        <p:cNvGrpSpPr/>
        <p:nvPr/>
      </p:nvGrpSpPr>
      <p:grpSpPr>
        <a:xfrm>
          <a:off x="0" y="0"/>
          <a:ext cx="0" cy="0"/>
          <a:chOff x="0" y="0"/>
          <a:chExt cx="0" cy="0"/>
        </a:xfrm>
      </p:grpSpPr>
      <p:pic>
        <p:nvPicPr>
          <p:cNvPr id="8998" name="Google Shape;8998;p1283"/>
          <p:cNvPicPr preferRelativeResize="0"/>
          <p:nvPr/>
        </p:nvPicPr>
        <p:blipFill>
          <a:blip r:embed="rId3">
            <a:alphaModFix/>
          </a:blip>
          <a:stretch>
            <a:fillRect/>
          </a:stretch>
        </p:blipFill>
        <p:spPr>
          <a:xfrm>
            <a:off x="0" y="0"/>
            <a:ext cx="9144000" cy="5143500"/>
          </a:xfrm>
          <a:prstGeom prst="rect">
            <a:avLst/>
          </a:prstGeom>
          <a:noFill/>
          <a:ln>
            <a:noFill/>
          </a:ln>
        </p:spPr>
      </p:pic>
      <p:sp>
        <p:nvSpPr>
          <p:cNvPr id="8999" name="Google Shape;8999;p1283"/>
          <p:cNvSpPr/>
          <p:nvPr/>
        </p:nvSpPr>
        <p:spPr>
          <a:xfrm>
            <a:off x="371297" y="348352"/>
            <a:ext cx="5085000" cy="354000"/>
          </a:xfrm>
          <a:prstGeom prst="rect">
            <a:avLst/>
          </a:prstGeom>
          <a:noFill/>
          <a:ln>
            <a:noFill/>
          </a:ln>
        </p:spPr>
        <p:txBody>
          <a:bodyPr spcFirstLastPara="1" wrap="square" lIns="19050" tIns="19050" rIns="19050" bIns="19050" anchor="t" anchorCtr="0">
            <a:noAutofit/>
          </a:bodyPr>
          <a:lstStyle/>
          <a:p>
            <a:pPr marL="0" marR="0" lvl="0" indent="0" algn="l" rtl="0">
              <a:lnSpc>
                <a:spcPct val="90000"/>
              </a:lnSpc>
              <a:spcBef>
                <a:spcPts val="0"/>
              </a:spcBef>
              <a:spcAft>
                <a:spcPts val="0"/>
              </a:spcAft>
              <a:buClr>
                <a:srgbClr val="0E1113"/>
              </a:buClr>
              <a:buSzPts val="4100"/>
              <a:buFont typeface="Play"/>
              <a:buNone/>
            </a:pPr>
            <a:r>
              <a:rPr lang="en" sz="1600">
                <a:solidFill>
                  <a:schemeClr val="dk1"/>
                </a:solidFill>
                <a:latin typeface="Poppins ExtraBold"/>
                <a:ea typeface="Poppins ExtraBold"/>
                <a:cs typeface="Poppins ExtraBold"/>
                <a:sym typeface="Poppins ExtraBold"/>
              </a:rPr>
              <a:t>Atlassian Portfolio for System of Work</a:t>
            </a:r>
            <a:endParaRPr sz="1600" b="0" i="0" u="none" strike="noStrike" cap="none">
              <a:solidFill>
                <a:schemeClr val="dk1"/>
              </a:solidFill>
              <a:latin typeface="Poppins ExtraBold"/>
              <a:ea typeface="Poppins ExtraBold"/>
              <a:cs typeface="Poppins ExtraBold"/>
              <a:sym typeface="Poppins ExtraBold"/>
            </a:endParaRPr>
          </a:p>
        </p:txBody>
      </p:sp>
      <p:sp>
        <p:nvSpPr>
          <p:cNvPr id="9000" name="Google Shape;9000;p1283"/>
          <p:cNvSpPr/>
          <p:nvPr/>
        </p:nvSpPr>
        <p:spPr>
          <a:xfrm>
            <a:off x="3787781" y="4714281"/>
            <a:ext cx="5085000" cy="354000"/>
          </a:xfrm>
          <a:prstGeom prst="rect">
            <a:avLst/>
          </a:prstGeom>
          <a:noFill/>
          <a:ln>
            <a:noFill/>
          </a:ln>
        </p:spPr>
        <p:txBody>
          <a:bodyPr spcFirstLastPara="1" wrap="square" lIns="19050" tIns="19050" rIns="19050" bIns="19050" anchor="t" anchorCtr="0">
            <a:noAutofit/>
          </a:bodyPr>
          <a:lstStyle/>
          <a:p>
            <a:pPr marL="0" marR="0" lvl="0" indent="0" algn="r" rtl="0">
              <a:lnSpc>
                <a:spcPct val="90000"/>
              </a:lnSpc>
              <a:spcBef>
                <a:spcPts val="0"/>
              </a:spcBef>
              <a:spcAft>
                <a:spcPts val="0"/>
              </a:spcAft>
              <a:buClr>
                <a:srgbClr val="0E1113"/>
              </a:buClr>
              <a:buSzPts val="4100"/>
              <a:buFont typeface="Play"/>
              <a:buNone/>
            </a:pPr>
            <a:r>
              <a:rPr lang="en" sz="1600">
                <a:solidFill>
                  <a:schemeClr val="lt1"/>
                </a:solidFill>
                <a:latin typeface="Poppins ExtraBold"/>
                <a:ea typeface="Poppins ExtraBold"/>
                <a:cs typeface="Poppins ExtraBold"/>
                <a:sym typeface="Poppins ExtraBold"/>
              </a:rPr>
              <a:t>Atlassian Cloud Platform</a:t>
            </a:r>
            <a:endParaRPr sz="1600" b="0" i="0" u="none" strike="noStrike" cap="none">
              <a:solidFill>
                <a:schemeClr val="lt1"/>
              </a:solidFill>
              <a:latin typeface="Poppins ExtraBold"/>
              <a:ea typeface="Poppins ExtraBold"/>
              <a:cs typeface="Poppins ExtraBold"/>
              <a:sym typeface="Poppins ExtraBold"/>
            </a:endParaRPr>
          </a:p>
        </p:txBody>
      </p:sp>
      <p:sp>
        <p:nvSpPr>
          <p:cNvPr id="9001" name="Google Shape;9001;p1283"/>
          <p:cNvSpPr txBox="1"/>
          <p:nvPr/>
        </p:nvSpPr>
        <p:spPr>
          <a:xfrm>
            <a:off x="1169278" y="38592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Home</a:t>
            </a:r>
            <a:endParaRPr sz="1000">
              <a:solidFill>
                <a:schemeClr val="dk1"/>
              </a:solidFill>
              <a:latin typeface="Poppins Medium"/>
              <a:ea typeface="Poppins Medium"/>
              <a:cs typeface="Poppins Medium"/>
              <a:sym typeface="Poppins Medium"/>
            </a:endParaRPr>
          </a:p>
        </p:txBody>
      </p:sp>
      <p:sp>
        <p:nvSpPr>
          <p:cNvPr id="9002" name="Google Shape;9002;p1283"/>
          <p:cNvSpPr txBox="1"/>
          <p:nvPr/>
        </p:nvSpPr>
        <p:spPr>
          <a:xfrm>
            <a:off x="2526028" y="38592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Analytics</a:t>
            </a:r>
            <a:endParaRPr sz="1000">
              <a:solidFill>
                <a:schemeClr val="dk1"/>
              </a:solidFill>
              <a:latin typeface="Poppins Medium"/>
              <a:ea typeface="Poppins Medium"/>
              <a:cs typeface="Poppins Medium"/>
              <a:sym typeface="Poppins Medium"/>
            </a:endParaRPr>
          </a:p>
        </p:txBody>
      </p:sp>
      <p:sp>
        <p:nvSpPr>
          <p:cNvPr id="9003" name="Google Shape;9003;p1283"/>
          <p:cNvSpPr txBox="1"/>
          <p:nvPr/>
        </p:nvSpPr>
        <p:spPr>
          <a:xfrm>
            <a:off x="3968756" y="38592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Admin Hub</a:t>
            </a:r>
            <a:endParaRPr sz="1000">
              <a:solidFill>
                <a:schemeClr val="dk1"/>
              </a:solidFill>
              <a:latin typeface="Poppins Medium"/>
              <a:ea typeface="Poppins Medium"/>
              <a:cs typeface="Poppins Medium"/>
              <a:sym typeface="Poppins Medium"/>
            </a:endParaRPr>
          </a:p>
        </p:txBody>
      </p:sp>
      <p:sp>
        <p:nvSpPr>
          <p:cNvPr id="9004" name="Google Shape;9004;p1283"/>
          <p:cNvSpPr txBox="1"/>
          <p:nvPr/>
        </p:nvSpPr>
        <p:spPr>
          <a:xfrm>
            <a:off x="5595656" y="38592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Guard</a:t>
            </a:r>
            <a:endParaRPr sz="1000">
              <a:solidFill>
                <a:schemeClr val="dk1"/>
              </a:solidFill>
              <a:latin typeface="Poppins Medium"/>
              <a:ea typeface="Poppins Medium"/>
              <a:cs typeface="Poppins Medium"/>
              <a:sym typeface="Poppins Medium"/>
            </a:endParaRPr>
          </a:p>
        </p:txBody>
      </p:sp>
      <p:sp>
        <p:nvSpPr>
          <p:cNvPr id="9005" name="Google Shape;9005;p1283"/>
          <p:cNvSpPr txBox="1"/>
          <p:nvPr/>
        </p:nvSpPr>
        <p:spPr>
          <a:xfrm>
            <a:off x="7222556" y="38592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Trello</a:t>
            </a:r>
            <a:endParaRPr sz="1000">
              <a:solidFill>
                <a:schemeClr val="dk1"/>
              </a:solidFill>
              <a:latin typeface="Poppins Medium"/>
              <a:ea typeface="Poppins Medium"/>
              <a:cs typeface="Poppins Medium"/>
              <a:sym typeface="Poppins Medium"/>
            </a:endParaRPr>
          </a:p>
        </p:txBody>
      </p:sp>
      <p:sp>
        <p:nvSpPr>
          <p:cNvPr id="9006" name="Google Shape;9006;p1283"/>
          <p:cNvSpPr txBox="1"/>
          <p:nvPr/>
        </p:nvSpPr>
        <p:spPr>
          <a:xfrm>
            <a:off x="2086397" y="2908098"/>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Jira</a:t>
            </a:r>
            <a:endParaRPr sz="1000">
              <a:solidFill>
                <a:schemeClr val="dk1"/>
              </a:solidFill>
              <a:latin typeface="Poppins Medium"/>
              <a:ea typeface="Poppins Medium"/>
              <a:cs typeface="Poppins Medium"/>
              <a:sym typeface="Poppins Medium"/>
            </a:endParaRPr>
          </a:p>
        </p:txBody>
      </p:sp>
      <p:sp>
        <p:nvSpPr>
          <p:cNvPr id="9007" name="Google Shape;9007;p1283"/>
          <p:cNvSpPr txBox="1"/>
          <p:nvPr/>
        </p:nvSpPr>
        <p:spPr>
          <a:xfrm>
            <a:off x="3591694" y="2908098"/>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Confluence</a:t>
            </a:r>
            <a:endParaRPr sz="1000">
              <a:solidFill>
                <a:schemeClr val="dk1"/>
              </a:solidFill>
              <a:latin typeface="Poppins Medium"/>
              <a:ea typeface="Poppins Medium"/>
              <a:cs typeface="Poppins Medium"/>
              <a:sym typeface="Poppins Medium"/>
            </a:endParaRPr>
          </a:p>
        </p:txBody>
      </p:sp>
      <p:sp>
        <p:nvSpPr>
          <p:cNvPr id="9008" name="Google Shape;9008;p1283"/>
          <p:cNvSpPr txBox="1"/>
          <p:nvPr/>
        </p:nvSpPr>
        <p:spPr>
          <a:xfrm>
            <a:off x="5595656" y="2908098"/>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Loom</a:t>
            </a:r>
            <a:endParaRPr sz="1000">
              <a:solidFill>
                <a:schemeClr val="dk1"/>
              </a:solidFill>
              <a:latin typeface="Poppins Medium"/>
              <a:ea typeface="Poppins Medium"/>
              <a:cs typeface="Poppins Medium"/>
              <a:sym typeface="Poppins Medium"/>
            </a:endParaRPr>
          </a:p>
        </p:txBody>
      </p:sp>
      <p:sp>
        <p:nvSpPr>
          <p:cNvPr id="9009" name="Google Shape;9009;p1283"/>
          <p:cNvSpPr txBox="1"/>
          <p:nvPr/>
        </p:nvSpPr>
        <p:spPr>
          <a:xfrm>
            <a:off x="7222556" y="2908098"/>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Rovo</a:t>
            </a:r>
            <a:endParaRPr sz="1000">
              <a:solidFill>
                <a:schemeClr val="dk1"/>
              </a:solidFill>
              <a:latin typeface="Poppins Medium"/>
              <a:ea typeface="Poppins Medium"/>
              <a:cs typeface="Poppins Medium"/>
              <a:sym typeface="Poppins Medium"/>
            </a:endParaRPr>
          </a:p>
        </p:txBody>
      </p:sp>
      <p:sp>
        <p:nvSpPr>
          <p:cNvPr id="9010" name="Google Shape;9010;p1283"/>
          <p:cNvSpPr txBox="1"/>
          <p:nvPr/>
        </p:nvSpPr>
        <p:spPr>
          <a:xfrm>
            <a:off x="913566" y="1168576"/>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Jira Align</a:t>
            </a:r>
            <a:endParaRPr sz="1000">
              <a:solidFill>
                <a:schemeClr val="dk1"/>
              </a:solidFill>
              <a:latin typeface="Poppins Medium"/>
              <a:ea typeface="Poppins Medium"/>
              <a:cs typeface="Poppins Medium"/>
              <a:sym typeface="Poppins Medium"/>
            </a:endParaRPr>
          </a:p>
        </p:txBody>
      </p:sp>
      <p:sp>
        <p:nvSpPr>
          <p:cNvPr id="9011" name="Google Shape;9011;p1283"/>
          <p:cNvSpPr txBox="1"/>
          <p:nvPr/>
        </p:nvSpPr>
        <p:spPr>
          <a:xfrm>
            <a:off x="913566" y="1694186"/>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Focus</a:t>
            </a:r>
            <a:endParaRPr sz="1000">
              <a:solidFill>
                <a:schemeClr val="dk1"/>
              </a:solidFill>
              <a:latin typeface="Poppins Medium"/>
              <a:ea typeface="Poppins Medium"/>
              <a:cs typeface="Poppins Medium"/>
              <a:sym typeface="Poppins Medium"/>
            </a:endParaRPr>
          </a:p>
        </p:txBody>
      </p:sp>
      <p:sp>
        <p:nvSpPr>
          <p:cNvPr id="9012" name="Google Shape;9012;p1283"/>
          <p:cNvSpPr txBox="1"/>
          <p:nvPr/>
        </p:nvSpPr>
        <p:spPr>
          <a:xfrm>
            <a:off x="3600574" y="1168576"/>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Compass</a:t>
            </a:r>
            <a:endParaRPr sz="1000">
              <a:solidFill>
                <a:schemeClr val="dk1"/>
              </a:solidFill>
              <a:latin typeface="Poppins Medium"/>
              <a:ea typeface="Poppins Medium"/>
              <a:cs typeface="Poppins Medium"/>
              <a:sym typeface="Poppins Medium"/>
            </a:endParaRPr>
          </a:p>
        </p:txBody>
      </p:sp>
      <p:sp>
        <p:nvSpPr>
          <p:cNvPr id="9013" name="Google Shape;9013;p1283"/>
          <p:cNvSpPr txBox="1"/>
          <p:nvPr/>
        </p:nvSpPr>
        <p:spPr>
          <a:xfrm>
            <a:off x="3600574" y="1669152"/>
            <a:ext cx="951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Bitbucket</a:t>
            </a:r>
            <a:endParaRPr sz="1000">
              <a:solidFill>
                <a:schemeClr val="dk1"/>
              </a:solidFill>
              <a:latin typeface="Poppins Medium"/>
              <a:ea typeface="Poppins Medium"/>
              <a:cs typeface="Poppins Medium"/>
              <a:sym typeface="Poppins Medium"/>
            </a:endParaRPr>
          </a:p>
        </p:txBody>
      </p:sp>
      <p:sp>
        <p:nvSpPr>
          <p:cNvPr id="9014" name="Google Shape;9014;p1283"/>
          <p:cNvSpPr txBox="1"/>
          <p:nvPr/>
        </p:nvSpPr>
        <p:spPr>
          <a:xfrm>
            <a:off x="3600570" y="2151169"/>
            <a:ext cx="15822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Jira Product Discovery</a:t>
            </a:r>
            <a:endParaRPr sz="1000">
              <a:solidFill>
                <a:schemeClr val="dk1"/>
              </a:solidFill>
              <a:latin typeface="Poppins Medium"/>
              <a:ea typeface="Poppins Medium"/>
              <a:cs typeface="Poppins Medium"/>
              <a:sym typeface="Poppins Medium"/>
            </a:endParaRPr>
          </a:p>
        </p:txBody>
      </p:sp>
      <p:sp>
        <p:nvSpPr>
          <p:cNvPr id="9015" name="Google Shape;9015;p1283"/>
          <p:cNvSpPr txBox="1"/>
          <p:nvPr/>
        </p:nvSpPr>
        <p:spPr>
          <a:xfrm>
            <a:off x="6284033" y="1168575"/>
            <a:ext cx="19596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dk1"/>
                </a:solidFill>
                <a:latin typeface="Poppins Medium"/>
                <a:ea typeface="Poppins Medium"/>
                <a:cs typeface="Poppins Medium"/>
                <a:sym typeface="Poppins Medium"/>
              </a:rPr>
              <a:t>Jira Service Management</a:t>
            </a:r>
            <a:endParaRPr sz="1000">
              <a:solidFill>
                <a:schemeClr val="dk1"/>
              </a:solidFill>
              <a:latin typeface="Poppins Medium"/>
              <a:ea typeface="Poppins Medium"/>
              <a:cs typeface="Poppins Medium"/>
              <a:sym typeface="Poppins Medium"/>
            </a:endParaRPr>
          </a:p>
        </p:txBody>
      </p:sp>
      <p:sp>
        <p:nvSpPr>
          <p:cNvPr id="9016" name="Google Shape;9016;p1283"/>
          <p:cNvSpPr txBox="1"/>
          <p:nvPr/>
        </p:nvSpPr>
        <p:spPr>
          <a:xfrm>
            <a:off x="507666" y="819834"/>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LEADERSHIP TEAMS</a:t>
            </a:r>
            <a:endParaRPr sz="900" b="1">
              <a:solidFill>
                <a:srgbClr val="14171A"/>
              </a:solidFill>
              <a:latin typeface="Poppins"/>
              <a:ea typeface="Poppins"/>
              <a:cs typeface="Poppins"/>
              <a:sym typeface="Poppins"/>
            </a:endParaRPr>
          </a:p>
        </p:txBody>
      </p:sp>
      <p:sp>
        <p:nvSpPr>
          <p:cNvPr id="9017" name="Google Shape;9017;p1283"/>
          <p:cNvSpPr txBox="1"/>
          <p:nvPr/>
        </p:nvSpPr>
        <p:spPr>
          <a:xfrm>
            <a:off x="3173273" y="819834"/>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SOFTWARE TEAMS</a:t>
            </a:r>
            <a:endParaRPr sz="900" b="1">
              <a:solidFill>
                <a:srgbClr val="14171A"/>
              </a:solidFill>
              <a:latin typeface="Poppins"/>
              <a:ea typeface="Poppins"/>
              <a:cs typeface="Poppins"/>
              <a:sym typeface="Poppins"/>
            </a:endParaRPr>
          </a:p>
        </p:txBody>
      </p:sp>
      <p:sp>
        <p:nvSpPr>
          <p:cNvPr id="9018" name="Google Shape;9018;p1283"/>
          <p:cNvSpPr txBox="1"/>
          <p:nvPr/>
        </p:nvSpPr>
        <p:spPr>
          <a:xfrm>
            <a:off x="5876423" y="819834"/>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IT TEAMS</a:t>
            </a:r>
            <a:endParaRPr sz="900" b="1">
              <a:solidFill>
                <a:srgbClr val="14171A"/>
              </a:solidFill>
              <a:latin typeface="Poppins"/>
              <a:ea typeface="Poppins"/>
              <a:cs typeface="Poppins"/>
              <a:sym typeface="Poppins"/>
            </a:endParaRPr>
          </a:p>
        </p:txBody>
      </p:sp>
      <p:sp>
        <p:nvSpPr>
          <p:cNvPr id="9019" name="Google Shape;9019;p1283"/>
          <p:cNvSpPr txBox="1"/>
          <p:nvPr/>
        </p:nvSpPr>
        <p:spPr>
          <a:xfrm>
            <a:off x="507666" y="2908097"/>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ALL TEAMS</a:t>
            </a:r>
            <a:endParaRPr sz="900" b="1">
              <a:solidFill>
                <a:srgbClr val="14171A"/>
              </a:solidFill>
              <a:latin typeface="Poppins"/>
              <a:ea typeface="Poppins"/>
              <a:cs typeface="Poppins"/>
              <a:sym typeface="Poppins"/>
            </a:endParaRPr>
          </a:p>
        </p:txBody>
      </p:sp>
      <p:sp>
        <p:nvSpPr>
          <p:cNvPr id="9020" name="Google Shape;9020;p1283"/>
          <p:cNvSpPr txBox="1"/>
          <p:nvPr/>
        </p:nvSpPr>
        <p:spPr>
          <a:xfrm>
            <a:off x="507666" y="3514218"/>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GLOBAL APPS</a:t>
            </a:r>
            <a:endParaRPr sz="900" b="1">
              <a:solidFill>
                <a:srgbClr val="14171A"/>
              </a:solidFill>
              <a:latin typeface="Poppins"/>
              <a:ea typeface="Poppins"/>
              <a:cs typeface="Poppins"/>
              <a:sym typeface="Poppins"/>
            </a:endParaRPr>
          </a:p>
        </p:txBody>
      </p:sp>
      <p:sp>
        <p:nvSpPr>
          <p:cNvPr id="9021" name="Google Shape;9021;p1283"/>
          <p:cNvSpPr txBox="1"/>
          <p:nvPr/>
        </p:nvSpPr>
        <p:spPr>
          <a:xfrm>
            <a:off x="5193413" y="3514218"/>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SECURITY</a:t>
            </a:r>
            <a:endParaRPr sz="900" b="1">
              <a:solidFill>
                <a:srgbClr val="14171A"/>
              </a:solidFill>
              <a:latin typeface="Poppins"/>
              <a:ea typeface="Poppins"/>
              <a:cs typeface="Poppins"/>
              <a:sym typeface="Poppins"/>
            </a:endParaRPr>
          </a:p>
        </p:txBody>
      </p:sp>
      <p:sp>
        <p:nvSpPr>
          <p:cNvPr id="9022" name="Google Shape;9022;p1283"/>
          <p:cNvSpPr txBox="1"/>
          <p:nvPr/>
        </p:nvSpPr>
        <p:spPr>
          <a:xfrm>
            <a:off x="6807798" y="3514218"/>
            <a:ext cx="2018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900" b="1">
                <a:solidFill>
                  <a:srgbClr val="14171A"/>
                </a:solidFill>
                <a:latin typeface="Poppins"/>
                <a:ea typeface="Poppins"/>
                <a:cs typeface="Poppins"/>
                <a:sym typeface="Poppins"/>
              </a:rPr>
              <a:t>PERSONAL PRODUCTIVITY</a:t>
            </a:r>
            <a:endParaRPr sz="900" b="1">
              <a:solidFill>
                <a:srgbClr val="14171A"/>
              </a:solidFill>
              <a:latin typeface="Poppins"/>
              <a:ea typeface="Poppins"/>
              <a:cs typeface="Poppins"/>
              <a:sym typeface="Poppin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211"/>
        <p:cNvGrpSpPr/>
        <p:nvPr/>
      </p:nvGrpSpPr>
      <p:grpSpPr>
        <a:xfrm>
          <a:off x="0" y="0"/>
          <a:ext cx="0" cy="0"/>
          <a:chOff x="0" y="0"/>
          <a:chExt cx="0" cy="0"/>
        </a:xfrm>
      </p:grpSpPr>
      <p:sp>
        <p:nvSpPr>
          <p:cNvPr id="8212" name="Google Shape;8212;p1230"/>
          <p:cNvSpPr/>
          <p:nvPr/>
        </p:nvSpPr>
        <p:spPr>
          <a:xfrm>
            <a:off x="5532977" y="3605108"/>
            <a:ext cx="912114" cy="817399"/>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3" name="Google Shape;8213;p1230"/>
          <p:cNvSpPr/>
          <p:nvPr/>
        </p:nvSpPr>
        <p:spPr>
          <a:xfrm>
            <a:off x="6441889" y="3591049"/>
            <a:ext cx="893052" cy="833544"/>
          </a:xfrm>
          <a:custGeom>
            <a:avLst/>
            <a:gdLst/>
            <a:ahLst/>
            <a:cxnLst/>
            <a:rect l="l" t="t" r="r" b="b"/>
            <a:pathLst>
              <a:path w="21600" h="21600" extrusionOk="0">
                <a:moveTo>
                  <a:pt x="10353" y="0"/>
                </a:moveTo>
                <a:lnTo>
                  <a:pt x="21600" y="11856"/>
                </a:lnTo>
                <a:cubicBezTo>
                  <a:pt x="18785" y="14905"/>
                  <a:pt x="15426" y="17335"/>
                  <a:pt x="11718" y="19008"/>
                </a:cubicBezTo>
                <a:cubicBezTo>
                  <a:pt x="8012" y="20679"/>
                  <a:pt x="4030" y="21560"/>
                  <a:pt x="0" y="21600"/>
                </a:cubicBezTo>
                <a:lnTo>
                  <a:pt x="0" y="4685"/>
                </a:lnTo>
                <a:cubicBezTo>
                  <a:pt x="2002" y="4633"/>
                  <a:pt x="3975" y="4163"/>
                  <a:pt x="5805" y="3302"/>
                </a:cubicBezTo>
                <a:cubicBezTo>
                  <a:pt x="7500" y="2504"/>
                  <a:pt x="9041" y="1385"/>
                  <a:pt x="1035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4" name="Google Shape;8214;p1230"/>
          <p:cNvSpPr/>
          <p:nvPr/>
        </p:nvSpPr>
        <p:spPr>
          <a:xfrm>
            <a:off x="6866463" y="3161544"/>
            <a:ext cx="834084" cy="898398"/>
          </a:xfrm>
          <a:custGeom>
            <a:avLst/>
            <a:gdLst/>
            <a:ahLst/>
            <a:cxnLst/>
            <a:rect l="l" t="t" r="r" b="b"/>
            <a:pathLst>
              <a:path w="21600" h="21600" extrusionOk="0">
                <a:moveTo>
                  <a:pt x="4703" y="0"/>
                </a:moveTo>
                <a:lnTo>
                  <a:pt x="21600" y="0"/>
                </a:lnTo>
                <a:cubicBezTo>
                  <a:pt x="21542" y="4034"/>
                  <a:pt x="20654" y="8019"/>
                  <a:pt x="18984" y="11738"/>
                </a:cubicBezTo>
                <a:cubicBezTo>
                  <a:pt x="17333" y="15413"/>
                  <a:pt x="14950" y="18760"/>
                  <a:pt x="11960" y="21600"/>
                </a:cubicBezTo>
                <a:lnTo>
                  <a:pt x="0" y="10398"/>
                </a:lnTo>
                <a:cubicBezTo>
                  <a:pt x="1437" y="9081"/>
                  <a:pt x="2589" y="7517"/>
                  <a:pt x="3394" y="5793"/>
                </a:cubicBezTo>
                <a:cubicBezTo>
                  <a:pt x="4247" y="3965"/>
                  <a:pt x="4692" y="1994"/>
                  <a:pt x="4703"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5" name="Google Shape;8215;p1230"/>
          <p:cNvSpPr/>
          <p:nvPr/>
        </p:nvSpPr>
        <p:spPr>
          <a:xfrm>
            <a:off x="6878621" y="2262158"/>
            <a:ext cx="821880" cy="903204"/>
          </a:xfrm>
          <a:custGeom>
            <a:avLst/>
            <a:gdLst/>
            <a:ahLst/>
            <a:cxnLst/>
            <a:rect l="l" t="t" r="r" b="b"/>
            <a:pathLst>
              <a:path w="21600" h="21600" extrusionOk="0">
                <a:moveTo>
                  <a:pt x="12146" y="0"/>
                </a:moveTo>
                <a:cubicBezTo>
                  <a:pt x="15223" y="2952"/>
                  <a:pt x="17640" y="6428"/>
                  <a:pt x="19260" y="10231"/>
                </a:cubicBezTo>
                <a:cubicBezTo>
                  <a:pt x="20805" y="13854"/>
                  <a:pt x="21598" y="17710"/>
                  <a:pt x="21600" y="21600"/>
                </a:cubicBezTo>
                <a:lnTo>
                  <a:pt x="4438" y="21600"/>
                </a:lnTo>
                <a:cubicBezTo>
                  <a:pt x="4500" y="19734"/>
                  <a:pt x="4159" y="17875"/>
                  <a:pt x="3435" y="16131"/>
                </a:cubicBezTo>
                <a:cubicBezTo>
                  <a:pt x="2673" y="14293"/>
                  <a:pt x="1504" y="12621"/>
                  <a:pt x="0" y="11220"/>
                </a:cubicBezTo>
                <a:lnTo>
                  <a:pt x="12146" y="0"/>
                </a:ln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6" name="Google Shape;8216;p1230"/>
          <p:cNvSpPr/>
          <p:nvPr/>
        </p:nvSpPr>
        <p:spPr>
          <a:xfrm>
            <a:off x="6445881" y="1879610"/>
            <a:ext cx="903960"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7" name="Google Shape;8217;p1230"/>
          <p:cNvSpPr/>
          <p:nvPr/>
        </p:nvSpPr>
        <p:spPr>
          <a:xfrm>
            <a:off x="5524037" y="1878609"/>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1100"/>
              <a:buFont typeface="Helvetica Neue Light"/>
              <a:buNone/>
            </a:pPr>
            <a:endParaRPr sz="1100" b="0" i="0" u="none" strike="noStrike" cap="none">
              <a:solidFill>
                <a:srgbClr val="0E1113"/>
              </a:solidFill>
              <a:latin typeface="Helvetica Neue Light"/>
              <a:ea typeface="Helvetica Neue Light"/>
              <a:cs typeface="Helvetica Neue Light"/>
              <a:sym typeface="Helvetica Neue Light"/>
            </a:endParaRPr>
          </a:p>
        </p:txBody>
      </p:sp>
      <p:sp>
        <p:nvSpPr>
          <p:cNvPr id="8218" name="Google Shape;8218;p1230"/>
          <p:cNvSpPr/>
          <p:nvPr/>
        </p:nvSpPr>
        <p:spPr>
          <a:xfrm>
            <a:off x="4528175" y="3348533"/>
            <a:ext cx="922158" cy="1091782"/>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19" name="Google Shape;8219;p1230"/>
          <p:cNvSpPr/>
          <p:nvPr/>
        </p:nvSpPr>
        <p:spPr>
          <a:xfrm>
            <a:off x="5157850" y="3173971"/>
            <a:ext cx="849150" cy="898398"/>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0" name="Google Shape;8220;p1230"/>
          <p:cNvSpPr/>
          <p:nvPr/>
        </p:nvSpPr>
        <p:spPr>
          <a:xfrm>
            <a:off x="4968437" y="2262243"/>
            <a:ext cx="842076"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rgbClr val="174B3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1" name="Google Shape;8221;p1230"/>
          <p:cNvSpPr/>
          <p:nvPr/>
        </p:nvSpPr>
        <p:spPr>
          <a:xfrm>
            <a:off x="2609807" y="3353730"/>
            <a:ext cx="902394" cy="1086167"/>
          </a:xfrm>
          <a:custGeom>
            <a:avLst/>
            <a:gdLst/>
            <a:ahLst/>
            <a:cxnLst/>
            <a:rect l="l" t="t" r="r" b="b"/>
            <a:pathLst>
              <a:path w="21600" h="21597" extrusionOk="0">
                <a:moveTo>
                  <a:pt x="14102" y="0"/>
                </a:moveTo>
                <a:cubicBezTo>
                  <a:pt x="14388" y="2651"/>
                  <a:pt x="15196" y="5245"/>
                  <a:pt x="16494" y="7678"/>
                </a:cubicBezTo>
                <a:cubicBezTo>
                  <a:pt x="17765" y="10062"/>
                  <a:pt x="19489" y="12260"/>
                  <a:pt x="21600" y="14189"/>
                </a:cubicBezTo>
                <a:cubicBezTo>
                  <a:pt x="18856" y="16463"/>
                  <a:pt x="15615" y="18282"/>
                  <a:pt x="12052" y="19549"/>
                </a:cubicBezTo>
                <a:cubicBezTo>
                  <a:pt x="8243" y="20903"/>
                  <a:pt x="4143" y="21600"/>
                  <a:pt x="0" y="21597"/>
                </a:cubicBezTo>
                <a:lnTo>
                  <a:pt x="0" y="8508"/>
                </a:lnTo>
                <a:cubicBezTo>
                  <a:pt x="3085" y="8440"/>
                  <a:pt x="6075" y="7603"/>
                  <a:pt x="8580" y="6105"/>
                </a:cubicBezTo>
                <a:cubicBezTo>
                  <a:pt x="11126" y="4584"/>
                  <a:pt x="13052" y="2454"/>
                  <a:pt x="14102" y="0"/>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2" name="Google Shape;8222;p1230"/>
          <p:cNvSpPr/>
          <p:nvPr/>
        </p:nvSpPr>
        <p:spPr>
          <a:xfrm>
            <a:off x="1703460" y="3598523"/>
            <a:ext cx="908658" cy="841572"/>
          </a:xfrm>
          <a:custGeom>
            <a:avLst/>
            <a:gdLst/>
            <a:ahLst/>
            <a:cxnLst/>
            <a:rect l="l" t="t" r="r" b="b"/>
            <a:pathLst>
              <a:path w="21600" h="21594" extrusionOk="0">
                <a:moveTo>
                  <a:pt x="11085" y="0"/>
                </a:moveTo>
                <a:cubicBezTo>
                  <a:pt x="12511" y="1506"/>
                  <a:pt x="14197" y="2695"/>
                  <a:pt x="16047" y="3500"/>
                </a:cubicBezTo>
                <a:cubicBezTo>
                  <a:pt x="17813" y="4268"/>
                  <a:pt x="19696" y="4671"/>
                  <a:pt x="21600" y="4690"/>
                </a:cubicBezTo>
                <a:lnTo>
                  <a:pt x="21600" y="21594"/>
                </a:lnTo>
                <a:cubicBezTo>
                  <a:pt x="17535" y="21600"/>
                  <a:pt x="13511" y="20730"/>
                  <a:pt x="9761" y="19036"/>
                </a:cubicBezTo>
                <a:cubicBezTo>
                  <a:pt x="6116" y="17389"/>
                  <a:pt x="2801" y="14994"/>
                  <a:pt x="0" y="11984"/>
                </a:cubicBezTo>
                <a:lnTo>
                  <a:pt x="11085" y="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3" name="Google Shape;8223;p1230"/>
          <p:cNvSpPr/>
          <p:nvPr/>
        </p:nvSpPr>
        <p:spPr>
          <a:xfrm>
            <a:off x="1329087" y="3163380"/>
            <a:ext cx="843696" cy="903690"/>
          </a:xfrm>
          <a:custGeom>
            <a:avLst/>
            <a:gdLst/>
            <a:ahLst/>
            <a:cxnLst/>
            <a:rect l="l" t="t" r="r" b="b"/>
            <a:pathLst>
              <a:path w="21600" h="21600" extrusionOk="0">
                <a:moveTo>
                  <a:pt x="16873" y="20"/>
                </a:moveTo>
                <a:cubicBezTo>
                  <a:pt x="16904" y="1922"/>
                  <a:pt x="17322" y="3802"/>
                  <a:pt x="18106" y="5558"/>
                </a:cubicBezTo>
                <a:cubicBezTo>
                  <a:pt x="18918" y="7375"/>
                  <a:pt x="20105" y="9024"/>
                  <a:pt x="21600" y="10412"/>
                </a:cubicBezTo>
                <a:lnTo>
                  <a:pt x="9698" y="21600"/>
                </a:lnTo>
                <a:cubicBezTo>
                  <a:pt x="6619" y="18665"/>
                  <a:pt x="4180" y="15200"/>
                  <a:pt x="2516" y="11397"/>
                </a:cubicBezTo>
                <a:cubicBezTo>
                  <a:pt x="931" y="7776"/>
                  <a:pt x="78" y="3911"/>
                  <a:pt x="0" y="0"/>
                </a:cubicBezTo>
                <a:lnTo>
                  <a:pt x="16873" y="20"/>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4" name="Google Shape;8224;p1230"/>
          <p:cNvSpPr/>
          <p:nvPr/>
        </p:nvSpPr>
        <p:spPr>
          <a:xfrm>
            <a:off x="1330594" y="2258979"/>
            <a:ext cx="834113" cy="909468"/>
          </a:xfrm>
          <a:custGeom>
            <a:avLst/>
            <a:gdLst/>
            <a:ahLst/>
            <a:cxnLst/>
            <a:rect l="l" t="t" r="r" b="b"/>
            <a:pathLst>
              <a:path w="21577" h="21600" extrusionOk="0">
                <a:moveTo>
                  <a:pt x="21577" y="11079"/>
                </a:moveTo>
                <a:cubicBezTo>
                  <a:pt x="20140" y="12512"/>
                  <a:pt x="19003" y="14176"/>
                  <a:pt x="18222" y="15987"/>
                </a:cubicBezTo>
                <a:cubicBezTo>
                  <a:pt x="17450" y="17775"/>
                  <a:pt x="17039" y="19677"/>
                  <a:pt x="17008" y="21600"/>
                </a:cubicBezTo>
                <a:lnTo>
                  <a:pt x="1" y="21600"/>
                </a:lnTo>
                <a:cubicBezTo>
                  <a:pt x="-23" y="17630"/>
                  <a:pt x="791" y="13693"/>
                  <a:pt x="2397" y="10007"/>
                </a:cubicBezTo>
                <a:cubicBezTo>
                  <a:pt x="4021" y="6279"/>
                  <a:pt x="6425" y="2879"/>
                  <a:pt x="9472" y="0"/>
                </a:cubicBezTo>
                <a:lnTo>
                  <a:pt x="21577" y="11079"/>
                </a:ln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5" name="Google Shape;8225;p1230"/>
          <p:cNvSpPr/>
          <p:nvPr/>
        </p:nvSpPr>
        <p:spPr>
          <a:xfrm>
            <a:off x="1694501" y="1882906"/>
            <a:ext cx="914544" cy="844451"/>
          </a:xfrm>
          <a:custGeom>
            <a:avLst/>
            <a:gdLst/>
            <a:ahLst/>
            <a:cxnLst/>
            <a:rect l="l" t="t" r="r" b="b"/>
            <a:pathLst>
              <a:path w="21600" h="21538" extrusionOk="0">
                <a:moveTo>
                  <a:pt x="21600" y="4"/>
                </a:moveTo>
                <a:lnTo>
                  <a:pt x="21600" y="16851"/>
                </a:lnTo>
                <a:cubicBezTo>
                  <a:pt x="19710" y="16818"/>
                  <a:pt x="17833" y="17186"/>
                  <a:pt x="16075" y="17936"/>
                </a:cubicBezTo>
                <a:cubicBezTo>
                  <a:pt x="14185" y="18741"/>
                  <a:pt x="12473" y="19969"/>
                  <a:pt x="11053" y="21538"/>
                </a:cubicBezTo>
                <a:lnTo>
                  <a:pt x="0" y="9683"/>
                </a:lnTo>
                <a:cubicBezTo>
                  <a:pt x="2847" y="6504"/>
                  <a:pt x="6277" y="4003"/>
                  <a:pt x="10071" y="2338"/>
                </a:cubicBezTo>
                <a:cubicBezTo>
                  <a:pt x="13730" y="732"/>
                  <a:pt x="17651" y="-62"/>
                  <a:pt x="21600" y="4"/>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6" name="Google Shape;8226;p1230"/>
          <p:cNvSpPr/>
          <p:nvPr/>
        </p:nvSpPr>
        <p:spPr>
          <a:xfrm>
            <a:off x="2605179" y="1883505"/>
            <a:ext cx="907524" cy="838786"/>
          </a:xfrm>
          <a:custGeom>
            <a:avLst/>
            <a:gdLst/>
            <a:ahLst/>
            <a:cxnLst/>
            <a:rect l="l" t="t" r="r" b="b"/>
            <a:pathLst>
              <a:path w="21600" h="21564" extrusionOk="0">
                <a:moveTo>
                  <a:pt x="21600" y="9543"/>
                </a:moveTo>
                <a:lnTo>
                  <a:pt x="10497" y="21564"/>
                </a:lnTo>
                <a:cubicBezTo>
                  <a:pt x="9120" y="20091"/>
                  <a:pt x="7485" y="18930"/>
                  <a:pt x="5687" y="18149"/>
                </a:cubicBezTo>
                <a:cubicBezTo>
                  <a:pt x="3880" y="17364"/>
                  <a:pt x="1947" y="16979"/>
                  <a:pt x="0" y="17017"/>
                </a:cubicBezTo>
                <a:lnTo>
                  <a:pt x="0" y="1"/>
                </a:lnTo>
                <a:cubicBezTo>
                  <a:pt x="3978" y="-36"/>
                  <a:pt x="7923" y="777"/>
                  <a:pt x="11609" y="2392"/>
                </a:cubicBezTo>
                <a:cubicBezTo>
                  <a:pt x="15348" y="4031"/>
                  <a:pt x="18745" y="6462"/>
                  <a:pt x="21600" y="9543"/>
                </a:cubicBezTo>
                <a:close/>
              </a:path>
            </a:pathLst>
          </a:cu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7" name="Google Shape;8227;p1230"/>
          <p:cNvSpPr/>
          <p:nvPr/>
        </p:nvSpPr>
        <p:spPr>
          <a:xfrm>
            <a:off x="3040158" y="2250132"/>
            <a:ext cx="849150" cy="916650"/>
          </a:xfrm>
          <a:custGeom>
            <a:avLst/>
            <a:gdLst/>
            <a:ahLst/>
            <a:cxnLst/>
            <a:rect l="l" t="t" r="r" b="b"/>
            <a:pathLst>
              <a:path w="21600" h="21600" extrusionOk="0">
                <a:moveTo>
                  <a:pt x="21600" y="21590"/>
                </a:moveTo>
                <a:lnTo>
                  <a:pt x="4824" y="21600"/>
                </a:lnTo>
                <a:cubicBezTo>
                  <a:pt x="4818" y="19557"/>
                  <a:pt x="4357" y="17537"/>
                  <a:pt x="3471" y="15666"/>
                </a:cubicBezTo>
                <a:cubicBezTo>
                  <a:pt x="2646" y="13926"/>
                  <a:pt x="1467" y="12349"/>
                  <a:pt x="0" y="11021"/>
                </a:cubicBezTo>
                <a:lnTo>
                  <a:pt x="11845" y="0"/>
                </a:lnTo>
                <a:cubicBezTo>
                  <a:pt x="14584" y="2404"/>
                  <a:pt x="16805" y="5268"/>
                  <a:pt x="18389" y="8440"/>
                </a:cubicBezTo>
                <a:cubicBezTo>
                  <a:pt x="19427" y="10517"/>
                  <a:pt x="20179" y="12696"/>
                  <a:pt x="20705" y="14917"/>
                </a:cubicBezTo>
                <a:cubicBezTo>
                  <a:pt x="21223" y="17104"/>
                  <a:pt x="21524" y="19338"/>
                  <a:pt x="21600" y="21590"/>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649DF1"/>
              </a:buClr>
              <a:buSzPts val="1100"/>
              <a:buFont typeface="Helvetica Neue Light"/>
              <a:buNone/>
            </a:pPr>
            <a:endParaRPr sz="1100" b="0" i="0" u="none" strike="noStrike" cap="none">
              <a:solidFill>
                <a:srgbClr val="649DF1"/>
              </a:solidFill>
              <a:latin typeface="Helvetica Neue Light"/>
              <a:ea typeface="Helvetica Neue Light"/>
              <a:cs typeface="Helvetica Neue Light"/>
              <a:sym typeface="Helvetica Neue Light"/>
            </a:endParaRPr>
          </a:p>
        </p:txBody>
      </p:sp>
      <p:sp>
        <p:nvSpPr>
          <p:cNvPr id="8228" name="Google Shape;8228;p1230"/>
          <p:cNvSpPr/>
          <p:nvPr/>
        </p:nvSpPr>
        <p:spPr>
          <a:xfrm>
            <a:off x="3229291" y="3160171"/>
            <a:ext cx="851040" cy="915732"/>
          </a:xfrm>
          <a:custGeom>
            <a:avLst/>
            <a:gdLst/>
            <a:ahLst/>
            <a:cxnLst/>
            <a:rect l="l" t="t" r="r" b="b"/>
            <a:pathLst>
              <a:path w="21600" h="21600" extrusionOk="0">
                <a:moveTo>
                  <a:pt x="21600" y="10588"/>
                </a:moveTo>
                <a:lnTo>
                  <a:pt x="9802" y="21600"/>
                </a:lnTo>
                <a:cubicBezTo>
                  <a:pt x="6532" y="18724"/>
                  <a:pt x="3988" y="15211"/>
                  <a:pt x="2354" y="11312"/>
                </a:cubicBezTo>
                <a:cubicBezTo>
                  <a:pt x="1603" y="9520"/>
                  <a:pt x="1053" y="7667"/>
                  <a:pt x="667" y="5787"/>
                </a:cubicBezTo>
                <a:cubicBezTo>
                  <a:pt x="276" y="3883"/>
                  <a:pt x="52" y="1947"/>
                  <a:pt x="0" y="0"/>
                </a:cubicBezTo>
                <a:lnTo>
                  <a:pt x="16771" y="56"/>
                </a:lnTo>
                <a:cubicBezTo>
                  <a:pt x="16760" y="1959"/>
                  <a:pt x="17155" y="3846"/>
                  <a:pt x="17933" y="5607"/>
                </a:cubicBezTo>
                <a:cubicBezTo>
                  <a:pt x="18764" y="7489"/>
                  <a:pt x="20013" y="9186"/>
                  <a:pt x="21600" y="10588"/>
                </a:cubicBez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29" name="Google Shape;8229;p1230"/>
          <p:cNvSpPr/>
          <p:nvPr/>
        </p:nvSpPr>
        <p:spPr>
          <a:xfrm>
            <a:off x="3611619" y="3606684"/>
            <a:ext cx="921888" cy="833572"/>
          </a:xfrm>
          <a:custGeom>
            <a:avLst/>
            <a:gdLst/>
            <a:ahLst/>
            <a:cxnLst/>
            <a:rect l="l" t="t" r="r" b="b"/>
            <a:pathLst>
              <a:path w="21600" h="21563" extrusionOk="0">
                <a:moveTo>
                  <a:pt x="21600" y="4420"/>
                </a:moveTo>
                <a:lnTo>
                  <a:pt x="21600" y="21562"/>
                </a:lnTo>
                <a:cubicBezTo>
                  <a:pt x="17321" y="21600"/>
                  <a:pt x="13082" y="20660"/>
                  <a:pt x="9155" y="18802"/>
                </a:cubicBezTo>
                <a:cubicBezTo>
                  <a:pt x="5759" y="17195"/>
                  <a:pt x="2657" y="14929"/>
                  <a:pt x="0" y="12114"/>
                </a:cubicBezTo>
                <a:lnTo>
                  <a:pt x="11023" y="0"/>
                </a:lnTo>
                <a:cubicBezTo>
                  <a:pt x="12273" y="1315"/>
                  <a:pt x="13730" y="2374"/>
                  <a:pt x="15323" y="3126"/>
                </a:cubicBezTo>
                <a:cubicBezTo>
                  <a:pt x="17302" y="4060"/>
                  <a:pt x="19446" y="4502"/>
                  <a:pt x="21600" y="442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30" name="Google Shape;8230;p1230"/>
          <p:cNvSpPr/>
          <p:nvPr/>
        </p:nvSpPr>
        <p:spPr>
          <a:xfrm>
            <a:off x="4524264" y="1887951"/>
            <a:ext cx="929988" cy="853200"/>
          </a:xfrm>
          <a:custGeom>
            <a:avLst/>
            <a:gdLst/>
            <a:ahLst/>
            <a:cxnLst/>
            <a:rect l="l" t="t" r="r" b="b"/>
            <a:pathLst>
              <a:path w="21600" h="21600" extrusionOk="0">
                <a:moveTo>
                  <a:pt x="0" y="0"/>
                </a:moveTo>
                <a:lnTo>
                  <a:pt x="0" y="16672"/>
                </a:lnTo>
                <a:cubicBezTo>
                  <a:pt x="1905" y="16739"/>
                  <a:pt x="3781" y="17190"/>
                  <a:pt x="5526" y="18001"/>
                </a:cubicBezTo>
                <a:cubicBezTo>
                  <a:pt x="7350" y="18848"/>
                  <a:pt x="8997" y="20072"/>
                  <a:pt x="10370" y="21600"/>
                </a:cubicBezTo>
                <a:lnTo>
                  <a:pt x="21600" y="9845"/>
                </a:lnTo>
                <a:cubicBezTo>
                  <a:pt x="18874" y="6868"/>
                  <a:pt x="15634" y="4473"/>
                  <a:pt x="12057" y="2790"/>
                </a:cubicBezTo>
                <a:cubicBezTo>
                  <a:pt x="8258" y="1003"/>
                  <a:pt x="4156" y="54"/>
                  <a:pt x="0" y="0"/>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31" name="Google Shape;8231;p1230"/>
          <p:cNvSpPr/>
          <p:nvPr/>
        </p:nvSpPr>
        <p:spPr>
          <a:xfrm>
            <a:off x="3600401" y="1888134"/>
            <a:ext cx="929988" cy="1086129"/>
          </a:xfrm>
          <a:custGeom>
            <a:avLst/>
            <a:gdLst/>
            <a:ahLst/>
            <a:cxnLst/>
            <a:rect l="l" t="t" r="r" b="b"/>
            <a:pathLst>
              <a:path w="21600" h="21578" extrusionOk="0">
                <a:moveTo>
                  <a:pt x="7297" y="21578"/>
                </a:moveTo>
                <a:cubicBezTo>
                  <a:pt x="7124" y="18968"/>
                  <a:pt x="6413" y="16404"/>
                  <a:pt x="5196" y="14006"/>
                </a:cubicBezTo>
                <a:cubicBezTo>
                  <a:pt x="3947" y="11545"/>
                  <a:pt x="2187" y="9299"/>
                  <a:pt x="0" y="7376"/>
                </a:cubicBezTo>
                <a:cubicBezTo>
                  <a:pt x="2845" y="5035"/>
                  <a:pt x="6188" y="3181"/>
                  <a:pt x="9850" y="1918"/>
                </a:cubicBezTo>
                <a:cubicBezTo>
                  <a:pt x="13583" y="629"/>
                  <a:pt x="17574" y="-22"/>
                  <a:pt x="21600" y="1"/>
                </a:cubicBezTo>
                <a:lnTo>
                  <a:pt x="21600" y="13102"/>
                </a:lnTo>
                <a:cubicBezTo>
                  <a:pt x="18804" y="12968"/>
                  <a:pt x="16024" y="13549"/>
                  <a:pt x="13614" y="14770"/>
                </a:cubicBezTo>
                <a:cubicBezTo>
                  <a:pt x="10600" y="16297"/>
                  <a:pt x="8351" y="18721"/>
                  <a:pt x="7297" y="21578"/>
                </a:cubicBezTo>
                <a:close/>
              </a:path>
            </a:pathLst>
          </a:cu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Helvetica Neue Light"/>
              <a:buNone/>
            </a:pPr>
            <a:endParaRPr sz="1100" b="0" i="0" u="none" strike="noStrike" cap="none">
              <a:solidFill>
                <a:srgbClr val="000000"/>
              </a:solidFill>
              <a:latin typeface="Helvetica Neue Light"/>
              <a:ea typeface="Helvetica Neue Light"/>
              <a:cs typeface="Helvetica Neue Light"/>
              <a:sym typeface="Helvetica Neue Light"/>
            </a:endParaRPr>
          </a:p>
        </p:txBody>
      </p:sp>
      <p:sp>
        <p:nvSpPr>
          <p:cNvPr id="8232" name="Google Shape;8232;p1230"/>
          <p:cNvSpPr/>
          <p:nvPr/>
        </p:nvSpPr>
        <p:spPr>
          <a:xfrm>
            <a:off x="2133797" y="3006240"/>
            <a:ext cx="874800" cy="318300"/>
          </a:xfrm>
          <a:prstGeom prst="roundRect">
            <a:avLst>
              <a:gd name="adj" fmla="val 7522"/>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b="1" i="0" u="none" strike="noStrike" cap="none">
                <a:solidFill>
                  <a:srgbClr val="0E1113"/>
                </a:solidFill>
                <a:latin typeface="Poppins"/>
                <a:ea typeface="Poppins"/>
                <a:cs typeface="Poppins"/>
                <a:sym typeface="Poppins"/>
              </a:rPr>
              <a:t>Development</a:t>
            </a:r>
            <a:endParaRPr sz="400" b="1">
              <a:latin typeface="Poppins"/>
              <a:ea typeface="Poppins"/>
              <a:cs typeface="Poppins"/>
              <a:sym typeface="Poppins"/>
            </a:endParaRPr>
          </a:p>
          <a:p>
            <a:pPr marL="0" marR="0" lvl="0" indent="0" algn="ctr" rtl="0">
              <a:lnSpc>
                <a:spcPct val="100000"/>
              </a:lnSpc>
              <a:spcBef>
                <a:spcPts val="0"/>
              </a:spcBef>
              <a:spcAft>
                <a:spcPts val="0"/>
              </a:spcAft>
              <a:buClr>
                <a:srgbClr val="0E1113"/>
              </a:buClr>
              <a:buSzPts val="900"/>
              <a:buFont typeface="Play"/>
              <a:buNone/>
            </a:pPr>
            <a:r>
              <a:rPr lang="en" sz="800" b="1" i="0" u="none" strike="noStrike" cap="none">
                <a:solidFill>
                  <a:srgbClr val="0E1113"/>
                </a:solidFill>
                <a:latin typeface="Poppins"/>
                <a:ea typeface="Poppins"/>
                <a:cs typeface="Poppins"/>
                <a:sym typeface="Poppins"/>
              </a:rPr>
              <a:t>Teams</a:t>
            </a:r>
            <a:endParaRPr sz="400" b="1">
              <a:latin typeface="Poppins"/>
              <a:ea typeface="Poppins"/>
              <a:cs typeface="Poppins"/>
              <a:sym typeface="Poppins"/>
            </a:endParaRPr>
          </a:p>
        </p:txBody>
      </p:sp>
      <p:sp>
        <p:nvSpPr>
          <p:cNvPr id="8233" name="Google Shape;8233;p1230"/>
          <p:cNvSpPr/>
          <p:nvPr/>
        </p:nvSpPr>
        <p:spPr>
          <a:xfrm>
            <a:off x="6062188" y="2997825"/>
            <a:ext cx="749100" cy="328200"/>
          </a:xfrm>
          <a:prstGeom prst="roundRect">
            <a:avLst>
              <a:gd name="adj" fmla="val 7294"/>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b="1" i="0" u="none" strike="noStrike" cap="none">
                <a:solidFill>
                  <a:srgbClr val="0E1113"/>
                </a:solidFill>
                <a:latin typeface="Poppins"/>
                <a:ea typeface="Poppins"/>
                <a:cs typeface="Poppins"/>
                <a:sym typeface="Poppins"/>
              </a:rPr>
              <a:t>Business Teams</a:t>
            </a:r>
            <a:endParaRPr sz="400" b="1">
              <a:latin typeface="Poppins"/>
              <a:ea typeface="Poppins"/>
              <a:cs typeface="Poppins"/>
              <a:sym typeface="Poppins"/>
            </a:endParaRPr>
          </a:p>
        </p:txBody>
      </p:sp>
      <p:sp>
        <p:nvSpPr>
          <p:cNvPr id="8234" name="Google Shape;8234;p1230"/>
          <p:cNvSpPr/>
          <p:nvPr/>
        </p:nvSpPr>
        <p:spPr>
          <a:xfrm>
            <a:off x="4086980" y="3006262"/>
            <a:ext cx="874800" cy="318300"/>
          </a:xfrm>
          <a:prstGeom prst="roundRect">
            <a:avLst>
              <a:gd name="adj" fmla="val 7522"/>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E1113"/>
              </a:buClr>
              <a:buSzPts val="900"/>
              <a:buFont typeface="Play"/>
              <a:buNone/>
            </a:pPr>
            <a:r>
              <a:rPr lang="en" sz="800" b="1" i="0" u="none" strike="noStrike" cap="none">
                <a:solidFill>
                  <a:srgbClr val="0E1113"/>
                </a:solidFill>
                <a:latin typeface="Poppins"/>
                <a:ea typeface="Poppins"/>
                <a:cs typeface="Poppins"/>
                <a:sym typeface="Poppins"/>
              </a:rPr>
              <a:t>IT Operations Teams</a:t>
            </a:r>
            <a:endParaRPr sz="400" b="1">
              <a:latin typeface="Poppins"/>
              <a:ea typeface="Poppins"/>
              <a:cs typeface="Poppins"/>
              <a:sym typeface="Poppins"/>
            </a:endParaRPr>
          </a:p>
        </p:txBody>
      </p:sp>
      <p:sp>
        <p:nvSpPr>
          <p:cNvPr id="8235" name="Google Shape;8235;p1230"/>
          <p:cNvSpPr txBox="1"/>
          <p:nvPr/>
        </p:nvSpPr>
        <p:spPr>
          <a:xfrm>
            <a:off x="420150" y="260250"/>
            <a:ext cx="8390700" cy="1277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500" b="1">
                <a:solidFill>
                  <a:schemeClr val="dk1"/>
                </a:solidFill>
                <a:latin typeface="Poppins"/>
                <a:ea typeface="Poppins"/>
                <a:cs typeface="Poppins"/>
                <a:sym typeface="Poppins"/>
              </a:rPr>
              <a:t>High Velocity Service Management</a:t>
            </a:r>
            <a:endParaRPr sz="3500" b="1">
              <a:solidFill>
                <a:schemeClr val="dk1"/>
              </a:solidFill>
              <a:latin typeface="Poppins"/>
              <a:ea typeface="Poppins"/>
              <a:cs typeface="Poppins"/>
              <a:sym typeface="Poppins"/>
            </a:endParaRPr>
          </a:p>
          <a:p>
            <a:pPr marL="0" lvl="0" indent="0" algn="ctr" rtl="0">
              <a:spcBef>
                <a:spcPts val="0"/>
              </a:spcBef>
              <a:spcAft>
                <a:spcPts val="0"/>
              </a:spcAft>
              <a:buNone/>
            </a:pPr>
            <a:endParaRPr sz="1800">
              <a:solidFill>
                <a:schemeClr val="dk1"/>
              </a:solidFill>
              <a:latin typeface="Poppins Light"/>
              <a:ea typeface="Poppins Light"/>
              <a:cs typeface="Poppins Light"/>
              <a:sym typeface="Poppins Light"/>
            </a:endParaRPr>
          </a:p>
          <a:p>
            <a:pPr marL="0" lvl="0" indent="0" algn="ctr" rtl="0">
              <a:spcBef>
                <a:spcPts val="0"/>
              </a:spcBef>
              <a:spcAft>
                <a:spcPts val="0"/>
              </a:spcAft>
              <a:buNone/>
            </a:pPr>
            <a:r>
              <a:rPr lang="en" sz="1800">
                <a:solidFill>
                  <a:schemeClr val="dk1"/>
                </a:solidFill>
                <a:latin typeface="Poppins Light"/>
                <a:ea typeface="Poppins Light"/>
                <a:cs typeface="Poppins Light"/>
                <a:sym typeface="Poppins Light"/>
              </a:rPr>
              <a:t>Unite Dev, IT Ops, and Business Teams on a single, AI-powered platform</a:t>
            </a:r>
            <a:endParaRPr sz="1800">
              <a:solidFill>
                <a:schemeClr val="dk1"/>
              </a:solidFill>
              <a:latin typeface="Poppins Light"/>
              <a:ea typeface="Poppins Light"/>
              <a:cs typeface="Poppins Light"/>
              <a:sym typeface="Poppins Light"/>
            </a:endParaRPr>
          </a:p>
        </p:txBody>
      </p:sp>
      <p:sp>
        <p:nvSpPr>
          <p:cNvPr id="8236" name="Google Shape;8236;p1230"/>
          <p:cNvSpPr txBox="1"/>
          <p:nvPr/>
        </p:nvSpPr>
        <p:spPr>
          <a:xfrm>
            <a:off x="2463800" y="1231900"/>
            <a:ext cx="36576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1800">
              <a:solidFill>
                <a:schemeClr val="dk2"/>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9026"/>
        <p:cNvGrpSpPr/>
        <p:nvPr/>
      </p:nvGrpSpPr>
      <p:grpSpPr>
        <a:xfrm>
          <a:off x="0" y="0"/>
          <a:ext cx="0" cy="0"/>
          <a:chOff x="0" y="0"/>
          <a:chExt cx="0" cy="0"/>
        </a:xfrm>
      </p:grpSpPr>
      <p:pic>
        <p:nvPicPr>
          <p:cNvPr id="9027" name="Google Shape;9027;p1284"/>
          <p:cNvPicPr preferRelativeResize="0"/>
          <p:nvPr/>
        </p:nvPicPr>
        <p:blipFill>
          <a:blip r:embed="rId3">
            <a:alphaModFix/>
          </a:blip>
          <a:stretch>
            <a:fillRect/>
          </a:stretch>
        </p:blipFill>
        <p:spPr>
          <a:xfrm>
            <a:off x="0" y="0"/>
            <a:ext cx="9144000" cy="5143500"/>
          </a:xfrm>
          <a:prstGeom prst="rect">
            <a:avLst/>
          </a:prstGeom>
          <a:noFill/>
          <a:ln>
            <a:noFill/>
          </a:ln>
        </p:spPr>
      </p:pic>
      <p:sp>
        <p:nvSpPr>
          <p:cNvPr id="9028" name="Google Shape;9028;p1284"/>
          <p:cNvSpPr/>
          <p:nvPr/>
        </p:nvSpPr>
        <p:spPr>
          <a:xfrm>
            <a:off x="3787781" y="4714281"/>
            <a:ext cx="5085000" cy="354000"/>
          </a:xfrm>
          <a:prstGeom prst="rect">
            <a:avLst/>
          </a:prstGeom>
          <a:noFill/>
          <a:ln>
            <a:noFill/>
          </a:ln>
        </p:spPr>
        <p:txBody>
          <a:bodyPr spcFirstLastPara="1" wrap="square" lIns="19050" tIns="19050" rIns="19050" bIns="19050" anchor="t" anchorCtr="0">
            <a:noAutofit/>
          </a:bodyPr>
          <a:lstStyle/>
          <a:p>
            <a:pPr marL="0" marR="0" lvl="0" indent="0" algn="r" rtl="0">
              <a:lnSpc>
                <a:spcPct val="90000"/>
              </a:lnSpc>
              <a:spcBef>
                <a:spcPts val="0"/>
              </a:spcBef>
              <a:spcAft>
                <a:spcPts val="0"/>
              </a:spcAft>
              <a:buClr>
                <a:srgbClr val="0E1113"/>
              </a:buClr>
              <a:buSzPts val="4100"/>
              <a:buFont typeface="Play"/>
              <a:buNone/>
            </a:pPr>
            <a:r>
              <a:rPr lang="en" sz="1600">
                <a:solidFill>
                  <a:schemeClr val="lt1"/>
                </a:solidFill>
                <a:latin typeface="Poppins ExtraBold"/>
                <a:ea typeface="Poppins ExtraBold"/>
                <a:cs typeface="Poppins ExtraBold"/>
                <a:sym typeface="Poppins ExtraBold"/>
              </a:rPr>
              <a:t>Atlassian Cloud Platform</a:t>
            </a:r>
            <a:endParaRPr sz="1600" b="0" i="0" u="none" strike="noStrike" cap="none">
              <a:solidFill>
                <a:schemeClr val="lt1"/>
              </a:solidFill>
              <a:latin typeface="Poppins ExtraBold"/>
              <a:ea typeface="Poppins ExtraBold"/>
              <a:cs typeface="Poppins ExtraBold"/>
              <a:sym typeface="Poppins ExtraBold"/>
            </a:endParaRPr>
          </a:p>
        </p:txBody>
      </p:sp>
      <p:sp>
        <p:nvSpPr>
          <p:cNvPr id="9029" name="Google Shape;9029;p1284"/>
          <p:cNvSpPr/>
          <p:nvPr/>
        </p:nvSpPr>
        <p:spPr>
          <a:xfrm>
            <a:off x="371297" y="278688"/>
            <a:ext cx="5085000" cy="354000"/>
          </a:xfrm>
          <a:prstGeom prst="rect">
            <a:avLst/>
          </a:prstGeom>
          <a:noFill/>
          <a:ln>
            <a:noFill/>
          </a:ln>
        </p:spPr>
        <p:txBody>
          <a:bodyPr spcFirstLastPara="1" wrap="square" lIns="19050" tIns="19050" rIns="19050" bIns="19050" anchor="t" anchorCtr="0">
            <a:noAutofit/>
          </a:bodyPr>
          <a:lstStyle/>
          <a:p>
            <a:pPr marL="0" marR="0" lvl="0" indent="0" algn="l" rtl="0">
              <a:lnSpc>
                <a:spcPct val="90000"/>
              </a:lnSpc>
              <a:spcBef>
                <a:spcPts val="0"/>
              </a:spcBef>
              <a:spcAft>
                <a:spcPts val="0"/>
              </a:spcAft>
              <a:buClr>
                <a:srgbClr val="0E1113"/>
              </a:buClr>
              <a:buSzPts val="4100"/>
              <a:buFont typeface="Play"/>
              <a:buNone/>
            </a:pPr>
            <a:r>
              <a:rPr lang="en" sz="1600">
                <a:solidFill>
                  <a:schemeClr val="dk1"/>
                </a:solidFill>
                <a:latin typeface="Poppins ExtraBold"/>
                <a:ea typeface="Poppins ExtraBold"/>
                <a:cs typeface="Poppins ExtraBold"/>
                <a:sym typeface="Poppins ExtraBold"/>
              </a:rPr>
              <a:t>Atlassian Portfolio for System of Work</a:t>
            </a:r>
            <a:endParaRPr sz="1600" b="0" i="0" u="none" strike="noStrike" cap="none">
              <a:solidFill>
                <a:schemeClr val="dk1"/>
              </a:solidFill>
              <a:latin typeface="Poppins ExtraBold"/>
              <a:ea typeface="Poppins ExtraBold"/>
              <a:cs typeface="Poppins ExtraBold"/>
              <a:sym typeface="Poppins ExtraBold"/>
            </a:endParaRPr>
          </a:p>
        </p:txBody>
      </p:sp>
      <p:sp>
        <p:nvSpPr>
          <p:cNvPr id="9030" name="Google Shape;9030;p1284"/>
          <p:cNvSpPr/>
          <p:nvPr/>
        </p:nvSpPr>
        <p:spPr>
          <a:xfrm>
            <a:off x="2235966" y="1092138"/>
            <a:ext cx="5085000" cy="3540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200">
                <a:solidFill>
                  <a:schemeClr val="lt1"/>
                </a:solidFill>
                <a:latin typeface="Poppins ExtraBold"/>
                <a:ea typeface="Poppins ExtraBold"/>
                <a:cs typeface="Poppins ExtraBold"/>
                <a:sym typeface="Poppins ExtraBold"/>
              </a:rPr>
              <a:t>Experiences</a:t>
            </a:r>
            <a:endParaRPr sz="1200" b="0" i="0" u="none" strike="noStrike" cap="none">
              <a:solidFill>
                <a:schemeClr val="lt1"/>
              </a:solidFill>
              <a:latin typeface="Poppins ExtraBold"/>
              <a:ea typeface="Poppins ExtraBold"/>
              <a:cs typeface="Poppins ExtraBold"/>
              <a:sym typeface="Poppins ExtraBold"/>
            </a:endParaRPr>
          </a:p>
        </p:txBody>
      </p:sp>
      <p:sp>
        <p:nvSpPr>
          <p:cNvPr id="9031" name="Google Shape;9031;p1284"/>
          <p:cNvSpPr/>
          <p:nvPr/>
        </p:nvSpPr>
        <p:spPr>
          <a:xfrm>
            <a:off x="2235966" y="2313138"/>
            <a:ext cx="5085000" cy="3540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200">
                <a:solidFill>
                  <a:schemeClr val="lt1"/>
                </a:solidFill>
                <a:latin typeface="Poppins ExtraBold"/>
                <a:ea typeface="Poppins ExtraBold"/>
                <a:cs typeface="Poppins ExtraBold"/>
                <a:sym typeface="Poppins ExtraBold"/>
              </a:rPr>
              <a:t>Teamwork Graph</a:t>
            </a:r>
            <a:endParaRPr sz="1200" b="0" i="0" u="none" strike="noStrike" cap="none">
              <a:solidFill>
                <a:schemeClr val="lt1"/>
              </a:solidFill>
              <a:latin typeface="Poppins ExtraBold"/>
              <a:ea typeface="Poppins ExtraBold"/>
              <a:cs typeface="Poppins ExtraBold"/>
              <a:sym typeface="Poppins ExtraBold"/>
            </a:endParaRPr>
          </a:p>
        </p:txBody>
      </p:sp>
      <p:sp>
        <p:nvSpPr>
          <p:cNvPr id="9032" name="Google Shape;9032;p1284"/>
          <p:cNvSpPr/>
          <p:nvPr/>
        </p:nvSpPr>
        <p:spPr>
          <a:xfrm>
            <a:off x="2235966" y="3542284"/>
            <a:ext cx="5085000" cy="3540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200">
                <a:solidFill>
                  <a:schemeClr val="lt1"/>
                </a:solidFill>
                <a:latin typeface="Poppins ExtraBold"/>
                <a:ea typeface="Poppins ExtraBold"/>
                <a:cs typeface="Poppins ExtraBold"/>
                <a:sym typeface="Poppins ExtraBold"/>
              </a:rPr>
              <a:t>Enterprise Infrastructure</a:t>
            </a:r>
            <a:endParaRPr sz="1200" b="0" i="0" u="none" strike="noStrike" cap="none">
              <a:solidFill>
                <a:schemeClr val="lt1"/>
              </a:solidFill>
              <a:latin typeface="Poppins ExtraBold"/>
              <a:ea typeface="Poppins ExtraBold"/>
              <a:cs typeface="Poppins ExtraBold"/>
              <a:sym typeface="Poppins ExtraBold"/>
            </a:endParaRPr>
          </a:p>
        </p:txBody>
      </p:sp>
      <p:sp>
        <p:nvSpPr>
          <p:cNvPr id="9033" name="Google Shape;9033;p1284"/>
          <p:cNvSpPr txBox="1"/>
          <p:nvPr/>
        </p:nvSpPr>
        <p:spPr>
          <a:xfrm>
            <a:off x="1283578" y="15171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Data visualization</a:t>
            </a:r>
            <a:endParaRPr sz="1000">
              <a:solidFill>
                <a:schemeClr val="lt1"/>
              </a:solidFill>
              <a:latin typeface="Poppins"/>
              <a:ea typeface="Poppins"/>
              <a:cs typeface="Poppins"/>
              <a:sym typeface="Poppins"/>
            </a:endParaRPr>
          </a:p>
        </p:txBody>
      </p:sp>
      <p:sp>
        <p:nvSpPr>
          <p:cNvPr id="9034" name="Google Shape;9034;p1284"/>
          <p:cNvSpPr txBox="1"/>
          <p:nvPr/>
        </p:nvSpPr>
        <p:spPr>
          <a:xfrm>
            <a:off x="3548728" y="15171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Automation</a:t>
            </a:r>
            <a:endParaRPr sz="1000">
              <a:solidFill>
                <a:schemeClr val="lt1"/>
              </a:solidFill>
              <a:latin typeface="Poppins"/>
              <a:ea typeface="Poppins"/>
              <a:cs typeface="Poppins"/>
              <a:sym typeface="Poppins"/>
            </a:endParaRPr>
          </a:p>
        </p:txBody>
      </p:sp>
      <p:sp>
        <p:nvSpPr>
          <p:cNvPr id="9035" name="Google Shape;9035;p1284"/>
          <p:cNvSpPr txBox="1"/>
          <p:nvPr/>
        </p:nvSpPr>
        <p:spPr>
          <a:xfrm>
            <a:off x="5456409" y="1517109"/>
            <a:ext cx="1677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Atlassian Intelligence</a:t>
            </a:r>
            <a:endParaRPr sz="1000">
              <a:solidFill>
                <a:schemeClr val="lt1"/>
              </a:solidFill>
              <a:latin typeface="Poppins"/>
              <a:ea typeface="Poppins"/>
              <a:cs typeface="Poppins"/>
              <a:sym typeface="Poppins"/>
            </a:endParaRPr>
          </a:p>
        </p:txBody>
      </p:sp>
      <p:sp>
        <p:nvSpPr>
          <p:cNvPr id="9036" name="Google Shape;9036;p1284"/>
          <p:cNvSpPr txBox="1"/>
          <p:nvPr/>
        </p:nvSpPr>
        <p:spPr>
          <a:xfrm>
            <a:off x="7958700" y="1517110"/>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Search</a:t>
            </a:r>
            <a:endParaRPr sz="1000">
              <a:solidFill>
                <a:schemeClr val="lt1"/>
              </a:solidFill>
              <a:latin typeface="Poppins"/>
              <a:ea typeface="Poppins"/>
              <a:cs typeface="Poppins"/>
              <a:sym typeface="Poppins"/>
            </a:endParaRPr>
          </a:p>
        </p:txBody>
      </p:sp>
      <p:sp>
        <p:nvSpPr>
          <p:cNvPr id="9037" name="Google Shape;9037;p1284"/>
          <p:cNvSpPr txBox="1"/>
          <p:nvPr/>
        </p:nvSpPr>
        <p:spPr>
          <a:xfrm>
            <a:off x="1255003" y="2731023"/>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Object graph</a:t>
            </a:r>
            <a:endParaRPr sz="1000">
              <a:solidFill>
                <a:schemeClr val="lt1"/>
              </a:solidFill>
              <a:latin typeface="Poppins"/>
              <a:ea typeface="Poppins"/>
              <a:cs typeface="Poppins"/>
              <a:sym typeface="Poppins"/>
            </a:endParaRPr>
          </a:p>
        </p:txBody>
      </p:sp>
      <p:sp>
        <p:nvSpPr>
          <p:cNvPr id="9038" name="Google Shape;9038;p1284"/>
          <p:cNvSpPr txBox="1"/>
          <p:nvPr/>
        </p:nvSpPr>
        <p:spPr>
          <a:xfrm>
            <a:off x="2919441" y="2731023"/>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People graph</a:t>
            </a:r>
            <a:endParaRPr sz="1000">
              <a:solidFill>
                <a:schemeClr val="lt1"/>
              </a:solidFill>
              <a:latin typeface="Poppins"/>
              <a:ea typeface="Poppins"/>
              <a:cs typeface="Poppins"/>
              <a:sym typeface="Poppins"/>
            </a:endParaRPr>
          </a:p>
        </p:txBody>
      </p:sp>
      <p:sp>
        <p:nvSpPr>
          <p:cNvPr id="9039" name="Google Shape;9039;p1284"/>
          <p:cNvSpPr txBox="1"/>
          <p:nvPr/>
        </p:nvSpPr>
        <p:spPr>
          <a:xfrm>
            <a:off x="4583878" y="2731022"/>
            <a:ext cx="7365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Actions</a:t>
            </a:r>
            <a:endParaRPr sz="1000">
              <a:solidFill>
                <a:schemeClr val="lt1"/>
              </a:solidFill>
              <a:latin typeface="Poppins"/>
              <a:ea typeface="Poppins"/>
              <a:cs typeface="Poppins"/>
              <a:sym typeface="Poppins"/>
            </a:endParaRPr>
          </a:p>
        </p:txBody>
      </p:sp>
      <p:sp>
        <p:nvSpPr>
          <p:cNvPr id="9040" name="Google Shape;9040;p1284"/>
          <p:cNvSpPr txBox="1"/>
          <p:nvPr/>
        </p:nvSpPr>
        <p:spPr>
          <a:xfrm>
            <a:off x="7437206" y="2731023"/>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Semantic index</a:t>
            </a:r>
            <a:endParaRPr sz="1000">
              <a:solidFill>
                <a:schemeClr val="lt1"/>
              </a:solidFill>
              <a:latin typeface="Poppins"/>
              <a:ea typeface="Poppins"/>
              <a:cs typeface="Poppins"/>
              <a:sym typeface="Poppins"/>
            </a:endParaRPr>
          </a:p>
        </p:txBody>
      </p:sp>
      <p:sp>
        <p:nvSpPr>
          <p:cNvPr id="9041" name="Google Shape;9041;p1284"/>
          <p:cNvSpPr txBox="1"/>
          <p:nvPr/>
        </p:nvSpPr>
        <p:spPr>
          <a:xfrm>
            <a:off x="5962069" y="2731022"/>
            <a:ext cx="7365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AI models</a:t>
            </a:r>
            <a:endParaRPr sz="1000">
              <a:solidFill>
                <a:schemeClr val="lt1"/>
              </a:solidFill>
              <a:latin typeface="Poppins"/>
              <a:ea typeface="Poppins"/>
              <a:cs typeface="Poppins"/>
              <a:sym typeface="Poppins"/>
            </a:endParaRPr>
          </a:p>
        </p:txBody>
      </p:sp>
      <p:sp>
        <p:nvSpPr>
          <p:cNvPr id="9042" name="Google Shape;9042;p1284"/>
          <p:cNvSpPr txBox="1"/>
          <p:nvPr/>
        </p:nvSpPr>
        <p:spPr>
          <a:xfrm>
            <a:off x="1255003" y="3932421"/>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Performance</a:t>
            </a:r>
            <a:endParaRPr sz="1000">
              <a:solidFill>
                <a:schemeClr val="lt1"/>
              </a:solidFill>
              <a:latin typeface="Poppins"/>
              <a:ea typeface="Poppins"/>
              <a:cs typeface="Poppins"/>
              <a:sym typeface="Poppins"/>
            </a:endParaRPr>
          </a:p>
        </p:txBody>
      </p:sp>
      <p:sp>
        <p:nvSpPr>
          <p:cNvPr id="9043" name="Google Shape;9043;p1284"/>
          <p:cNvSpPr txBox="1"/>
          <p:nvPr/>
        </p:nvSpPr>
        <p:spPr>
          <a:xfrm>
            <a:off x="2813906" y="3932420"/>
            <a:ext cx="5094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Scale</a:t>
            </a:r>
            <a:endParaRPr sz="1000">
              <a:solidFill>
                <a:schemeClr val="lt1"/>
              </a:solidFill>
              <a:latin typeface="Poppins"/>
              <a:ea typeface="Poppins"/>
              <a:cs typeface="Poppins"/>
              <a:sym typeface="Poppins"/>
            </a:endParaRPr>
          </a:p>
        </p:txBody>
      </p:sp>
      <p:sp>
        <p:nvSpPr>
          <p:cNvPr id="9044" name="Google Shape;9044;p1284"/>
          <p:cNvSpPr txBox="1"/>
          <p:nvPr/>
        </p:nvSpPr>
        <p:spPr>
          <a:xfrm>
            <a:off x="3929484" y="3932420"/>
            <a:ext cx="9261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Reliability</a:t>
            </a:r>
            <a:endParaRPr sz="1000">
              <a:solidFill>
                <a:schemeClr val="lt1"/>
              </a:solidFill>
              <a:latin typeface="Poppins"/>
              <a:ea typeface="Poppins"/>
              <a:cs typeface="Poppins"/>
              <a:sym typeface="Poppins"/>
            </a:endParaRPr>
          </a:p>
        </p:txBody>
      </p:sp>
      <p:sp>
        <p:nvSpPr>
          <p:cNvPr id="9045" name="Google Shape;9045;p1284"/>
          <p:cNvSpPr txBox="1"/>
          <p:nvPr/>
        </p:nvSpPr>
        <p:spPr>
          <a:xfrm>
            <a:off x="5268553" y="3932420"/>
            <a:ext cx="9261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Compliance</a:t>
            </a:r>
            <a:endParaRPr sz="1000">
              <a:solidFill>
                <a:schemeClr val="lt1"/>
              </a:solidFill>
              <a:latin typeface="Poppins"/>
              <a:ea typeface="Poppins"/>
              <a:cs typeface="Poppins"/>
              <a:sym typeface="Poppins"/>
            </a:endParaRPr>
          </a:p>
        </p:txBody>
      </p:sp>
      <p:sp>
        <p:nvSpPr>
          <p:cNvPr id="9046" name="Google Shape;9046;p1284"/>
          <p:cNvSpPr txBox="1"/>
          <p:nvPr/>
        </p:nvSpPr>
        <p:spPr>
          <a:xfrm>
            <a:off x="6770306" y="3932420"/>
            <a:ext cx="9261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Privacy</a:t>
            </a:r>
            <a:endParaRPr sz="1000">
              <a:solidFill>
                <a:schemeClr val="lt1"/>
              </a:solidFill>
              <a:latin typeface="Poppins"/>
              <a:ea typeface="Poppins"/>
              <a:cs typeface="Poppins"/>
              <a:sym typeface="Poppins"/>
            </a:endParaRPr>
          </a:p>
        </p:txBody>
      </p:sp>
      <p:sp>
        <p:nvSpPr>
          <p:cNvPr id="9047" name="Google Shape;9047;p1284"/>
          <p:cNvSpPr txBox="1"/>
          <p:nvPr/>
        </p:nvSpPr>
        <p:spPr>
          <a:xfrm>
            <a:off x="7900164" y="3932420"/>
            <a:ext cx="9261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Security</a:t>
            </a:r>
            <a:endParaRPr sz="1000">
              <a:solidFill>
                <a:schemeClr val="lt1"/>
              </a:solidFill>
              <a:latin typeface="Poppins"/>
              <a:ea typeface="Poppins"/>
              <a:cs typeface="Poppins"/>
              <a:sym typeface="Poppins"/>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9051"/>
        <p:cNvGrpSpPr/>
        <p:nvPr/>
      </p:nvGrpSpPr>
      <p:grpSpPr>
        <a:xfrm>
          <a:off x="0" y="0"/>
          <a:ext cx="0" cy="0"/>
          <a:chOff x="0" y="0"/>
          <a:chExt cx="0" cy="0"/>
        </a:xfrm>
      </p:grpSpPr>
      <p:pic>
        <p:nvPicPr>
          <p:cNvPr id="9052" name="Google Shape;9052;p1285"/>
          <p:cNvPicPr preferRelativeResize="0"/>
          <p:nvPr/>
        </p:nvPicPr>
        <p:blipFill>
          <a:blip r:embed="rId3">
            <a:alphaModFix/>
          </a:blip>
          <a:stretch>
            <a:fillRect/>
          </a:stretch>
        </p:blipFill>
        <p:spPr>
          <a:xfrm>
            <a:off x="0" y="0"/>
            <a:ext cx="9144000" cy="5143500"/>
          </a:xfrm>
          <a:prstGeom prst="rect">
            <a:avLst/>
          </a:prstGeom>
          <a:noFill/>
          <a:ln>
            <a:noFill/>
          </a:ln>
        </p:spPr>
      </p:pic>
      <p:sp>
        <p:nvSpPr>
          <p:cNvPr id="9053" name="Google Shape;9053;p1285"/>
          <p:cNvSpPr/>
          <p:nvPr/>
        </p:nvSpPr>
        <p:spPr>
          <a:xfrm>
            <a:off x="3906601" y="2590775"/>
            <a:ext cx="1330800" cy="6669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600">
                <a:solidFill>
                  <a:schemeClr val="lt1"/>
                </a:solidFill>
                <a:latin typeface="Poppins ExtraBold"/>
                <a:ea typeface="Poppins ExtraBold"/>
                <a:cs typeface="Poppins ExtraBold"/>
                <a:sym typeface="Poppins ExtraBold"/>
              </a:rPr>
              <a:t>Teamwork graph</a:t>
            </a:r>
            <a:endParaRPr sz="1600" b="0" i="0" u="none" strike="noStrike" cap="none">
              <a:solidFill>
                <a:schemeClr val="lt1"/>
              </a:solidFill>
              <a:latin typeface="Poppins ExtraBold"/>
              <a:ea typeface="Poppins ExtraBold"/>
              <a:cs typeface="Poppins ExtraBold"/>
              <a:sym typeface="Poppins ExtraBold"/>
            </a:endParaRPr>
          </a:p>
        </p:txBody>
      </p:sp>
      <p:sp>
        <p:nvSpPr>
          <p:cNvPr id="9054" name="Google Shape;9054;p1285"/>
          <p:cNvSpPr/>
          <p:nvPr/>
        </p:nvSpPr>
        <p:spPr>
          <a:xfrm>
            <a:off x="2223431" y="4255200"/>
            <a:ext cx="4697100" cy="3627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600">
                <a:solidFill>
                  <a:schemeClr val="lt1"/>
                </a:solidFill>
                <a:latin typeface="Poppins ExtraBold"/>
                <a:ea typeface="Poppins ExtraBold"/>
                <a:cs typeface="Poppins ExtraBold"/>
                <a:sym typeface="Poppins ExtraBold"/>
              </a:rPr>
              <a:t>Enterprise Infrastructure</a:t>
            </a:r>
            <a:endParaRPr sz="1600" b="0" i="0" u="none" strike="noStrike" cap="none">
              <a:solidFill>
                <a:schemeClr val="lt1"/>
              </a:solidFill>
              <a:latin typeface="Poppins ExtraBold"/>
              <a:ea typeface="Poppins ExtraBold"/>
              <a:cs typeface="Poppins ExtraBold"/>
              <a:sym typeface="Poppins ExtraBold"/>
            </a:endParaRPr>
          </a:p>
        </p:txBody>
      </p:sp>
      <p:sp>
        <p:nvSpPr>
          <p:cNvPr id="9055" name="Google Shape;9055;p1285"/>
          <p:cNvSpPr/>
          <p:nvPr/>
        </p:nvSpPr>
        <p:spPr>
          <a:xfrm>
            <a:off x="3825281" y="983477"/>
            <a:ext cx="1493400" cy="2196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1600">
                <a:solidFill>
                  <a:schemeClr val="lt1"/>
                </a:solidFill>
                <a:latin typeface="Poppins ExtraBold"/>
                <a:ea typeface="Poppins ExtraBold"/>
                <a:cs typeface="Poppins ExtraBold"/>
                <a:sym typeface="Poppins ExtraBold"/>
              </a:rPr>
              <a:t>Experiences</a:t>
            </a:r>
            <a:endParaRPr sz="1600" b="0" i="0" u="none" strike="noStrike" cap="none">
              <a:solidFill>
                <a:schemeClr val="lt1"/>
              </a:solidFill>
              <a:latin typeface="Poppins ExtraBold"/>
              <a:ea typeface="Poppins ExtraBold"/>
              <a:cs typeface="Poppins ExtraBold"/>
              <a:sym typeface="Poppins ExtraBold"/>
            </a:endParaRPr>
          </a:p>
        </p:txBody>
      </p:sp>
      <p:sp>
        <p:nvSpPr>
          <p:cNvPr id="9056" name="Google Shape;9056;p1285"/>
          <p:cNvSpPr/>
          <p:nvPr/>
        </p:nvSpPr>
        <p:spPr>
          <a:xfrm>
            <a:off x="371297" y="348352"/>
            <a:ext cx="5085000" cy="354000"/>
          </a:xfrm>
          <a:prstGeom prst="rect">
            <a:avLst/>
          </a:prstGeom>
          <a:noFill/>
          <a:ln>
            <a:noFill/>
          </a:ln>
        </p:spPr>
        <p:txBody>
          <a:bodyPr spcFirstLastPara="1" wrap="square" lIns="19050" tIns="19050" rIns="19050" bIns="19050" anchor="t" anchorCtr="0">
            <a:noAutofit/>
          </a:bodyPr>
          <a:lstStyle/>
          <a:p>
            <a:pPr marL="0" marR="0" lvl="0" indent="0" algn="l" rtl="0">
              <a:lnSpc>
                <a:spcPct val="90000"/>
              </a:lnSpc>
              <a:spcBef>
                <a:spcPts val="0"/>
              </a:spcBef>
              <a:spcAft>
                <a:spcPts val="0"/>
              </a:spcAft>
              <a:buClr>
                <a:srgbClr val="0E1113"/>
              </a:buClr>
              <a:buSzPts val="4100"/>
              <a:buFont typeface="Play"/>
              <a:buNone/>
            </a:pPr>
            <a:r>
              <a:rPr lang="en" sz="1600">
                <a:solidFill>
                  <a:schemeClr val="dk1"/>
                </a:solidFill>
                <a:latin typeface="Poppins ExtraBold"/>
                <a:ea typeface="Poppins ExtraBold"/>
                <a:cs typeface="Poppins ExtraBold"/>
                <a:sym typeface="Poppins ExtraBold"/>
              </a:rPr>
              <a:t>Atlassian Cloud Platform</a:t>
            </a:r>
            <a:endParaRPr sz="1600" b="0" i="0" u="none" strike="noStrike" cap="none">
              <a:solidFill>
                <a:schemeClr val="dk1"/>
              </a:solidFill>
              <a:latin typeface="Poppins ExtraBold"/>
              <a:ea typeface="Poppins ExtraBold"/>
              <a:cs typeface="Poppins ExtraBold"/>
              <a:sym typeface="Poppins ExtraBold"/>
            </a:endParaRPr>
          </a:p>
        </p:txBody>
      </p:sp>
      <p:sp>
        <p:nvSpPr>
          <p:cNvPr id="9057" name="Google Shape;9057;p1285"/>
          <p:cNvSpPr txBox="1"/>
          <p:nvPr/>
        </p:nvSpPr>
        <p:spPr>
          <a:xfrm>
            <a:off x="808022" y="1001195"/>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Data visualization</a:t>
            </a:r>
            <a:endParaRPr sz="1000">
              <a:solidFill>
                <a:schemeClr val="lt1"/>
              </a:solidFill>
              <a:latin typeface="Poppins"/>
              <a:ea typeface="Poppins"/>
              <a:cs typeface="Poppins"/>
              <a:sym typeface="Poppins"/>
            </a:endParaRPr>
          </a:p>
        </p:txBody>
      </p:sp>
      <p:sp>
        <p:nvSpPr>
          <p:cNvPr id="9058" name="Google Shape;9058;p1285"/>
          <p:cNvSpPr txBox="1"/>
          <p:nvPr/>
        </p:nvSpPr>
        <p:spPr>
          <a:xfrm>
            <a:off x="2639963" y="1001195"/>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Automation</a:t>
            </a:r>
            <a:endParaRPr sz="1000">
              <a:solidFill>
                <a:schemeClr val="lt1"/>
              </a:solidFill>
              <a:latin typeface="Poppins"/>
              <a:ea typeface="Poppins"/>
              <a:cs typeface="Poppins"/>
              <a:sym typeface="Poppins"/>
            </a:endParaRPr>
          </a:p>
        </p:txBody>
      </p:sp>
      <p:sp>
        <p:nvSpPr>
          <p:cNvPr id="9059" name="Google Shape;9059;p1285"/>
          <p:cNvSpPr txBox="1"/>
          <p:nvPr/>
        </p:nvSpPr>
        <p:spPr>
          <a:xfrm>
            <a:off x="5920282" y="1001194"/>
            <a:ext cx="16770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Atlassian Intelligence</a:t>
            </a:r>
            <a:endParaRPr sz="1000">
              <a:solidFill>
                <a:schemeClr val="lt1"/>
              </a:solidFill>
              <a:latin typeface="Poppins"/>
              <a:ea typeface="Poppins"/>
              <a:cs typeface="Poppins"/>
              <a:sym typeface="Poppins"/>
            </a:endParaRPr>
          </a:p>
        </p:txBody>
      </p:sp>
      <p:sp>
        <p:nvSpPr>
          <p:cNvPr id="9060" name="Google Shape;9060;p1285"/>
          <p:cNvSpPr txBox="1"/>
          <p:nvPr/>
        </p:nvSpPr>
        <p:spPr>
          <a:xfrm>
            <a:off x="7774735" y="1001195"/>
            <a:ext cx="1213800" cy="1770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000">
                <a:solidFill>
                  <a:schemeClr val="lt1"/>
                </a:solidFill>
                <a:latin typeface="Poppins"/>
                <a:ea typeface="Poppins"/>
                <a:cs typeface="Poppins"/>
                <a:sym typeface="Poppins"/>
              </a:rPr>
              <a:t>Search</a:t>
            </a:r>
            <a:endParaRPr sz="1000">
              <a:solidFill>
                <a:schemeClr val="lt1"/>
              </a:solidFill>
              <a:latin typeface="Poppins"/>
              <a:ea typeface="Poppins"/>
              <a:cs typeface="Poppins"/>
              <a:sym typeface="Poppins"/>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9064"/>
        <p:cNvGrpSpPr/>
        <p:nvPr/>
      </p:nvGrpSpPr>
      <p:grpSpPr>
        <a:xfrm>
          <a:off x="0" y="0"/>
          <a:ext cx="0" cy="0"/>
          <a:chOff x="0" y="0"/>
          <a:chExt cx="0" cy="0"/>
        </a:xfrm>
      </p:grpSpPr>
      <p:pic>
        <p:nvPicPr>
          <p:cNvPr id="9065" name="Google Shape;9065;p1286"/>
          <p:cNvPicPr preferRelativeResize="0"/>
          <p:nvPr/>
        </p:nvPicPr>
        <p:blipFill>
          <a:blip r:embed="rId3">
            <a:alphaModFix/>
          </a:blip>
          <a:stretch>
            <a:fillRect/>
          </a:stretch>
        </p:blipFill>
        <p:spPr>
          <a:xfrm>
            <a:off x="0" y="0"/>
            <a:ext cx="9144000" cy="5143505"/>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9069"/>
        <p:cNvGrpSpPr/>
        <p:nvPr/>
      </p:nvGrpSpPr>
      <p:grpSpPr>
        <a:xfrm>
          <a:off x="0" y="0"/>
          <a:ext cx="0" cy="0"/>
          <a:chOff x="0" y="0"/>
          <a:chExt cx="0" cy="0"/>
        </a:xfrm>
      </p:grpSpPr>
      <p:sp>
        <p:nvSpPr>
          <p:cNvPr id="9070" name="Google Shape;9070;p1287"/>
          <p:cNvSpPr/>
          <p:nvPr/>
        </p:nvSpPr>
        <p:spPr>
          <a:xfrm>
            <a:off x="666731" y="785121"/>
            <a:ext cx="7810500" cy="6669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4100"/>
              <a:buFont typeface="Play"/>
              <a:buNone/>
            </a:pPr>
            <a:r>
              <a:rPr lang="en" sz="3800">
                <a:solidFill>
                  <a:srgbClr val="0E1113"/>
                </a:solidFill>
                <a:latin typeface="Poppins ExtraBold"/>
                <a:ea typeface="Poppins ExtraBold"/>
                <a:cs typeface="Poppins ExtraBold"/>
                <a:sym typeface="Poppins ExtraBold"/>
              </a:rPr>
              <a:t>Why Atlassian?</a:t>
            </a:r>
            <a:endParaRPr sz="3800" b="0" i="0" u="none" strike="noStrike" cap="none">
              <a:solidFill>
                <a:srgbClr val="000000"/>
              </a:solidFill>
              <a:latin typeface="Poppins ExtraBold"/>
              <a:ea typeface="Poppins ExtraBold"/>
              <a:cs typeface="Poppins ExtraBold"/>
              <a:sym typeface="Poppins ExtraBold"/>
            </a:endParaRPr>
          </a:p>
        </p:txBody>
      </p:sp>
      <p:sp>
        <p:nvSpPr>
          <p:cNvPr id="9071" name="Google Shape;9071;p1287"/>
          <p:cNvSpPr txBox="1"/>
          <p:nvPr/>
        </p:nvSpPr>
        <p:spPr>
          <a:xfrm>
            <a:off x="382389" y="214313"/>
            <a:ext cx="5826600" cy="177000"/>
          </a:xfrm>
          <a:prstGeom prst="rect">
            <a:avLst/>
          </a:prstGeom>
          <a:noFill/>
          <a:ln>
            <a:noFill/>
          </a:ln>
        </p:spPr>
        <p:txBody>
          <a:bodyPr spcFirstLastPara="1" wrap="square" lIns="19050" tIns="19050" rIns="19050" bIns="19050" anchor="t" anchorCtr="0">
            <a:spAutoFit/>
          </a:bodyPr>
          <a:lstStyle/>
          <a:p>
            <a:pPr marL="0" marR="0" lvl="0" indent="0" algn="l" rtl="0">
              <a:lnSpc>
                <a:spcPct val="110000"/>
              </a:lnSpc>
              <a:spcBef>
                <a:spcPts val="0"/>
              </a:spcBef>
              <a:spcAft>
                <a:spcPts val="0"/>
              </a:spcAft>
              <a:buClr>
                <a:srgbClr val="0E1113"/>
              </a:buClr>
              <a:buSzPts val="900"/>
              <a:buFont typeface="Play"/>
              <a:buNone/>
            </a:pPr>
            <a:r>
              <a:rPr lang="en" sz="900">
                <a:solidFill>
                  <a:srgbClr val="0E1113"/>
                </a:solidFill>
                <a:latin typeface="Poppins ExtraBold"/>
                <a:ea typeface="Poppins ExtraBold"/>
                <a:cs typeface="Poppins ExtraBold"/>
                <a:sym typeface="Poppins ExtraBold"/>
              </a:rPr>
              <a:t>ATLASSIAN’S SYSTEM OF WORK</a:t>
            </a:r>
            <a:r>
              <a:rPr lang="en" sz="900" b="0" i="0" u="none" strike="noStrike" cap="none">
                <a:solidFill>
                  <a:srgbClr val="0E1113"/>
                </a:solidFill>
                <a:latin typeface="Poppins"/>
                <a:ea typeface="Poppins"/>
                <a:cs typeface="Poppins"/>
                <a:sym typeface="Poppins"/>
              </a:rPr>
              <a:t> |  </a:t>
            </a:r>
            <a:r>
              <a:rPr lang="en" sz="900">
                <a:solidFill>
                  <a:srgbClr val="0E1113"/>
                </a:solidFill>
                <a:latin typeface="Poppins"/>
                <a:ea typeface="Poppins"/>
                <a:cs typeface="Poppins"/>
                <a:sym typeface="Poppins"/>
              </a:rPr>
              <a:t>WHY BET ON US?</a:t>
            </a:r>
            <a:endParaRPr sz="500" b="0" i="0" u="none" strike="noStrike" cap="none">
              <a:solidFill>
                <a:srgbClr val="000000"/>
              </a:solidFill>
              <a:latin typeface="Poppins"/>
              <a:ea typeface="Poppins"/>
              <a:cs typeface="Poppins"/>
              <a:sym typeface="Poppins"/>
            </a:endParaRPr>
          </a:p>
        </p:txBody>
      </p:sp>
      <p:sp>
        <p:nvSpPr>
          <p:cNvPr id="9072" name="Google Shape;9072;p1287"/>
          <p:cNvSpPr/>
          <p:nvPr/>
        </p:nvSpPr>
        <p:spPr>
          <a:xfrm>
            <a:off x="395573" y="1683263"/>
            <a:ext cx="2656200" cy="344100"/>
          </a:xfrm>
          <a:prstGeom prst="rect">
            <a:avLst/>
          </a:prstGeom>
          <a:solidFill>
            <a:srgbClr val="175FD0"/>
          </a:solidFill>
          <a:ln>
            <a:noFill/>
          </a:ln>
        </p:spPr>
        <p:txBody>
          <a:bodyPr spcFirstLastPara="1" wrap="square" lIns="34275" tIns="34275" rIns="34275" bIns="34275" anchor="ctr" anchorCtr="0">
            <a:noAutofit/>
          </a:bodyPr>
          <a:lstStyle/>
          <a:p>
            <a:pPr marL="0" lvl="0" indent="0" algn="ctr" rtl="0">
              <a:spcBef>
                <a:spcPts val="0"/>
              </a:spcBef>
              <a:spcAft>
                <a:spcPts val="0"/>
              </a:spcAft>
              <a:buNone/>
            </a:pPr>
            <a:r>
              <a:rPr lang="en" sz="1200">
                <a:solidFill>
                  <a:schemeClr val="lt1"/>
                </a:solidFill>
                <a:latin typeface="Poppins SemiBold"/>
                <a:ea typeface="Poppins SemiBold"/>
                <a:cs typeface="Poppins SemiBold"/>
                <a:sym typeface="Poppins SemiBold"/>
              </a:rPr>
              <a:t>THE EXPERIENCE</a:t>
            </a:r>
            <a:endParaRPr sz="1200">
              <a:solidFill>
                <a:schemeClr val="lt1"/>
              </a:solidFill>
              <a:latin typeface="Poppins SemiBold"/>
              <a:ea typeface="Poppins SemiBold"/>
              <a:cs typeface="Poppins SemiBold"/>
              <a:sym typeface="Poppins SemiBold"/>
            </a:endParaRPr>
          </a:p>
        </p:txBody>
      </p:sp>
      <p:sp>
        <p:nvSpPr>
          <p:cNvPr id="9073" name="Google Shape;9073;p1287"/>
          <p:cNvSpPr/>
          <p:nvPr/>
        </p:nvSpPr>
        <p:spPr>
          <a:xfrm>
            <a:off x="3243880" y="1683263"/>
            <a:ext cx="2656200" cy="344100"/>
          </a:xfrm>
          <a:prstGeom prst="rect">
            <a:avLst/>
          </a:prstGeom>
          <a:solidFill>
            <a:srgbClr val="175FD0"/>
          </a:solidFill>
          <a:ln>
            <a:noFill/>
          </a:ln>
        </p:spPr>
        <p:txBody>
          <a:bodyPr spcFirstLastPara="1" wrap="square" lIns="34275" tIns="34275" rIns="34275" bIns="34275" anchor="ctr" anchorCtr="0">
            <a:noAutofit/>
          </a:bodyPr>
          <a:lstStyle/>
          <a:p>
            <a:pPr marL="0" lvl="0" indent="0" algn="ctr" rtl="0">
              <a:spcBef>
                <a:spcPts val="0"/>
              </a:spcBef>
              <a:spcAft>
                <a:spcPts val="0"/>
              </a:spcAft>
              <a:buNone/>
            </a:pPr>
            <a:r>
              <a:rPr lang="en" sz="1200">
                <a:solidFill>
                  <a:schemeClr val="lt1"/>
                </a:solidFill>
                <a:latin typeface="Poppins SemiBold"/>
                <a:ea typeface="Poppins SemiBold"/>
                <a:cs typeface="Poppins SemiBold"/>
                <a:sym typeface="Poppins SemiBold"/>
              </a:rPr>
              <a:t>THE PORTFOLIO</a:t>
            </a:r>
            <a:endParaRPr sz="500">
              <a:latin typeface="Play"/>
              <a:ea typeface="Play"/>
              <a:cs typeface="Play"/>
              <a:sym typeface="Play"/>
            </a:endParaRPr>
          </a:p>
        </p:txBody>
      </p:sp>
      <p:sp>
        <p:nvSpPr>
          <p:cNvPr id="9074" name="Google Shape;9074;p1287"/>
          <p:cNvSpPr/>
          <p:nvPr/>
        </p:nvSpPr>
        <p:spPr>
          <a:xfrm>
            <a:off x="6092186" y="1683263"/>
            <a:ext cx="2656200" cy="344100"/>
          </a:xfrm>
          <a:prstGeom prst="rect">
            <a:avLst/>
          </a:prstGeom>
          <a:solidFill>
            <a:srgbClr val="175FD0"/>
          </a:solidFill>
          <a:ln>
            <a:noFill/>
          </a:ln>
        </p:spPr>
        <p:txBody>
          <a:bodyPr spcFirstLastPara="1" wrap="square" lIns="34275" tIns="34275" rIns="34275" bIns="34275" anchor="ctr" anchorCtr="0">
            <a:noAutofit/>
          </a:bodyPr>
          <a:lstStyle/>
          <a:p>
            <a:pPr marL="0" lvl="0" indent="0" algn="ctr" rtl="0">
              <a:spcBef>
                <a:spcPts val="0"/>
              </a:spcBef>
              <a:spcAft>
                <a:spcPts val="0"/>
              </a:spcAft>
              <a:buNone/>
            </a:pPr>
            <a:r>
              <a:rPr lang="en" sz="1200">
                <a:solidFill>
                  <a:schemeClr val="lt1"/>
                </a:solidFill>
                <a:latin typeface="Poppins SemiBold"/>
                <a:ea typeface="Poppins SemiBold"/>
                <a:cs typeface="Poppins SemiBold"/>
                <a:sym typeface="Poppins SemiBold"/>
              </a:rPr>
              <a:t>THE PLATFORM</a:t>
            </a:r>
            <a:endParaRPr sz="500">
              <a:latin typeface="Play"/>
              <a:ea typeface="Play"/>
              <a:cs typeface="Play"/>
              <a:sym typeface="Play"/>
            </a:endParaRPr>
          </a:p>
        </p:txBody>
      </p:sp>
      <p:sp>
        <p:nvSpPr>
          <p:cNvPr id="9075" name="Google Shape;9075;p1287"/>
          <p:cNvSpPr txBox="1"/>
          <p:nvPr/>
        </p:nvSpPr>
        <p:spPr>
          <a:xfrm>
            <a:off x="395578" y="2128425"/>
            <a:ext cx="2656200" cy="8376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200">
                <a:solidFill>
                  <a:srgbClr val="14171A"/>
                </a:solidFill>
                <a:latin typeface="Poppins"/>
                <a:ea typeface="Poppins"/>
                <a:cs typeface="Poppins"/>
                <a:sym typeface="Poppins"/>
              </a:rPr>
              <a:t>We’ve spent 23+ years studying the art and science of teams and how they work best to drive impact.</a:t>
            </a:r>
            <a:endParaRPr sz="1200">
              <a:solidFill>
                <a:srgbClr val="14171A"/>
              </a:solidFill>
              <a:latin typeface="Poppins"/>
              <a:ea typeface="Poppins"/>
              <a:cs typeface="Poppins"/>
              <a:sym typeface="Poppins"/>
            </a:endParaRPr>
          </a:p>
        </p:txBody>
      </p:sp>
      <p:sp>
        <p:nvSpPr>
          <p:cNvPr id="9076" name="Google Shape;9076;p1287"/>
          <p:cNvSpPr txBox="1"/>
          <p:nvPr/>
        </p:nvSpPr>
        <p:spPr>
          <a:xfrm>
            <a:off x="3243881" y="2128425"/>
            <a:ext cx="2656200" cy="8376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200">
                <a:solidFill>
                  <a:srgbClr val="14171A"/>
                </a:solidFill>
                <a:latin typeface="Poppins"/>
                <a:ea typeface="Poppins"/>
                <a:cs typeface="Poppins"/>
                <a:sym typeface="Poppins"/>
              </a:rPr>
              <a:t>We’ve translated that learning into a set of products indispensable to every tech-forward company today.</a:t>
            </a:r>
            <a:endParaRPr sz="1200">
              <a:solidFill>
                <a:srgbClr val="14171A"/>
              </a:solidFill>
              <a:latin typeface="Poppins"/>
              <a:ea typeface="Poppins"/>
              <a:cs typeface="Poppins"/>
              <a:sym typeface="Poppins"/>
            </a:endParaRPr>
          </a:p>
        </p:txBody>
      </p:sp>
      <p:sp>
        <p:nvSpPr>
          <p:cNvPr id="9077" name="Google Shape;9077;p1287"/>
          <p:cNvSpPr txBox="1"/>
          <p:nvPr/>
        </p:nvSpPr>
        <p:spPr>
          <a:xfrm>
            <a:off x="6092184" y="2128425"/>
            <a:ext cx="2656200" cy="8376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1200">
                <a:solidFill>
                  <a:srgbClr val="14171A"/>
                </a:solidFill>
                <a:latin typeface="Poppins"/>
                <a:ea typeface="Poppins"/>
                <a:cs typeface="Poppins"/>
                <a:sym typeface="Poppins"/>
              </a:rPr>
              <a:t>We’ve built a platform powered by a Teamwork Graph that no other company can duplicate.</a:t>
            </a:r>
            <a:endParaRPr sz="1200">
              <a:solidFill>
                <a:srgbClr val="14171A"/>
              </a:solidFill>
              <a:latin typeface="Poppins"/>
              <a:ea typeface="Poppins"/>
              <a:cs typeface="Poppins"/>
              <a:sym typeface="Poppins"/>
            </a:endParaRPr>
          </a:p>
        </p:txBody>
      </p:sp>
      <p:pic>
        <p:nvPicPr>
          <p:cNvPr id="9078" name="Google Shape;9078;p1287"/>
          <p:cNvPicPr preferRelativeResize="0"/>
          <p:nvPr/>
        </p:nvPicPr>
        <p:blipFill rotWithShape="1">
          <a:blip r:embed="rId3">
            <a:alphaModFix/>
          </a:blip>
          <a:srcRect t="52304" b="7551"/>
          <a:stretch/>
        </p:blipFill>
        <p:spPr>
          <a:xfrm>
            <a:off x="395578" y="3042042"/>
            <a:ext cx="8352845" cy="1886250"/>
          </a:xfrm>
          <a:prstGeom prst="rect">
            <a:avLst/>
          </a:prstGeom>
          <a:noFill/>
          <a:ln>
            <a:noFill/>
          </a:ln>
        </p:spPr>
      </p:pic>
      <p:sp>
        <p:nvSpPr>
          <p:cNvPr id="9079" name="Google Shape;9079;p1287"/>
          <p:cNvSpPr/>
          <p:nvPr/>
        </p:nvSpPr>
        <p:spPr>
          <a:xfrm>
            <a:off x="3896034" y="3847031"/>
            <a:ext cx="1139100" cy="907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34275" tIns="34275" rIns="34275" bIns="34275" anchor="ctr" anchorCtr="0">
            <a:noAutofit/>
          </a:bodyPr>
          <a:lstStyle/>
          <a:p>
            <a:pPr marL="0" lvl="0" indent="0" algn="ctr" rtl="0">
              <a:spcBef>
                <a:spcPts val="0"/>
              </a:spcBef>
              <a:spcAft>
                <a:spcPts val="0"/>
              </a:spcAft>
              <a:buNone/>
            </a:pPr>
            <a:endParaRPr sz="500">
              <a:latin typeface="Play"/>
              <a:ea typeface="Play"/>
              <a:cs typeface="Play"/>
              <a:sym typeface="Play"/>
            </a:endParaRPr>
          </a:p>
        </p:txBody>
      </p:sp>
      <p:sp>
        <p:nvSpPr>
          <p:cNvPr id="9080" name="Google Shape;9080;p1287"/>
          <p:cNvSpPr txBox="1"/>
          <p:nvPr/>
        </p:nvSpPr>
        <p:spPr>
          <a:xfrm>
            <a:off x="3915759" y="4399627"/>
            <a:ext cx="1139100" cy="2763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700">
                <a:solidFill>
                  <a:srgbClr val="14171A"/>
                </a:solidFill>
                <a:latin typeface="Poppins Medium"/>
                <a:ea typeface="Poppins Medium"/>
                <a:cs typeface="Poppins Medium"/>
                <a:sym typeface="Poppins Medium"/>
              </a:rPr>
              <a:t>2022 Magic Quadrant</a:t>
            </a:r>
            <a:r>
              <a:rPr lang="en" sz="700">
                <a:solidFill>
                  <a:schemeClr val="dk1"/>
                </a:solidFill>
                <a:highlight>
                  <a:srgbClr val="FFFFFF"/>
                </a:highlight>
                <a:latin typeface="Poppins Medium"/>
                <a:ea typeface="Poppins Medium"/>
                <a:cs typeface="Poppins Medium"/>
                <a:sym typeface="Poppins Medium"/>
              </a:rPr>
              <a:t>™</a:t>
            </a:r>
            <a:r>
              <a:rPr lang="en" sz="700">
                <a:solidFill>
                  <a:srgbClr val="14171A"/>
                </a:solidFill>
                <a:latin typeface="Poppins Medium"/>
                <a:ea typeface="Poppins Medium"/>
                <a:cs typeface="Poppins Medium"/>
                <a:sym typeface="Poppins Medium"/>
              </a:rPr>
              <a:t> for ITSM Platforms</a:t>
            </a:r>
            <a:endParaRPr sz="700">
              <a:solidFill>
                <a:srgbClr val="14171A"/>
              </a:solidFill>
              <a:latin typeface="Poppins Medium"/>
              <a:ea typeface="Poppins Medium"/>
              <a:cs typeface="Poppins Medium"/>
              <a:sym typeface="Poppins Medium"/>
            </a:endParaRPr>
          </a:p>
        </p:txBody>
      </p:sp>
      <p:sp>
        <p:nvSpPr>
          <p:cNvPr id="9081" name="Google Shape;9081;p1287"/>
          <p:cNvSpPr txBox="1"/>
          <p:nvPr/>
        </p:nvSpPr>
        <p:spPr>
          <a:xfrm>
            <a:off x="3910641" y="3847031"/>
            <a:ext cx="1206600" cy="2763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700">
                <a:solidFill>
                  <a:srgbClr val="14171A"/>
                </a:solidFill>
                <a:latin typeface="Poppins Medium"/>
                <a:ea typeface="Poppins Medium"/>
                <a:cs typeface="Poppins Medium"/>
                <a:sym typeface="Poppins Medium"/>
              </a:rPr>
              <a:t>2024 Magic Quadrant</a:t>
            </a:r>
            <a:r>
              <a:rPr lang="en" sz="700">
                <a:solidFill>
                  <a:schemeClr val="dk1"/>
                </a:solidFill>
                <a:highlight>
                  <a:srgbClr val="FFFFFF"/>
                </a:highlight>
                <a:latin typeface="Poppins Medium"/>
                <a:ea typeface="Poppins Medium"/>
                <a:cs typeface="Poppins Medium"/>
                <a:sym typeface="Poppins Medium"/>
              </a:rPr>
              <a:t>™</a:t>
            </a:r>
            <a:r>
              <a:rPr lang="en" sz="700">
                <a:solidFill>
                  <a:srgbClr val="14171A"/>
                </a:solidFill>
                <a:latin typeface="Poppins Medium"/>
                <a:ea typeface="Poppins Medium"/>
                <a:cs typeface="Poppins Medium"/>
                <a:sym typeface="Poppins Medium"/>
              </a:rPr>
              <a:t> for DevOps Platforms</a:t>
            </a:r>
            <a:endParaRPr sz="700">
              <a:solidFill>
                <a:srgbClr val="14171A"/>
              </a:solidFill>
              <a:latin typeface="Poppins Medium"/>
              <a:ea typeface="Poppins Medium"/>
              <a:cs typeface="Poppins Medium"/>
              <a:sym typeface="Poppins Medium"/>
            </a:endParaRPr>
          </a:p>
        </p:txBody>
      </p:sp>
      <p:sp>
        <p:nvSpPr>
          <p:cNvPr id="9082" name="Google Shape;9082;p1287"/>
          <p:cNvSpPr txBox="1"/>
          <p:nvPr/>
        </p:nvSpPr>
        <p:spPr>
          <a:xfrm>
            <a:off x="3915759" y="4123331"/>
            <a:ext cx="1317600" cy="276300"/>
          </a:xfrm>
          <a:prstGeom prst="rect">
            <a:avLst/>
          </a:prstGeom>
          <a:noFill/>
          <a:ln>
            <a:noFill/>
          </a:ln>
        </p:spPr>
        <p:txBody>
          <a:bodyPr spcFirstLastPara="1" wrap="square" lIns="34275" tIns="34275" rIns="34275" bIns="34275" anchor="t" anchorCtr="0">
            <a:noAutofit/>
          </a:bodyPr>
          <a:lstStyle/>
          <a:p>
            <a:pPr marL="0" lvl="0" indent="0" algn="l" rtl="0">
              <a:spcBef>
                <a:spcPts val="0"/>
              </a:spcBef>
              <a:spcAft>
                <a:spcPts val="0"/>
              </a:spcAft>
              <a:buNone/>
            </a:pPr>
            <a:r>
              <a:rPr lang="en" sz="700">
                <a:solidFill>
                  <a:srgbClr val="14171A"/>
                </a:solidFill>
                <a:latin typeface="Poppins Medium"/>
                <a:ea typeface="Poppins Medium"/>
                <a:cs typeface="Poppins Medium"/>
                <a:sym typeface="Poppins Medium"/>
              </a:rPr>
              <a:t>2023 Magic Quadrant</a:t>
            </a:r>
            <a:r>
              <a:rPr lang="en" sz="700">
                <a:solidFill>
                  <a:schemeClr val="dk1"/>
                </a:solidFill>
                <a:highlight>
                  <a:srgbClr val="FFFFFF"/>
                </a:highlight>
                <a:latin typeface="Poppins Medium"/>
                <a:ea typeface="Poppins Medium"/>
                <a:cs typeface="Poppins Medium"/>
                <a:sym typeface="Poppins Medium"/>
              </a:rPr>
              <a:t>™</a:t>
            </a:r>
            <a:r>
              <a:rPr lang="en" sz="700">
                <a:solidFill>
                  <a:srgbClr val="14171A"/>
                </a:solidFill>
                <a:latin typeface="Poppins Medium"/>
                <a:ea typeface="Poppins Medium"/>
                <a:cs typeface="Poppins Medium"/>
                <a:sym typeface="Poppins Medium"/>
              </a:rPr>
              <a:t> </a:t>
            </a:r>
            <a:br>
              <a:rPr lang="en" sz="700">
                <a:solidFill>
                  <a:srgbClr val="14171A"/>
                </a:solidFill>
                <a:latin typeface="Poppins Medium"/>
                <a:ea typeface="Poppins Medium"/>
                <a:cs typeface="Poppins Medium"/>
                <a:sym typeface="Poppins Medium"/>
              </a:rPr>
            </a:br>
            <a:r>
              <a:rPr lang="en" sz="700">
                <a:solidFill>
                  <a:srgbClr val="14171A"/>
                </a:solidFill>
                <a:latin typeface="Poppins Medium"/>
                <a:ea typeface="Poppins Medium"/>
                <a:cs typeface="Poppins Medium"/>
                <a:sym typeface="Poppins Medium"/>
              </a:rPr>
              <a:t>for Enterprise Agile Planning</a:t>
            </a:r>
            <a:endParaRPr sz="700">
              <a:solidFill>
                <a:srgbClr val="14171A"/>
              </a:solidFill>
              <a:latin typeface="Poppins Medium"/>
              <a:ea typeface="Poppins Medium"/>
              <a:cs typeface="Poppins Medium"/>
              <a:sym typeface="Poppins Medium"/>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086"/>
        <p:cNvGrpSpPr/>
        <p:nvPr/>
      </p:nvGrpSpPr>
      <p:grpSpPr>
        <a:xfrm>
          <a:off x="0" y="0"/>
          <a:ext cx="0" cy="0"/>
          <a:chOff x="0" y="0"/>
          <a:chExt cx="0" cy="0"/>
        </a:xfrm>
      </p:grpSpPr>
      <p:sp>
        <p:nvSpPr>
          <p:cNvPr id="9087" name="Google Shape;9087;p1288"/>
          <p:cNvSpPr txBox="1"/>
          <p:nvPr/>
        </p:nvSpPr>
        <p:spPr>
          <a:xfrm>
            <a:off x="2753559" y="381000"/>
            <a:ext cx="3636900" cy="509400"/>
          </a:xfrm>
          <a:prstGeom prst="rect">
            <a:avLst/>
          </a:prstGeom>
          <a:noFill/>
          <a:ln>
            <a:noFill/>
          </a:ln>
        </p:spPr>
        <p:txBody>
          <a:bodyPr spcFirstLastPara="1" wrap="square" lIns="19050" tIns="19050" rIns="19050" bIns="19050" anchor="t" anchorCtr="0">
            <a:spAutoFit/>
          </a:bodyPr>
          <a:lstStyle/>
          <a:p>
            <a:pPr marL="0" marR="0" lvl="0" indent="0" algn="ctr" rtl="0">
              <a:lnSpc>
                <a:spcPct val="90000"/>
              </a:lnSpc>
              <a:spcBef>
                <a:spcPts val="0"/>
              </a:spcBef>
              <a:spcAft>
                <a:spcPts val="0"/>
              </a:spcAft>
              <a:buClr>
                <a:srgbClr val="0E1113"/>
              </a:buClr>
              <a:buSzPts val="3400"/>
              <a:buFont typeface="Play"/>
              <a:buNone/>
            </a:pPr>
            <a:r>
              <a:rPr lang="en" sz="3400" b="0" i="0" u="none" strike="noStrike" cap="none">
                <a:solidFill>
                  <a:srgbClr val="0E1113"/>
                </a:solidFill>
                <a:latin typeface="Poppins ExtraBold"/>
                <a:ea typeface="Poppins ExtraBold"/>
                <a:cs typeface="Poppins ExtraBold"/>
                <a:sym typeface="Poppins ExtraBold"/>
              </a:rPr>
              <a:t>When it works</a:t>
            </a:r>
            <a:endParaRPr sz="500" b="0" i="0" u="none" strike="noStrike" cap="none">
              <a:solidFill>
                <a:srgbClr val="000000"/>
              </a:solidFill>
              <a:latin typeface="Poppins ExtraBold"/>
              <a:ea typeface="Poppins ExtraBold"/>
              <a:cs typeface="Poppins ExtraBold"/>
              <a:sym typeface="Poppins ExtraBold"/>
            </a:endParaRPr>
          </a:p>
        </p:txBody>
      </p:sp>
      <p:pic>
        <p:nvPicPr>
          <p:cNvPr id="9088" name="Google Shape;9088;p1288" descr="pasted-movie.png"/>
          <p:cNvPicPr preferRelativeResize="0"/>
          <p:nvPr/>
        </p:nvPicPr>
        <p:blipFill rotWithShape="1">
          <a:blip r:embed="rId3">
            <a:alphaModFix/>
          </a:blip>
          <a:srcRect/>
          <a:stretch/>
        </p:blipFill>
        <p:spPr>
          <a:xfrm>
            <a:off x="-2099557" y="4856747"/>
            <a:ext cx="2239300" cy="2751140"/>
          </a:xfrm>
          <a:prstGeom prst="rect">
            <a:avLst/>
          </a:prstGeom>
          <a:noFill/>
          <a:ln>
            <a:noFill/>
          </a:ln>
        </p:spPr>
      </p:pic>
      <p:grpSp>
        <p:nvGrpSpPr>
          <p:cNvPr id="9089" name="Google Shape;9089;p1288"/>
          <p:cNvGrpSpPr/>
          <p:nvPr/>
        </p:nvGrpSpPr>
        <p:grpSpPr>
          <a:xfrm>
            <a:off x="1303992" y="3773268"/>
            <a:ext cx="6536046" cy="508758"/>
            <a:chOff x="0" y="33"/>
            <a:chExt cx="17429457" cy="1356687"/>
          </a:xfrm>
        </p:grpSpPr>
        <p:sp>
          <p:nvSpPr>
            <p:cNvPr id="9090" name="Google Shape;9090;p1288"/>
            <p:cNvSpPr txBox="1"/>
            <p:nvPr/>
          </p:nvSpPr>
          <p:spPr>
            <a:xfrm>
              <a:off x="5337357" y="22620"/>
              <a:ext cx="12092100" cy="1334100"/>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292A2E"/>
                </a:buClr>
                <a:buSzPts val="1500"/>
                <a:buFont typeface="Play"/>
                <a:buNone/>
              </a:pPr>
              <a:r>
                <a:rPr lang="en" sz="1500" b="0" i="0" u="none" strike="noStrike" cap="none">
                  <a:solidFill>
                    <a:srgbClr val="292A2E"/>
                  </a:solidFill>
                  <a:latin typeface="Poppins"/>
                  <a:ea typeface="Poppins"/>
                  <a:cs typeface="Poppins"/>
                  <a:sym typeface="Poppins"/>
                </a:rPr>
                <a:t>Report: Analyzing the Economic Benefits of Improving Work Management with Atlassian</a:t>
              </a:r>
              <a:endParaRPr sz="500" b="0" i="0" u="none" strike="noStrike" cap="none">
                <a:solidFill>
                  <a:srgbClr val="000000"/>
                </a:solidFill>
                <a:latin typeface="Poppins"/>
                <a:ea typeface="Poppins"/>
                <a:cs typeface="Poppins"/>
                <a:sym typeface="Poppins"/>
              </a:endParaRPr>
            </a:p>
          </p:txBody>
        </p:sp>
        <p:cxnSp>
          <p:nvCxnSpPr>
            <p:cNvPr id="9091" name="Google Shape;9091;p1288"/>
            <p:cNvCxnSpPr/>
            <p:nvPr/>
          </p:nvCxnSpPr>
          <p:spPr>
            <a:xfrm rot="10800000">
              <a:off x="4660636" y="33"/>
              <a:ext cx="0" cy="1346700"/>
            </a:xfrm>
            <a:prstGeom prst="straightConnector1">
              <a:avLst/>
            </a:prstGeom>
            <a:noFill/>
            <a:ln w="50800" cap="flat" cmpd="sng">
              <a:solidFill>
                <a:srgbClr val="7C8089"/>
              </a:solidFill>
              <a:prstDash val="solid"/>
              <a:miter lim="400000"/>
              <a:headEnd type="none" w="sm" len="sm"/>
              <a:tailEnd type="none" w="sm" len="sm"/>
            </a:ln>
          </p:spPr>
        </p:cxnSp>
        <p:pic>
          <p:nvPicPr>
            <p:cNvPr id="9092" name="Google Shape;9092;p1288" descr="Enterprise Strategy Group_idRGqqd6Db_2.svg"/>
            <p:cNvPicPr preferRelativeResize="0"/>
            <p:nvPr/>
          </p:nvPicPr>
          <p:blipFill rotWithShape="1">
            <a:blip r:embed="rId4">
              <a:alphaModFix/>
            </a:blip>
            <a:srcRect/>
            <a:stretch/>
          </p:blipFill>
          <p:spPr>
            <a:xfrm>
              <a:off x="0" y="124220"/>
              <a:ext cx="4187116" cy="1117601"/>
            </a:xfrm>
            <a:prstGeom prst="rect">
              <a:avLst/>
            </a:prstGeom>
            <a:noFill/>
            <a:ln>
              <a:noFill/>
            </a:ln>
          </p:spPr>
        </p:pic>
      </p:grpSp>
      <p:sp>
        <p:nvSpPr>
          <p:cNvPr id="9093" name="Google Shape;9093;p1288"/>
          <p:cNvSpPr txBox="1"/>
          <p:nvPr/>
        </p:nvSpPr>
        <p:spPr>
          <a:xfrm>
            <a:off x="1093838" y="2536453"/>
            <a:ext cx="2085900" cy="2808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0E1113"/>
              </a:buClr>
              <a:buSzPts val="1600"/>
              <a:buFont typeface="Play"/>
              <a:buNone/>
            </a:pPr>
            <a:r>
              <a:rPr lang="en" sz="1600" b="1" i="0" u="none" strike="noStrike" cap="none">
                <a:solidFill>
                  <a:srgbClr val="0E1113"/>
                </a:solidFill>
                <a:latin typeface="Poppins"/>
                <a:ea typeface="Poppins"/>
                <a:cs typeface="Poppins"/>
                <a:sym typeface="Poppins"/>
              </a:rPr>
              <a:t>faster time to value </a:t>
            </a:r>
            <a:endParaRPr sz="500" b="1" i="0" u="none" strike="noStrike" cap="none">
              <a:solidFill>
                <a:srgbClr val="000000"/>
              </a:solidFill>
              <a:latin typeface="Poppins"/>
              <a:ea typeface="Poppins"/>
              <a:cs typeface="Poppins"/>
              <a:sym typeface="Poppins"/>
            </a:endParaRPr>
          </a:p>
        </p:txBody>
      </p:sp>
      <p:sp>
        <p:nvSpPr>
          <p:cNvPr id="9094" name="Google Shape;9094;p1288"/>
          <p:cNvSpPr txBox="1"/>
          <p:nvPr/>
        </p:nvSpPr>
        <p:spPr>
          <a:xfrm>
            <a:off x="1093953" y="1633566"/>
            <a:ext cx="2085900" cy="851100"/>
          </a:xfrm>
          <a:prstGeom prst="rect">
            <a:avLst/>
          </a:prstGeom>
          <a:noFill/>
          <a:ln>
            <a:noFill/>
          </a:ln>
        </p:spPr>
        <p:txBody>
          <a:bodyPr spcFirstLastPara="1" wrap="square" lIns="19050" tIns="19050" rIns="19050" bIns="19050" anchor="ctr" anchorCtr="0">
            <a:spAutoFit/>
          </a:bodyPr>
          <a:lstStyle/>
          <a:p>
            <a:pPr marL="0" marR="0" lvl="0" indent="0" algn="ctr" rtl="0">
              <a:lnSpc>
                <a:spcPct val="80000"/>
              </a:lnSpc>
              <a:spcBef>
                <a:spcPts val="0"/>
              </a:spcBef>
              <a:spcAft>
                <a:spcPts val="0"/>
              </a:spcAft>
              <a:buClr>
                <a:srgbClr val="1767DA"/>
              </a:buClr>
              <a:buSzPts val="6600"/>
              <a:buFont typeface="Play"/>
              <a:buNone/>
            </a:pPr>
            <a:r>
              <a:rPr lang="en" sz="6600" b="0" i="0" u="none" strike="noStrike" cap="none">
                <a:solidFill>
                  <a:srgbClr val="1767DA"/>
                </a:solidFill>
                <a:latin typeface="Poppins ExtraBold"/>
                <a:ea typeface="Poppins ExtraBold"/>
                <a:cs typeface="Poppins ExtraBold"/>
                <a:sym typeface="Poppins ExtraBold"/>
              </a:rPr>
              <a:t>40%</a:t>
            </a:r>
            <a:endParaRPr sz="500" b="0" i="0" u="none" strike="noStrike" cap="none">
              <a:solidFill>
                <a:srgbClr val="000000"/>
              </a:solidFill>
              <a:latin typeface="Poppins ExtraBold"/>
              <a:ea typeface="Poppins ExtraBold"/>
              <a:cs typeface="Poppins ExtraBold"/>
              <a:sym typeface="Poppins ExtraBold"/>
            </a:endParaRPr>
          </a:p>
        </p:txBody>
      </p:sp>
      <p:sp>
        <p:nvSpPr>
          <p:cNvPr id="9095" name="Google Shape;9095;p1288"/>
          <p:cNvSpPr txBox="1"/>
          <p:nvPr/>
        </p:nvSpPr>
        <p:spPr>
          <a:xfrm>
            <a:off x="5780259" y="2536453"/>
            <a:ext cx="2461200" cy="2808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0E1113"/>
              </a:buClr>
              <a:buSzPts val="1600"/>
              <a:buFont typeface="Play"/>
              <a:buNone/>
            </a:pPr>
            <a:r>
              <a:rPr lang="en" sz="1600" b="1" i="0" u="none" strike="noStrike" cap="none">
                <a:solidFill>
                  <a:srgbClr val="0E1113"/>
                </a:solidFill>
                <a:latin typeface="Poppins"/>
                <a:ea typeface="Poppins"/>
                <a:cs typeface="Poppins"/>
                <a:sym typeface="Poppins"/>
              </a:rPr>
              <a:t>reduced interruptions</a:t>
            </a:r>
            <a:endParaRPr sz="500" b="1" i="0" u="none" strike="noStrike" cap="none">
              <a:solidFill>
                <a:srgbClr val="000000"/>
              </a:solidFill>
              <a:latin typeface="Poppins"/>
              <a:ea typeface="Poppins"/>
              <a:cs typeface="Poppins"/>
              <a:sym typeface="Poppins"/>
            </a:endParaRPr>
          </a:p>
        </p:txBody>
      </p:sp>
      <p:sp>
        <p:nvSpPr>
          <p:cNvPr id="9096" name="Google Shape;9096;p1288"/>
          <p:cNvSpPr txBox="1"/>
          <p:nvPr/>
        </p:nvSpPr>
        <p:spPr>
          <a:xfrm>
            <a:off x="5968007" y="1633566"/>
            <a:ext cx="2085900" cy="851100"/>
          </a:xfrm>
          <a:prstGeom prst="rect">
            <a:avLst/>
          </a:prstGeom>
          <a:noFill/>
          <a:ln>
            <a:noFill/>
          </a:ln>
        </p:spPr>
        <p:txBody>
          <a:bodyPr spcFirstLastPara="1" wrap="square" lIns="19050" tIns="19050" rIns="19050" bIns="19050" anchor="ctr" anchorCtr="0">
            <a:spAutoFit/>
          </a:bodyPr>
          <a:lstStyle/>
          <a:p>
            <a:pPr marL="0" marR="0" lvl="0" indent="0" algn="ctr" rtl="0">
              <a:lnSpc>
                <a:spcPct val="80000"/>
              </a:lnSpc>
              <a:spcBef>
                <a:spcPts val="0"/>
              </a:spcBef>
              <a:spcAft>
                <a:spcPts val="0"/>
              </a:spcAft>
              <a:buClr>
                <a:srgbClr val="1767DA"/>
              </a:buClr>
              <a:buSzPts val="6600"/>
              <a:buFont typeface="Play"/>
              <a:buNone/>
            </a:pPr>
            <a:r>
              <a:rPr lang="en" sz="6600" b="0" i="0" u="none" strike="noStrike" cap="none">
                <a:solidFill>
                  <a:srgbClr val="1767DA"/>
                </a:solidFill>
                <a:latin typeface="Poppins ExtraBold"/>
                <a:ea typeface="Poppins ExtraBold"/>
                <a:cs typeface="Poppins ExtraBold"/>
                <a:sym typeface="Poppins ExtraBold"/>
              </a:rPr>
              <a:t>35%</a:t>
            </a:r>
            <a:endParaRPr sz="500" b="0" i="0" u="none" strike="noStrike" cap="none">
              <a:solidFill>
                <a:srgbClr val="000000"/>
              </a:solidFill>
              <a:latin typeface="Poppins ExtraBold"/>
              <a:ea typeface="Poppins ExtraBold"/>
              <a:cs typeface="Poppins ExtraBold"/>
              <a:sym typeface="Poppins ExtraBold"/>
            </a:endParaRPr>
          </a:p>
        </p:txBody>
      </p:sp>
      <p:sp>
        <p:nvSpPr>
          <p:cNvPr id="9097" name="Google Shape;9097;p1288"/>
          <p:cNvSpPr txBox="1"/>
          <p:nvPr/>
        </p:nvSpPr>
        <p:spPr>
          <a:xfrm>
            <a:off x="3691004" y="2536457"/>
            <a:ext cx="1761900" cy="5235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0E1113"/>
              </a:buClr>
              <a:buSzPts val="1600"/>
              <a:buFont typeface="Play"/>
              <a:buNone/>
            </a:pPr>
            <a:r>
              <a:rPr lang="en" sz="1600" b="1" i="0" u="none" strike="noStrike" cap="none">
                <a:solidFill>
                  <a:srgbClr val="0E1113"/>
                </a:solidFill>
                <a:latin typeface="Poppins"/>
                <a:ea typeface="Poppins"/>
                <a:cs typeface="Poppins"/>
                <a:sym typeface="Poppins"/>
              </a:rPr>
              <a:t>up from 57% project success </a:t>
            </a:r>
            <a:endParaRPr sz="500" b="1" i="0" u="none" strike="noStrike" cap="none">
              <a:solidFill>
                <a:srgbClr val="000000"/>
              </a:solidFill>
              <a:latin typeface="Poppins"/>
              <a:ea typeface="Poppins"/>
              <a:cs typeface="Poppins"/>
              <a:sym typeface="Poppins"/>
            </a:endParaRPr>
          </a:p>
        </p:txBody>
      </p:sp>
      <p:sp>
        <p:nvSpPr>
          <p:cNvPr id="9098" name="Google Shape;9098;p1288"/>
          <p:cNvSpPr txBox="1"/>
          <p:nvPr/>
        </p:nvSpPr>
        <p:spPr>
          <a:xfrm>
            <a:off x="3529146" y="1633566"/>
            <a:ext cx="2085900" cy="851100"/>
          </a:xfrm>
          <a:prstGeom prst="rect">
            <a:avLst/>
          </a:prstGeom>
          <a:noFill/>
          <a:ln>
            <a:noFill/>
          </a:ln>
        </p:spPr>
        <p:txBody>
          <a:bodyPr spcFirstLastPara="1" wrap="square" lIns="19050" tIns="19050" rIns="19050" bIns="19050" anchor="ctr" anchorCtr="0">
            <a:spAutoFit/>
          </a:bodyPr>
          <a:lstStyle/>
          <a:p>
            <a:pPr marL="0" marR="0" lvl="0" indent="0" algn="ctr" rtl="0">
              <a:lnSpc>
                <a:spcPct val="80000"/>
              </a:lnSpc>
              <a:spcBef>
                <a:spcPts val="0"/>
              </a:spcBef>
              <a:spcAft>
                <a:spcPts val="0"/>
              </a:spcAft>
              <a:buClr>
                <a:srgbClr val="1767DA"/>
              </a:buClr>
              <a:buSzPts val="6600"/>
              <a:buFont typeface="Play"/>
              <a:buNone/>
            </a:pPr>
            <a:r>
              <a:rPr lang="en" sz="6600" b="0" i="0" u="none" strike="noStrike" cap="none">
                <a:solidFill>
                  <a:srgbClr val="1767DA"/>
                </a:solidFill>
                <a:latin typeface="Poppins ExtraBold"/>
                <a:ea typeface="Poppins ExtraBold"/>
                <a:cs typeface="Poppins ExtraBold"/>
                <a:sym typeface="Poppins ExtraBold"/>
              </a:rPr>
              <a:t>75%</a:t>
            </a:r>
            <a:endParaRPr sz="500" b="0" i="0" u="none" strike="noStrike" cap="none">
              <a:solidFill>
                <a:srgbClr val="000000"/>
              </a:solidFill>
              <a:latin typeface="Poppins ExtraBold"/>
              <a:ea typeface="Poppins ExtraBold"/>
              <a:cs typeface="Poppins ExtraBold"/>
              <a:sym typeface="Poppins ExtraBold"/>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9102"/>
        <p:cNvGrpSpPr/>
        <p:nvPr/>
      </p:nvGrpSpPr>
      <p:grpSpPr>
        <a:xfrm>
          <a:off x="0" y="0"/>
          <a:ext cx="0" cy="0"/>
          <a:chOff x="0" y="0"/>
          <a:chExt cx="0" cy="0"/>
        </a:xfrm>
      </p:grpSpPr>
      <p:sp>
        <p:nvSpPr>
          <p:cNvPr id="9103" name="Google Shape;9103;p1289"/>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104" name="Google Shape;9104;p1289"/>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105" name="Google Shape;9105;p1289"/>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Enterprise readiness and scalability</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9109"/>
        <p:cNvGrpSpPr/>
        <p:nvPr/>
      </p:nvGrpSpPr>
      <p:grpSpPr>
        <a:xfrm>
          <a:off x="0" y="0"/>
          <a:ext cx="0" cy="0"/>
          <a:chOff x="0" y="0"/>
          <a:chExt cx="0" cy="0"/>
        </a:xfrm>
      </p:grpSpPr>
      <p:pic>
        <p:nvPicPr>
          <p:cNvPr id="9110" name="Google Shape;9110;p1290" descr="pasted-movie.png"/>
          <p:cNvPicPr preferRelativeResize="0"/>
          <p:nvPr/>
        </p:nvPicPr>
        <p:blipFill rotWithShape="1">
          <a:blip r:embed="rId3">
            <a:alphaModFix amt="0"/>
          </a:blip>
          <a:srcRect/>
          <a:stretch/>
        </p:blipFill>
        <p:spPr>
          <a:xfrm>
            <a:off x="4514032" y="0"/>
            <a:ext cx="4623604" cy="5143499"/>
          </a:xfrm>
          <a:prstGeom prst="rect">
            <a:avLst/>
          </a:prstGeom>
          <a:noFill/>
          <a:ln>
            <a:noFill/>
          </a:ln>
        </p:spPr>
      </p:pic>
      <p:pic>
        <p:nvPicPr>
          <p:cNvPr id="9111" name="Google Shape;9111;p1290" descr="pasted-movie.png"/>
          <p:cNvPicPr preferRelativeResize="0"/>
          <p:nvPr/>
        </p:nvPicPr>
        <p:blipFill rotWithShape="1">
          <a:blip r:embed="rId4">
            <a:alphaModFix/>
          </a:blip>
          <a:srcRect/>
          <a:stretch/>
        </p:blipFill>
        <p:spPr>
          <a:xfrm>
            <a:off x="6720635" y="711820"/>
            <a:ext cx="502908" cy="188591"/>
          </a:xfrm>
          <a:prstGeom prst="rect">
            <a:avLst/>
          </a:prstGeom>
          <a:noFill/>
          <a:ln>
            <a:noFill/>
          </a:ln>
        </p:spPr>
      </p:pic>
      <p:pic>
        <p:nvPicPr>
          <p:cNvPr id="9112" name="Google Shape;9112;p1290" descr="pasted-movie.png"/>
          <p:cNvPicPr preferRelativeResize="0"/>
          <p:nvPr/>
        </p:nvPicPr>
        <p:blipFill rotWithShape="1">
          <a:blip r:embed="rId5">
            <a:alphaModFix/>
          </a:blip>
          <a:srcRect/>
          <a:stretch/>
        </p:blipFill>
        <p:spPr>
          <a:xfrm>
            <a:off x="8491949" y="682076"/>
            <a:ext cx="352985" cy="188591"/>
          </a:xfrm>
          <a:prstGeom prst="rect">
            <a:avLst/>
          </a:prstGeom>
          <a:noFill/>
          <a:ln>
            <a:noFill/>
          </a:ln>
        </p:spPr>
      </p:pic>
      <p:pic>
        <p:nvPicPr>
          <p:cNvPr id="9113" name="Google Shape;9113;p1290" descr="Image"/>
          <p:cNvPicPr preferRelativeResize="0"/>
          <p:nvPr/>
        </p:nvPicPr>
        <p:blipFill rotWithShape="1">
          <a:blip r:embed="rId6">
            <a:alphaModFix/>
          </a:blip>
          <a:srcRect/>
          <a:stretch/>
        </p:blipFill>
        <p:spPr>
          <a:xfrm>
            <a:off x="4819969" y="285437"/>
            <a:ext cx="819762" cy="108972"/>
          </a:xfrm>
          <a:prstGeom prst="rect">
            <a:avLst/>
          </a:prstGeom>
          <a:noFill/>
          <a:ln>
            <a:noFill/>
          </a:ln>
        </p:spPr>
      </p:pic>
      <p:pic>
        <p:nvPicPr>
          <p:cNvPr id="9114" name="Google Shape;9114;p1290" descr="Image"/>
          <p:cNvPicPr preferRelativeResize="0"/>
          <p:nvPr/>
        </p:nvPicPr>
        <p:blipFill rotWithShape="1">
          <a:blip r:embed="rId7">
            <a:alphaModFix/>
          </a:blip>
          <a:srcRect/>
          <a:stretch/>
        </p:blipFill>
        <p:spPr>
          <a:xfrm>
            <a:off x="5891794" y="722907"/>
            <a:ext cx="465578" cy="166325"/>
          </a:xfrm>
          <a:prstGeom prst="rect">
            <a:avLst/>
          </a:prstGeom>
          <a:noFill/>
          <a:ln>
            <a:noFill/>
          </a:ln>
        </p:spPr>
      </p:pic>
      <p:pic>
        <p:nvPicPr>
          <p:cNvPr id="9115" name="Google Shape;9115;p1290" descr="pasted-movie.png"/>
          <p:cNvPicPr preferRelativeResize="0"/>
          <p:nvPr/>
        </p:nvPicPr>
        <p:blipFill rotWithShape="1">
          <a:blip r:embed="rId8">
            <a:alphaModFix/>
          </a:blip>
          <a:srcRect t="13088" b="13088"/>
          <a:stretch/>
        </p:blipFill>
        <p:spPr>
          <a:xfrm>
            <a:off x="7468466" y="703113"/>
            <a:ext cx="779598" cy="206031"/>
          </a:xfrm>
          <a:prstGeom prst="rect">
            <a:avLst/>
          </a:prstGeom>
          <a:noFill/>
          <a:ln>
            <a:noFill/>
          </a:ln>
        </p:spPr>
      </p:pic>
      <p:pic>
        <p:nvPicPr>
          <p:cNvPr id="9116" name="Google Shape;9116;p1290" descr="Citi_Logo.psd"/>
          <p:cNvPicPr preferRelativeResize="0"/>
          <p:nvPr/>
        </p:nvPicPr>
        <p:blipFill rotWithShape="1">
          <a:blip r:embed="rId9">
            <a:alphaModFix/>
          </a:blip>
          <a:srcRect/>
          <a:stretch/>
        </p:blipFill>
        <p:spPr>
          <a:xfrm>
            <a:off x="5013207" y="1193388"/>
            <a:ext cx="366582" cy="238125"/>
          </a:xfrm>
          <a:prstGeom prst="rect">
            <a:avLst/>
          </a:prstGeom>
          <a:noFill/>
          <a:ln>
            <a:noFill/>
          </a:ln>
        </p:spPr>
      </p:pic>
      <p:pic>
        <p:nvPicPr>
          <p:cNvPr id="9117" name="Google Shape;9117;p1290" descr="Puma_Logo.psd"/>
          <p:cNvPicPr preferRelativeResize="0"/>
          <p:nvPr/>
        </p:nvPicPr>
        <p:blipFill rotWithShape="1">
          <a:blip r:embed="rId10">
            <a:alphaModFix/>
          </a:blip>
          <a:srcRect/>
          <a:stretch/>
        </p:blipFill>
        <p:spPr>
          <a:xfrm>
            <a:off x="6683397" y="2174962"/>
            <a:ext cx="461747" cy="238125"/>
          </a:xfrm>
          <a:prstGeom prst="rect">
            <a:avLst/>
          </a:prstGeom>
          <a:noFill/>
          <a:ln>
            <a:noFill/>
          </a:ln>
        </p:spPr>
      </p:pic>
      <p:pic>
        <p:nvPicPr>
          <p:cNvPr id="9118" name="Google Shape;9118;p1290" descr="pasted-movie.png"/>
          <p:cNvPicPr preferRelativeResize="0"/>
          <p:nvPr/>
        </p:nvPicPr>
        <p:blipFill rotWithShape="1">
          <a:blip r:embed="rId11">
            <a:alphaModFix/>
          </a:blip>
          <a:srcRect/>
          <a:stretch/>
        </p:blipFill>
        <p:spPr>
          <a:xfrm>
            <a:off x="7487994" y="1724972"/>
            <a:ext cx="738962" cy="199895"/>
          </a:xfrm>
          <a:prstGeom prst="rect">
            <a:avLst/>
          </a:prstGeom>
          <a:noFill/>
          <a:ln>
            <a:noFill/>
          </a:ln>
        </p:spPr>
      </p:pic>
      <p:pic>
        <p:nvPicPr>
          <p:cNvPr id="9119" name="Google Shape;9119;p1290" descr="NCR_logo_white.svg"/>
          <p:cNvPicPr preferRelativeResize="0"/>
          <p:nvPr/>
        </p:nvPicPr>
        <p:blipFill rotWithShape="1">
          <a:blip r:embed="rId12">
            <a:alphaModFix/>
          </a:blip>
          <a:srcRect/>
          <a:stretch/>
        </p:blipFill>
        <p:spPr>
          <a:xfrm>
            <a:off x="5139422" y="2724854"/>
            <a:ext cx="608029" cy="174220"/>
          </a:xfrm>
          <a:prstGeom prst="rect">
            <a:avLst/>
          </a:prstGeom>
          <a:noFill/>
          <a:ln>
            <a:noFill/>
          </a:ln>
        </p:spPr>
      </p:pic>
      <p:pic>
        <p:nvPicPr>
          <p:cNvPr id="9120" name="Google Shape;9120;p1290" descr="Image"/>
          <p:cNvPicPr preferRelativeResize="0"/>
          <p:nvPr/>
        </p:nvPicPr>
        <p:blipFill rotWithShape="1">
          <a:blip r:embed="rId13">
            <a:alphaModFix/>
          </a:blip>
          <a:srcRect/>
          <a:stretch/>
        </p:blipFill>
        <p:spPr>
          <a:xfrm>
            <a:off x="7055272" y="2724854"/>
            <a:ext cx="723701" cy="174213"/>
          </a:xfrm>
          <a:prstGeom prst="rect">
            <a:avLst/>
          </a:prstGeom>
          <a:noFill/>
          <a:ln>
            <a:noFill/>
          </a:ln>
        </p:spPr>
      </p:pic>
      <p:pic>
        <p:nvPicPr>
          <p:cNvPr id="9121" name="Google Shape;9121;p1290" descr="pasted-movie.png"/>
          <p:cNvPicPr preferRelativeResize="0"/>
          <p:nvPr/>
        </p:nvPicPr>
        <p:blipFill rotWithShape="1">
          <a:blip r:embed="rId14">
            <a:alphaModFix/>
          </a:blip>
          <a:srcRect/>
          <a:stretch/>
        </p:blipFill>
        <p:spPr>
          <a:xfrm>
            <a:off x="5103965" y="3659163"/>
            <a:ext cx="360580" cy="269082"/>
          </a:xfrm>
          <a:prstGeom prst="rect">
            <a:avLst/>
          </a:prstGeom>
          <a:noFill/>
          <a:ln>
            <a:noFill/>
          </a:ln>
        </p:spPr>
      </p:pic>
      <p:pic>
        <p:nvPicPr>
          <p:cNvPr id="9122" name="Google Shape;9122;p1290" descr="pasted-movie.png"/>
          <p:cNvPicPr preferRelativeResize="0"/>
          <p:nvPr/>
        </p:nvPicPr>
        <p:blipFill rotWithShape="1">
          <a:blip r:embed="rId15">
            <a:alphaModFix/>
          </a:blip>
          <a:srcRect/>
          <a:stretch/>
        </p:blipFill>
        <p:spPr>
          <a:xfrm>
            <a:off x="7153959" y="4156795"/>
            <a:ext cx="724011" cy="276589"/>
          </a:xfrm>
          <a:prstGeom prst="rect">
            <a:avLst/>
          </a:prstGeom>
          <a:noFill/>
          <a:ln>
            <a:noFill/>
          </a:ln>
        </p:spPr>
      </p:pic>
      <p:pic>
        <p:nvPicPr>
          <p:cNvPr id="9123" name="Google Shape;9123;p1290" descr="pasted-movie.png"/>
          <p:cNvPicPr preferRelativeResize="0"/>
          <p:nvPr/>
        </p:nvPicPr>
        <p:blipFill rotWithShape="1">
          <a:blip r:embed="rId16">
            <a:alphaModFix/>
          </a:blip>
          <a:srcRect/>
          <a:stretch/>
        </p:blipFill>
        <p:spPr>
          <a:xfrm>
            <a:off x="6022032" y="294712"/>
            <a:ext cx="627147" cy="119063"/>
          </a:xfrm>
          <a:prstGeom prst="rect">
            <a:avLst/>
          </a:prstGeom>
          <a:noFill/>
          <a:ln>
            <a:noFill/>
          </a:ln>
        </p:spPr>
      </p:pic>
      <p:pic>
        <p:nvPicPr>
          <p:cNvPr id="9124" name="Google Shape;9124;p1290" descr="pasted-movie.png"/>
          <p:cNvPicPr preferRelativeResize="0"/>
          <p:nvPr/>
        </p:nvPicPr>
        <p:blipFill rotWithShape="1">
          <a:blip r:embed="rId17">
            <a:alphaModFix/>
          </a:blip>
          <a:srcRect/>
          <a:stretch/>
        </p:blipFill>
        <p:spPr>
          <a:xfrm>
            <a:off x="6694459" y="1229644"/>
            <a:ext cx="498311" cy="142875"/>
          </a:xfrm>
          <a:prstGeom prst="rect">
            <a:avLst/>
          </a:prstGeom>
          <a:noFill/>
          <a:ln>
            <a:noFill/>
          </a:ln>
        </p:spPr>
      </p:pic>
      <p:pic>
        <p:nvPicPr>
          <p:cNvPr id="9125" name="Google Shape;9125;p1290" descr="cisco-n0.svg"/>
          <p:cNvPicPr preferRelativeResize="0"/>
          <p:nvPr/>
        </p:nvPicPr>
        <p:blipFill rotWithShape="1">
          <a:blip r:embed="rId18">
            <a:alphaModFix/>
          </a:blip>
          <a:srcRect/>
          <a:stretch/>
        </p:blipFill>
        <p:spPr>
          <a:xfrm>
            <a:off x="5829628" y="1193388"/>
            <a:ext cx="451466" cy="238125"/>
          </a:xfrm>
          <a:prstGeom prst="rect">
            <a:avLst/>
          </a:prstGeom>
          <a:noFill/>
          <a:ln>
            <a:noFill/>
          </a:ln>
        </p:spPr>
      </p:pic>
      <p:pic>
        <p:nvPicPr>
          <p:cNvPr id="9126" name="Google Shape;9126;p1290" descr="LowesLogo.svg"/>
          <p:cNvPicPr preferRelativeResize="0"/>
          <p:nvPr/>
        </p:nvPicPr>
        <p:blipFill rotWithShape="1">
          <a:blip r:embed="rId19">
            <a:alphaModFix/>
          </a:blip>
          <a:srcRect/>
          <a:stretch/>
        </p:blipFill>
        <p:spPr>
          <a:xfrm>
            <a:off x="5024440" y="1756242"/>
            <a:ext cx="519625" cy="137313"/>
          </a:xfrm>
          <a:custGeom>
            <a:avLst/>
            <a:gdLst/>
            <a:ahLst/>
            <a:cxnLst/>
            <a:rect l="l" t="t" r="r" b="b"/>
            <a:pathLst>
              <a:path w="21521" h="21174" extrusionOk="0">
                <a:moveTo>
                  <a:pt x="0" y="0"/>
                </a:moveTo>
                <a:lnTo>
                  <a:pt x="0" y="10234"/>
                </a:lnTo>
                <a:lnTo>
                  <a:pt x="0" y="20560"/>
                </a:lnTo>
                <a:lnTo>
                  <a:pt x="1547" y="20560"/>
                </a:lnTo>
                <a:lnTo>
                  <a:pt x="3094" y="20560"/>
                </a:lnTo>
                <a:lnTo>
                  <a:pt x="3094" y="18449"/>
                </a:lnTo>
                <a:lnTo>
                  <a:pt x="3094" y="16315"/>
                </a:lnTo>
                <a:lnTo>
                  <a:pt x="2157" y="16315"/>
                </a:lnTo>
                <a:lnTo>
                  <a:pt x="1220" y="16315"/>
                </a:lnTo>
                <a:lnTo>
                  <a:pt x="1220" y="8123"/>
                </a:lnTo>
                <a:lnTo>
                  <a:pt x="1220" y="0"/>
                </a:lnTo>
                <a:lnTo>
                  <a:pt x="0" y="0"/>
                </a:lnTo>
                <a:close/>
                <a:moveTo>
                  <a:pt x="16550" y="0"/>
                </a:moveTo>
                <a:lnTo>
                  <a:pt x="16550" y="2501"/>
                </a:lnTo>
                <a:lnTo>
                  <a:pt x="16550" y="5094"/>
                </a:lnTo>
                <a:lnTo>
                  <a:pt x="16975" y="5002"/>
                </a:lnTo>
                <a:cubicBezTo>
                  <a:pt x="17448" y="4900"/>
                  <a:pt x="17427" y="5053"/>
                  <a:pt x="17567" y="1354"/>
                </a:cubicBezTo>
                <a:lnTo>
                  <a:pt x="17616" y="0"/>
                </a:lnTo>
                <a:lnTo>
                  <a:pt x="16550" y="0"/>
                </a:lnTo>
                <a:close/>
                <a:moveTo>
                  <a:pt x="19040" y="2868"/>
                </a:moveTo>
                <a:cubicBezTo>
                  <a:pt x="18935" y="2849"/>
                  <a:pt x="18832" y="2856"/>
                  <a:pt x="18732" y="2891"/>
                </a:cubicBezTo>
                <a:cubicBezTo>
                  <a:pt x="18068" y="3123"/>
                  <a:pt x="17540" y="4545"/>
                  <a:pt x="17370" y="6907"/>
                </a:cubicBezTo>
                <a:cubicBezTo>
                  <a:pt x="17169" y="9688"/>
                  <a:pt x="17575" y="11899"/>
                  <a:pt x="18670" y="13951"/>
                </a:cubicBezTo>
                <a:cubicBezTo>
                  <a:pt x="19369" y="15260"/>
                  <a:pt x="19513" y="15918"/>
                  <a:pt x="19318" y="16796"/>
                </a:cubicBezTo>
                <a:cubicBezTo>
                  <a:pt x="19264" y="17039"/>
                  <a:pt x="19101" y="17232"/>
                  <a:pt x="18954" y="17232"/>
                </a:cubicBezTo>
                <a:cubicBezTo>
                  <a:pt x="18733" y="17232"/>
                  <a:pt x="17939" y="16465"/>
                  <a:pt x="17481" y="15810"/>
                </a:cubicBezTo>
                <a:cubicBezTo>
                  <a:pt x="17391" y="15682"/>
                  <a:pt x="17370" y="16077"/>
                  <a:pt x="17370" y="17783"/>
                </a:cubicBezTo>
                <a:lnTo>
                  <a:pt x="17370" y="19940"/>
                </a:lnTo>
                <a:lnTo>
                  <a:pt x="17795" y="20399"/>
                </a:lnTo>
                <a:cubicBezTo>
                  <a:pt x="18031" y="20645"/>
                  <a:pt x="18312" y="20903"/>
                  <a:pt x="18424" y="20973"/>
                </a:cubicBezTo>
                <a:cubicBezTo>
                  <a:pt x="19432" y="21600"/>
                  <a:pt x="20208" y="20741"/>
                  <a:pt x="20489" y="18678"/>
                </a:cubicBezTo>
                <a:cubicBezTo>
                  <a:pt x="20976" y="15101"/>
                  <a:pt x="20580" y="12290"/>
                  <a:pt x="19274" y="10073"/>
                </a:cubicBezTo>
                <a:cubicBezTo>
                  <a:pt x="18616" y="8955"/>
                  <a:pt x="18480" y="8266"/>
                  <a:pt x="18763" y="7412"/>
                </a:cubicBezTo>
                <a:cubicBezTo>
                  <a:pt x="18992" y="6718"/>
                  <a:pt x="19346" y="6871"/>
                  <a:pt x="20008" y="7962"/>
                </a:cubicBezTo>
                <a:cubicBezTo>
                  <a:pt x="20263" y="8382"/>
                  <a:pt x="20486" y="8719"/>
                  <a:pt x="20507" y="8719"/>
                </a:cubicBezTo>
                <a:cubicBezTo>
                  <a:pt x="20528" y="8719"/>
                  <a:pt x="20550" y="7819"/>
                  <a:pt x="20550" y="6723"/>
                </a:cubicBezTo>
                <a:lnTo>
                  <a:pt x="20550" y="4727"/>
                </a:lnTo>
                <a:lnTo>
                  <a:pt x="20020" y="3809"/>
                </a:lnTo>
                <a:cubicBezTo>
                  <a:pt x="19685" y="3225"/>
                  <a:pt x="19355" y="2927"/>
                  <a:pt x="19040" y="2868"/>
                </a:cubicBezTo>
                <a:close/>
                <a:moveTo>
                  <a:pt x="10762" y="3212"/>
                </a:moveTo>
                <a:lnTo>
                  <a:pt x="10214" y="3304"/>
                </a:lnTo>
                <a:lnTo>
                  <a:pt x="9659" y="3396"/>
                </a:lnTo>
                <a:lnTo>
                  <a:pt x="9640" y="9867"/>
                </a:lnTo>
                <a:lnTo>
                  <a:pt x="9616" y="16315"/>
                </a:lnTo>
                <a:lnTo>
                  <a:pt x="9295" y="16315"/>
                </a:lnTo>
                <a:lnTo>
                  <a:pt x="8968" y="16315"/>
                </a:lnTo>
                <a:lnTo>
                  <a:pt x="8968" y="9775"/>
                </a:lnTo>
                <a:lnTo>
                  <a:pt x="8968" y="3258"/>
                </a:lnTo>
                <a:lnTo>
                  <a:pt x="8358" y="3258"/>
                </a:lnTo>
                <a:lnTo>
                  <a:pt x="7748" y="3258"/>
                </a:lnTo>
                <a:lnTo>
                  <a:pt x="7748" y="11289"/>
                </a:lnTo>
                <a:lnTo>
                  <a:pt x="7748" y="19298"/>
                </a:lnTo>
                <a:lnTo>
                  <a:pt x="7958" y="19940"/>
                </a:lnTo>
                <a:cubicBezTo>
                  <a:pt x="8143" y="20483"/>
                  <a:pt x="8288" y="20561"/>
                  <a:pt x="8999" y="20560"/>
                </a:cubicBezTo>
                <a:cubicBezTo>
                  <a:pt x="9532" y="20558"/>
                  <a:pt x="9899" y="20435"/>
                  <a:pt x="10035" y="20170"/>
                </a:cubicBezTo>
                <a:cubicBezTo>
                  <a:pt x="10212" y="19825"/>
                  <a:pt x="10271" y="19823"/>
                  <a:pt x="10398" y="20170"/>
                </a:cubicBezTo>
                <a:cubicBezTo>
                  <a:pt x="10503" y="20455"/>
                  <a:pt x="10812" y="20560"/>
                  <a:pt x="11416" y="20560"/>
                </a:cubicBezTo>
                <a:cubicBezTo>
                  <a:pt x="12173" y="20560"/>
                  <a:pt x="12313" y="20488"/>
                  <a:pt x="12500" y="19940"/>
                </a:cubicBezTo>
                <a:lnTo>
                  <a:pt x="12722" y="19298"/>
                </a:lnTo>
                <a:lnTo>
                  <a:pt x="12722" y="11289"/>
                </a:lnTo>
                <a:lnTo>
                  <a:pt x="12722" y="3258"/>
                </a:lnTo>
                <a:lnTo>
                  <a:pt x="12106" y="3258"/>
                </a:lnTo>
                <a:lnTo>
                  <a:pt x="11496" y="3258"/>
                </a:lnTo>
                <a:lnTo>
                  <a:pt x="11496" y="9775"/>
                </a:lnTo>
                <a:lnTo>
                  <a:pt x="11496" y="16315"/>
                </a:lnTo>
                <a:lnTo>
                  <a:pt x="11126" y="16315"/>
                </a:lnTo>
                <a:lnTo>
                  <a:pt x="10762" y="16315"/>
                </a:lnTo>
                <a:lnTo>
                  <a:pt x="10762" y="9775"/>
                </a:lnTo>
                <a:lnTo>
                  <a:pt x="10762" y="3212"/>
                </a:lnTo>
                <a:close/>
                <a:moveTo>
                  <a:pt x="5874" y="3258"/>
                </a:moveTo>
                <a:cubicBezTo>
                  <a:pt x="5655" y="3247"/>
                  <a:pt x="5386" y="3274"/>
                  <a:pt x="5061" y="3304"/>
                </a:cubicBezTo>
                <a:cubicBezTo>
                  <a:pt x="3436" y="3454"/>
                  <a:pt x="3544" y="2814"/>
                  <a:pt x="3544" y="11932"/>
                </a:cubicBezTo>
                <a:lnTo>
                  <a:pt x="3544" y="19114"/>
                </a:lnTo>
                <a:lnTo>
                  <a:pt x="3778" y="19848"/>
                </a:lnTo>
                <a:cubicBezTo>
                  <a:pt x="4011" y="20595"/>
                  <a:pt x="4028" y="20608"/>
                  <a:pt x="5400" y="20514"/>
                </a:cubicBezTo>
                <a:cubicBezTo>
                  <a:pt x="7242" y="20386"/>
                  <a:pt x="7095" y="21152"/>
                  <a:pt x="7095" y="11886"/>
                </a:cubicBezTo>
                <a:cubicBezTo>
                  <a:pt x="7095" y="5250"/>
                  <a:pt x="7082" y="4728"/>
                  <a:pt x="6934" y="4176"/>
                </a:cubicBezTo>
                <a:cubicBezTo>
                  <a:pt x="6765" y="3546"/>
                  <a:pt x="6531" y="3293"/>
                  <a:pt x="5874" y="3258"/>
                </a:cubicBezTo>
                <a:close/>
                <a:moveTo>
                  <a:pt x="21093" y="3327"/>
                </a:moveTo>
                <a:cubicBezTo>
                  <a:pt x="20776" y="3429"/>
                  <a:pt x="20595" y="4891"/>
                  <a:pt x="20846" y="5828"/>
                </a:cubicBezTo>
                <a:cubicBezTo>
                  <a:pt x="21006" y="6423"/>
                  <a:pt x="21356" y="6316"/>
                  <a:pt x="21469" y="5645"/>
                </a:cubicBezTo>
                <a:cubicBezTo>
                  <a:pt x="21600" y="4863"/>
                  <a:pt x="21468" y="3591"/>
                  <a:pt x="21235" y="3373"/>
                </a:cubicBezTo>
                <a:cubicBezTo>
                  <a:pt x="21185" y="3326"/>
                  <a:pt x="21138" y="3313"/>
                  <a:pt x="21093" y="3327"/>
                </a:cubicBezTo>
                <a:close/>
                <a:moveTo>
                  <a:pt x="13413" y="3396"/>
                </a:moveTo>
                <a:lnTo>
                  <a:pt x="13388" y="12001"/>
                </a:lnTo>
                <a:lnTo>
                  <a:pt x="13369" y="20560"/>
                </a:lnTo>
                <a:lnTo>
                  <a:pt x="14836" y="20560"/>
                </a:lnTo>
                <a:lnTo>
                  <a:pt x="16310" y="20560"/>
                </a:lnTo>
                <a:lnTo>
                  <a:pt x="16310" y="18449"/>
                </a:lnTo>
                <a:lnTo>
                  <a:pt x="16310" y="16315"/>
                </a:lnTo>
                <a:lnTo>
                  <a:pt x="15490" y="16315"/>
                </a:lnTo>
                <a:lnTo>
                  <a:pt x="14676" y="16315"/>
                </a:lnTo>
                <a:lnTo>
                  <a:pt x="14676" y="15098"/>
                </a:lnTo>
                <a:lnTo>
                  <a:pt x="14676" y="13882"/>
                </a:lnTo>
                <a:lnTo>
                  <a:pt x="15490" y="13882"/>
                </a:lnTo>
                <a:lnTo>
                  <a:pt x="16310" y="13882"/>
                </a:lnTo>
                <a:lnTo>
                  <a:pt x="16310" y="11909"/>
                </a:lnTo>
                <a:lnTo>
                  <a:pt x="16310" y="9936"/>
                </a:lnTo>
                <a:lnTo>
                  <a:pt x="15490" y="9936"/>
                </a:lnTo>
                <a:lnTo>
                  <a:pt x="14676" y="9936"/>
                </a:lnTo>
                <a:lnTo>
                  <a:pt x="14676" y="8719"/>
                </a:lnTo>
                <a:lnTo>
                  <a:pt x="14676" y="7503"/>
                </a:lnTo>
                <a:lnTo>
                  <a:pt x="15496" y="7503"/>
                </a:lnTo>
                <a:lnTo>
                  <a:pt x="16316" y="7503"/>
                </a:lnTo>
                <a:lnTo>
                  <a:pt x="16291" y="5438"/>
                </a:lnTo>
                <a:lnTo>
                  <a:pt x="16266" y="3396"/>
                </a:lnTo>
                <a:lnTo>
                  <a:pt x="14836" y="3396"/>
                </a:lnTo>
                <a:lnTo>
                  <a:pt x="13413" y="3396"/>
                </a:lnTo>
                <a:close/>
                <a:moveTo>
                  <a:pt x="4808" y="7503"/>
                </a:moveTo>
                <a:lnTo>
                  <a:pt x="5301" y="7503"/>
                </a:lnTo>
                <a:lnTo>
                  <a:pt x="5788" y="7503"/>
                </a:lnTo>
                <a:lnTo>
                  <a:pt x="5788" y="11909"/>
                </a:lnTo>
                <a:lnTo>
                  <a:pt x="5788" y="16315"/>
                </a:lnTo>
                <a:lnTo>
                  <a:pt x="5301" y="16315"/>
                </a:lnTo>
                <a:lnTo>
                  <a:pt x="4808" y="16315"/>
                </a:lnTo>
                <a:lnTo>
                  <a:pt x="4808" y="11909"/>
                </a:lnTo>
                <a:lnTo>
                  <a:pt x="4808" y="7503"/>
                </a:lnTo>
                <a:close/>
              </a:path>
            </a:pathLst>
          </a:custGeom>
          <a:noFill/>
          <a:ln>
            <a:noFill/>
          </a:ln>
        </p:spPr>
      </p:pic>
      <p:pic>
        <p:nvPicPr>
          <p:cNvPr id="9127" name="Google Shape;9127;p1290" descr="pasted-movie.png"/>
          <p:cNvPicPr preferRelativeResize="0"/>
          <p:nvPr/>
        </p:nvPicPr>
        <p:blipFill rotWithShape="1">
          <a:blip r:embed="rId20">
            <a:alphaModFix/>
          </a:blip>
          <a:srcRect/>
          <a:stretch/>
        </p:blipFill>
        <p:spPr>
          <a:xfrm>
            <a:off x="5960443" y="1736357"/>
            <a:ext cx="476705" cy="177175"/>
          </a:xfrm>
          <a:prstGeom prst="rect">
            <a:avLst/>
          </a:prstGeom>
          <a:noFill/>
          <a:ln>
            <a:noFill/>
          </a:ln>
        </p:spPr>
      </p:pic>
      <p:pic>
        <p:nvPicPr>
          <p:cNvPr id="9128" name="Google Shape;9128;p1290" descr="Image"/>
          <p:cNvPicPr preferRelativeResize="0"/>
          <p:nvPr/>
        </p:nvPicPr>
        <p:blipFill rotWithShape="1">
          <a:blip r:embed="rId21">
            <a:alphaModFix/>
          </a:blip>
          <a:srcRect/>
          <a:stretch/>
        </p:blipFill>
        <p:spPr>
          <a:xfrm>
            <a:off x="7483881" y="2170049"/>
            <a:ext cx="300695" cy="302013"/>
          </a:xfrm>
          <a:prstGeom prst="rect">
            <a:avLst/>
          </a:prstGeom>
          <a:noFill/>
          <a:ln>
            <a:noFill/>
          </a:ln>
        </p:spPr>
      </p:pic>
      <p:pic>
        <p:nvPicPr>
          <p:cNvPr id="9129" name="Google Shape;9129;p1290" descr="pasted-movie.png"/>
          <p:cNvPicPr preferRelativeResize="0"/>
          <p:nvPr/>
        </p:nvPicPr>
        <p:blipFill rotWithShape="1">
          <a:blip r:embed="rId22">
            <a:alphaModFix/>
          </a:blip>
          <a:srcRect/>
          <a:stretch/>
        </p:blipFill>
        <p:spPr>
          <a:xfrm>
            <a:off x="6158901" y="2709227"/>
            <a:ext cx="504487" cy="205532"/>
          </a:xfrm>
          <a:prstGeom prst="rect">
            <a:avLst/>
          </a:prstGeom>
          <a:noFill/>
          <a:ln>
            <a:noFill/>
          </a:ln>
        </p:spPr>
      </p:pic>
      <p:pic>
        <p:nvPicPr>
          <p:cNvPr id="9130" name="Google Shape;9130;p1290" descr="pasted-movie.png"/>
          <p:cNvPicPr preferRelativeResize="0"/>
          <p:nvPr/>
        </p:nvPicPr>
        <p:blipFill rotWithShape="1">
          <a:blip r:embed="rId23">
            <a:alphaModFix/>
          </a:blip>
          <a:srcRect t="15706" b="15706"/>
          <a:stretch/>
        </p:blipFill>
        <p:spPr>
          <a:xfrm>
            <a:off x="5109794" y="3212833"/>
            <a:ext cx="800690" cy="162455"/>
          </a:xfrm>
          <a:prstGeom prst="rect">
            <a:avLst/>
          </a:prstGeom>
          <a:noFill/>
          <a:ln>
            <a:noFill/>
          </a:ln>
        </p:spPr>
      </p:pic>
      <p:pic>
        <p:nvPicPr>
          <p:cNvPr id="9131" name="Google Shape;9131;p1290" descr="pasted-movie.png"/>
          <p:cNvPicPr preferRelativeResize="0"/>
          <p:nvPr/>
        </p:nvPicPr>
        <p:blipFill rotWithShape="1">
          <a:blip r:embed="rId24">
            <a:alphaModFix/>
          </a:blip>
          <a:srcRect/>
          <a:stretch/>
        </p:blipFill>
        <p:spPr>
          <a:xfrm>
            <a:off x="5314350" y="4264030"/>
            <a:ext cx="616619" cy="142875"/>
          </a:xfrm>
          <a:prstGeom prst="rect">
            <a:avLst/>
          </a:prstGeom>
          <a:noFill/>
          <a:ln>
            <a:noFill/>
          </a:ln>
        </p:spPr>
      </p:pic>
      <p:pic>
        <p:nvPicPr>
          <p:cNvPr id="9132" name="Google Shape;9132;p1290" descr="pasted-movie.png"/>
          <p:cNvPicPr preferRelativeResize="0"/>
          <p:nvPr/>
        </p:nvPicPr>
        <p:blipFill rotWithShape="1">
          <a:blip r:embed="rId25">
            <a:alphaModFix/>
          </a:blip>
          <a:srcRect/>
          <a:stretch/>
        </p:blipFill>
        <p:spPr>
          <a:xfrm>
            <a:off x="6188931" y="4237836"/>
            <a:ext cx="707006" cy="195202"/>
          </a:xfrm>
          <a:prstGeom prst="rect">
            <a:avLst/>
          </a:prstGeom>
          <a:noFill/>
          <a:ln>
            <a:noFill/>
          </a:ln>
        </p:spPr>
      </p:pic>
      <p:pic>
        <p:nvPicPr>
          <p:cNvPr id="9133" name="Google Shape;9133;p1290" descr="pasted-movie.png"/>
          <p:cNvPicPr preferRelativeResize="0"/>
          <p:nvPr/>
        </p:nvPicPr>
        <p:blipFill rotWithShape="1">
          <a:blip r:embed="rId26">
            <a:alphaModFix/>
          </a:blip>
          <a:srcRect/>
          <a:stretch/>
        </p:blipFill>
        <p:spPr>
          <a:xfrm>
            <a:off x="5205090" y="4767230"/>
            <a:ext cx="441882" cy="142875"/>
          </a:xfrm>
          <a:prstGeom prst="rect">
            <a:avLst/>
          </a:prstGeom>
          <a:noFill/>
          <a:ln>
            <a:noFill/>
          </a:ln>
        </p:spPr>
      </p:pic>
      <p:pic>
        <p:nvPicPr>
          <p:cNvPr id="9134" name="Google Shape;9134;p1290" descr="pasted-movie.png"/>
          <p:cNvPicPr preferRelativeResize="0"/>
          <p:nvPr/>
        </p:nvPicPr>
        <p:blipFill rotWithShape="1">
          <a:blip r:embed="rId27">
            <a:alphaModFix/>
          </a:blip>
          <a:srcRect/>
          <a:stretch/>
        </p:blipFill>
        <p:spPr>
          <a:xfrm>
            <a:off x="7057351" y="244110"/>
            <a:ext cx="584088" cy="191743"/>
          </a:xfrm>
          <a:prstGeom prst="rect">
            <a:avLst/>
          </a:prstGeom>
          <a:noFill/>
          <a:ln>
            <a:noFill/>
          </a:ln>
        </p:spPr>
      </p:pic>
      <p:pic>
        <p:nvPicPr>
          <p:cNvPr id="9135" name="Google Shape;9135;p1290" descr="pasted-movie.png"/>
          <p:cNvPicPr preferRelativeResize="0"/>
          <p:nvPr/>
        </p:nvPicPr>
        <p:blipFill rotWithShape="1">
          <a:blip r:embed="rId28">
            <a:alphaModFix/>
          </a:blip>
          <a:srcRect/>
          <a:stretch/>
        </p:blipFill>
        <p:spPr>
          <a:xfrm>
            <a:off x="6730760" y="1741714"/>
            <a:ext cx="463552" cy="166325"/>
          </a:xfrm>
          <a:prstGeom prst="rect">
            <a:avLst/>
          </a:prstGeom>
          <a:noFill/>
          <a:ln>
            <a:noFill/>
          </a:ln>
        </p:spPr>
      </p:pic>
      <p:pic>
        <p:nvPicPr>
          <p:cNvPr id="9136" name="Google Shape;9136;p1290" descr="pasted-movie.png"/>
          <p:cNvPicPr preferRelativeResize="0"/>
          <p:nvPr/>
        </p:nvPicPr>
        <p:blipFill rotWithShape="1">
          <a:blip r:embed="rId29">
            <a:alphaModFix/>
          </a:blip>
          <a:srcRect/>
          <a:stretch/>
        </p:blipFill>
        <p:spPr>
          <a:xfrm>
            <a:off x="6236981" y="3218563"/>
            <a:ext cx="744208" cy="150995"/>
          </a:xfrm>
          <a:prstGeom prst="rect">
            <a:avLst/>
          </a:prstGeom>
          <a:noFill/>
          <a:ln>
            <a:noFill/>
          </a:ln>
        </p:spPr>
      </p:pic>
      <p:pic>
        <p:nvPicPr>
          <p:cNvPr id="9137" name="Google Shape;9137;p1290" descr="Hilton-logo.svg"/>
          <p:cNvPicPr preferRelativeResize="0"/>
          <p:nvPr/>
        </p:nvPicPr>
        <p:blipFill rotWithShape="1">
          <a:blip r:embed="rId30">
            <a:alphaModFix/>
          </a:blip>
          <a:srcRect/>
          <a:stretch/>
        </p:blipFill>
        <p:spPr>
          <a:xfrm>
            <a:off x="5775109" y="2230473"/>
            <a:ext cx="486595" cy="181059"/>
          </a:xfrm>
          <a:prstGeom prst="rect">
            <a:avLst/>
          </a:prstGeom>
          <a:noFill/>
          <a:ln>
            <a:noFill/>
          </a:ln>
        </p:spPr>
      </p:pic>
      <p:pic>
        <p:nvPicPr>
          <p:cNvPr id="9138" name="Google Shape;9138;p1290" descr="pasted-movie.png"/>
          <p:cNvPicPr preferRelativeResize="0"/>
          <p:nvPr/>
        </p:nvPicPr>
        <p:blipFill rotWithShape="1">
          <a:blip r:embed="rId31">
            <a:alphaModFix/>
          </a:blip>
          <a:srcRect/>
          <a:stretch/>
        </p:blipFill>
        <p:spPr>
          <a:xfrm>
            <a:off x="5779597" y="3681785"/>
            <a:ext cx="681863" cy="223839"/>
          </a:xfrm>
          <a:prstGeom prst="rect">
            <a:avLst/>
          </a:prstGeom>
          <a:noFill/>
          <a:ln>
            <a:noFill/>
          </a:ln>
        </p:spPr>
      </p:pic>
      <p:pic>
        <p:nvPicPr>
          <p:cNvPr id="9139" name="Google Shape;9139;p1290" descr="Bertelsmann_Logo.psd"/>
          <p:cNvPicPr preferRelativeResize="0"/>
          <p:nvPr/>
        </p:nvPicPr>
        <p:blipFill rotWithShape="1">
          <a:blip r:embed="rId32">
            <a:alphaModFix/>
          </a:blip>
          <a:srcRect/>
          <a:stretch/>
        </p:blipFill>
        <p:spPr>
          <a:xfrm>
            <a:off x="6741072" y="3678957"/>
            <a:ext cx="1130938" cy="229460"/>
          </a:xfrm>
          <a:prstGeom prst="rect">
            <a:avLst/>
          </a:prstGeom>
          <a:noFill/>
          <a:ln>
            <a:noFill/>
          </a:ln>
        </p:spPr>
      </p:pic>
      <p:pic>
        <p:nvPicPr>
          <p:cNvPr id="9140" name="Google Shape;9140;p1290" descr="pandora-n0.svg"/>
          <p:cNvPicPr preferRelativeResize="0"/>
          <p:nvPr/>
        </p:nvPicPr>
        <p:blipFill rotWithShape="1">
          <a:blip r:embed="rId33">
            <a:alphaModFix/>
          </a:blip>
          <a:srcRect/>
          <a:stretch/>
        </p:blipFill>
        <p:spPr>
          <a:xfrm>
            <a:off x="6463848" y="4740863"/>
            <a:ext cx="724033" cy="154709"/>
          </a:xfrm>
          <a:prstGeom prst="rect">
            <a:avLst/>
          </a:prstGeom>
          <a:noFill/>
          <a:ln>
            <a:noFill/>
          </a:ln>
        </p:spPr>
      </p:pic>
      <p:pic>
        <p:nvPicPr>
          <p:cNvPr id="9141" name="Google Shape;9141;p1290" descr="pasted-movie.png"/>
          <p:cNvPicPr preferRelativeResize="0"/>
          <p:nvPr/>
        </p:nvPicPr>
        <p:blipFill rotWithShape="1">
          <a:blip r:embed="rId34">
            <a:alphaModFix/>
          </a:blip>
          <a:srcRect/>
          <a:stretch/>
        </p:blipFill>
        <p:spPr>
          <a:xfrm>
            <a:off x="5908920" y="4692221"/>
            <a:ext cx="292894" cy="292894"/>
          </a:xfrm>
          <a:prstGeom prst="rect">
            <a:avLst/>
          </a:prstGeom>
          <a:noFill/>
          <a:ln>
            <a:noFill/>
          </a:ln>
        </p:spPr>
      </p:pic>
      <p:pic>
        <p:nvPicPr>
          <p:cNvPr id="9142" name="Google Shape;9142;p1290" descr="pasted-movie.png"/>
          <p:cNvPicPr preferRelativeResize="0"/>
          <p:nvPr/>
        </p:nvPicPr>
        <p:blipFill rotWithShape="1">
          <a:blip r:embed="rId35">
            <a:alphaModFix/>
          </a:blip>
          <a:srcRect/>
          <a:stretch/>
        </p:blipFill>
        <p:spPr>
          <a:xfrm>
            <a:off x="8075113" y="3696823"/>
            <a:ext cx="1017007" cy="127389"/>
          </a:xfrm>
          <a:prstGeom prst="rect">
            <a:avLst/>
          </a:prstGeom>
          <a:noFill/>
          <a:ln>
            <a:noFill/>
          </a:ln>
        </p:spPr>
      </p:pic>
      <p:pic>
        <p:nvPicPr>
          <p:cNvPr id="9143" name="Google Shape;9143;p1290" descr="Afflack_Logo.psd"/>
          <p:cNvPicPr preferRelativeResize="0"/>
          <p:nvPr/>
        </p:nvPicPr>
        <p:blipFill rotWithShape="1">
          <a:blip r:embed="rId36">
            <a:alphaModFix/>
          </a:blip>
          <a:srcRect/>
          <a:stretch/>
        </p:blipFill>
        <p:spPr>
          <a:xfrm>
            <a:off x="7540745" y="1233329"/>
            <a:ext cx="495911" cy="158243"/>
          </a:xfrm>
          <a:prstGeom prst="rect">
            <a:avLst/>
          </a:prstGeom>
          <a:noFill/>
          <a:ln>
            <a:noFill/>
          </a:ln>
        </p:spPr>
      </p:pic>
      <p:pic>
        <p:nvPicPr>
          <p:cNvPr id="9144" name="Google Shape;9144;p1290" descr="Audi_Logo.psd"/>
          <p:cNvPicPr preferRelativeResize="0"/>
          <p:nvPr/>
        </p:nvPicPr>
        <p:blipFill rotWithShape="1">
          <a:blip r:embed="rId37">
            <a:alphaModFix/>
          </a:blip>
          <a:srcRect/>
          <a:stretch/>
        </p:blipFill>
        <p:spPr>
          <a:xfrm>
            <a:off x="4918568" y="2232333"/>
            <a:ext cx="555845" cy="177368"/>
          </a:xfrm>
          <a:prstGeom prst="rect">
            <a:avLst/>
          </a:prstGeom>
          <a:noFill/>
          <a:ln>
            <a:noFill/>
          </a:ln>
        </p:spPr>
      </p:pic>
      <p:pic>
        <p:nvPicPr>
          <p:cNvPr id="9145" name="Google Shape;9145;p1290" descr="pasted-movie.png"/>
          <p:cNvPicPr preferRelativeResize="0"/>
          <p:nvPr/>
        </p:nvPicPr>
        <p:blipFill rotWithShape="1">
          <a:blip r:embed="rId38">
            <a:alphaModFix/>
          </a:blip>
          <a:srcRect/>
          <a:stretch/>
        </p:blipFill>
        <p:spPr>
          <a:xfrm>
            <a:off x="8471655" y="1730701"/>
            <a:ext cx="590293" cy="188360"/>
          </a:xfrm>
          <a:prstGeom prst="rect">
            <a:avLst/>
          </a:prstGeom>
          <a:noFill/>
          <a:ln>
            <a:noFill/>
          </a:ln>
        </p:spPr>
      </p:pic>
      <p:pic>
        <p:nvPicPr>
          <p:cNvPr id="9146" name="Google Shape;9146;p1290" descr="Blackstone_Logo.psd"/>
          <p:cNvPicPr preferRelativeResize="0"/>
          <p:nvPr/>
        </p:nvPicPr>
        <p:blipFill rotWithShape="1">
          <a:blip r:embed="rId39">
            <a:alphaModFix/>
          </a:blip>
          <a:srcRect/>
          <a:stretch/>
        </p:blipFill>
        <p:spPr>
          <a:xfrm>
            <a:off x="8103263" y="2226752"/>
            <a:ext cx="920726" cy="188571"/>
          </a:xfrm>
          <a:prstGeom prst="rect">
            <a:avLst/>
          </a:prstGeom>
          <a:noFill/>
          <a:ln>
            <a:noFill/>
          </a:ln>
        </p:spPr>
      </p:pic>
      <p:pic>
        <p:nvPicPr>
          <p:cNvPr id="9147" name="Google Shape;9147;p1290" descr="Broadcom_Logo.psd"/>
          <p:cNvPicPr preferRelativeResize="0"/>
          <p:nvPr/>
        </p:nvPicPr>
        <p:blipFill rotWithShape="1">
          <a:blip r:embed="rId40">
            <a:alphaModFix/>
          </a:blip>
          <a:srcRect/>
          <a:stretch/>
        </p:blipFill>
        <p:spPr>
          <a:xfrm>
            <a:off x="8119390" y="2748676"/>
            <a:ext cx="928365" cy="126576"/>
          </a:xfrm>
          <a:prstGeom prst="rect">
            <a:avLst/>
          </a:prstGeom>
          <a:noFill/>
          <a:ln>
            <a:noFill/>
          </a:ln>
        </p:spPr>
      </p:pic>
      <p:pic>
        <p:nvPicPr>
          <p:cNvPr id="9148" name="Google Shape;9148;p1290" descr="pasted-movie.png"/>
          <p:cNvPicPr preferRelativeResize="0"/>
          <p:nvPr/>
        </p:nvPicPr>
        <p:blipFill rotWithShape="1">
          <a:blip r:embed="rId41">
            <a:alphaModFix/>
          </a:blip>
          <a:srcRect/>
          <a:stretch/>
        </p:blipFill>
        <p:spPr>
          <a:xfrm>
            <a:off x="7356552" y="3220349"/>
            <a:ext cx="643051" cy="147500"/>
          </a:xfrm>
          <a:prstGeom prst="rect">
            <a:avLst/>
          </a:prstGeom>
          <a:noFill/>
          <a:ln>
            <a:noFill/>
          </a:ln>
        </p:spPr>
      </p:pic>
      <p:pic>
        <p:nvPicPr>
          <p:cNvPr id="9149" name="Google Shape;9149;p1290" descr="pasted-movie.png"/>
          <p:cNvPicPr preferRelativeResize="0"/>
          <p:nvPr/>
        </p:nvPicPr>
        <p:blipFill rotWithShape="1">
          <a:blip r:embed="rId42">
            <a:alphaModFix/>
          </a:blip>
          <a:srcRect/>
          <a:stretch/>
        </p:blipFill>
        <p:spPr>
          <a:xfrm>
            <a:off x="8289262" y="3194097"/>
            <a:ext cx="550362" cy="199937"/>
          </a:xfrm>
          <a:prstGeom prst="rect">
            <a:avLst/>
          </a:prstGeom>
          <a:noFill/>
          <a:ln>
            <a:noFill/>
          </a:ln>
        </p:spPr>
      </p:pic>
      <p:pic>
        <p:nvPicPr>
          <p:cNvPr id="9150" name="Google Shape;9150;p1290" descr="pasted-movie.png"/>
          <p:cNvPicPr preferRelativeResize="0"/>
          <p:nvPr/>
        </p:nvPicPr>
        <p:blipFill rotWithShape="1">
          <a:blip r:embed="rId43">
            <a:alphaModFix/>
          </a:blip>
          <a:srcRect/>
          <a:stretch/>
        </p:blipFill>
        <p:spPr>
          <a:xfrm>
            <a:off x="7478982" y="4725274"/>
            <a:ext cx="814912" cy="147590"/>
          </a:xfrm>
          <a:prstGeom prst="rect">
            <a:avLst/>
          </a:prstGeom>
          <a:noFill/>
          <a:ln>
            <a:noFill/>
          </a:ln>
        </p:spPr>
      </p:pic>
      <p:pic>
        <p:nvPicPr>
          <p:cNvPr id="9151" name="Google Shape;9151;p1290" descr="Lumen_Logo.psd"/>
          <p:cNvPicPr preferRelativeResize="0"/>
          <p:nvPr/>
        </p:nvPicPr>
        <p:blipFill rotWithShape="1">
          <a:blip r:embed="rId44">
            <a:alphaModFix/>
          </a:blip>
          <a:srcRect/>
          <a:stretch/>
        </p:blipFill>
        <p:spPr>
          <a:xfrm>
            <a:off x="8118869" y="4200774"/>
            <a:ext cx="929505" cy="188591"/>
          </a:xfrm>
          <a:prstGeom prst="rect">
            <a:avLst/>
          </a:prstGeom>
          <a:noFill/>
          <a:ln>
            <a:noFill/>
          </a:ln>
        </p:spPr>
      </p:pic>
      <p:pic>
        <p:nvPicPr>
          <p:cNvPr id="9152" name="Google Shape;9152;p1290" descr="Autodesk_white.png"/>
          <p:cNvPicPr preferRelativeResize="0"/>
          <p:nvPr/>
        </p:nvPicPr>
        <p:blipFill rotWithShape="1">
          <a:blip r:embed="rId45">
            <a:alphaModFix/>
          </a:blip>
          <a:srcRect/>
          <a:stretch/>
        </p:blipFill>
        <p:spPr>
          <a:xfrm>
            <a:off x="8042085" y="273818"/>
            <a:ext cx="911483" cy="151326"/>
          </a:xfrm>
          <a:prstGeom prst="rect">
            <a:avLst/>
          </a:prstGeom>
          <a:noFill/>
          <a:ln>
            <a:noFill/>
          </a:ln>
        </p:spPr>
      </p:pic>
      <p:pic>
        <p:nvPicPr>
          <p:cNvPr id="9153" name="Google Shape;9153;p1290" descr="paypal-n0.svg"/>
          <p:cNvPicPr preferRelativeResize="0"/>
          <p:nvPr/>
        </p:nvPicPr>
        <p:blipFill rotWithShape="1">
          <a:blip r:embed="rId46">
            <a:alphaModFix/>
          </a:blip>
          <a:srcRect/>
          <a:stretch/>
        </p:blipFill>
        <p:spPr>
          <a:xfrm>
            <a:off x="8315213" y="1247619"/>
            <a:ext cx="681782" cy="164991"/>
          </a:xfrm>
          <a:prstGeom prst="rect">
            <a:avLst/>
          </a:prstGeom>
          <a:noFill/>
          <a:ln>
            <a:noFill/>
          </a:ln>
        </p:spPr>
      </p:pic>
      <p:sp>
        <p:nvSpPr>
          <p:cNvPr id="9154" name="Google Shape;9154;p1290"/>
          <p:cNvSpPr txBox="1"/>
          <p:nvPr/>
        </p:nvSpPr>
        <p:spPr>
          <a:xfrm>
            <a:off x="860506" y="984047"/>
            <a:ext cx="2048700" cy="715800"/>
          </a:xfrm>
          <a:prstGeom prst="rect">
            <a:avLst/>
          </a:prstGeom>
          <a:noFill/>
          <a:ln>
            <a:noFill/>
          </a:ln>
        </p:spPr>
        <p:txBody>
          <a:bodyPr spcFirstLastPara="1" wrap="square" lIns="19050" tIns="19050" rIns="19050" bIns="19050" anchor="ctr" anchorCtr="0">
            <a:spAutoFit/>
          </a:bodyPr>
          <a:lstStyle/>
          <a:p>
            <a:pPr marL="0" marR="0" lvl="0" indent="0" algn="l" rtl="0">
              <a:lnSpc>
                <a:spcPct val="80000"/>
              </a:lnSpc>
              <a:spcBef>
                <a:spcPts val="0"/>
              </a:spcBef>
              <a:spcAft>
                <a:spcPts val="0"/>
              </a:spcAft>
              <a:buClr>
                <a:srgbClr val="0E1113"/>
              </a:buClr>
              <a:buSzPts val="5600"/>
              <a:buFont typeface="Play"/>
              <a:buNone/>
            </a:pPr>
            <a:r>
              <a:rPr lang="en" sz="5500" b="1" i="0" u="none" strike="noStrike" cap="none">
                <a:solidFill>
                  <a:srgbClr val="0E1113"/>
                </a:solidFill>
                <a:latin typeface="Poppins"/>
                <a:ea typeface="Poppins"/>
                <a:cs typeface="Poppins"/>
                <a:sym typeface="Poppins"/>
              </a:rPr>
              <a:t>20+</a:t>
            </a:r>
            <a:endParaRPr sz="400">
              <a:latin typeface="Poppins"/>
              <a:ea typeface="Poppins"/>
              <a:cs typeface="Poppins"/>
              <a:sym typeface="Poppins"/>
            </a:endParaRPr>
          </a:p>
        </p:txBody>
      </p:sp>
      <p:sp>
        <p:nvSpPr>
          <p:cNvPr id="9155" name="Google Shape;9155;p1290"/>
          <p:cNvSpPr txBox="1"/>
          <p:nvPr/>
        </p:nvSpPr>
        <p:spPr>
          <a:xfrm>
            <a:off x="860504" y="2280506"/>
            <a:ext cx="2332500" cy="715800"/>
          </a:xfrm>
          <a:prstGeom prst="rect">
            <a:avLst/>
          </a:prstGeom>
          <a:noFill/>
          <a:ln>
            <a:noFill/>
          </a:ln>
        </p:spPr>
        <p:txBody>
          <a:bodyPr spcFirstLastPara="1" wrap="square" lIns="19050" tIns="19050" rIns="19050" bIns="19050" anchor="ctr" anchorCtr="0">
            <a:spAutoFit/>
          </a:bodyPr>
          <a:lstStyle/>
          <a:p>
            <a:pPr marL="0" marR="0" lvl="0" indent="0" algn="l" rtl="0">
              <a:lnSpc>
                <a:spcPct val="80000"/>
              </a:lnSpc>
              <a:spcBef>
                <a:spcPts val="0"/>
              </a:spcBef>
              <a:spcAft>
                <a:spcPts val="0"/>
              </a:spcAft>
              <a:buClr>
                <a:srgbClr val="0E1113"/>
              </a:buClr>
              <a:buSzPts val="5600"/>
              <a:buFont typeface="Play"/>
              <a:buNone/>
            </a:pPr>
            <a:r>
              <a:rPr lang="en" sz="5500" b="1" i="0" u="none" strike="noStrike" cap="none">
                <a:solidFill>
                  <a:srgbClr val="0E1113"/>
                </a:solidFill>
                <a:latin typeface="Poppins"/>
                <a:ea typeface="Poppins"/>
                <a:cs typeface="Poppins"/>
                <a:sym typeface="Poppins"/>
              </a:rPr>
              <a:t>300K</a:t>
            </a:r>
            <a:endParaRPr sz="400">
              <a:latin typeface="Poppins"/>
              <a:ea typeface="Poppins"/>
              <a:cs typeface="Poppins"/>
              <a:sym typeface="Poppins"/>
            </a:endParaRPr>
          </a:p>
        </p:txBody>
      </p:sp>
      <p:sp>
        <p:nvSpPr>
          <p:cNvPr id="9156" name="Google Shape;9156;p1290"/>
          <p:cNvSpPr txBox="1"/>
          <p:nvPr/>
        </p:nvSpPr>
        <p:spPr>
          <a:xfrm>
            <a:off x="860505" y="3576956"/>
            <a:ext cx="2088000" cy="715800"/>
          </a:xfrm>
          <a:prstGeom prst="rect">
            <a:avLst/>
          </a:prstGeom>
          <a:noFill/>
          <a:ln>
            <a:noFill/>
          </a:ln>
        </p:spPr>
        <p:txBody>
          <a:bodyPr spcFirstLastPara="1" wrap="square" lIns="19050" tIns="19050" rIns="19050" bIns="19050" anchor="ctr" anchorCtr="0">
            <a:spAutoFit/>
          </a:bodyPr>
          <a:lstStyle/>
          <a:p>
            <a:pPr marL="0" marR="0" lvl="0" indent="0" algn="l" rtl="0">
              <a:lnSpc>
                <a:spcPct val="80000"/>
              </a:lnSpc>
              <a:spcBef>
                <a:spcPts val="0"/>
              </a:spcBef>
              <a:spcAft>
                <a:spcPts val="0"/>
              </a:spcAft>
              <a:buClr>
                <a:srgbClr val="0E1113"/>
              </a:buClr>
              <a:buSzPts val="5600"/>
              <a:buFont typeface="Play"/>
              <a:buNone/>
            </a:pPr>
            <a:r>
              <a:rPr lang="en" sz="5500" b="1" i="0" u="none" strike="noStrike" cap="none">
                <a:solidFill>
                  <a:srgbClr val="0E1113"/>
                </a:solidFill>
                <a:latin typeface="Poppins"/>
                <a:ea typeface="Poppins"/>
                <a:cs typeface="Poppins"/>
                <a:sym typeface="Poppins"/>
              </a:rPr>
              <a:t>80%</a:t>
            </a:r>
            <a:endParaRPr sz="400">
              <a:latin typeface="Poppins"/>
              <a:ea typeface="Poppins"/>
              <a:cs typeface="Poppins"/>
              <a:sym typeface="Poppins"/>
            </a:endParaRPr>
          </a:p>
        </p:txBody>
      </p:sp>
      <p:sp>
        <p:nvSpPr>
          <p:cNvPr id="9157" name="Google Shape;9157;p1290"/>
          <p:cNvSpPr txBox="1"/>
          <p:nvPr/>
        </p:nvSpPr>
        <p:spPr>
          <a:xfrm>
            <a:off x="860499" y="1715540"/>
            <a:ext cx="3050400" cy="3309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100"/>
              <a:buFont typeface="Play"/>
              <a:buNone/>
            </a:pPr>
            <a:r>
              <a:rPr lang="en" sz="1900" i="0" u="none" strike="noStrike" cap="none">
                <a:solidFill>
                  <a:srgbClr val="0E1113"/>
                </a:solidFill>
                <a:latin typeface="Poppins"/>
                <a:ea typeface="Poppins"/>
                <a:cs typeface="Poppins"/>
                <a:sym typeface="Poppins"/>
              </a:rPr>
              <a:t>years in business</a:t>
            </a:r>
            <a:endParaRPr sz="400">
              <a:latin typeface="Poppins"/>
              <a:ea typeface="Poppins"/>
              <a:cs typeface="Poppins"/>
              <a:sym typeface="Poppins"/>
            </a:endParaRPr>
          </a:p>
        </p:txBody>
      </p:sp>
      <p:sp>
        <p:nvSpPr>
          <p:cNvPr id="9158" name="Google Shape;9158;p1290"/>
          <p:cNvSpPr txBox="1"/>
          <p:nvPr/>
        </p:nvSpPr>
        <p:spPr>
          <a:xfrm>
            <a:off x="860499" y="3011994"/>
            <a:ext cx="3050400" cy="3309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100"/>
              <a:buFont typeface="Play"/>
              <a:buNone/>
            </a:pPr>
            <a:r>
              <a:rPr lang="en" sz="1900" i="0" u="none" strike="noStrike" cap="none">
                <a:solidFill>
                  <a:srgbClr val="0E1113"/>
                </a:solidFill>
                <a:latin typeface="Poppins"/>
                <a:ea typeface="Poppins"/>
                <a:cs typeface="Poppins"/>
                <a:sym typeface="Poppins"/>
              </a:rPr>
              <a:t>customers worldwide</a:t>
            </a:r>
            <a:endParaRPr sz="400">
              <a:latin typeface="Poppins"/>
              <a:ea typeface="Poppins"/>
              <a:cs typeface="Poppins"/>
              <a:sym typeface="Poppins"/>
            </a:endParaRPr>
          </a:p>
        </p:txBody>
      </p:sp>
      <p:sp>
        <p:nvSpPr>
          <p:cNvPr id="9159" name="Google Shape;9159;p1290"/>
          <p:cNvSpPr txBox="1"/>
          <p:nvPr/>
        </p:nvSpPr>
        <p:spPr>
          <a:xfrm>
            <a:off x="860499" y="4308447"/>
            <a:ext cx="3050400" cy="3309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2100"/>
              <a:buFont typeface="Play"/>
              <a:buNone/>
            </a:pPr>
            <a:r>
              <a:rPr lang="en" sz="1900" i="0" u="none" strike="noStrike" cap="none">
                <a:solidFill>
                  <a:srgbClr val="0E1113"/>
                </a:solidFill>
                <a:latin typeface="Poppins"/>
                <a:ea typeface="Poppins"/>
                <a:cs typeface="Poppins"/>
                <a:sym typeface="Poppins"/>
              </a:rPr>
              <a:t>of the Fortune 500</a:t>
            </a:r>
            <a:endParaRPr sz="400">
              <a:latin typeface="Poppins"/>
              <a:ea typeface="Poppins"/>
              <a:cs typeface="Poppins"/>
              <a:sym typeface="Poppins"/>
            </a:endParaRPr>
          </a:p>
        </p:txBody>
      </p:sp>
      <p:pic>
        <p:nvPicPr>
          <p:cNvPr id="9160" name="Google Shape;9160;p1290" descr="Brand=Atlassian, Type=logo, Appearance=brand.svg"/>
          <p:cNvPicPr preferRelativeResize="0"/>
          <p:nvPr/>
        </p:nvPicPr>
        <p:blipFill rotWithShape="1">
          <a:blip r:embed="rId47">
            <a:alphaModFix/>
          </a:blip>
          <a:srcRect/>
          <a:stretch/>
        </p:blipFill>
        <p:spPr>
          <a:xfrm>
            <a:off x="884312" y="477865"/>
            <a:ext cx="1574982" cy="268082"/>
          </a:xfrm>
          <a:prstGeom prst="rect">
            <a:avLst/>
          </a:prstGeom>
          <a:noFill/>
          <a:ln>
            <a:noFill/>
          </a:ln>
        </p:spPr>
      </p:pic>
      <p:pic>
        <p:nvPicPr>
          <p:cNvPr id="9161" name="Google Shape;9161;p1290" descr="pasted-movie.png"/>
          <p:cNvPicPr preferRelativeResize="0"/>
          <p:nvPr/>
        </p:nvPicPr>
        <p:blipFill rotWithShape="1">
          <a:blip r:embed="rId48">
            <a:alphaModFix/>
          </a:blip>
          <a:srcRect/>
          <a:stretch/>
        </p:blipFill>
        <p:spPr>
          <a:xfrm>
            <a:off x="4911751" y="705780"/>
            <a:ext cx="606574" cy="166329"/>
          </a:xfrm>
          <a:prstGeom prst="rect">
            <a:avLst/>
          </a:prstGeom>
          <a:noFill/>
          <a:ln>
            <a:noFill/>
          </a:ln>
        </p:spPr>
      </p:pic>
      <p:pic>
        <p:nvPicPr>
          <p:cNvPr id="9162" name="Google Shape;9162;p1290" descr="Snyk_Logo.psd"/>
          <p:cNvPicPr preferRelativeResize="0"/>
          <p:nvPr/>
        </p:nvPicPr>
        <p:blipFill rotWithShape="1">
          <a:blip r:embed="rId49">
            <a:alphaModFix/>
          </a:blip>
          <a:srcRect/>
          <a:stretch/>
        </p:blipFill>
        <p:spPr>
          <a:xfrm>
            <a:off x="8383956" y="4635624"/>
            <a:ext cx="762635" cy="304169"/>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66"/>
        <p:cNvGrpSpPr/>
        <p:nvPr/>
      </p:nvGrpSpPr>
      <p:grpSpPr>
        <a:xfrm>
          <a:off x="0" y="0"/>
          <a:ext cx="0" cy="0"/>
          <a:chOff x="0" y="0"/>
          <a:chExt cx="0" cy="0"/>
        </a:xfrm>
      </p:grpSpPr>
      <p:pic>
        <p:nvPicPr>
          <p:cNvPr id="9167" name="Google Shape;9167;p1291"/>
          <p:cNvPicPr preferRelativeResize="0"/>
          <p:nvPr/>
        </p:nvPicPr>
        <p:blipFill>
          <a:blip r:embed="rId3">
            <a:alphaModFix/>
          </a:blip>
          <a:stretch>
            <a:fillRect/>
          </a:stretch>
        </p:blipFill>
        <p:spPr>
          <a:xfrm>
            <a:off x="152400" y="152400"/>
            <a:ext cx="8782050" cy="4800600"/>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71"/>
        <p:cNvGrpSpPr/>
        <p:nvPr/>
      </p:nvGrpSpPr>
      <p:grpSpPr>
        <a:xfrm>
          <a:off x="0" y="0"/>
          <a:ext cx="0" cy="0"/>
          <a:chOff x="0" y="0"/>
          <a:chExt cx="0" cy="0"/>
        </a:xfrm>
      </p:grpSpPr>
      <p:pic>
        <p:nvPicPr>
          <p:cNvPr id="9172" name="Google Shape;9172;p1292"/>
          <p:cNvPicPr preferRelativeResize="0"/>
          <p:nvPr/>
        </p:nvPicPr>
        <p:blipFill>
          <a:blip r:embed="rId3">
            <a:alphaModFix/>
          </a:blip>
          <a:stretch>
            <a:fillRect/>
          </a:stretch>
        </p:blipFill>
        <p:spPr>
          <a:xfrm>
            <a:off x="148200" y="191375"/>
            <a:ext cx="8847575" cy="4760750"/>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9176"/>
        <p:cNvGrpSpPr/>
        <p:nvPr/>
      </p:nvGrpSpPr>
      <p:grpSpPr>
        <a:xfrm>
          <a:off x="0" y="0"/>
          <a:ext cx="0" cy="0"/>
          <a:chOff x="0" y="0"/>
          <a:chExt cx="0" cy="0"/>
        </a:xfrm>
      </p:grpSpPr>
      <p:sp>
        <p:nvSpPr>
          <p:cNvPr id="9177" name="Google Shape;9177;p1293"/>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endParaRPr/>
          </a:p>
        </p:txBody>
      </p:sp>
      <p:sp>
        <p:nvSpPr>
          <p:cNvPr id="9178" name="Google Shape;9178;p1293"/>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p>
            <a:pPr marL="0" lvl="0" indent="0" algn="l" rtl="0">
              <a:spcBef>
                <a:spcPts val="0"/>
              </a:spcBef>
              <a:spcAft>
                <a:spcPts val="1200"/>
              </a:spcAft>
              <a:buNone/>
            </a:pPr>
            <a:endParaRPr/>
          </a:p>
        </p:txBody>
      </p:sp>
      <p:pic>
        <p:nvPicPr>
          <p:cNvPr id="9179" name="Google Shape;9179;p1293"/>
          <p:cNvPicPr preferRelativeResize="0"/>
          <p:nvPr/>
        </p:nvPicPr>
        <p:blipFill>
          <a:blip r:embed="rId3">
            <a:alphaModFix/>
          </a:blip>
          <a:stretch>
            <a:fillRect/>
          </a:stretch>
        </p:blipFill>
        <p:spPr>
          <a:xfrm>
            <a:off x="0" y="0"/>
            <a:ext cx="9144000" cy="51435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240"/>
        <p:cNvGrpSpPr/>
        <p:nvPr/>
      </p:nvGrpSpPr>
      <p:grpSpPr>
        <a:xfrm>
          <a:off x="0" y="0"/>
          <a:ext cx="0" cy="0"/>
          <a:chOff x="0" y="0"/>
          <a:chExt cx="0" cy="0"/>
        </a:xfrm>
      </p:grpSpPr>
      <p:sp>
        <p:nvSpPr>
          <p:cNvPr id="8241" name="Google Shape;8241;p1231"/>
          <p:cNvSpPr txBox="1"/>
          <p:nvPr/>
        </p:nvSpPr>
        <p:spPr>
          <a:xfrm>
            <a:off x="2122650" y="3245250"/>
            <a:ext cx="4898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Poppins Light"/>
                <a:ea typeface="Poppins Light"/>
                <a:cs typeface="Poppins Light"/>
                <a:sym typeface="Poppins Light"/>
              </a:rPr>
              <a:t>Customers trust Jira Service Management</a:t>
            </a:r>
            <a:endParaRPr>
              <a:solidFill>
                <a:schemeClr val="dk1"/>
              </a:solidFill>
              <a:latin typeface="Poppins Light"/>
              <a:ea typeface="Poppins Light"/>
              <a:cs typeface="Poppins Light"/>
              <a:sym typeface="Poppins Light"/>
            </a:endParaRPr>
          </a:p>
        </p:txBody>
      </p:sp>
      <p:pic>
        <p:nvPicPr>
          <p:cNvPr id="8242" name="Google Shape;8242;p1231"/>
          <p:cNvPicPr preferRelativeResize="0"/>
          <p:nvPr/>
        </p:nvPicPr>
        <p:blipFill>
          <a:blip r:embed="rId3">
            <a:alphaModFix/>
          </a:blip>
          <a:stretch>
            <a:fillRect/>
          </a:stretch>
        </p:blipFill>
        <p:spPr>
          <a:xfrm>
            <a:off x="2755725" y="1500232"/>
            <a:ext cx="1029876" cy="2002536"/>
          </a:xfrm>
          <a:prstGeom prst="rect">
            <a:avLst/>
          </a:prstGeom>
          <a:noFill/>
          <a:ln>
            <a:noFill/>
          </a:ln>
        </p:spPr>
      </p:pic>
      <p:pic>
        <p:nvPicPr>
          <p:cNvPr id="8243" name="Google Shape;8243;p1231"/>
          <p:cNvPicPr preferRelativeResize="0"/>
          <p:nvPr/>
        </p:nvPicPr>
        <p:blipFill>
          <a:blip r:embed="rId4">
            <a:alphaModFix/>
          </a:blip>
          <a:stretch>
            <a:fillRect/>
          </a:stretch>
        </p:blipFill>
        <p:spPr>
          <a:xfrm>
            <a:off x="5250100" y="1498062"/>
            <a:ext cx="1235718" cy="2006875"/>
          </a:xfrm>
          <a:prstGeom prst="rect">
            <a:avLst/>
          </a:prstGeom>
          <a:noFill/>
          <a:ln>
            <a:noFill/>
          </a:ln>
        </p:spPr>
      </p:pic>
      <p:pic>
        <p:nvPicPr>
          <p:cNvPr id="8244" name="Google Shape;8244;p1231"/>
          <p:cNvPicPr preferRelativeResize="0"/>
          <p:nvPr/>
        </p:nvPicPr>
        <p:blipFill>
          <a:blip r:embed="rId3">
            <a:alphaModFix/>
          </a:blip>
          <a:stretch>
            <a:fillRect/>
          </a:stretch>
        </p:blipFill>
        <p:spPr>
          <a:xfrm>
            <a:off x="3942287" y="1500232"/>
            <a:ext cx="1029876" cy="2002536"/>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9183"/>
        <p:cNvGrpSpPr/>
        <p:nvPr/>
      </p:nvGrpSpPr>
      <p:grpSpPr>
        <a:xfrm>
          <a:off x="0" y="0"/>
          <a:ext cx="0" cy="0"/>
          <a:chOff x="0" y="0"/>
          <a:chExt cx="0" cy="0"/>
        </a:xfrm>
      </p:grpSpPr>
      <p:grpSp>
        <p:nvGrpSpPr>
          <p:cNvPr id="9184" name="Google Shape;9184;p1294"/>
          <p:cNvGrpSpPr/>
          <p:nvPr/>
        </p:nvGrpSpPr>
        <p:grpSpPr>
          <a:xfrm>
            <a:off x="291858" y="1182900"/>
            <a:ext cx="1972575" cy="1545525"/>
            <a:chOff x="0" y="0"/>
            <a:chExt cx="5260200" cy="4121400"/>
          </a:xfrm>
        </p:grpSpPr>
        <p:sp>
          <p:nvSpPr>
            <p:cNvPr id="9185" name="Google Shape;9185;p1294"/>
            <p:cNvSpPr/>
            <p:nvPr/>
          </p:nvSpPr>
          <p:spPr>
            <a:xfrm>
              <a:off x="0" y="0"/>
              <a:ext cx="5260200" cy="4121400"/>
            </a:xfrm>
            <a:prstGeom prst="roundRect">
              <a:avLst>
                <a:gd name="adj" fmla="val 1647"/>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B6AFE6"/>
                </a:buClr>
                <a:buSzPts val="900"/>
                <a:buFont typeface="Play"/>
                <a:buNone/>
              </a:pPr>
              <a:endParaRPr sz="500" b="1" i="0" u="none" strike="noStrike" cap="none">
                <a:solidFill>
                  <a:srgbClr val="B6AFE6"/>
                </a:solidFill>
                <a:latin typeface="Poppins"/>
                <a:ea typeface="Poppins"/>
                <a:cs typeface="Poppins"/>
                <a:sym typeface="Poppins"/>
              </a:endParaRPr>
            </a:p>
          </p:txBody>
        </p:sp>
        <p:sp>
          <p:nvSpPr>
            <p:cNvPr id="9186" name="Google Shape;9186;p1294"/>
            <p:cNvSpPr txBox="1"/>
            <p:nvPr/>
          </p:nvSpPr>
          <p:spPr>
            <a:xfrm>
              <a:off x="374211" y="1103875"/>
              <a:ext cx="4437900" cy="2857500"/>
            </a:xfrm>
            <a:prstGeom prst="rect">
              <a:avLst/>
            </a:prstGeom>
            <a:noFill/>
            <a:ln>
              <a:noFill/>
            </a:ln>
          </p:spPr>
          <p:txBody>
            <a:bodyPr spcFirstLastPara="1" wrap="square" lIns="19050" tIns="19050" rIns="19050" bIns="19050" anchor="t" anchorCtr="0">
              <a:noAutofit/>
            </a:bodyPr>
            <a:lstStyle/>
            <a:p>
              <a:pPr marL="0" marR="0" lvl="0" indent="0" algn="ctr" rtl="0">
                <a:lnSpc>
                  <a:spcPct val="110000"/>
                </a:lnSpc>
                <a:spcBef>
                  <a:spcPts val="0"/>
                </a:spcBef>
                <a:spcAft>
                  <a:spcPts val="0"/>
                </a:spcAft>
                <a:buClr>
                  <a:srgbClr val="FDFEFE"/>
                </a:buClr>
                <a:buSzPts val="6800"/>
                <a:buFont typeface="Ultra"/>
                <a:buNone/>
              </a:pPr>
              <a:r>
                <a:rPr lang="en" sz="6400" b="1" i="0" u="none" strike="noStrike" cap="none">
                  <a:solidFill>
                    <a:srgbClr val="FDFEFE"/>
                  </a:solidFill>
                  <a:latin typeface="Poppins"/>
                  <a:ea typeface="Poppins"/>
                  <a:cs typeface="Poppins"/>
                  <a:sym typeface="Poppins"/>
                </a:rPr>
                <a:t>20K</a:t>
              </a:r>
              <a:endParaRPr sz="100" b="1">
                <a:latin typeface="Poppins"/>
                <a:ea typeface="Poppins"/>
                <a:cs typeface="Poppins"/>
                <a:sym typeface="Poppins"/>
              </a:endParaRPr>
            </a:p>
          </p:txBody>
        </p:sp>
        <p:sp>
          <p:nvSpPr>
            <p:cNvPr id="9187" name="Google Shape;9187;p1294"/>
            <p:cNvSpPr txBox="1"/>
            <p:nvPr/>
          </p:nvSpPr>
          <p:spPr>
            <a:xfrm>
              <a:off x="989889" y="706984"/>
              <a:ext cx="3206700" cy="6477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FDFEFE"/>
                </a:buClr>
                <a:buSzPts val="1400"/>
                <a:buFont typeface="Play"/>
                <a:buNone/>
              </a:pPr>
              <a:r>
                <a:rPr lang="en" sz="900" b="1" i="0" u="none" strike="noStrike" cap="none">
                  <a:solidFill>
                    <a:srgbClr val="FDFEFE"/>
                  </a:solidFill>
                  <a:latin typeface="Poppins"/>
                  <a:ea typeface="Poppins"/>
                  <a:cs typeface="Poppins"/>
                  <a:sym typeface="Poppins"/>
                </a:rPr>
                <a:t>AGENT LIMIT</a:t>
              </a:r>
              <a:endParaRPr sz="100" b="1">
                <a:latin typeface="Poppins"/>
                <a:ea typeface="Poppins"/>
                <a:cs typeface="Poppins"/>
                <a:sym typeface="Poppins"/>
              </a:endParaRPr>
            </a:p>
          </p:txBody>
        </p:sp>
      </p:grpSp>
      <p:grpSp>
        <p:nvGrpSpPr>
          <p:cNvPr id="9188" name="Google Shape;9188;p1294"/>
          <p:cNvGrpSpPr/>
          <p:nvPr/>
        </p:nvGrpSpPr>
        <p:grpSpPr>
          <a:xfrm>
            <a:off x="291858" y="2833029"/>
            <a:ext cx="1972575" cy="1545525"/>
            <a:chOff x="0" y="0"/>
            <a:chExt cx="5260200" cy="4121400"/>
          </a:xfrm>
        </p:grpSpPr>
        <p:sp>
          <p:nvSpPr>
            <p:cNvPr id="9189" name="Google Shape;9189;p1294"/>
            <p:cNvSpPr/>
            <p:nvPr/>
          </p:nvSpPr>
          <p:spPr>
            <a:xfrm>
              <a:off x="0" y="0"/>
              <a:ext cx="5260200" cy="4121400"/>
            </a:xfrm>
            <a:prstGeom prst="roundRect">
              <a:avLst>
                <a:gd name="adj" fmla="val 1647"/>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500" b="1" i="0" u="none" strike="noStrike" cap="none">
                <a:solidFill>
                  <a:srgbClr val="6457B3"/>
                </a:solidFill>
                <a:latin typeface="Poppins"/>
                <a:ea typeface="Poppins"/>
                <a:cs typeface="Poppins"/>
                <a:sym typeface="Poppins"/>
              </a:endParaRPr>
            </a:p>
          </p:txBody>
        </p:sp>
        <p:grpSp>
          <p:nvGrpSpPr>
            <p:cNvPr id="9190" name="Google Shape;9190;p1294"/>
            <p:cNvGrpSpPr/>
            <p:nvPr/>
          </p:nvGrpSpPr>
          <p:grpSpPr>
            <a:xfrm>
              <a:off x="754407" y="581000"/>
              <a:ext cx="3677700" cy="3196235"/>
              <a:chOff x="0" y="0"/>
              <a:chExt cx="3677700" cy="3196235"/>
            </a:xfrm>
          </p:grpSpPr>
          <p:sp>
            <p:nvSpPr>
              <p:cNvPr id="9191" name="Google Shape;9191;p1294"/>
              <p:cNvSpPr txBox="1"/>
              <p:nvPr/>
            </p:nvSpPr>
            <p:spPr>
              <a:xfrm>
                <a:off x="0" y="338735"/>
                <a:ext cx="3677700" cy="2857500"/>
              </a:xfrm>
              <a:prstGeom prst="rect">
                <a:avLst/>
              </a:prstGeom>
              <a:noFill/>
              <a:ln>
                <a:noFill/>
              </a:ln>
            </p:spPr>
            <p:txBody>
              <a:bodyPr spcFirstLastPara="1" wrap="square" lIns="19050" tIns="19050" rIns="19050" bIns="19050" anchor="t" anchorCtr="0">
                <a:noAutofit/>
              </a:bodyPr>
              <a:lstStyle/>
              <a:p>
                <a:pPr marL="0" marR="0" lvl="0" indent="0" algn="ctr" rtl="0">
                  <a:lnSpc>
                    <a:spcPct val="110000"/>
                  </a:lnSpc>
                  <a:spcBef>
                    <a:spcPts val="0"/>
                  </a:spcBef>
                  <a:spcAft>
                    <a:spcPts val="0"/>
                  </a:spcAft>
                  <a:buClr>
                    <a:srgbClr val="FDFEFE"/>
                  </a:buClr>
                  <a:buSzPts val="6800"/>
                  <a:buFont typeface="Ultra"/>
                  <a:buNone/>
                </a:pPr>
                <a:r>
                  <a:rPr lang="en" sz="6400" b="1" i="0" u="none" strike="noStrike" cap="none">
                    <a:solidFill>
                      <a:srgbClr val="FDFEFE"/>
                    </a:solidFill>
                    <a:latin typeface="Poppins"/>
                    <a:ea typeface="Poppins"/>
                    <a:cs typeface="Poppins"/>
                    <a:sym typeface="Poppins"/>
                  </a:rPr>
                  <a:t>3M</a:t>
                </a:r>
                <a:endParaRPr sz="100" b="1">
                  <a:latin typeface="Poppins"/>
                  <a:ea typeface="Poppins"/>
                  <a:cs typeface="Poppins"/>
                  <a:sym typeface="Poppins"/>
                </a:endParaRPr>
              </a:p>
            </p:txBody>
          </p:sp>
          <p:sp>
            <p:nvSpPr>
              <p:cNvPr id="9192" name="Google Shape;9192;p1294"/>
              <p:cNvSpPr txBox="1"/>
              <p:nvPr/>
            </p:nvSpPr>
            <p:spPr>
              <a:xfrm>
                <a:off x="142216" y="0"/>
                <a:ext cx="3393300" cy="647700"/>
              </a:xfrm>
              <a:prstGeom prst="rect">
                <a:avLst/>
              </a:prstGeom>
              <a:noFill/>
              <a:ln>
                <a:noFill/>
              </a:ln>
            </p:spPr>
            <p:txBody>
              <a:bodyPr spcFirstLastPara="1" wrap="square" lIns="19050" tIns="19050" rIns="19050" bIns="19050" anchor="t" anchorCtr="0">
                <a:noAutofit/>
              </a:bodyPr>
              <a:lstStyle/>
              <a:p>
                <a:pPr marL="0" marR="0" lvl="0" indent="0" algn="ctr" rtl="0">
                  <a:lnSpc>
                    <a:spcPct val="100000"/>
                  </a:lnSpc>
                  <a:spcBef>
                    <a:spcPts val="0"/>
                  </a:spcBef>
                  <a:spcAft>
                    <a:spcPts val="0"/>
                  </a:spcAft>
                  <a:buClr>
                    <a:srgbClr val="FDFEFE"/>
                  </a:buClr>
                  <a:buSzPts val="1400"/>
                  <a:buFont typeface="Play"/>
                  <a:buNone/>
                </a:pPr>
                <a:r>
                  <a:rPr lang="en" sz="900" b="1" i="0" u="none" strike="noStrike" cap="none">
                    <a:solidFill>
                      <a:srgbClr val="FDFEFE"/>
                    </a:solidFill>
                    <a:latin typeface="Poppins"/>
                    <a:ea typeface="Poppins"/>
                    <a:cs typeface="Poppins"/>
                    <a:sym typeface="Poppins"/>
                  </a:rPr>
                  <a:t>ASSETS LIMIT</a:t>
                </a:r>
                <a:endParaRPr sz="100" b="1">
                  <a:latin typeface="Poppins"/>
                  <a:ea typeface="Poppins"/>
                  <a:cs typeface="Poppins"/>
                  <a:sym typeface="Poppins"/>
                </a:endParaRPr>
              </a:p>
            </p:txBody>
          </p:sp>
        </p:grpSp>
        <p:sp>
          <p:nvSpPr>
            <p:cNvPr id="9193" name="Google Shape;9193;p1294"/>
            <p:cNvSpPr txBox="1"/>
            <p:nvPr/>
          </p:nvSpPr>
          <p:spPr>
            <a:xfrm>
              <a:off x="2205156" y="3360906"/>
              <a:ext cx="891000" cy="471900"/>
            </a:xfrm>
            <a:prstGeom prst="rect">
              <a:avLst/>
            </a:prstGeom>
            <a:noFill/>
            <a:ln>
              <a:noFill/>
            </a:ln>
          </p:spPr>
          <p:txBody>
            <a:bodyPr spcFirstLastPara="1" wrap="square" lIns="19050" tIns="19050" rIns="19050" bIns="19050" anchor="ctr" anchorCtr="0">
              <a:spAutoFit/>
            </a:bodyPr>
            <a:lstStyle/>
            <a:p>
              <a:pPr marL="0" marR="0" lvl="0" indent="0" algn="l" rtl="0">
                <a:lnSpc>
                  <a:spcPct val="130000"/>
                </a:lnSpc>
                <a:spcBef>
                  <a:spcPts val="0"/>
                </a:spcBef>
                <a:spcAft>
                  <a:spcPts val="0"/>
                </a:spcAft>
                <a:buClr>
                  <a:srgbClr val="FDFEFE"/>
                </a:buClr>
                <a:buSzPts val="1300"/>
                <a:buFont typeface="Play"/>
                <a:buNone/>
              </a:pPr>
              <a:r>
                <a:rPr lang="en" sz="900" b="1" i="0" u="none" strike="noStrike" cap="none">
                  <a:solidFill>
                    <a:srgbClr val="FDFEFE"/>
                  </a:solidFill>
                  <a:latin typeface="Poppins"/>
                  <a:ea typeface="Poppins"/>
                  <a:cs typeface="Poppins"/>
                  <a:sym typeface="Poppins"/>
                </a:rPr>
                <a:t>EAP</a:t>
              </a:r>
              <a:endParaRPr sz="100" b="1">
                <a:latin typeface="Poppins"/>
                <a:ea typeface="Poppins"/>
                <a:cs typeface="Poppins"/>
                <a:sym typeface="Poppins"/>
              </a:endParaRPr>
            </a:p>
          </p:txBody>
        </p:sp>
      </p:grpSp>
      <p:grpSp>
        <p:nvGrpSpPr>
          <p:cNvPr id="9194" name="Google Shape;9194;p1294"/>
          <p:cNvGrpSpPr/>
          <p:nvPr/>
        </p:nvGrpSpPr>
        <p:grpSpPr>
          <a:xfrm>
            <a:off x="7086859" y="2441098"/>
            <a:ext cx="1808100" cy="800100"/>
            <a:chOff x="0" y="0"/>
            <a:chExt cx="4821600" cy="2133600"/>
          </a:xfrm>
        </p:grpSpPr>
        <p:sp>
          <p:nvSpPr>
            <p:cNvPr id="9195" name="Google Shape;9195;p1294"/>
            <p:cNvSpPr/>
            <p:nvPr/>
          </p:nvSpPr>
          <p:spPr>
            <a:xfrm>
              <a:off x="0" y="0"/>
              <a:ext cx="4821600" cy="2133600"/>
            </a:xfrm>
            <a:prstGeom prst="roundRect">
              <a:avLst>
                <a:gd name="adj" fmla="val 3486"/>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900" b="0" i="0" u="none" strike="noStrike" cap="none">
                <a:solidFill>
                  <a:srgbClr val="6457B3"/>
                </a:solidFill>
                <a:latin typeface="Play"/>
                <a:ea typeface="Play"/>
                <a:cs typeface="Play"/>
                <a:sym typeface="Play"/>
              </a:endParaRPr>
            </a:p>
          </p:txBody>
        </p:sp>
        <p:pic>
          <p:nvPicPr>
            <p:cNvPr id="9196" name="Google Shape;9196;p1294" descr="Hippa.png"/>
            <p:cNvPicPr preferRelativeResize="0"/>
            <p:nvPr/>
          </p:nvPicPr>
          <p:blipFill rotWithShape="1">
            <a:blip r:embed="rId3">
              <a:alphaModFix/>
            </a:blip>
            <a:srcRect/>
            <a:stretch/>
          </p:blipFill>
          <p:spPr>
            <a:xfrm>
              <a:off x="946453" y="294069"/>
              <a:ext cx="2928735" cy="1596262"/>
            </a:xfrm>
            <a:prstGeom prst="rect">
              <a:avLst/>
            </a:prstGeom>
            <a:noFill/>
            <a:ln>
              <a:noFill/>
            </a:ln>
          </p:spPr>
        </p:pic>
      </p:grpSp>
      <p:grpSp>
        <p:nvGrpSpPr>
          <p:cNvPr id="9197" name="Google Shape;9197;p1294"/>
          <p:cNvGrpSpPr/>
          <p:nvPr/>
        </p:nvGrpSpPr>
        <p:grpSpPr>
          <a:xfrm>
            <a:off x="5574350" y="2443005"/>
            <a:ext cx="1363500" cy="1933538"/>
            <a:chOff x="0" y="0"/>
            <a:chExt cx="3636000" cy="5156100"/>
          </a:xfrm>
        </p:grpSpPr>
        <p:sp>
          <p:nvSpPr>
            <p:cNvPr id="9198" name="Google Shape;9198;p1294"/>
            <p:cNvSpPr/>
            <p:nvPr/>
          </p:nvSpPr>
          <p:spPr>
            <a:xfrm>
              <a:off x="0" y="0"/>
              <a:ext cx="3636000" cy="5156100"/>
            </a:xfrm>
            <a:prstGeom prst="roundRect">
              <a:avLst>
                <a:gd name="adj" fmla="val 2632"/>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900" b="0" i="0" u="none" strike="noStrike" cap="none">
                <a:solidFill>
                  <a:srgbClr val="6457B3"/>
                </a:solidFill>
                <a:latin typeface="Play"/>
                <a:ea typeface="Play"/>
                <a:cs typeface="Play"/>
                <a:sym typeface="Play"/>
              </a:endParaRPr>
            </a:p>
          </p:txBody>
        </p:sp>
        <p:pic>
          <p:nvPicPr>
            <p:cNvPr id="9199" name="Google Shape;9199;p1294" descr="EBA.png"/>
            <p:cNvPicPr preferRelativeResize="0"/>
            <p:nvPr/>
          </p:nvPicPr>
          <p:blipFill rotWithShape="1">
            <a:blip r:embed="rId4">
              <a:alphaModFix/>
            </a:blip>
            <a:srcRect/>
            <a:stretch/>
          </p:blipFill>
          <p:spPr>
            <a:xfrm>
              <a:off x="577901" y="3799653"/>
              <a:ext cx="2480113" cy="523277"/>
            </a:xfrm>
            <a:prstGeom prst="rect">
              <a:avLst/>
            </a:prstGeom>
            <a:noFill/>
            <a:ln>
              <a:noFill/>
            </a:ln>
          </p:spPr>
        </p:pic>
        <p:pic>
          <p:nvPicPr>
            <p:cNvPr id="9200" name="Google Shape;9200;p1294" descr="BaFin (1).png"/>
            <p:cNvPicPr preferRelativeResize="0"/>
            <p:nvPr/>
          </p:nvPicPr>
          <p:blipFill rotWithShape="1">
            <a:blip r:embed="rId5">
              <a:alphaModFix/>
            </a:blip>
            <a:srcRect/>
            <a:stretch/>
          </p:blipFill>
          <p:spPr>
            <a:xfrm>
              <a:off x="577901" y="810562"/>
              <a:ext cx="2480114" cy="528901"/>
            </a:xfrm>
            <a:prstGeom prst="rect">
              <a:avLst/>
            </a:prstGeom>
            <a:noFill/>
            <a:ln>
              <a:noFill/>
            </a:ln>
          </p:spPr>
        </p:pic>
        <p:pic>
          <p:nvPicPr>
            <p:cNvPr id="9201" name="Google Shape;9201;p1294" descr="Finma.png"/>
            <p:cNvPicPr preferRelativeResize="0"/>
            <p:nvPr/>
          </p:nvPicPr>
          <p:blipFill rotWithShape="1">
            <a:blip r:embed="rId6">
              <a:alphaModFix/>
            </a:blip>
            <a:srcRect/>
            <a:stretch/>
          </p:blipFill>
          <p:spPr>
            <a:xfrm>
              <a:off x="577901" y="2274501"/>
              <a:ext cx="2480114" cy="561902"/>
            </a:xfrm>
            <a:prstGeom prst="rect">
              <a:avLst/>
            </a:prstGeom>
            <a:noFill/>
            <a:ln>
              <a:noFill/>
            </a:ln>
          </p:spPr>
        </p:pic>
      </p:grpSp>
      <p:pic>
        <p:nvPicPr>
          <p:cNvPr id="9202" name="Google Shape;9202;p1294" descr="jira service management-logo-gradient-white@2x.png"/>
          <p:cNvPicPr preferRelativeResize="0"/>
          <p:nvPr/>
        </p:nvPicPr>
        <p:blipFill rotWithShape="1">
          <a:blip r:embed="rId7">
            <a:alphaModFix/>
          </a:blip>
          <a:srcRect/>
          <a:stretch/>
        </p:blipFill>
        <p:spPr>
          <a:xfrm>
            <a:off x="3299519" y="4551842"/>
            <a:ext cx="2544889" cy="365631"/>
          </a:xfrm>
          <a:prstGeom prst="rect">
            <a:avLst/>
          </a:prstGeom>
          <a:noFill/>
          <a:ln>
            <a:noFill/>
          </a:ln>
        </p:spPr>
      </p:pic>
      <p:grpSp>
        <p:nvGrpSpPr>
          <p:cNvPr id="9203" name="Google Shape;9203;p1294"/>
          <p:cNvGrpSpPr/>
          <p:nvPr/>
        </p:nvGrpSpPr>
        <p:grpSpPr>
          <a:xfrm>
            <a:off x="2389399" y="2443005"/>
            <a:ext cx="3020850" cy="798188"/>
            <a:chOff x="0" y="0"/>
            <a:chExt cx="8055600" cy="2128500"/>
          </a:xfrm>
        </p:grpSpPr>
        <p:sp>
          <p:nvSpPr>
            <p:cNvPr id="9204" name="Google Shape;9204;p1294"/>
            <p:cNvSpPr/>
            <p:nvPr/>
          </p:nvSpPr>
          <p:spPr>
            <a:xfrm>
              <a:off x="0" y="0"/>
              <a:ext cx="8055600" cy="2128500"/>
            </a:xfrm>
            <a:prstGeom prst="roundRect">
              <a:avLst>
                <a:gd name="adj" fmla="val 3061"/>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1000" i="0" u="none" strike="noStrike" cap="none">
                <a:solidFill>
                  <a:srgbClr val="6457B3"/>
                </a:solidFill>
                <a:latin typeface="Poppins"/>
                <a:ea typeface="Poppins"/>
                <a:cs typeface="Poppins"/>
                <a:sym typeface="Poppins"/>
              </a:endParaRPr>
            </a:p>
          </p:txBody>
        </p:sp>
        <p:sp>
          <p:nvSpPr>
            <p:cNvPr id="9205" name="Google Shape;9205;p1294"/>
            <p:cNvSpPr txBox="1"/>
            <p:nvPr/>
          </p:nvSpPr>
          <p:spPr>
            <a:xfrm>
              <a:off x="466935" y="380784"/>
              <a:ext cx="5254500" cy="629400"/>
            </a:xfrm>
            <a:prstGeom prst="rect">
              <a:avLst/>
            </a:prstGeom>
            <a:noFill/>
            <a:ln>
              <a:noFill/>
            </a:ln>
          </p:spPr>
          <p:txBody>
            <a:bodyPr spcFirstLastPara="1" wrap="square" lIns="19050" tIns="19050" rIns="19050" bIns="19050" anchor="t" anchorCtr="0">
              <a:noAutofit/>
            </a:bodyPr>
            <a:lstStyle/>
            <a:p>
              <a:pPr marL="0" marR="0" lvl="0" indent="0" algn="l" rtl="0">
                <a:lnSpc>
                  <a:spcPct val="130000"/>
                </a:lnSpc>
                <a:spcBef>
                  <a:spcPts val="0"/>
                </a:spcBef>
                <a:spcAft>
                  <a:spcPts val="0"/>
                </a:spcAft>
                <a:buClr>
                  <a:srgbClr val="FDFEFE"/>
                </a:buClr>
                <a:buSzPts val="1300"/>
                <a:buFont typeface="Play"/>
                <a:buNone/>
              </a:pPr>
              <a:r>
                <a:rPr lang="en" sz="1300" i="0" u="none" strike="noStrike" cap="none">
                  <a:solidFill>
                    <a:srgbClr val="FDFEFE"/>
                  </a:solidFill>
                  <a:latin typeface="Poppins"/>
                  <a:ea typeface="Poppins"/>
                  <a:cs typeface="Poppins"/>
                  <a:sym typeface="Poppins"/>
                </a:rPr>
                <a:t>Customer SAML SSO</a:t>
              </a:r>
              <a:endParaRPr sz="600">
                <a:latin typeface="Poppins"/>
                <a:ea typeface="Poppins"/>
                <a:cs typeface="Poppins"/>
                <a:sym typeface="Poppins"/>
              </a:endParaRPr>
            </a:p>
          </p:txBody>
        </p:sp>
        <p:sp>
          <p:nvSpPr>
            <p:cNvPr id="9206" name="Google Shape;9206;p1294"/>
            <p:cNvSpPr txBox="1"/>
            <p:nvPr/>
          </p:nvSpPr>
          <p:spPr>
            <a:xfrm>
              <a:off x="466935" y="1046786"/>
              <a:ext cx="6978900" cy="629400"/>
            </a:xfrm>
            <a:prstGeom prst="rect">
              <a:avLst/>
            </a:prstGeom>
            <a:noFill/>
            <a:ln>
              <a:noFill/>
            </a:ln>
          </p:spPr>
          <p:txBody>
            <a:bodyPr spcFirstLastPara="1" wrap="square" lIns="19050" tIns="19050" rIns="19050" bIns="19050" anchor="t" anchorCtr="0">
              <a:noAutofit/>
            </a:bodyPr>
            <a:lstStyle/>
            <a:p>
              <a:pPr marL="0" marR="0" lvl="0" indent="0" algn="l" rtl="0">
                <a:lnSpc>
                  <a:spcPct val="130000"/>
                </a:lnSpc>
                <a:spcBef>
                  <a:spcPts val="0"/>
                </a:spcBef>
                <a:spcAft>
                  <a:spcPts val="0"/>
                </a:spcAft>
                <a:buClr>
                  <a:srgbClr val="FDFEFE"/>
                </a:buClr>
                <a:buSzPts val="1300"/>
                <a:buFont typeface="Play"/>
                <a:buNone/>
              </a:pPr>
              <a:r>
                <a:rPr lang="en" sz="1300" i="0" u="none" strike="noStrike" cap="none">
                  <a:solidFill>
                    <a:srgbClr val="FDFEFE"/>
                  </a:solidFill>
                  <a:latin typeface="Poppins"/>
                  <a:ea typeface="Poppins"/>
                  <a:cs typeface="Poppins"/>
                  <a:sym typeface="Poppins"/>
                </a:rPr>
                <a:t>Help center custom domain</a:t>
              </a:r>
              <a:endParaRPr sz="600">
                <a:latin typeface="Poppins"/>
                <a:ea typeface="Poppins"/>
                <a:cs typeface="Poppins"/>
                <a:sym typeface="Poppins"/>
              </a:endParaRPr>
            </a:p>
          </p:txBody>
        </p:sp>
      </p:grpSp>
      <p:grpSp>
        <p:nvGrpSpPr>
          <p:cNvPr id="9207" name="Google Shape;9207;p1294"/>
          <p:cNvGrpSpPr/>
          <p:nvPr/>
        </p:nvGrpSpPr>
        <p:grpSpPr>
          <a:xfrm>
            <a:off x="2389399" y="3400709"/>
            <a:ext cx="3020850" cy="974588"/>
            <a:chOff x="0" y="0"/>
            <a:chExt cx="8055600" cy="2598900"/>
          </a:xfrm>
        </p:grpSpPr>
        <p:sp>
          <p:nvSpPr>
            <p:cNvPr id="9208" name="Google Shape;9208;p1294"/>
            <p:cNvSpPr/>
            <p:nvPr/>
          </p:nvSpPr>
          <p:spPr>
            <a:xfrm>
              <a:off x="0" y="0"/>
              <a:ext cx="8055600" cy="2598900"/>
            </a:xfrm>
            <a:prstGeom prst="roundRect">
              <a:avLst>
                <a:gd name="adj" fmla="val 2507"/>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1000" i="0" u="none" strike="noStrike" cap="none">
                <a:solidFill>
                  <a:srgbClr val="6457B3"/>
                </a:solidFill>
                <a:latin typeface="Poppins"/>
                <a:ea typeface="Poppins"/>
                <a:cs typeface="Poppins"/>
                <a:sym typeface="Poppins"/>
              </a:endParaRPr>
            </a:p>
          </p:txBody>
        </p:sp>
        <p:sp>
          <p:nvSpPr>
            <p:cNvPr id="9209" name="Google Shape;9209;p1294"/>
            <p:cNvSpPr txBox="1"/>
            <p:nvPr/>
          </p:nvSpPr>
          <p:spPr>
            <a:xfrm>
              <a:off x="445990" y="362801"/>
              <a:ext cx="7163700" cy="1966800"/>
            </a:xfrm>
            <a:prstGeom prst="rect">
              <a:avLst/>
            </a:prstGeom>
            <a:noFill/>
            <a:ln>
              <a:noFill/>
            </a:ln>
          </p:spPr>
          <p:txBody>
            <a:bodyPr spcFirstLastPara="1" wrap="square" lIns="19050" tIns="19050" rIns="19050" bIns="19050" anchor="t" anchorCtr="0">
              <a:noAutofit/>
            </a:bodyPr>
            <a:lstStyle/>
            <a:p>
              <a:pPr marL="0" marR="0" lvl="0" indent="0" algn="l" rtl="0">
                <a:lnSpc>
                  <a:spcPct val="130000"/>
                </a:lnSpc>
                <a:spcBef>
                  <a:spcPts val="0"/>
                </a:spcBef>
                <a:spcAft>
                  <a:spcPts val="0"/>
                </a:spcAft>
                <a:buClr>
                  <a:srgbClr val="FDFEFE"/>
                </a:buClr>
                <a:buSzPts val="1300"/>
                <a:buFont typeface="Play"/>
                <a:buNone/>
              </a:pPr>
              <a:r>
                <a:rPr lang="en" sz="1300" i="0" u="none" strike="noStrike" cap="none">
                  <a:solidFill>
                    <a:srgbClr val="FDFEFE"/>
                  </a:solidFill>
                  <a:latin typeface="Poppins"/>
                  <a:ea typeface="Poppins"/>
                  <a:cs typeface="Poppins"/>
                  <a:sym typeface="Poppins"/>
                </a:rPr>
                <a:t>BYOK EAP</a:t>
              </a:r>
              <a:endParaRPr sz="600">
                <a:latin typeface="Poppins"/>
                <a:ea typeface="Poppins"/>
                <a:cs typeface="Poppins"/>
                <a:sym typeface="Poppins"/>
              </a:endParaRPr>
            </a:p>
            <a:p>
              <a:pPr marL="0" marR="0" lvl="0" indent="0" algn="l" rtl="0">
                <a:lnSpc>
                  <a:spcPct val="130000"/>
                </a:lnSpc>
                <a:spcBef>
                  <a:spcPts val="0"/>
                </a:spcBef>
                <a:spcAft>
                  <a:spcPts val="0"/>
                </a:spcAft>
                <a:buClr>
                  <a:srgbClr val="FDFEFE"/>
                </a:buClr>
                <a:buSzPts val="1300"/>
                <a:buFont typeface="Play"/>
                <a:buNone/>
              </a:pPr>
              <a:r>
                <a:rPr lang="en" sz="1300" i="0" u="none" strike="noStrike" cap="none">
                  <a:solidFill>
                    <a:srgbClr val="FDFEFE"/>
                  </a:solidFill>
                  <a:latin typeface="Poppins"/>
                  <a:ea typeface="Poppins"/>
                  <a:cs typeface="Poppins"/>
                  <a:sym typeface="Poppins"/>
                </a:rPr>
                <a:t>Queue Groups</a:t>
              </a:r>
              <a:endParaRPr sz="600">
                <a:latin typeface="Poppins"/>
                <a:ea typeface="Poppins"/>
                <a:cs typeface="Poppins"/>
                <a:sym typeface="Poppins"/>
              </a:endParaRPr>
            </a:p>
            <a:p>
              <a:pPr marL="0" marR="0" lvl="0" indent="0" algn="l" rtl="0">
                <a:lnSpc>
                  <a:spcPct val="130000"/>
                </a:lnSpc>
                <a:spcBef>
                  <a:spcPts val="0"/>
                </a:spcBef>
                <a:spcAft>
                  <a:spcPts val="0"/>
                </a:spcAft>
                <a:buClr>
                  <a:srgbClr val="FDFEFE"/>
                </a:buClr>
                <a:buSzPts val="1300"/>
                <a:buFont typeface="Play"/>
                <a:buNone/>
              </a:pPr>
              <a:r>
                <a:rPr lang="en" sz="1300" i="0" u="none" strike="noStrike" cap="none">
                  <a:solidFill>
                    <a:srgbClr val="FDFEFE"/>
                  </a:solidFill>
                  <a:latin typeface="Poppins"/>
                  <a:ea typeface="Poppins"/>
                  <a:cs typeface="Poppins"/>
                  <a:sym typeface="Poppins"/>
                </a:rPr>
                <a:t>SLA Hierarchical goals </a:t>
              </a:r>
              <a:endParaRPr sz="600">
                <a:latin typeface="Poppins"/>
                <a:ea typeface="Poppins"/>
                <a:cs typeface="Poppins"/>
                <a:sym typeface="Poppins"/>
              </a:endParaRPr>
            </a:p>
          </p:txBody>
        </p:sp>
      </p:grpSp>
      <p:grpSp>
        <p:nvGrpSpPr>
          <p:cNvPr id="9210" name="Google Shape;9210;p1294"/>
          <p:cNvGrpSpPr/>
          <p:nvPr/>
        </p:nvGrpSpPr>
        <p:grpSpPr>
          <a:xfrm>
            <a:off x="2389399" y="1181725"/>
            <a:ext cx="6505538" cy="1143000"/>
            <a:chOff x="0" y="0"/>
            <a:chExt cx="17348100" cy="3048000"/>
          </a:xfrm>
        </p:grpSpPr>
        <p:sp>
          <p:nvSpPr>
            <p:cNvPr id="9211" name="Google Shape;9211;p1294"/>
            <p:cNvSpPr/>
            <p:nvPr/>
          </p:nvSpPr>
          <p:spPr>
            <a:xfrm>
              <a:off x="0" y="0"/>
              <a:ext cx="17348100" cy="3048000"/>
            </a:xfrm>
            <a:prstGeom prst="roundRect">
              <a:avLst>
                <a:gd name="adj" fmla="val 2114"/>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900" b="0" i="0" u="none" strike="noStrike" cap="none">
                <a:solidFill>
                  <a:srgbClr val="6457B3"/>
                </a:solidFill>
                <a:latin typeface="Play"/>
                <a:ea typeface="Play"/>
                <a:cs typeface="Play"/>
                <a:sym typeface="Play"/>
              </a:endParaRPr>
            </a:p>
          </p:txBody>
        </p:sp>
        <p:grpSp>
          <p:nvGrpSpPr>
            <p:cNvPr id="9212" name="Google Shape;9212;p1294"/>
            <p:cNvGrpSpPr/>
            <p:nvPr/>
          </p:nvGrpSpPr>
          <p:grpSpPr>
            <a:xfrm>
              <a:off x="163851" y="591569"/>
              <a:ext cx="16148387" cy="1864862"/>
              <a:chOff x="-303083" y="0"/>
              <a:chExt cx="16148387" cy="1864862"/>
            </a:xfrm>
          </p:grpSpPr>
          <p:pic>
            <p:nvPicPr>
              <p:cNvPr id="9213" name="Google Shape;9213;p1294" descr="Image"/>
              <p:cNvPicPr preferRelativeResize="0"/>
              <p:nvPr/>
            </p:nvPicPr>
            <p:blipFill rotWithShape="1">
              <a:blip r:embed="rId8">
                <a:alphaModFix/>
              </a:blip>
              <a:srcRect/>
              <a:stretch/>
            </p:blipFill>
            <p:spPr>
              <a:xfrm>
                <a:off x="14601683" y="621241"/>
                <a:ext cx="1243621" cy="1243621"/>
              </a:xfrm>
              <a:prstGeom prst="rect">
                <a:avLst/>
              </a:prstGeom>
              <a:noFill/>
              <a:ln>
                <a:noFill/>
              </a:ln>
            </p:spPr>
          </p:pic>
          <p:pic>
            <p:nvPicPr>
              <p:cNvPr id="9214" name="Google Shape;9214;p1294" descr="Image"/>
              <p:cNvPicPr preferRelativeResize="0"/>
              <p:nvPr/>
            </p:nvPicPr>
            <p:blipFill rotWithShape="1">
              <a:blip r:embed="rId9">
                <a:alphaModFix/>
              </a:blip>
              <a:srcRect/>
              <a:stretch/>
            </p:blipFill>
            <p:spPr>
              <a:xfrm>
                <a:off x="1496762" y="621148"/>
                <a:ext cx="1243621" cy="1243621"/>
              </a:xfrm>
              <a:prstGeom prst="rect">
                <a:avLst/>
              </a:prstGeom>
              <a:noFill/>
              <a:ln>
                <a:noFill/>
              </a:ln>
            </p:spPr>
          </p:pic>
          <p:pic>
            <p:nvPicPr>
              <p:cNvPr id="9215" name="Google Shape;9215;p1294" descr="Image"/>
              <p:cNvPicPr preferRelativeResize="0"/>
              <p:nvPr/>
            </p:nvPicPr>
            <p:blipFill rotWithShape="1">
              <a:blip r:embed="rId10">
                <a:alphaModFix/>
              </a:blip>
              <a:srcRect/>
              <a:stretch/>
            </p:blipFill>
            <p:spPr>
              <a:xfrm>
                <a:off x="0" y="621241"/>
                <a:ext cx="1243620" cy="1243621"/>
              </a:xfrm>
              <a:prstGeom prst="rect">
                <a:avLst/>
              </a:prstGeom>
              <a:noFill/>
              <a:ln>
                <a:noFill/>
              </a:ln>
            </p:spPr>
          </p:pic>
          <p:pic>
            <p:nvPicPr>
              <p:cNvPr id="9216" name="Google Shape;9216;p1294" descr="Image"/>
              <p:cNvPicPr preferRelativeResize="0"/>
              <p:nvPr/>
            </p:nvPicPr>
            <p:blipFill rotWithShape="1">
              <a:blip r:embed="rId11">
                <a:alphaModFix/>
              </a:blip>
              <a:srcRect/>
              <a:stretch/>
            </p:blipFill>
            <p:spPr>
              <a:xfrm>
                <a:off x="3250201" y="621241"/>
                <a:ext cx="1243621" cy="1243621"/>
              </a:xfrm>
              <a:prstGeom prst="rect">
                <a:avLst/>
              </a:prstGeom>
              <a:noFill/>
              <a:ln>
                <a:noFill/>
              </a:ln>
            </p:spPr>
          </p:pic>
          <p:pic>
            <p:nvPicPr>
              <p:cNvPr id="9217" name="Google Shape;9217;p1294" descr="flag-singapore_1f1f8-1f1ec.png"/>
              <p:cNvPicPr preferRelativeResize="0"/>
              <p:nvPr/>
            </p:nvPicPr>
            <p:blipFill rotWithShape="1">
              <a:blip r:embed="rId12">
                <a:alphaModFix/>
              </a:blip>
              <a:srcRect/>
              <a:stretch/>
            </p:blipFill>
            <p:spPr>
              <a:xfrm>
                <a:off x="7972829" y="623567"/>
                <a:ext cx="1238970" cy="1238970"/>
              </a:xfrm>
              <a:prstGeom prst="rect">
                <a:avLst/>
              </a:prstGeom>
              <a:noFill/>
              <a:ln>
                <a:noFill/>
              </a:ln>
            </p:spPr>
          </p:pic>
          <p:pic>
            <p:nvPicPr>
              <p:cNvPr id="9218" name="Google Shape;9218;p1294" descr="Image"/>
              <p:cNvPicPr preferRelativeResize="0"/>
              <p:nvPr/>
            </p:nvPicPr>
            <p:blipFill rotWithShape="1">
              <a:blip r:embed="rId13">
                <a:alphaModFix/>
              </a:blip>
              <a:srcRect/>
              <a:stretch/>
            </p:blipFill>
            <p:spPr>
              <a:xfrm>
                <a:off x="-303083" y="621241"/>
                <a:ext cx="1243621" cy="1243621"/>
              </a:xfrm>
              <a:prstGeom prst="rect">
                <a:avLst/>
              </a:prstGeom>
              <a:noFill/>
              <a:ln>
                <a:noFill/>
              </a:ln>
            </p:spPr>
          </p:pic>
          <p:pic>
            <p:nvPicPr>
              <p:cNvPr id="9219" name="Google Shape;9219;p1294" descr="Image"/>
              <p:cNvPicPr preferRelativeResize="0"/>
              <p:nvPr/>
            </p:nvPicPr>
            <p:blipFill rotWithShape="1">
              <a:blip r:embed="rId14">
                <a:alphaModFix/>
              </a:blip>
              <a:srcRect/>
              <a:stretch/>
            </p:blipFill>
            <p:spPr>
              <a:xfrm>
                <a:off x="11002303" y="621148"/>
                <a:ext cx="1243621" cy="1243621"/>
              </a:xfrm>
              <a:prstGeom prst="rect">
                <a:avLst/>
              </a:prstGeom>
              <a:noFill/>
              <a:ln>
                <a:noFill/>
              </a:ln>
            </p:spPr>
          </p:pic>
          <p:pic>
            <p:nvPicPr>
              <p:cNvPr id="9220" name="Google Shape;9220;p1294" descr="Image"/>
              <p:cNvPicPr preferRelativeResize="0"/>
              <p:nvPr/>
            </p:nvPicPr>
            <p:blipFill rotWithShape="1">
              <a:blip r:embed="rId15">
                <a:alphaModFix/>
              </a:blip>
              <a:srcRect/>
              <a:stretch/>
            </p:blipFill>
            <p:spPr>
              <a:xfrm>
                <a:off x="6443715" y="621241"/>
                <a:ext cx="1243621" cy="1243621"/>
              </a:xfrm>
              <a:prstGeom prst="rect">
                <a:avLst/>
              </a:prstGeom>
              <a:noFill/>
              <a:ln>
                <a:noFill/>
              </a:ln>
            </p:spPr>
          </p:pic>
          <p:pic>
            <p:nvPicPr>
              <p:cNvPr id="9221" name="Google Shape;9221;p1294" descr="Image"/>
              <p:cNvPicPr preferRelativeResize="0"/>
              <p:nvPr/>
            </p:nvPicPr>
            <p:blipFill rotWithShape="1">
              <a:blip r:embed="rId16">
                <a:alphaModFix/>
              </a:blip>
              <a:srcRect/>
              <a:stretch/>
            </p:blipFill>
            <p:spPr>
              <a:xfrm>
                <a:off x="4914602" y="621241"/>
                <a:ext cx="1243621" cy="1243621"/>
              </a:xfrm>
              <a:prstGeom prst="rect">
                <a:avLst/>
              </a:prstGeom>
              <a:noFill/>
              <a:ln>
                <a:noFill/>
              </a:ln>
            </p:spPr>
          </p:pic>
          <p:pic>
            <p:nvPicPr>
              <p:cNvPr id="9222" name="Google Shape;9222;p1294" descr="Image"/>
              <p:cNvPicPr preferRelativeResize="0"/>
              <p:nvPr/>
            </p:nvPicPr>
            <p:blipFill rotWithShape="1">
              <a:blip r:embed="rId17">
                <a:alphaModFix/>
              </a:blip>
              <a:srcRect/>
              <a:stretch/>
            </p:blipFill>
            <p:spPr>
              <a:xfrm>
                <a:off x="12801838" y="621241"/>
                <a:ext cx="1243621" cy="1243621"/>
              </a:xfrm>
              <a:prstGeom prst="rect">
                <a:avLst/>
              </a:prstGeom>
              <a:noFill/>
              <a:ln>
                <a:noFill/>
              </a:ln>
            </p:spPr>
          </p:pic>
          <p:pic>
            <p:nvPicPr>
              <p:cNvPr id="9223" name="Google Shape;9223;p1294" descr="Image"/>
              <p:cNvPicPr preferRelativeResize="0"/>
              <p:nvPr/>
            </p:nvPicPr>
            <p:blipFill rotWithShape="1">
              <a:blip r:embed="rId18">
                <a:alphaModFix/>
              </a:blip>
              <a:srcRect/>
              <a:stretch/>
            </p:blipFill>
            <p:spPr>
              <a:xfrm>
                <a:off x="9555792" y="691792"/>
                <a:ext cx="1102519" cy="1102519"/>
              </a:xfrm>
              <a:prstGeom prst="rect">
                <a:avLst/>
              </a:prstGeom>
              <a:noFill/>
              <a:ln>
                <a:noFill/>
              </a:ln>
            </p:spPr>
          </p:pic>
          <p:cxnSp>
            <p:nvCxnSpPr>
              <p:cNvPr id="9224" name="Google Shape;9224;p1294"/>
              <p:cNvCxnSpPr/>
              <p:nvPr/>
            </p:nvCxnSpPr>
            <p:spPr>
              <a:xfrm>
                <a:off x="9115" y="0"/>
                <a:ext cx="1269900" cy="1269900"/>
              </a:xfrm>
              <a:prstGeom prst="straightConnector1">
                <a:avLst/>
              </a:prstGeom>
              <a:noFill/>
              <a:ln>
                <a:noFill/>
              </a:ln>
            </p:spPr>
          </p:cxnSp>
        </p:grpSp>
      </p:grpSp>
      <p:grpSp>
        <p:nvGrpSpPr>
          <p:cNvPr id="9225" name="Google Shape;9225;p1294"/>
          <p:cNvGrpSpPr/>
          <p:nvPr/>
        </p:nvGrpSpPr>
        <p:grpSpPr>
          <a:xfrm>
            <a:off x="7086859" y="3400709"/>
            <a:ext cx="1808100" cy="976275"/>
            <a:chOff x="0" y="0"/>
            <a:chExt cx="4821600" cy="2603400"/>
          </a:xfrm>
        </p:grpSpPr>
        <p:sp>
          <p:nvSpPr>
            <p:cNvPr id="9226" name="Google Shape;9226;p1294"/>
            <p:cNvSpPr/>
            <p:nvPr/>
          </p:nvSpPr>
          <p:spPr>
            <a:xfrm>
              <a:off x="0" y="0"/>
              <a:ext cx="4821600" cy="2603400"/>
            </a:xfrm>
            <a:prstGeom prst="roundRect">
              <a:avLst>
                <a:gd name="adj" fmla="val 3371"/>
              </a:avLst>
            </a:prstGeom>
            <a:solidFill>
              <a:srgbClr val="14171A">
                <a:alpha val="20000"/>
              </a:srgbClr>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6457B3"/>
                </a:buClr>
                <a:buSzPts val="900"/>
                <a:buFont typeface="Play"/>
                <a:buNone/>
              </a:pPr>
              <a:endParaRPr sz="900" b="0" i="0" u="none" strike="noStrike" cap="none">
                <a:solidFill>
                  <a:srgbClr val="6457B3"/>
                </a:solidFill>
                <a:latin typeface="Play"/>
                <a:ea typeface="Play"/>
                <a:cs typeface="Play"/>
                <a:sym typeface="Play"/>
              </a:endParaRPr>
            </a:p>
          </p:txBody>
        </p:sp>
        <p:pic>
          <p:nvPicPr>
            <p:cNvPr id="9227" name="Google Shape;9227;p1294" descr="FedRamp.png"/>
            <p:cNvPicPr preferRelativeResize="0"/>
            <p:nvPr/>
          </p:nvPicPr>
          <p:blipFill rotWithShape="1">
            <a:blip r:embed="rId19">
              <a:alphaModFix/>
            </a:blip>
            <a:srcRect/>
            <a:stretch/>
          </p:blipFill>
          <p:spPr>
            <a:xfrm>
              <a:off x="585204" y="537440"/>
              <a:ext cx="3651235" cy="922221"/>
            </a:xfrm>
            <a:prstGeom prst="rect">
              <a:avLst/>
            </a:prstGeom>
            <a:noFill/>
            <a:ln>
              <a:noFill/>
            </a:ln>
          </p:spPr>
        </p:pic>
        <p:sp>
          <p:nvSpPr>
            <p:cNvPr id="9228" name="Google Shape;9228;p1294"/>
            <p:cNvSpPr/>
            <p:nvPr/>
          </p:nvSpPr>
          <p:spPr>
            <a:xfrm>
              <a:off x="1376705" y="1660205"/>
              <a:ext cx="2411700" cy="405900"/>
            </a:xfrm>
            <a:prstGeom prst="roundRect">
              <a:avLst>
                <a:gd name="adj" fmla="val 11656"/>
              </a:avLst>
            </a:prstGeom>
            <a:solidFill>
              <a:srgbClr val="FFB700"/>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14171A"/>
                </a:buClr>
                <a:buSzPts val="800"/>
                <a:buFont typeface="Play"/>
                <a:buNone/>
              </a:pPr>
              <a:r>
                <a:rPr lang="en" sz="800" i="0" u="none" strike="noStrike" cap="none">
                  <a:solidFill>
                    <a:srgbClr val="14171A"/>
                  </a:solidFill>
                  <a:latin typeface="Poppins"/>
                  <a:ea typeface="Poppins"/>
                  <a:cs typeface="Poppins"/>
                  <a:sym typeface="Poppins"/>
                </a:rPr>
                <a:t>COMING SOON</a:t>
              </a:r>
              <a:endParaRPr sz="500">
                <a:latin typeface="Poppins"/>
                <a:ea typeface="Poppins"/>
                <a:cs typeface="Poppins"/>
                <a:sym typeface="Poppins"/>
              </a:endParaRPr>
            </a:p>
          </p:txBody>
        </p:sp>
      </p:grpSp>
      <p:sp>
        <p:nvSpPr>
          <p:cNvPr id="9229" name="Google Shape;9229;p1294"/>
          <p:cNvSpPr txBox="1"/>
          <p:nvPr/>
        </p:nvSpPr>
        <p:spPr>
          <a:xfrm>
            <a:off x="1450419" y="327494"/>
            <a:ext cx="6243300" cy="515700"/>
          </a:xfrm>
          <a:prstGeom prst="rect">
            <a:avLst/>
          </a:prstGeom>
          <a:noFill/>
          <a:ln>
            <a:noFill/>
          </a:ln>
        </p:spPr>
        <p:txBody>
          <a:bodyPr spcFirstLastPara="1" wrap="square" lIns="19050" tIns="19050" rIns="19050" bIns="19050" anchor="t" anchorCtr="0">
            <a:spAutoFit/>
          </a:bodyPr>
          <a:lstStyle/>
          <a:p>
            <a:pPr marL="0" marR="0" lvl="0" indent="0" algn="ctr" rtl="0">
              <a:lnSpc>
                <a:spcPct val="110000"/>
              </a:lnSpc>
              <a:spcBef>
                <a:spcPts val="0"/>
              </a:spcBef>
              <a:spcAft>
                <a:spcPts val="0"/>
              </a:spcAft>
              <a:buClr>
                <a:srgbClr val="FDFEFE"/>
              </a:buClr>
              <a:buSzPts val="3800"/>
              <a:buFont typeface="Play"/>
              <a:buNone/>
            </a:pPr>
            <a:r>
              <a:rPr lang="en" sz="3100" b="1" i="0" u="none" strike="noStrike" cap="none">
                <a:solidFill>
                  <a:srgbClr val="FDFEFE"/>
                </a:solidFill>
                <a:latin typeface="Poppins"/>
                <a:ea typeface="Poppins"/>
                <a:cs typeface="Poppins"/>
                <a:sym typeface="Poppins"/>
              </a:rPr>
              <a:t>Service management at scale</a:t>
            </a:r>
            <a:endParaRPr sz="100">
              <a:latin typeface="Poppins"/>
              <a:ea typeface="Poppins"/>
              <a:cs typeface="Poppins"/>
              <a:sym typeface="Poppins"/>
            </a:endParaRPr>
          </a:p>
        </p:txBody>
      </p:sp>
      <p:sp>
        <p:nvSpPr>
          <p:cNvPr id="9230" name="Google Shape;9230;p1294"/>
          <p:cNvSpPr txBox="1"/>
          <p:nvPr/>
        </p:nvSpPr>
        <p:spPr>
          <a:xfrm>
            <a:off x="4839092" y="1369169"/>
            <a:ext cx="1202400" cy="243000"/>
          </a:xfrm>
          <a:prstGeom prst="rect">
            <a:avLst/>
          </a:prstGeom>
          <a:noFill/>
          <a:ln>
            <a:noFill/>
          </a:ln>
        </p:spPr>
        <p:txBody>
          <a:bodyPr spcFirstLastPara="1" wrap="square" lIns="19050" tIns="19050" rIns="19050" bIns="19050" anchor="t" anchorCtr="0">
            <a:noAutofit/>
          </a:bodyPr>
          <a:lstStyle/>
          <a:p>
            <a:pPr marL="0" marR="0" lvl="0" indent="0" algn="l" rtl="0">
              <a:lnSpc>
                <a:spcPct val="100000"/>
              </a:lnSpc>
              <a:spcBef>
                <a:spcPts val="0"/>
              </a:spcBef>
              <a:spcAft>
                <a:spcPts val="0"/>
              </a:spcAft>
              <a:buClr>
                <a:srgbClr val="FDFEFE"/>
              </a:buClr>
              <a:buSzPts val="1400"/>
              <a:buFont typeface="Play"/>
              <a:buNone/>
            </a:pPr>
            <a:r>
              <a:rPr lang="en" sz="900" b="1">
                <a:solidFill>
                  <a:srgbClr val="FDFEFE"/>
                </a:solidFill>
                <a:latin typeface="Poppins"/>
                <a:ea typeface="Poppins"/>
                <a:cs typeface="Poppins"/>
                <a:sym typeface="Poppins"/>
              </a:rPr>
              <a:t>DATA RESIDENCY</a:t>
            </a:r>
            <a:endParaRPr sz="100" b="1">
              <a:latin typeface="Poppins"/>
              <a:ea typeface="Poppins"/>
              <a:cs typeface="Poppins"/>
              <a:sym typeface="Poppins"/>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9234"/>
        <p:cNvGrpSpPr/>
        <p:nvPr/>
      </p:nvGrpSpPr>
      <p:grpSpPr>
        <a:xfrm>
          <a:off x="0" y="0"/>
          <a:ext cx="0" cy="0"/>
          <a:chOff x="0" y="0"/>
          <a:chExt cx="0" cy="0"/>
        </a:xfrm>
      </p:grpSpPr>
      <p:sp>
        <p:nvSpPr>
          <p:cNvPr id="9235" name="Google Shape;9235;p1295"/>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236" name="Google Shape;9236;p1295"/>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237" name="Google Shape;9237;p1295"/>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Reference architectures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9363"/>
        <p:cNvGrpSpPr/>
        <p:nvPr/>
      </p:nvGrpSpPr>
      <p:grpSpPr>
        <a:xfrm>
          <a:off x="0" y="0"/>
          <a:ext cx="0" cy="0"/>
          <a:chOff x="0" y="0"/>
          <a:chExt cx="0" cy="0"/>
        </a:xfrm>
      </p:grpSpPr>
      <p:sp>
        <p:nvSpPr>
          <p:cNvPr id="9364" name="Google Shape;9364;p1298"/>
          <p:cNvSpPr/>
          <p:nvPr/>
        </p:nvSpPr>
        <p:spPr>
          <a:xfrm>
            <a:off x="42150" y="872229"/>
            <a:ext cx="9059700" cy="38340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sp>
        <p:nvSpPr>
          <p:cNvPr id="9365" name="Google Shape;9365;p1298"/>
          <p:cNvSpPr/>
          <p:nvPr/>
        </p:nvSpPr>
        <p:spPr>
          <a:xfrm>
            <a:off x="42150" y="631511"/>
            <a:ext cx="9059700" cy="5073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sp>
        <p:nvSpPr>
          <p:cNvPr id="9366" name="Google Shape;9366;p1298"/>
          <p:cNvSpPr/>
          <p:nvPr/>
        </p:nvSpPr>
        <p:spPr>
          <a:xfrm>
            <a:off x="83775" y="2184522"/>
            <a:ext cx="8964300" cy="19581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200" b="0" i="0" u="none" strike="noStrike" cap="none">
              <a:solidFill>
                <a:schemeClr val="lt1"/>
              </a:solidFill>
              <a:latin typeface="Poppins"/>
              <a:ea typeface="Poppins"/>
              <a:cs typeface="Poppins"/>
              <a:sym typeface="Poppins"/>
            </a:endParaRPr>
          </a:p>
        </p:txBody>
      </p:sp>
      <p:sp>
        <p:nvSpPr>
          <p:cNvPr id="9367" name="Google Shape;9367;p1298"/>
          <p:cNvSpPr/>
          <p:nvPr/>
        </p:nvSpPr>
        <p:spPr>
          <a:xfrm>
            <a:off x="3822762" y="919052"/>
            <a:ext cx="3292500" cy="1405800"/>
          </a:xfrm>
          <a:prstGeom prst="roundRect">
            <a:avLst>
              <a:gd name="adj" fmla="val 2031"/>
            </a:avLst>
          </a:prstGeom>
          <a:solidFill>
            <a:srgbClr val="6DA2EF"/>
          </a:solidFill>
          <a:ln w="9525" cap="flat" cmpd="sng">
            <a:solidFill>
              <a:srgbClr val="1868DB"/>
            </a:solidFill>
            <a:prstDash val="dash"/>
            <a:round/>
            <a:headEnd type="none" w="sm" len="sm"/>
            <a:tailEnd type="none" w="sm" len="sm"/>
          </a:ln>
        </p:spPr>
        <p:txBody>
          <a:bodyPr spcFirstLastPara="1" wrap="square" lIns="91425" tIns="72000" rIns="91425" bIns="91425" anchor="t" anchorCtr="0">
            <a:noAutofit/>
          </a:bodyPr>
          <a:lstStyle/>
          <a:p>
            <a:pPr marL="0" marR="0" lvl="0" indent="0" algn="l" rtl="0">
              <a:lnSpc>
                <a:spcPct val="100000"/>
              </a:lnSpc>
              <a:spcBef>
                <a:spcPts val="0"/>
              </a:spcBef>
              <a:spcAft>
                <a:spcPts val="0"/>
              </a:spcAft>
              <a:buClr>
                <a:srgbClr val="000000"/>
              </a:buClr>
              <a:buSzPts val="600"/>
              <a:buFont typeface="Arial"/>
              <a:buNone/>
            </a:pPr>
            <a:r>
              <a:rPr lang="en" sz="700" b="1" i="0" u="none" strike="noStrike" cap="none">
                <a:solidFill>
                  <a:schemeClr val="accent6"/>
                </a:solidFill>
                <a:latin typeface="Poppins"/>
                <a:ea typeface="Poppins"/>
                <a:cs typeface="Poppins"/>
                <a:sym typeface="Poppins"/>
              </a:rPr>
              <a:t>World Class Software Development</a:t>
            </a:r>
            <a:endParaRPr sz="700" b="1" i="0" u="none" strike="noStrike" cap="none">
              <a:solidFill>
                <a:schemeClr val="accent6"/>
              </a:solidFill>
              <a:latin typeface="Poppins"/>
              <a:ea typeface="Poppins"/>
              <a:cs typeface="Poppins"/>
              <a:sym typeface="Poppins"/>
            </a:endParaRPr>
          </a:p>
        </p:txBody>
      </p:sp>
      <p:sp>
        <p:nvSpPr>
          <p:cNvPr id="9368" name="Google Shape;9368;p1298"/>
          <p:cNvSpPr/>
          <p:nvPr/>
        </p:nvSpPr>
        <p:spPr>
          <a:xfrm>
            <a:off x="7663205" y="1768474"/>
            <a:ext cx="608700" cy="2279400"/>
          </a:xfrm>
          <a:prstGeom prst="roundRect">
            <a:avLst>
              <a:gd name="adj" fmla="val 6971"/>
            </a:avLst>
          </a:prstGeom>
          <a:gradFill>
            <a:gsLst>
              <a:gs pos="0">
                <a:schemeClr val="accent5"/>
              </a:gs>
              <a:gs pos="25000">
                <a:schemeClr val="accent5"/>
              </a:gs>
              <a:gs pos="100000">
                <a:srgbClr val="E6F2D3"/>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None/>
            </a:pPr>
            <a:r>
              <a:rPr lang="en" sz="700" i="0" u="none" strike="noStrike" cap="none">
                <a:solidFill>
                  <a:schemeClr val="lt1"/>
                </a:solidFill>
                <a:latin typeface="Poppins"/>
                <a:ea typeface="Poppins"/>
                <a:cs typeface="Poppins"/>
                <a:sym typeface="Poppins"/>
              </a:rPr>
              <a:t>Modernize IT Operations</a:t>
            </a:r>
            <a:endParaRPr>
              <a:latin typeface="Poppins"/>
              <a:ea typeface="Poppins"/>
              <a:cs typeface="Poppins"/>
              <a:sym typeface="Poppins"/>
            </a:endParaRPr>
          </a:p>
        </p:txBody>
      </p:sp>
      <p:sp>
        <p:nvSpPr>
          <p:cNvPr id="9369" name="Google Shape;9369;p1298"/>
          <p:cNvSpPr txBox="1"/>
          <p:nvPr/>
        </p:nvSpPr>
        <p:spPr>
          <a:xfrm>
            <a:off x="1433950" y="191225"/>
            <a:ext cx="62346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i="0" u="none" strike="noStrike" cap="none">
                <a:solidFill>
                  <a:schemeClr val="accent6"/>
                </a:solidFill>
                <a:latin typeface="Poppins"/>
                <a:ea typeface="Poppins"/>
                <a:cs typeface="Poppins"/>
                <a:sym typeface="Poppins"/>
              </a:rPr>
              <a:t>Service Management for Developers</a:t>
            </a:r>
            <a:endParaRPr sz="1000" b="1" i="0" u="none" strike="noStrike" cap="none">
              <a:solidFill>
                <a:schemeClr val="accent6"/>
              </a:solidFill>
              <a:latin typeface="Poppins"/>
              <a:ea typeface="Poppins"/>
              <a:cs typeface="Poppins"/>
              <a:sym typeface="Poppins"/>
            </a:endParaRPr>
          </a:p>
        </p:txBody>
      </p:sp>
      <p:sp>
        <p:nvSpPr>
          <p:cNvPr id="9370" name="Google Shape;9370;p1298"/>
          <p:cNvSpPr/>
          <p:nvPr/>
        </p:nvSpPr>
        <p:spPr>
          <a:xfrm>
            <a:off x="57178" y="4779698"/>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grpSp>
        <p:nvGrpSpPr>
          <p:cNvPr id="9371" name="Google Shape;9371;p1298"/>
          <p:cNvGrpSpPr/>
          <p:nvPr/>
        </p:nvGrpSpPr>
        <p:grpSpPr>
          <a:xfrm>
            <a:off x="419669" y="693397"/>
            <a:ext cx="1061965" cy="376470"/>
            <a:chOff x="1232201" y="2275091"/>
            <a:chExt cx="969300" cy="323400"/>
          </a:xfrm>
        </p:grpSpPr>
        <p:sp>
          <p:nvSpPr>
            <p:cNvPr id="9372" name="Google Shape;9372;p1298"/>
            <p:cNvSpPr/>
            <p:nvPr/>
          </p:nvSpPr>
          <p:spPr>
            <a:xfrm>
              <a:off x="1232201" y="2275091"/>
              <a:ext cx="969300" cy="323400"/>
            </a:xfrm>
            <a:prstGeom prst="roundRect">
              <a:avLst>
                <a:gd name="adj" fmla="val 6164"/>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Communication Channels</a:t>
              </a:r>
              <a:endParaRPr sz="500" i="0" u="none" strike="noStrike" cap="none">
                <a:solidFill>
                  <a:srgbClr val="000000"/>
                </a:solidFill>
                <a:latin typeface="Poppins"/>
                <a:ea typeface="Poppins"/>
                <a:cs typeface="Poppins"/>
                <a:sym typeface="Poppins"/>
              </a:endParaRPr>
            </a:p>
          </p:txBody>
        </p:sp>
        <p:pic>
          <p:nvPicPr>
            <p:cNvPr id="9373" name="Google Shape;9373;p1298"/>
            <p:cNvPicPr preferRelativeResize="0"/>
            <p:nvPr/>
          </p:nvPicPr>
          <p:blipFill rotWithShape="1">
            <a:blip r:embed="rId3">
              <a:alphaModFix/>
            </a:blip>
            <a:srcRect/>
            <a:stretch/>
          </p:blipFill>
          <p:spPr>
            <a:xfrm>
              <a:off x="1545362" y="2411947"/>
              <a:ext cx="136562" cy="136565"/>
            </a:xfrm>
            <a:prstGeom prst="rect">
              <a:avLst/>
            </a:prstGeom>
            <a:noFill/>
            <a:ln>
              <a:noFill/>
            </a:ln>
          </p:spPr>
        </p:pic>
        <p:pic>
          <p:nvPicPr>
            <p:cNvPr id="9374" name="Google Shape;9374;p1298"/>
            <p:cNvPicPr preferRelativeResize="0"/>
            <p:nvPr/>
          </p:nvPicPr>
          <p:blipFill rotWithShape="1">
            <a:blip r:embed="rId4">
              <a:alphaModFix/>
            </a:blip>
            <a:srcRect/>
            <a:stretch/>
          </p:blipFill>
          <p:spPr>
            <a:xfrm>
              <a:off x="1730575" y="2411949"/>
              <a:ext cx="146650" cy="136560"/>
            </a:xfrm>
            <a:prstGeom prst="rect">
              <a:avLst/>
            </a:prstGeom>
            <a:noFill/>
            <a:ln>
              <a:noFill/>
            </a:ln>
          </p:spPr>
        </p:pic>
        <p:pic>
          <p:nvPicPr>
            <p:cNvPr id="9375" name="Google Shape;9375;p1298"/>
            <p:cNvPicPr preferRelativeResize="0"/>
            <p:nvPr/>
          </p:nvPicPr>
          <p:blipFill rotWithShape="1">
            <a:blip r:embed="rId5">
              <a:alphaModFix/>
            </a:blip>
            <a:srcRect/>
            <a:stretch/>
          </p:blipFill>
          <p:spPr>
            <a:xfrm>
              <a:off x="1334678" y="2408903"/>
              <a:ext cx="162033" cy="142653"/>
            </a:xfrm>
            <a:prstGeom prst="rect">
              <a:avLst/>
            </a:prstGeom>
            <a:noFill/>
            <a:ln>
              <a:noFill/>
            </a:ln>
          </p:spPr>
        </p:pic>
        <p:pic>
          <p:nvPicPr>
            <p:cNvPr id="9376" name="Google Shape;9376;p1298"/>
            <p:cNvPicPr preferRelativeResize="0"/>
            <p:nvPr/>
          </p:nvPicPr>
          <p:blipFill rotWithShape="1">
            <a:blip r:embed="rId6">
              <a:alphaModFix/>
            </a:blip>
            <a:srcRect/>
            <a:stretch/>
          </p:blipFill>
          <p:spPr>
            <a:xfrm>
              <a:off x="1891735" y="2387840"/>
              <a:ext cx="207830" cy="184778"/>
            </a:xfrm>
            <a:prstGeom prst="rect">
              <a:avLst/>
            </a:prstGeom>
            <a:noFill/>
            <a:ln>
              <a:noFill/>
            </a:ln>
          </p:spPr>
        </p:pic>
      </p:grpSp>
      <p:sp>
        <p:nvSpPr>
          <p:cNvPr id="9377" name="Google Shape;9377;p1298"/>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i="0" u="none" strike="noStrike" cap="none">
              <a:solidFill>
                <a:srgbClr val="000000"/>
              </a:solidFill>
              <a:latin typeface="Poppins"/>
              <a:ea typeface="Poppins"/>
              <a:cs typeface="Poppins"/>
              <a:sym typeface="Poppins"/>
            </a:endParaRPr>
          </a:p>
        </p:txBody>
      </p:sp>
      <p:grpSp>
        <p:nvGrpSpPr>
          <p:cNvPr id="9378" name="Google Shape;9378;p1298"/>
          <p:cNvGrpSpPr/>
          <p:nvPr/>
        </p:nvGrpSpPr>
        <p:grpSpPr>
          <a:xfrm>
            <a:off x="1863435" y="693366"/>
            <a:ext cx="1901849" cy="376525"/>
            <a:chOff x="1863435" y="990576"/>
            <a:chExt cx="1901849" cy="376525"/>
          </a:xfrm>
        </p:grpSpPr>
        <p:grpSp>
          <p:nvGrpSpPr>
            <p:cNvPr id="9379" name="Google Shape;9379;p1298"/>
            <p:cNvGrpSpPr/>
            <p:nvPr/>
          </p:nvGrpSpPr>
          <p:grpSpPr>
            <a:xfrm>
              <a:off x="1863435" y="990576"/>
              <a:ext cx="360000" cy="376500"/>
              <a:chOff x="1362025" y="864850"/>
              <a:chExt cx="360000" cy="376500"/>
            </a:xfrm>
          </p:grpSpPr>
          <p:sp>
            <p:nvSpPr>
              <p:cNvPr id="9380" name="Google Shape;9380;p1298"/>
              <p:cNvSpPr/>
              <p:nvPr/>
            </p:nvSpPr>
            <p:spPr>
              <a:xfrm>
                <a:off x="1362025" y="864850"/>
                <a:ext cx="360000" cy="376500"/>
              </a:xfrm>
              <a:prstGeom prst="roundRect">
                <a:avLst>
                  <a:gd name="adj" fmla="val 4310"/>
                </a:avLst>
              </a:prstGeom>
              <a:solidFill>
                <a:srgbClr val="FFEDCC"/>
              </a:solidFill>
              <a:ln w="9525" cap="flat" cmpd="sng">
                <a:solidFill>
                  <a:schemeClr val="accent1"/>
                </a:solidFill>
                <a:prstDash val="dash"/>
                <a:round/>
                <a:headEnd type="none" w="sm" len="sm"/>
                <a:tailEnd type="none" w="sm" len="sm"/>
              </a:ln>
            </p:spPr>
            <p:txBody>
              <a:bodyPr spcFirstLastPara="1" wrap="square" lIns="72000" tIns="36000" rIns="72000" bIns="91425" anchor="t" anchorCtr="0">
                <a:noAutofit/>
              </a:bodyPr>
              <a:lstStyle/>
              <a:p>
                <a:pPr marL="0" marR="0" lvl="0" indent="0" algn="ctr" rtl="0">
                  <a:lnSpc>
                    <a:spcPct val="100000"/>
                  </a:lnSpc>
                  <a:spcBef>
                    <a:spcPts val="0"/>
                  </a:spcBef>
                  <a:spcAft>
                    <a:spcPts val="0"/>
                  </a:spcAft>
                  <a:buClr>
                    <a:srgbClr val="000000"/>
                  </a:buClr>
                  <a:buSzPts val="400"/>
                  <a:buFont typeface="Arial"/>
                  <a:buNone/>
                </a:pPr>
                <a:r>
                  <a:rPr lang="en" sz="5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p:txBody>
          </p:sp>
          <p:pic>
            <p:nvPicPr>
              <p:cNvPr id="9381" name="Google Shape;9381;p1298"/>
              <p:cNvPicPr preferRelativeResize="0"/>
              <p:nvPr/>
            </p:nvPicPr>
            <p:blipFill rotWithShape="1">
              <a:blip r:embed="rId7">
                <a:alphaModFix/>
              </a:blip>
              <a:srcRect/>
              <a:stretch/>
            </p:blipFill>
            <p:spPr>
              <a:xfrm>
                <a:off x="1432472" y="1022777"/>
                <a:ext cx="228602" cy="160281"/>
              </a:xfrm>
              <a:prstGeom prst="rect">
                <a:avLst/>
              </a:prstGeom>
              <a:noFill/>
              <a:ln>
                <a:noFill/>
              </a:ln>
            </p:spPr>
          </p:pic>
        </p:grpSp>
        <p:grpSp>
          <p:nvGrpSpPr>
            <p:cNvPr id="9382" name="Google Shape;9382;p1298"/>
            <p:cNvGrpSpPr/>
            <p:nvPr/>
          </p:nvGrpSpPr>
          <p:grpSpPr>
            <a:xfrm>
              <a:off x="2219197" y="990601"/>
              <a:ext cx="624563" cy="376500"/>
              <a:chOff x="2219197" y="990601"/>
              <a:chExt cx="624563" cy="376500"/>
            </a:xfrm>
          </p:grpSpPr>
          <p:sp>
            <p:nvSpPr>
              <p:cNvPr id="9383" name="Google Shape;9383;p1298"/>
              <p:cNvSpPr/>
              <p:nvPr/>
            </p:nvSpPr>
            <p:spPr>
              <a:xfrm>
                <a:off x="2256660" y="990601"/>
                <a:ext cx="587100" cy="376500"/>
              </a:xfrm>
              <a:prstGeom prst="roundRect">
                <a:avLst>
                  <a:gd name="adj" fmla="val 2226"/>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IdP, HRIS</a:t>
                </a:r>
                <a:endParaRPr sz="500" i="0" u="none" strike="noStrike" cap="none">
                  <a:solidFill>
                    <a:srgbClr val="000000"/>
                  </a:solidFill>
                  <a:latin typeface="Poppins"/>
                  <a:ea typeface="Poppins"/>
                  <a:cs typeface="Poppins"/>
                  <a:sym typeface="Poppins"/>
                </a:endParaRPr>
              </a:p>
            </p:txBody>
          </p:sp>
          <p:pic>
            <p:nvPicPr>
              <p:cNvPr id="9384" name="Google Shape;9384;p1298"/>
              <p:cNvPicPr preferRelativeResize="0"/>
              <p:nvPr/>
            </p:nvPicPr>
            <p:blipFill rotWithShape="1">
              <a:blip r:embed="rId8">
                <a:alphaModFix/>
              </a:blip>
              <a:srcRect/>
              <a:stretch/>
            </p:blipFill>
            <p:spPr>
              <a:xfrm>
                <a:off x="2638599" y="1161444"/>
                <a:ext cx="146650" cy="149795"/>
              </a:xfrm>
              <a:prstGeom prst="rect">
                <a:avLst/>
              </a:prstGeom>
              <a:noFill/>
              <a:ln>
                <a:noFill/>
              </a:ln>
            </p:spPr>
          </p:pic>
          <p:pic>
            <p:nvPicPr>
              <p:cNvPr id="9385" name="Google Shape;9385;p1298"/>
              <p:cNvPicPr preferRelativeResize="0"/>
              <p:nvPr/>
            </p:nvPicPr>
            <p:blipFill rotWithShape="1">
              <a:blip r:embed="rId9">
                <a:alphaModFix/>
              </a:blip>
              <a:srcRect/>
              <a:stretch/>
            </p:blipFill>
            <p:spPr>
              <a:xfrm>
                <a:off x="2219197" y="1098341"/>
                <a:ext cx="446958" cy="251573"/>
              </a:xfrm>
              <a:prstGeom prst="rect">
                <a:avLst/>
              </a:prstGeom>
              <a:noFill/>
              <a:ln>
                <a:noFill/>
              </a:ln>
            </p:spPr>
          </p:pic>
        </p:grpSp>
        <p:grpSp>
          <p:nvGrpSpPr>
            <p:cNvPr id="9386" name="Google Shape;9386;p1298"/>
            <p:cNvGrpSpPr/>
            <p:nvPr/>
          </p:nvGrpSpPr>
          <p:grpSpPr>
            <a:xfrm>
              <a:off x="2876984" y="990576"/>
              <a:ext cx="888300" cy="376500"/>
              <a:chOff x="2876984" y="990576"/>
              <a:chExt cx="888300" cy="376500"/>
            </a:xfrm>
          </p:grpSpPr>
          <p:sp>
            <p:nvSpPr>
              <p:cNvPr id="9387" name="Google Shape;9387;p1298"/>
              <p:cNvSpPr/>
              <p:nvPr/>
            </p:nvSpPr>
            <p:spPr>
              <a:xfrm>
                <a:off x="2876984" y="990576"/>
                <a:ext cx="888300" cy="376500"/>
              </a:xfrm>
              <a:prstGeom prst="roundRect">
                <a:avLst>
                  <a:gd name="adj" fmla="val 3539"/>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Discovery Data</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388" name="Google Shape;9388;p1298"/>
              <p:cNvPicPr preferRelativeResize="0"/>
              <p:nvPr/>
            </p:nvPicPr>
            <p:blipFill rotWithShape="1">
              <a:blip r:embed="rId10">
                <a:alphaModFix/>
              </a:blip>
              <a:srcRect/>
              <a:stretch/>
            </p:blipFill>
            <p:spPr>
              <a:xfrm>
                <a:off x="3291840" y="1163025"/>
                <a:ext cx="146652" cy="146652"/>
              </a:xfrm>
              <a:prstGeom prst="rect">
                <a:avLst/>
              </a:prstGeom>
              <a:noFill/>
              <a:ln>
                <a:noFill/>
              </a:ln>
            </p:spPr>
          </p:pic>
          <p:pic>
            <p:nvPicPr>
              <p:cNvPr id="9389" name="Google Shape;9389;p1298"/>
              <p:cNvPicPr preferRelativeResize="0"/>
              <p:nvPr/>
            </p:nvPicPr>
            <p:blipFill rotWithShape="1">
              <a:blip r:embed="rId11">
                <a:alphaModFix/>
              </a:blip>
              <a:srcRect/>
              <a:stretch/>
            </p:blipFill>
            <p:spPr>
              <a:xfrm>
                <a:off x="2905186" y="1090930"/>
                <a:ext cx="376584" cy="218748"/>
              </a:xfrm>
              <a:prstGeom prst="rect">
                <a:avLst/>
              </a:prstGeom>
              <a:noFill/>
              <a:ln>
                <a:noFill/>
              </a:ln>
            </p:spPr>
          </p:pic>
          <p:pic>
            <p:nvPicPr>
              <p:cNvPr id="9390" name="Google Shape;9390;p1298" descr="A green square with white x on it&#10;&#10;Description automatically generated"/>
              <p:cNvPicPr preferRelativeResize="0"/>
              <p:nvPr/>
            </p:nvPicPr>
            <p:blipFill rotWithShape="1">
              <a:blip r:embed="rId12">
                <a:alphaModFix/>
              </a:blip>
              <a:srcRect/>
              <a:stretch/>
            </p:blipFill>
            <p:spPr>
              <a:xfrm>
                <a:off x="3421933" y="1129629"/>
                <a:ext cx="316856" cy="211240"/>
              </a:xfrm>
              <a:prstGeom prst="rect">
                <a:avLst/>
              </a:prstGeom>
              <a:noFill/>
              <a:ln>
                <a:noFill/>
              </a:ln>
            </p:spPr>
          </p:pic>
        </p:grpSp>
      </p:grpSp>
      <p:sp>
        <p:nvSpPr>
          <p:cNvPr id="9391" name="Google Shape;9391;p1298"/>
          <p:cNvSpPr/>
          <p:nvPr/>
        </p:nvSpPr>
        <p:spPr>
          <a:xfrm>
            <a:off x="214784" y="3386035"/>
            <a:ext cx="7302600" cy="661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Services and Assets</a:t>
            </a:r>
            <a:endParaRPr sz="2000" i="0" u="none" strike="noStrike" cap="none">
              <a:solidFill>
                <a:srgbClr val="000000"/>
              </a:solidFill>
              <a:latin typeface="Poppins"/>
              <a:ea typeface="Poppins"/>
              <a:cs typeface="Poppins"/>
              <a:sym typeface="Poppins"/>
            </a:endParaRPr>
          </a:p>
        </p:txBody>
      </p:sp>
      <p:grpSp>
        <p:nvGrpSpPr>
          <p:cNvPr id="9392" name="Google Shape;9392;p1298"/>
          <p:cNvGrpSpPr/>
          <p:nvPr/>
        </p:nvGrpSpPr>
        <p:grpSpPr>
          <a:xfrm>
            <a:off x="5634522" y="684930"/>
            <a:ext cx="845400" cy="408900"/>
            <a:chOff x="5634522" y="1007786"/>
            <a:chExt cx="845400" cy="408900"/>
          </a:xfrm>
        </p:grpSpPr>
        <p:sp>
          <p:nvSpPr>
            <p:cNvPr id="9393" name="Google Shape;9393;p1298"/>
            <p:cNvSpPr/>
            <p:nvPr/>
          </p:nvSpPr>
          <p:spPr>
            <a:xfrm>
              <a:off x="5634522" y="1007786"/>
              <a:ext cx="845400" cy="408900"/>
            </a:xfrm>
            <a:prstGeom prst="roundRect">
              <a:avLst>
                <a:gd name="adj" fmla="val 5786"/>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CI/CD Tools</a:t>
              </a:r>
              <a:endParaRPr sz="500" i="0" u="none" strike="noStrike" cap="none">
                <a:solidFill>
                  <a:srgbClr val="000000"/>
                </a:solidFill>
                <a:latin typeface="Poppins"/>
                <a:ea typeface="Poppins"/>
                <a:cs typeface="Poppins"/>
                <a:sym typeface="Poppins"/>
              </a:endParaRPr>
            </a:p>
          </p:txBody>
        </p:sp>
        <p:pic>
          <p:nvPicPr>
            <p:cNvPr id="9394" name="Google Shape;9394;p1298"/>
            <p:cNvPicPr preferRelativeResize="0"/>
            <p:nvPr/>
          </p:nvPicPr>
          <p:blipFill rotWithShape="1">
            <a:blip r:embed="rId13">
              <a:alphaModFix/>
            </a:blip>
            <a:srcRect/>
            <a:stretch/>
          </p:blipFill>
          <p:spPr>
            <a:xfrm>
              <a:off x="5884413" y="1195109"/>
              <a:ext cx="157780" cy="146650"/>
            </a:xfrm>
            <a:prstGeom prst="rect">
              <a:avLst/>
            </a:prstGeom>
            <a:noFill/>
            <a:ln>
              <a:noFill/>
            </a:ln>
          </p:spPr>
        </p:pic>
        <p:pic>
          <p:nvPicPr>
            <p:cNvPr id="9395" name="Google Shape;9395;p1298"/>
            <p:cNvPicPr preferRelativeResize="0"/>
            <p:nvPr/>
          </p:nvPicPr>
          <p:blipFill rotWithShape="1">
            <a:blip r:embed="rId14">
              <a:alphaModFix/>
            </a:blip>
            <a:srcRect/>
            <a:stretch/>
          </p:blipFill>
          <p:spPr>
            <a:xfrm>
              <a:off x="6079733" y="1195085"/>
              <a:ext cx="165405" cy="153736"/>
            </a:xfrm>
            <a:prstGeom prst="rect">
              <a:avLst/>
            </a:prstGeom>
            <a:noFill/>
            <a:ln>
              <a:noFill/>
            </a:ln>
          </p:spPr>
        </p:pic>
        <p:pic>
          <p:nvPicPr>
            <p:cNvPr id="9396" name="Google Shape;9396;p1298"/>
            <p:cNvPicPr preferRelativeResize="0"/>
            <p:nvPr/>
          </p:nvPicPr>
          <p:blipFill rotWithShape="1">
            <a:blip r:embed="rId6">
              <a:alphaModFix/>
            </a:blip>
            <a:srcRect/>
            <a:stretch/>
          </p:blipFill>
          <p:spPr>
            <a:xfrm>
              <a:off x="6233937" y="1170825"/>
              <a:ext cx="240401" cy="207168"/>
            </a:xfrm>
            <a:prstGeom prst="rect">
              <a:avLst/>
            </a:prstGeom>
            <a:noFill/>
            <a:ln>
              <a:noFill/>
            </a:ln>
          </p:spPr>
        </p:pic>
        <p:pic>
          <p:nvPicPr>
            <p:cNvPr id="9397" name="Google Shape;9397;p1298" descr="A cartoon of a person&#10;&#10;Description automatically generated"/>
            <p:cNvPicPr preferRelativeResize="0"/>
            <p:nvPr/>
          </p:nvPicPr>
          <p:blipFill rotWithShape="1">
            <a:blip r:embed="rId15">
              <a:alphaModFix/>
            </a:blip>
            <a:srcRect/>
            <a:stretch/>
          </p:blipFill>
          <p:spPr>
            <a:xfrm>
              <a:off x="5679528" y="1166691"/>
              <a:ext cx="171134" cy="230266"/>
            </a:xfrm>
            <a:prstGeom prst="rect">
              <a:avLst/>
            </a:prstGeom>
            <a:noFill/>
            <a:ln>
              <a:noFill/>
            </a:ln>
          </p:spPr>
        </p:pic>
      </p:grpSp>
      <p:sp>
        <p:nvSpPr>
          <p:cNvPr id="9398" name="Google Shape;9398;p1298"/>
          <p:cNvSpPr/>
          <p:nvPr/>
        </p:nvSpPr>
        <p:spPr>
          <a:xfrm>
            <a:off x="8334617" y="1768474"/>
            <a:ext cx="608700" cy="2279400"/>
          </a:xfrm>
          <a:prstGeom prst="roundRect">
            <a:avLst>
              <a:gd name="adj" fmla="val 6474"/>
            </a:avLst>
          </a:prstGeom>
          <a:gradFill>
            <a:gsLst>
              <a:gs pos="0">
                <a:schemeClr val="accent3"/>
              </a:gs>
              <a:gs pos="25000">
                <a:schemeClr val="accent3"/>
              </a:gs>
              <a:gs pos="100000">
                <a:srgbClr val="F1DEFC"/>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700" i="0" u="none" strike="noStrike" cap="none">
                <a:solidFill>
                  <a:schemeClr val="lt1"/>
                </a:solidFill>
                <a:latin typeface="Poppins"/>
                <a:ea typeface="Poppins"/>
                <a:cs typeface="Poppins"/>
                <a:sym typeface="Poppins"/>
              </a:rPr>
              <a:t>Modern Support</a:t>
            </a:r>
            <a:endParaRPr sz="700" i="0" u="none" strike="noStrike" cap="none">
              <a:solidFill>
                <a:schemeClr val="lt1"/>
              </a:solidFill>
              <a:latin typeface="Poppins"/>
              <a:ea typeface="Poppins"/>
              <a:cs typeface="Poppins"/>
              <a:sym typeface="Poppins"/>
            </a:endParaRPr>
          </a:p>
        </p:txBody>
      </p:sp>
      <p:sp>
        <p:nvSpPr>
          <p:cNvPr id="9399" name="Google Shape;9399;p1298"/>
          <p:cNvSpPr/>
          <p:nvPr/>
        </p:nvSpPr>
        <p:spPr>
          <a:xfrm>
            <a:off x="83775" y="1187715"/>
            <a:ext cx="16734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Intake</a:t>
            </a:r>
            <a:endParaRPr sz="11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700" i="0" u="none" strike="noStrike" cap="none">
                <a:solidFill>
                  <a:schemeClr val="lt1"/>
                </a:solidFill>
                <a:latin typeface="Poppins"/>
                <a:ea typeface="Poppins"/>
                <a:cs typeface="Poppins"/>
                <a:sym typeface="Poppins"/>
              </a:rPr>
              <a:t>Help Center, Chat, Widget,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Email, API</a:t>
            </a:r>
            <a:endParaRPr sz="1600" i="0" u="none" strike="noStrike" cap="none">
              <a:solidFill>
                <a:schemeClr val="lt1"/>
              </a:solidFill>
              <a:latin typeface="Poppins"/>
              <a:ea typeface="Poppins"/>
              <a:cs typeface="Poppins"/>
              <a:sym typeface="Poppins"/>
            </a:endParaRPr>
          </a:p>
        </p:txBody>
      </p:sp>
      <p:sp>
        <p:nvSpPr>
          <p:cNvPr id="9400" name="Google Shape;9400;p1298"/>
          <p:cNvSpPr/>
          <p:nvPr/>
        </p:nvSpPr>
        <p:spPr>
          <a:xfrm>
            <a:off x="1812137" y="1182252"/>
            <a:ext cx="23070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Prioritize &amp; Plan</a:t>
            </a:r>
            <a:endParaRPr sz="14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600"/>
              <a:buFont typeface="Arial"/>
              <a:buNone/>
            </a:pPr>
            <a:r>
              <a:rPr lang="en" sz="700">
                <a:solidFill>
                  <a:schemeClr val="lt1"/>
                </a:solidFill>
                <a:latin typeface="Poppins"/>
                <a:ea typeface="Poppins"/>
                <a:cs typeface="Poppins"/>
                <a:sym typeface="Poppins"/>
              </a:rPr>
              <a:t>e.g., </a:t>
            </a:r>
            <a:r>
              <a:rPr lang="en" sz="700" i="0" u="none" strike="noStrike" cap="none">
                <a:solidFill>
                  <a:schemeClr val="lt1"/>
                </a:solidFill>
                <a:latin typeface="Poppins"/>
                <a:ea typeface="Poppins"/>
                <a:cs typeface="Poppins"/>
                <a:sym typeface="Poppins"/>
              </a:rPr>
              <a:t>Infrastructure, People, Facilities,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Applications, Services</a:t>
            </a:r>
            <a:endParaRPr sz="1600" i="0" u="none" strike="noStrike" cap="none">
              <a:solidFill>
                <a:schemeClr val="lt1"/>
              </a:solidFill>
              <a:latin typeface="Poppins"/>
              <a:ea typeface="Poppins"/>
              <a:cs typeface="Poppins"/>
              <a:sym typeface="Poppins"/>
            </a:endParaRPr>
          </a:p>
        </p:txBody>
      </p:sp>
      <p:sp>
        <p:nvSpPr>
          <p:cNvPr id="9401" name="Google Shape;9401;p1298"/>
          <p:cNvSpPr/>
          <p:nvPr/>
        </p:nvSpPr>
        <p:spPr>
          <a:xfrm>
            <a:off x="4170062" y="1182252"/>
            <a:ext cx="17328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Build &amp; Deploy</a:t>
            </a:r>
            <a:endParaRPr sz="10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r>
              <a:rPr lang="en" sz="700" i="0" u="none" strike="noStrike" cap="none">
                <a:solidFill>
                  <a:schemeClr val="lt1"/>
                </a:solidFill>
                <a:latin typeface="Poppins"/>
                <a:ea typeface="Poppins"/>
                <a:cs typeface="Poppins"/>
                <a:sym typeface="Poppins"/>
              </a:rPr>
              <a:t>e.g., Commits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&amp; Gating</a:t>
            </a:r>
            <a:endParaRPr sz="1600" i="0" u="none" strike="noStrike" cap="none">
              <a:solidFill>
                <a:schemeClr val="lt1"/>
              </a:solidFill>
              <a:latin typeface="Poppins"/>
              <a:ea typeface="Poppins"/>
              <a:cs typeface="Poppins"/>
              <a:sym typeface="Poppins"/>
            </a:endParaRPr>
          </a:p>
        </p:txBody>
      </p:sp>
      <p:sp>
        <p:nvSpPr>
          <p:cNvPr id="9402" name="Google Shape;9402;p1298"/>
          <p:cNvSpPr/>
          <p:nvPr/>
        </p:nvSpPr>
        <p:spPr>
          <a:xfrm>
            <a:off x="5953673" y="1182252"/>
            <a:ext cx="15636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Change</a:t>
            </a:r>
            <a:endParaRPr sz="11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r>
              <a:rPr lang="en" sz="700" i="0" u="none" strike="noStrike" cap="none">
                <a:solidFill>
                  <a:schemeClr val="lt1"/>
                </a:solidFill>
                <a:latin typeface="Poppins"/>
                <a:ea typeface="Poppins"/>
                <a:cs typeface="Poppins"/>
                <a:sym typeface="Poppins"/>
              </a:rPr>
              <a:t>e.g., Approvals, Conflict Detection &amp; Updates</a:t>
            </a:r>
            <a:endParaRPr sz="1600" i="0" u="none" strike="noStrike" cap="none">
              <a:solidFill>
                <a:schemeClr val="lt1"/>
              </a:solidFill>
              <a:latin typeface="Poppins"/>
              <a:ea typeface="Poppins"/>
              <a:cs typeface="Poppins"/>
              <a:sym typeface="Poppins"/>
            </a:endParaRPr>
          </a:p>
        </p:txBody>
      </p:sp>
      <p:sp>
        <p:nvSpPr>
          <p:cNvPr id="9403" name="Google Shape;9403;p1298"/>
          <p:cNvSpPr/>
          <p:nvPr/>
        </p:nvSpPr>
        <p:spPr>
          <a:xfrm>
            <a:off x="7574879" y="1172659"/>
            <a:ext cx="14298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Run, Maintain &amp; Support</a:t>
            </a:r>
            <a:endParaRPr sz="700">
              <a:solidFill>
                <a:schemeClr val="lt1"/>
              </a:solidFill>
              <a:latin typeface="Poppins"/>
              <a:ea typeface="Poppins"/>
              <a:cs typeface="Poppins"/>
              <a:sym typeface="Poppins"/>
            </a:endParaRPr>
          </a:p>
        </p:txBody>
      </p:sp>
      <p:pic>
        <p:nvPicPr>
          <p:cNvPr id="9404" name="Google Shape;9404;p1298" descr="A white text on a black background&#10;&#10;Description automatically generated"/>
          <p:cNvPicPr preferRelativeResize="0"/>
          <p:nvPr/>
        </p:nvPicPr>
        <p:blipFill rotWithShape="1">
          <a:blip r:embed="rId16">
            <a:alphaModFix/>
          </a:blip>
          <a:srcRect/>
          <a:stretch/>
        </p:blipFill>
        <p:spPr>
          <a:xfrm>
            <a:off x="206692" y="2244068"/>
            <a:ext cx="2748497" cy="392643"/>
          </a:xfrm>
          <a:prstGeom prst="rect">
            <a:avLst/>
          </a:prstGeom>
          <a:noFill/>
          <a:ln>
            <a:noFill/>
          </a:ln>
        </p:spPr>
      </p:pic>
      <p:cxnSp>
        <p:nvCxnSpPr>
          <p:cNvPr id="9405" name="Google Shape;9405;p1298"/>
          <p:cNvCxnSpPr/>
          <p:nvPr/>
        </p:nvCxnSpPr>
        <p:spPr>
          <a:xfrm>
            <a:off x="879068" y="1808893"/>
            <a:ext cx="0" cy="389100"/>
          </a:xfrm>
          <a:prstGeom prst="straightConnector1">
            <a:avLst/>
          </a:prstGeom>
          <a:noFill/>
          <a:ln w="9525" cap="sq" cmpd="sng">
            <a:solidFill>
              <a:schemeClr val="dk2"/>
            </a:solidFill>
            <a:prstDash val="solid"/>
            <a:round/>
            <a:headEnd type="none" w="sm" len="sm"/>
            <a:tailEnd type="triangle" w="med" len="med"/>
          </a:ln>
        </p:spPr>
      </p:cxnSp>
      <p:cxnSp>
        <p:nvCxnSpPr>
          <p:cNvPr id="9406" name="Google Shape;9406;p1298"/>
          <p:cNvCxnSpPr>
            <a:endCxn id="9407" idx="1"/>
          </p:cNvCxnSpPr>
          <p:nvPr/>
        </p:nvCxnSpPr>
        <p:spPr>
          <a:xfrm rot="10800000" flipH="1">
            <a:off x="3421829" y="2058703"/>
            <a:ext cx="1687200" cy="125700"/>
          </a:xfrm>
          <a:prstGeom prst="bentConnector3">
            <a:avLst>
              <a:gd name="adj1" fmla="val -15"/>
            </a:avLst>
          </a:prstGeom>
          <a:noFill/>
          <a:ln w="9525" cap="flat" cmpd="sng">
            <a:solidFill>
              <a:schemeClr val="dk2"/>
            </a:solidFill>
            <a:prstDash val="dash"/>
            <a:round/>
            <a:headEnd type="triangle" w="med" len="med"/>
            <a:tailEnd type="triangle" w="med" len="med"/>
          </a:ln>
        </p:spPr>
      </p:cxnSp>
      <p:sp>
        <p:nvSpPr>
          <p:cNvPr id="9408" name="Google Shape;9408;p1298"/>
          <p:cNvSpPr txBox="1"/>
          <p:nvPr/>
        </p:nvSpPr>
        <p:spPr>
          <a:xfrm>
            <a:off x="9790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409" name="Google Shape;9409;p1298"/>
          <p:cNvSpPr txBox="1"/>
          <p:nvPr/>
        </p:nvSpPr>
        <p:spPr>
          <a:xfrm>
            <a:off x="226525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i="0" u="none" strike="noStrike" cap="none">
                <a:solidFill>
                  <a:schemeClr val="accent6"/>
                </a:solidFill>
                <a:latin typeface="Poppins"/>
                <a:ea typeface="Poppins"/>
                <a:cs typeface="Poppins"/>
                <a:sym typeface="Poppins"/>
              </a:rPr>
              <a:t>Cloud Platform</a:t>
            </a:r>
            <a:endParaRPr sz="400" i="0" u="none" strike="noStrike" cap="none">
              <a:solidFill>
                <a:schemeClr val="accent6"/>
              </a:solidFill>
              <a:latin typeface="Poppins"/>
              <a:ea typeface="Poppins"/>
              <a:cs typeface="Poppins"/>
              <a:sym typeface="Poppins"/>
            </a:endParaRPr>
          </a:p>
        </p:txBody>
      </p:sp>
      <p:sp>
        <p:nvSpPr>
          <p:cNvPr id="9410" name="Google Shape;9410;p1298"/>
          <p:cNvSpPr/>
          <p:nvPr/>
        </p:nvSpPr>
        <p:spPr>
          <a:xfrm>
            <a:off x="214784" y="2680324"/>
            <a:ext cx="1366800" cy="659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Virtual Service Agent</a:t>
            </a:r>
            <a:endParaRPr sz="2000" i="0" u="none" strike="noStrike" cap="none">
              <a:solidFill>
                <a:srgbClr val="000000"/>
              </a:solidFill>
              <a:latin typeface="Poppins"/>
              <a:ea typeface="Poppins"/>
              <a:cs typeface="Poppins"/>
              <a:sym typeface="Poppins"/>
            </a:endParaRPr>
          </a:p>
        </p:txBody>
      </p:sp>
      <p:sp>
        <p:nvSpPr>
          <p:cNvPr id="9411" name="Google Shape;9411;p1298"/>
          <p:cNvSpPr/>
          <p:nvPr/>
        </p:nvSpPr>
        <p:spPr>
          <a:xfrm>
            <a:off x="1622016" y="2680324"/>
            <a:ext cx="1442700" cy="659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Requests</a:t>
            </a:r>
            <a:endParaRPr sz="2000" i="0" u="none" strike="noStrike" cap="none">
              <a:solidFill>
                <a:srgbClr val="000000"/>
              </a:solidFill>
              <a:latin typeface="Poppins"/>
              <a:ea typeface="Poppins"/>
              <a:cs typeface="Poppins"/>
              <a:sym typeface="Poppins"/>
            </a:endParaRPr>
          </a:p>
        </p:txBody>
      </p:sp>
      <p:sp>
        <p:nvSpPr>
          <p:cNvPr id="9412" name="Google Shape;9412;p1298"/>
          <p:cNvSpPr/>
          <p:nvPr/>
        </p:nvSpPr>
        <p:spPr>
          <a:xfrm>
            <a:off x="3105126" y="2680324"/>
            <a:ext cx="1442700" cy="659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Incidents</a:t>
            </a:r>
            <a:endParaRPr sz="2000" i="0" u="none" strike="noStrike" cap="none">
              <a:solidFill>
                <a:srgbClr val="000000"/>
              </a:solidFill>
              <a:latin typeface="Poppins"/>
              <a:ea typeface="Poppins"/>
              <a:cs typeface="Poppins"/>
              <a:sym typeface="Poppins"/>
            </a:endParaRPr>
          </a:p>
        </p:txBody>
      </p:sp>
      <p:sp>
        <p:nvSpPr>
          <p:cNvPr id="9413" name="Google Shape;9413;p1298"/>
          <p:cNvSpPr/>
          <p:nvPr/>
        </p:nvSpPr>
        <p:spPr>
          <a:xfrm>
            <a:off x="6074690" y="2680324"/>
            <a:ext cx="1442700" cy="659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Changes</a:t>
            </a:r>
            <a:endParaRPr sz="900" i="0" u="none" strike="noStrike" cap="none">
              <a:solidFill>
                <a:schemeClr val="accent6"/>
              </a:solidFill>
              <a:latin typeface="Poppins"/>
              <a:ea typeface="Poppins"/>
              <a:cs typeface="Poppins"/>
              <a:sym typeface="Poppins"/>
            </a:endParaRPr>
          </a:p>
        </p:txBody>
      </p:sp>
      <p:grpSp>
        <p:nvGrpSpPr>
          <p:cNvPr id="9414" name="Google Shape;9414;p1298"/>
          <p:cNvGrpSpPr/>
          <p:nvPr/>
        </p:nvGrpSpPr>
        <p:grpSpPr>
          <a:xfrm>
            <a:off x="4587239" y="2680324"/>
            <a:ext cx="1442700" cy="659700"/>
            <a:chOff x="4587239" y="2680324"/>
            <a:chExt cx="1442700" cy="659700"/>
          </a:xfrm>
        </p:grpSpPr>
        <p:sp>
          <p:nvSpPr>
            <p:cNvPr id="9415" name="Google Shape;9415;p1298"/>
            <p:cNvSpPr/>
            <p:nvPr/>
          </p:nvSpPr>
          <p:spPr>
            <a:xfrm>
              <a:off x="4587239" y="2680324"/>
              <a:ext cx="1442700" cy="659700"/>
            </a:xfrm>
            <a:prstGeom prst="roundRect">
              <a:avLst>
                <a:gd name="adj" fmla="val 7390"/>
              </a:avLst>
            </a:prstGeom>
            <a:solidFill>
              <a:schemeClr val="lt1"/>
            </a:solidFill>
            <a:ln>
              <a:noFill/>
            </a:ln>
          </p:spPr>
          <p:txBody>
            <a:bodyPr spcFirstLastPara="1" wrap="square" lIns="91425" tIns="108000" rIns="91425" bIns="4570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Knowledge base*</a:t>
              </a:r>
              <a:endParaRPr sz="1000" i="0" u="none" strike="noStrike" cap="none">
                <a:solidFill>
                  <a:srgbClr val="000000"/>
                </a:solidFill>
                <a:latin typeface="Poppins"/>
                <a:ea typeface="Poppins"/>
                <a:cs typeface="Poppins"/>
                <a:sym typeface="Poppins"/>
              </a:endParaRPr>
            </a:p>
          </p:txBody>
        </p:sp>
        <p:pic>
          <p:nvPicPr>
            <p:cNvPr id="9416" name="Google Shape;9416;p1298"/>
            <p:cNvPicPr preferRelativeResize="0"/>
            <p:nvPr/>
          </p:nvPicPr>
          <p:blipFill rotWithShape="1">
            <a:blip r:embed="rId17">
              <a:alphaModFix/>
            </a:blip>
            <a:srcRect t="39338"/>
            <a:stretch/>
          </p:blipFill>
          <p:spPr>
            <a:xfrm>
              <a:off x="4619160" y="3010029"/>
              <a:ext cx="1343798" cy="288217"/>
            </a:xfrm>
            <a:prstGeom prst="rect">
              <a:avLst/>
            </a:prstGeom>
            <a:noFill/>
            <a:ln>
              <a:noFill/>
            </a:ln>
          </p:spPr>
        </p:pic>
      </p:grpSp>
      <p:grpSp>
        <p:nvGrpSpPr>
          <p:cNvPr id="9417" name="Google Shape;9417;p1298"/>
          <p:cNvGrpSpPr/>
          <p:nvPr/>
        </p:nvGrpSpPr>
        <p:grpSpPr>
          <a:xfrm>
            <a:off x="5109029" y="1921409"/>
            <a:ext cx="906373" cy="274587"/>
            <a:chOff x="3892466" y="2193295"/>
            <a:chExt cx="1158600" cy="351000"/>
          </a:xfrm>
        </p:grpSpPr>
        <p:sp>
          <p:nvSpPr>
            <p:cNvPr id="9407" name="Google Shape;9407;p1298"/>
            <p:cNvSpPr/>
            <p:nvPr/>
          </p:nvSpPr>
          <p:spPr>
            <a:xfrm>
              <a:off x="3892466" y="2193295"/>
              <a:ext cx="11586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418" name="Google Shape;9418;p1298" descr="A blue and black logo&#10;&#10;Description automatically generated"/>
            <p:cNvPicPr preferRelativeResize="0"/>
            <p:nvPr/>
          </p:nvPicPr>
          <p:blipFill rotWithShape="1">
            <a:blip r:embed="rId18">
              <a:alphaModFix/>
            </a:blip>
            <a:srcRect/>
            <a:stretch/>
          </p:blipFill>
          <p:spPr>
            <a:xfrm>
              <a:off x="4211114" y="2259742"/>
              <a:ext cx="521332" cy="219509"/>
            </a:xfrm>
            <a:prstGeom prst="rect">
              <a:avLst/>
            </a:prstGeom>
            <a:noFill/>
            <a:ln>
              <a:noFill/>
            </a:ln>
          </p:spPr>
        </p:pic>
      </p:grpSp>
      <p:grpSp>
        <p:nvGrpSpPr>
          <p:cNvPr id="9419" name="Google Shape;9419;p1298"/>
          <p:cNvGrpSpPr/>
          <p:nvPr/>
        </p:nvGrpSpPr>
        <p:grpSpPr>
          <a:xfrm>
            <a:off x="6068580" y="1921409"/>
            <a:ext cx="906373" cy="274587"/>
            <a:chOff x="3892466" y="2193295"/>
            <a:chExt cx="1158600" cy="351000"/>
          </a:xfrm>
        </p:grpSpPr>
        <p:sp>
          <p:nvSpPr>
            <p:cNvPr id="9420" name="Google Shape;9420;p1298"/>
            <p:cNvSpPr/>
            <p:nvPr/>
          </p:nvSpPr>
          <p:spPr>
            <a:xfrm>
              <a:off x="3892466" y="2193295"/>
              <a:ext cx="11586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421" name="Google Shape;9421;p1298"/>
            <p:cNvPicPr preferRelativeResize="0"/>
            <p:nvPr/>
          </p:nvPicPr>
          <p:blipFill rotWithShape="1">
            <a:blip r:embed="rId19">
              <a:alphaModFix/>
            </a:blip>
            <a:srcRect/>
            <a:stretch/>
          </p:blipFill>
          <p:spPr>
            <a:xfrm>
              <a:off x="3976820" y="2267021"/>
              <a:ext cx="986757" cy="197350"/>
            </a:xfrm>
            <a:prstGeom prst="rect">
              <a:avLst/>
            </a:prstGeom>
            <a:noFill/>
            <a:ln>
              <a:noFill/>
            </a:ln>
          </p:spPr>
        </p:pic>
      </p:grpSp>
      <p:cxnSp>
        <p:nvCxnSpPr>
          <p:cNvPr id="9422" name="Google Shape;9422;p1298"/>
          <p:cNvCxnSpPr/>
          <p:nvPr/>
        </p:nvCxnSpPr>
        <p:spPr>
          <a:xfrm>
            <a:off x="2974398" y="1808893"/>
            <a:ext cx="0" cy="389100"/>
          </a:xfrm>
          <a:prstGeom prst="straightConnector1">
            <a:avLst/>
          </a:prstGeom>
          <a:noFill/>
          <a:ln w="9525" cap="sq" cmpd="sng">
            <a:solidFill>
              <a:schemeClr val="dk2"/>
            </a:solidFill>
            <a:prstDash val="solid"/>
            <a:round/>
            <a:headEnd type="none" w="sm" len="sm"/>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3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371"/>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9405"/>
                                        </p:tgtEl>
                                        <p:attrNameLst>
                                          <p:attrName>style.visibility</p:attrName>
                                        </p:attrNameLst>
                                      </p:cBhvr>
                                      <p:to>
                                        <p:strVal val="visible"/>
                                      </p:to>
                                    </p:set>
                                    <p:animEffect transition="in" filter="fade">
                                      <p:cBhvr>
                                        <p:cTn id="13" dur="500"/>
                                        <p:tgtEl>
                                          <p:spTgt spid="940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9411"/>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941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941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9410"/>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9400"/>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9391"/>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9378"/>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9422"/>
                                        </p:tgtEl>
                                        <p:attrNameLst>
                                          <p:attrName>style.visibility</p:attrName>
                                        </p:attrNameLst>
                                      </p:cBhvr>
                                      <p:to>
                                        <p:strVal val="visible"/>
                                      </p:to>
                                    </p:set>
                                    <p:animEffect transition="in" filter="fade">
                                      <p:cBhvr>
                                        <p:cTn id="42" dur="500"/>
                                        <p:tgtEl>
                                          <p:spTgt spid="9422"/>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941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9367"/>
                                        </p:tgtEl>
                                        <p:attrNameLst>
                                          <p:attrName>style.visibility</p:attrName>
                                        </p:attrNameLst>
                                      </p:cBhvr>
                                      <p:to>
                                        <p:strVal val="visible"/>
                                      </p:to>
                                    </p:set>
                                  </p:childTnLst>
                                </p:cTn>
                              </p:par>
                              <p:par>
                                <p:cTn id="49" presetID="10" presetClass="entr" presetSubtype="0" fill="hold" nodeType="withEffect">
                                  <p:stCondLst>
                                    <p:cond delay="0"/>
                                  </p:stCondLst>
                                  <p:childTnLst>
                                    <p:set>
                                      <p:cBhvr>
                                        <p:cTn id="50" dur="1" fill="hold">
                                          <p:stCondLst>
                                            <p:cond delay="0"/>
                                          </p:stCondLst>
                                        </p:cTn>
                                        <p:tgtEl>
                                          <p:spTgt spid="9406"/>
                                        </p:tgtEl>
                                        <p:attrNameLst>
                                          <p:attrName>style.visibility</p:attrName>
                                        </p:attrNameLst>
                                      </p:cBhvr>
                                      <p:to>
                                        <p:strVal val="visible"/>
                                      </p:to>
                                    </p:set>
                                    <p:animEffect transition="in" filter="fade">
                                      <p:cBhvr>
                                        <p:cTn id="51" dur="500"/>
                                        <p:tgtEl>
                                          <p:spTgt spid="9406"/>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9401"/>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9419"/>
                                        </p:tgtEl>
                                        <p:attrNameLst>
                                          <p:attrName>style.visibility</p:attrName>
                                        </p:attrNameLst>
                                      </p:cBhvr>
                                      <p:to>
                                        <p:strVal val="visible"/>
                                      </p:to>
                                    </p:set>
                                  </p:childTnLst>
                                </p:cTn>
                              </p:par>
                            </p:childTnLst>
                          </p:cTn>
                        </p:par>
                        <p:par>
                          <p:cTn id="58" fill="hold">
                            <p:stCondLst>
                              <p:cond delay="1"/>
                            </p:stCondLst>
                            <p:childTnLst>
                              <p:par>
                                <p:cTn id="59" presetID="1" presetClass="entr" presetSubtype="0" fill="hold" nodeType="afterEffect">
                                  <p:stCondLst>
                                    <p:cond delay="0"/>
                                  </p:stCondLst>
                                  <p:childTnLst>
                                    <p:set>
                                      <p:cBhvr>
                                        <p:cTn id="60" dur="1" fill="hold">
                                          <p:stCondLst>
                                            <p:cond delay="0"/>
                                          </p:stCondLst>
                                        </p:cTn>
                                        <p:tgtEl>
                                          <p:spTgt spid="9392"/>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9402"/>
                                        </p:tgtEl>
                                        <p:attrNameLst>
                                          <p:attrName>style.visibility</p:attrName>
                                        </p:attrNameLst>
                                      </p:cBhvr>
                                      <p:to>
                                        <p:strVal val="visible"/>
                                      </p:to>
                                    </p:set>
                                  </p:childTnLst>
                                </p:cTn>
                              </p:par>
                            </p:childTnLst>
                          </p:cTn>
                        </p:par>
                        <p:par>
                          <p:cTn id="65" fill="hold">
                            <p:stCondLst>
                              <p:cond delay="1"/>
                            </p:stCondLst>
                            <p:childTnLst>
                              <p:par>
                                <p:cTn id="66" presetID="1" presetClass="entr" presetSubtype="0" fill="hold" nodeType="afterEffect">
                                  <p:stCondLst>
                                    <p:cond delay="0"/>
                                  </p:stCondLst>
                                  <p:childTnLst>
                                    <p:set>
                                      <p:cBhvr>
                                        <p:cTn id="67" dur="1" fill="hold">
                                          <p:stCondLst>
                                            <p:cond delay="0"/>
                                          </p:stCondLst>
                                        </p:cTn>
                                        <p:tgtEl>
                                          <p:spTgt spid="9413"/>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nodeType="clickEffect">
                                  <p:stCondLst>
                                    <p:cond delay="0"/>
                                  </p:stCondLst>
                                  <p:childTnLst>
                                    <p:set>
                                      <p:cBhvr>
                                        <p:cTn id="71" dur="1" fill="hold">
                                          <p:stCondLst>
                                            <p:cond delay="0"/>
                                          </p:stCondLst>
                                        </p:cTn>
                                        <p:tgtEl>
                                          <p:spTgt spid="9403"/>
                                        </p:tgtEl>
                                        <p:attrNameLst>
                                          <p:attrName>style.visibility</p:attrName>
                                        </p:attrNameLst>
                                      </p:cBhvr>
                                      <p:to>
                                        <p:strVal val="visible"/>
                                      </p:to>
                                    </p:set>
                                  </p:childTnLst>
                                </p:cTn>
                              </p:par>
                              <p:par>
                                <p:cTn id="72" presetID="10" presetClass="entr" presetSubtype="0" fill="hold" nodeType="withEffect">
                                  <p:stCondLst>
                                    <p:cond delay="0"/>
                                  </p:stCondLst>
                                  <p:childTnLst>
                                    <p:set>
                                      <p:cBhvr>
                                        <p:cTn id="73" dur="1" fill="hold">
                                          <p:stCondLst>
                                            <p:cond delay="0"/>
                                          </p:stCondLst>
                                        </p:cTn>
                                        <p:tgtEl>
                                          <p:spTgt spid="9368"/>
                                        </p:tgtEl>
                                        <p:attrNameLst>
                                          <p:attrName>style.visibility</p:attrName>
                                        </p:attrNameLst>
                                      </p:cBhvr>
                                      <p:to>
                                        <p:strVal val="visible"/>
                                      </p:to>
                                    </p:set>
                                    <p:animEffect transition="in" filter="fade">
                                      <p:cBhvr>
                                        <p:cTn id="74" dur="500"/>
                                        <p:tgtEl>
                                          <p:spTgt spid="9368"/>
                                        </p:tgtEl>
                                      </p:cBhvr>
                                    </p:animEffect>
                                  </p:childTnLst>
                                </p:cTn>
                              </p:par>
                              <p:par>
                                <p:cTn id="75" presetID="10" presetClass="entr" presetSubtype="0" fill="hold" nodeType="withEffect">
                                  <p:stCondLst>
                                    <p:cond delay="0"/>
                                  </p:stCondLst>
                                  <p:childTnLst>
                                    <p:set>
                                      <p:cBhvr>
                                        <p:cTn id="76" dur="1" fill="hold">
                                          <p:stCondLst>
                                            <p:cond delay="0"/>
                                          </p:stCondLst>
                                        </p:cTn>
                                        <p:tgtEl>
                                          <p:spTgt spid="9398"/>
                                        </p:tgtEl>
                                        <p:attrNameLst>
                                          <p:attrName>style.visibility</p:attrName>
                                        </p:attrNameLst>
                                      </p:cBhvr>
                                      <p:to>
                                        <p:strVal val="visible"/>
                                      </p:to>
                                    </p:set>
                                    <p:animEffect transition="in" filter="fade">
                                      <p:cBhvr>
                                        <p:cTn id="77" dur="500"/>
                                        <p:tgtEl>
                                          <p:spTgt spid="9398"/>
                                        </p:tgtEl>
                                      </p:cBhvr>
                                    </p:animEffec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93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9426"/>
        <p:cNvGrpSpPr/>
        <p:nvPr/>
      </p:nvGrpSpPr>
      <p:grpSpPr>
        <a:xfrm>
          <a:off x="0" y="0"/>
          <a:ext cx="0" cy="0"/>
          <a:chOff x="0" y="0"/>
          <a:chExt cx="0" cy="0"/>
        </a:xfrm>
      </p:grpSpPr>
      <p:sp>
        <p:nvSpPr>
          <p:cNvPr id="9427" name="Google Shape;9427;p1299"/>
          <p:cNvSpPr/>
          <p:nvPr/>
        </p:nvSpPr>
        <p:spPr>
          <a:xfrm>
            <a:off x="42150" y="872229"/>
            <a:ext cx="9059700" cy="38340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sp>
        <p:nvSpPr>
          <p:cNvPr id="9428" name="Google Shape;9428;p1299"/>
          <p:cNvSpPr/>
          <p:nvPr/>
        </p:nvSpPr>
        <p:spPr>
          <a:xfrm>
            <a:off x="42150" y="631511"/>
            <a:ext cx="9059700" cy="5073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sp>
        <p:nvSpPr>
          <p:cNvPr id="9429" name="Google Shape;9429;p1299"/>
          <p:cNvSpPr/>
          <p:nvPr/>
        </p:nvSpPr>
        <p:spPr>
          <a:xfrm>
            <a:off x="83775" y="2184522"/>
            <a:ext cx="8964300" cy="19581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200" b="0" i="0" u="none" strike="noStrike" cap="none">
              <a:solidFill>
                <a:schemeClr val="lt1"/>
              </a:solidFill>
              <a:latin typeface="Poppins"/>
              <a:ea typeface="Poppins"/>
              <a:cs typeface="Poppins"/>
              <a:sym typeface="Poppins"/>
            </a:endParaRPr>
          </a:p>
        </p:txBody>
      </p:sp>
      <p:sp>
        <p:nvSpPr>
          <p:cNvPr id="9430" name="Google Shape;9430;p1299"/>
          <p:cNvSpPr/>
          <p:nvPr/>
        </p:nvSpPr>
        <p:spPr>
          <a:xfrm>
            <a:off x="3822762" y="919052"/>
            <a:ext cx="3292500" cy="1405800"/>
          </a:xfrm>
          <a:prstGeom prst="roundRect">
            <a:avLst>
              <a:gd name="adj" fmla="val 2031"/>
            </a:avLst>
          </a:prstGeom>
          <a:solidFill>
            <a:srgbClr val="6DA2EF"/>
          </a:solidFill>
          <a:ln w="9525" cap="flat" cmpd="sng">
            <a:solidFill>
              <a:srgbClr val="1868DB"/>
            </a:solidFill>
            <a:prstDash val="dash"/>
            <a:round/>
            <a:headEnd type="none" w="sm" len="sm"/>
            <a:tailEnd type="none" w="sm" len="sm"/>
          </a:ln>
        </p:spPr>
        <p:txBody>
          <a:bodyPr spcFirstLastPara="1" wrap="square" lIns="91425" tIns="72000" rIns="91425" bIns="91425" anchor="t" anchorCtr="0">
            <a:noAutofit/>
          </a:bodyPr>
          <a:lstStyle/>
          <a:p>
            <a:pPr marL="0" marR="0" lvl="0" indent="0" algn="l" rtl="0">
              <a:lnSpc>
                <a:spcPct val="100000"/>
              </a:lnSpc>
              <a:spcBef>
                <a:spcPts val="0"/>
              </a:spcBef>
              <a:spcAft>
                <a:spcPts val="0"/>
              </a:spcAft>
              <a:buClr>
                <a:srgbClr val="000000"/>
              </a:buClr>
              <a:buSzPts val="600"/>
              <a:buFont typeface="Arial"/>
              <a:buNone/>
            </a:pPr>
            <a:r>
              <a:rPr lang="en" sz="650" b="1" i="0" u="none" strike="noStrike" cap="none">
                <a:solidFill>
                  <a:schemeClr val="accent6"/>
                </a:solidFill>
                <a:latin typeface="Poppins"/>
                <a:ea typeface="Poppins"/>
                <a:cs typeface="Poppins"/>
                <a:sym typeface="Poppins"/>
              </a:rPr>
              <a:t>World Class Software Development</a:t>
            </a:r>
            <a:endParaRPr sz="650" b="1" i="0" u="none" strike="noStrike" cap="none">
              <a:solidFill>
                <a:schemeClr val="accent6"/>
              </a:solidFill>
              <a:latin typeface="Poppins"/>
              <a:ea typeface="Poppins"/>
              <a:cs typeface="Poppins"/>
              <a:sym typeface="Poppins"/>
            </a:endParaRPr>
          </a:p>
        </p:txBody>
      </p:sp>
      <p:sp>
        <p:nvSpPr>
          <p:cNvPr id="9431" name="Google Shape;9431;p1299"/>
          <p:cNvSpPr/>
          <p:nvPr/>
        </p:nvSpPr>
        <p:spPr>
          <a:xfrm>
            <a:off x="7663205" y="1768474"/>
            <a:ext cx="608700" cy="2279400"/>
          </a:xfrm>
          <a:prstGeom prst="roundRect">
            <a:avLst>
              <a:gd name="adj" fmla="val 6971"/>
            </a:avLst>
          </a:prstGeom>
          <a:gradFill>
            <a:gsLst>
              <a:gs pos="0">
                <a:schemeClr val="accent5"/>
              </a:gs>
              <a:gs pos="25000">
                <a:schemeClr val="accent5"/>
              </a:gs>
              <a:gs pos="100000">
                <a:srgbClr val="E6F2D3"/>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700" i="0" u="none" strike="noStrike" cap="none">
                <a:solidFill>
                  <a:schemeClr val="lt1"/>
                </a:solidFill>
                <a:latin typeface="Poppins"/>
                <a:ea typeface="Poppins"/>
                <a:cs typeface="Poppins"/>
                <a:sym typeface="Poppins"/>
              </a:rPr>
              <a:t>Modernize IT Operations</a:t>
            </a:r>
            <a:endParaRPr>
              <a:latin typeface="Poppins"/>
              <a:ea typeface="Poppins"/>
              <a:cs typeface="Poppins"/>
              <a:sym typeface="Poppins"/>
            </a:endParaRPr>
          </a:p>
        </p:txBody>
      </p:sp>
      <p:sp>
        <p:nvSpPr>
          <p:cNvPr id="9432" name="Google Shape;9432;p1299"/>
          <p:cNvSpPr txBox="1"/>
          <p:nvPr/>
        </p:nvSpPr>
        <p:spPr>
          <a:xfrm>
            <a:off x="1481250" y="191225"/>
            <a:ext cx="61815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i="0" u="none" strike="noStrike" cap="none">
                <a:solidFill>
                  <a:schemeClr val="accent6"/>
                </a:solidFill>
                <a:latin typeface="Poppins"/>
                <a:ea typeface="Poppins"/>
                <a:cs typeface="Poppins"/>
                <a:sym typeface="Poppins"/>
              </a:rPr>
              <a:t>Service Management for Developers</a:t>
            </a:r>
            <a:endParaRPr sz="1000" b="1" i="0" u="none" strike="noStrike" cap="none">
              <a:solidFill>
                <a:schemeClr val="accent6"/>
              </a:solidFill>
              <a:latin typeface="Poppins"/>
              <a:ea typeface="Poppins"/>
              <a:cs typeface="Poppins"/>
              <a:sym typeface="Poppins"/>
            </a:endParaRPr>
          </a:p>
        </p:txBody>
      </p:sp>
      <p:sp>
        <p:nvSpPr>
          <p:cNvPr id="9433" name="Google Shape;9433;p1299"/>
          <p:cNvSpPr/>
          <p:nvPr/>
        </p:nvSpPr>
        <p:spPr>
          <a:xfrm>
            <a:off x="57178" y="4779698"/>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grpSp>
        <p:nvGrpSpPr>
          <p:cNvPr id="9434" name="Google Shape;9434;p1299"/>
          <p:cNvGrpSpPr/>
          <p:nvPr/>
        </p:nvGrpSpPr>
        <p:grpSpPr>
          <a:xfrm>
            <a:off x="419669" y="693397"/>
            <a:ext cx="1061965" cy="376470"/>
            <a:chOff x="1232201" y="2275091"/>
            <a:chExt cx="969300" cy="323400"/>
          </a:xfrm>
        </p:grpSpPr>
        <p:sp>
          <p:nvSpPr>
            <p:cNvPr id="9435" name="Google Shape;9435;p1299"/>
            <p:cNvSpPr/>
            <p:nvPr/>
          </p:nvSpPr>
          <p:spPr>
            <a:xfrm>
              <a:off x="1232201" y="2275091"/>
              <a:ext cx="969300" cy="323400"/>
            </a:xfrm>
            <a:prstGeom prst="roundRect">
              <a:avLst>
                <a:gd name="adj" fmla="val 6164"/>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Communication Channels</a:t>
              </a:r>
              <a:endParaRPr sz="500" i="0" u="none" strike="noStrike" cap="none">
                <a:solidFill>
                  <a:srgbClr val="000000"/>
                </a:solidFill>
                <a:latin typeface="Poppins"/>
                <a:ea typeface="Poppins"/>
                <a:cs typeface="Poppins"/>
                <a:sym typeface="Poppins"/>
              </a:endParaRPr>
            </a:p>
          </p:txBody>
        </p:sp>
        <p:pic>
          <p:nvPicPr>
            <p:cNvPr id="9436" name="Google Shape;9436;p1299"/>
            <p:cNvPicPr preferRelativeResize="0"/>
            <p:nvPr/>
          </p:nvPicPr>
          <p:blipFill rotWithShape="1">
            <a:blip r:embed="rId3">
              <a:alphaModFix/>
            </a:blip>
            <a:srcRect/>
            <a:stretch/>
          </p:blipFill>
          <p:spPr>
            <a:xfrm>
              <a:off x="1545362" y="2411947"/>
              <a:ext cx="136562" cy="136565"/>
            </a:xfrm>
            <a:prstGeom prst="rect">
              <a:avLst/>
            </a:prstGeom>
            <a:noFill/>
            <a:ln>
              <a:noFill/>
            </a:ln>
          </p:spPr>
        </p:pic>
        <p:pic>
          <p:nvPicPr>
            <p:cNvPr id="9437" name="Google Shape;9437;p1299"/>
            <p:cNvPicPr preferRelativeResize="0"/>
            <p:nvPr/>
          </p:nvPicPr>
          <p:blipFill rotWithShape="1">
            <a:blip r:embed="rId4">
              <a:alphaModFix/>
            </a:blip>
            <a:srcRect/>
            <a:stretch/>
          </p:blipFill>
          <p:spPr>
            <a:xfrm>
              <a:off x="1730575" y="2411949"/>
              <a:ext cx="146650" cy="136560"/>
            </a:xfrm>
            <a:prstGeom prst="rect">
              <a:avLst/>
            </a:prstGeom>
            <a:noFill/>
            <a:ln>
              <a:noFill/>
            </a:ln>
          </p:spPr>
        </p:pic>
        <p:pic>
          <p:nvPicPr>
            <p:cNvPr id="9438" name="Google Shape;9438;p1299"/>
            <p:cNvPicPr preferRelativeResize="0"/>
            <p:nvPr/>
          </p:nvPicPr>
          <p:blipFill rotWithShape="1">
            <a:blip r:embed="rId5">
              <a:alphaModFix/>
            </a:blip>
            <a:srcRect/>
            <a:stretch/>
          </p:blipFill>
          <p:spPr>
            <a:xfrm>
              <a:off x="1334678" y="2408903"/>
              <a:ext cx="162033" cy="142653"/>
            </a:xfrm>
            <a:prstGeom prst="rect">
              <a:avLst/>
            </a:prstGeom>
            <a:noFill/>
            <a:ln>
              <a:noFill/>
            </a:ln>
          </p:spPr>
        </p:pic>
        <p:pic>
          <p:nvPicPr>
            <p:cNvPr id="9439" name="Google Shape;9439;p1299"/>
            <p:cNvPicPr preferRelativeResize="0"/>
            <p:nvPr/>
          </p:nvPicPr>
          <p:blipFill rotWithShape="1">
            <a:blip r:embed="rId6">
              <a:alphaModFix/>
            </a:blip>
            <a:srcRect/>
            <a:stretch/>
          </p:blipFill>
          <p:spPr>
            <a:xfrm>
              <a:off x="1891735" y="2387840"/>
              <a:ext cx="207830" cy="184778"/>
            </a:xfrm>
            <a:prstGeom prst="rect">
              <a:avLst/>
            </a:prstGeom>
            <a:noFill/>
            <a:ln>
              <a:noFill/>
            </a:ln>
          </p:spPr>
        </p:pic>
      </p:grpSp>
      <p:sp>
        <p:nvSpPr>
          <p:cNvPr id="9440" name="Google Shape;9440;p1299"/>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b="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b="0" i="0" u="none" strike="noStrike" cap="none">
              <a:solidFill>
                <a:srgbClr val="000000"/>
              </a:solidFill>
              <a:latin typeface="Arial"/>
              <a:ea typeface="Arial"/>
              <a:cs typeface="Arial"/>
              <a:sym typeface="Arial"/>
            </a:endParaRPr>
          </a:p>
        </p:txBody>
      </p:sp>
      <p:grpSp>
        <p:nvGrpSpPr>
          <p:cNvPr id="9441" name="Google Shape;9441;p1299"/>
          <p:cNvGrpSpPr/>
          <p:nvPr/>
        </p:nvGrpSpPr>
        <p:grpSpPr>
          <a:xfrm>
            <a:off x="1863435" y="693366"/>
            <a:ext cx="1901849" cy="376525"/>
            <a:chOff x="1863435" y="990576"/>
            <a:chExt cx="1901849" cy="376525"/>
          </a:xfrm>
        </p:grpSpPr>
        <p:grpSp>
          <p:nvGrpSpPr>
            <p:cNvPr id="9442" name="Google Shape;9442;p1299"/>
            <p:cNvGrpSpPr/>
            <p:nvPr/>
          </p:nvGrpSpPr>
          <p:grpSpPr>
            <a:xfrm>
              <a:off x="1863435" y="990576"/>
              <a:ext cx="360000" cy="376500"/>
              <a:chOff x="1362025" y="864850"/>
              <a:chExt cx="360000" cy="376500"/>
            </a:xfrm>
          </p:grpSpPr>
          <p:sp>
            <p:nvSpPr>
              <p:cNvPr id="9443" name="Google Shape;9443;p1299"/>
              <p:cNvSpPr/>
              <p:nvPr/>
            </p:nvSpPr>
            <p:spPr>
              <a:xfrm>
                <a:off x="1362025" y="864850"/>
                <a:ext cx="360000" cy="376500"/>
              </a:xfrm>
              <a:prstGeom prst="roundRect">
                <a:avLst>
                  <a:gd name="adj" fmla="val 4310"/>
                </a:avLst>
              </a:prstGeom>
              <a:solidFill>
                <a:srgbClr val="FFEDCC"/>
              </a:solidFill>
              <a:ln w="9525" cap="flat" cmpd="sng">
                <a:solidFill>
                  <a:schemeClr val="accent1"/>
                </a:solidFill>
                <a:prstDash val="dash"/>
                <a:round/>
                <a:headEnd type="none" w="sm" len="sm"/>
                <a:tailEnd type="none" w="sm" len="sm"/>
              </a:ln>
            </p:spPr>
            <p:txBody>
              <a:bodyPr spcFirstLastPara="1" wrap="square" lIns="72000" tIns="36000" rIns="72000" bIns="91425" anchor="t" anchorCtr="0">
                <a:noAutofit/>
              </a:bodyPr>
              <a:lstStyle/>
              <a:p>
                <a:pPr marL="0" marR="0" lvl="0" indent="0" algn="ctr" rtl="0">
                  <a:lnSpc>
                    <a:spcPct val="100000"/>
                  </a:lnSpc>
                  <a:spcBef>
                    <a:spcPts val="0"/>
                  </a:spcBef>
                  <a:spcAft>
                    <a:spcPts val="0"/>
                  </a:spcAft>
                  <a:buClr>
                    <a:srgbClr val="000000"/>
                  </a:buClr>
                  <a:buSzPts val="400"/>
                  <a:buFont typeface="Arial"/>
                  <a:buNone/>
                </a:pPr>
                <a:r>
                  <a:rPr lang="en" sz="5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p:txBody>
          </p:sp>
          <p:pic>
            <p:nvPicPr>
              <p:cNvPr id="9444" name="Google Shape;9444;p1299"/>
              <p:cNvPicPr preferRelativeResize="0"/>
              <p:nvPr/>
            </p:nvPicPr>
            <p:blipFill rotWithShape="1">
              <a:blip r:embed="rId7">
                <a:alphaModFix/>
              </a:blip>
              <a:srcRect/>
              <a:stretch/>
            </p:blipFill>
            <p:spPr>
              <a:xfrm>
                <a:off x="1432472" y="1022777"/>
                <a:ext cx="228602" cy="160281"/>
              </a:xfrm>
              <a:prstGeom prst="rect">
                <a:avLst/>
              </a:prstGeom>
              <a:noFill/>
              <a:ln>
                <a:noFill/>
              </a:ln>
            </p:spPr>
          </p:pic>
        </p:grpSp>
        <p:grpSp>
          <p:nvGrpSpPr>
            <p:cNvPr id="9445" name="Google Shape;9445;p1299"/>
            <p:cNvGrpSpPr/>
            <p:nvPr/>
          </p:nvGrpSpPr>
          <p:grpSpPr>
            <a:xfrm>
              <a:off x="2219197" y="990601"/>
              <a:ext cx="624563" cy="376500"/>
              <a:chOff x="2219197" y="990601"/>
              <a:chExt cx="624563" cy="376500"/>
            </a:xfrm>
          </p:grpSpPr>
          <p:sp>
            <p:nvSpPr>
              <p:cNvPr id="9446" name="Google Shape;9446;p1299"/>
              <p:cNvSpPr/>
              <p:nvPr/>
            </p:nvSpPr>
            <p:spPr>
              <a:xfrm>
                <a:off x="2256660" y="990601"/>
                <a:ext cx="587100" cy="376500"/>
              </a:xfrm>
              <a:prstGeom prst="roundRect">
                <a:avLst>
                  <a:gd name="adj" fmla="val 2226"/>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IdP, HRIS</a:t>
                </a:r>
                <a:endParaRPr sz="500" i="0" u="none" strike="noStrike" cap="none">
                  <a:solidFill>
                    <a:srgbClr val="000000"/>
                  </a:solidFill>
                  <a:latin typeface="Poppins"/>
                  <a:ea typeface="Poppins"/>
                  <a:cs typeface="Poppins"/>
                  <a:sym typeface="Poppins"/>
                </a:endParaRPr>
              </a:p>
            </p:txBody>
          </p:sp>
          <p:pic>
            <p:nvPicPr>
              <p:cNvPr id="9447" name="Google Shape;9447;p1299"/>
              <p:cNvPicPr preferRelativeResize="0"/>
              <p:nvPr/>
            </p:nvPicPr>
            <p:blipFill rotWithShape="1">
              <a:blip r:embed="rId8">
                <a:alphaModFix/>
              </a:blip>
              <a:srcRect/>
              <a:stretch/>
            </p:blipFill>
            <p:spPr>
              <a:xfrm>
                <a:off x="2638599" y="1161444"/>
                <a:ext cx="146650" cy="149795"/>
              </a:xfrm>
              <a:prstGeom prst="rect">
                <a:avLst/>
              </a:prstGeom>
              <a:noFill/>
              <a:ln>
                <a:noFill/>
              </a:ln>
            </p:spPr>
          </p:pic>
          <p:pic>
            <p:nvPicPr>
              <p:cNvPr id="9448" name="Google Shape;9448;p1299"/>
              <p:cNvPicPr preferRelativeResize="0"/>
              <p:nvPr/>
            </p:nvPicPr>
            <p:blipFill rotWithShape="1">
              <a:blip r:embed="rId9">
                <a:alphaModFix/>
              </a:blip>
              <a:srcRect/>
              <a:stretch/>
            </p:blipFill>
            <p:spPr>
              <a:xfrm>
                <a:off x="2219197" y="1098341"/>
                <a:ext cx="446958" cy="251573"/>
              </a:xfrm>
              <a:prstGeom prst="rect">
                <a:avLst/>
              </a:prstGeom>
              <a:noFill/>
              <a:ln>
                <a:noFill/>
              </a:ln>
            </p:spPr>
          </p:pic>
        </p:grpSp>
        <p:grpSp>
          <p:nvGrpSpPr>
            <p:cNvPr id="9449" name="Google Shape;9449;p1299"/>
            <p:cNvGrpSpPr/>
            <p:nvPr/>
          </p:nvGrpSpPr>
          <p:grpSpPr>
            <a:xfrm>
              <a:off x="2876984" y="990576"/>
              <a:ext cx="888300" cy="376500"/>
              <a:chOff x="2876984" y="990576"/>
              <a:chExt cx="888300" cy="376500"/>
            </a:xfrm>
          </p:grpSpPr>
          <p:sp>
            <p:nvSpPr>
              <p:cNvPr id="9450" name="Google Shape;9450;p1299"/>
              <p:cNvSpPr/>
              <p:nvPr/>
            </p:nvSpPr>
            <p:spPr>
              <a:xfrm>
                <a:off x="2876984" y="990576"/>
                <a:ext cx="888300" cy="376500"/>
              </a:xfrm>
              <a:prstGeom prst="roundRect">
                <a:avLst>
                  <a:gd name="adj" fmla="val 3539"/>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Discovery Data</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451" name="Google Shape;9451;p1299"/>
              <p:cNvPicPr preferRelativeResize="0"/>
              <p:nvPr/>
            </p:nvPicPr>
            <p:blipFill rotWithShape="1">
              <a:blip r:embed="rId10">
                <a:alphaModFix/>
              </a:blip>
              <a:srcRect/>
              <a:stretch/>
            </p:blipFill>
            <p:spPr>
              <a:xfrm>
                <a:off x="3291840" y="1163025"/>
                <a:ext cx="146652" cy="146652"/>
              </a:xfrm>
              <a:prstGeom prst="rect">
                <a:avLst/>
              </a:prstGeom>
              <a:noFill/>
              <a:ln>
                <a:noFill/>
              </a:ln>
            </p:spPr>
          </p:pic>
          <p:pic>
            <p:nvPicPr>
              <p:cNvPr id="9452" name="Google Shape;9452;p1299"/>
              <p:cNvPicPr preferRelativeResize="0"/>
              <p:nvPr/>
            </p:nvPicPr>
            <p:blipFill rotWithShape="1">
              <a:blip r:embed="rId11">
                <a:alphaModFix/>
              </a:blip>
              <a:srcRect/>
              <a:stretch/>
            </p:blipFill>
            <p:spPr>
              <a:xfrm>
                <a:off x="2905186" y="1090930"/>
                <a:ext cx="376584" cy="218748"/>
              </a:xfrm>
              <a:prstGeom prst="rect">
                <a:avLst/>
              </a:prstGeom>
              <a:noFill/>
              <a:ln>
                <a:noFill/>
              </a:ln>
            </p:spPr>
          </p:pic>
          <p:pic>
            <p:nvPicPr>
              <p:cNvPr id="9453" name="Google Shape;9453;p1299" descr="A green square with white x on it&#10;&#10;Description automatically generated"/>
              <p:cNvPicPr preferRelativeResize="0"/>
              <p:nvPr/>
            </p:nvPicPr>
            <p:blipFill rotWithShape="1">
              <a:blip r:embed="rId12">
                <a:alphaModFix/>
              </a:blip>
              <a:srcRect/>
              <a:stretch/>
            </p:blipFill>
            <p:spPr>
              <a:xfrm>
                <a:off x="3421933" y="1129629"/>
                <a:ext cx="316856" cy="211240"/>
              </a:xfrm>
              <a:prstGeom prst="rect">
                <a:avLst/>
              </a:prstGeom>
              <a:noFill/>
              <a:ln>
                <a:noFill/>
              </a:ln>
            </p:spPr>
          </p:pic>
        </p:grpSp>
      </p:grpSp>
      <p:sp>
        <p:nvSpPr>
          <p:cNvPr id="9454" name="Google Shape;9454;p1299"/>
          <p:cNvSpPr/>
          <p:nvPr/>
        </p:nvSpPr>
        <p:spPr>
          <a:xfrm>
            <a:off x="214784" y="3386035"/>
            <a:ext cx="7302600" cy="661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Services and Assets</a:t>
            </a:r>
            <a:endParaRPr sz="2000" i="0" u="none" strike="noStrike" cap="none">
              <a:solidFill>
                <a:srgbClr val="000000"/>
              </a:solidFill>
              <a:latin typeface="Poppins"/>
              <a:ea typeface="Poppins"/>
              <a:cs typeface="Poppins"/>
              <a:sym typeface="Poppins"/>
            </a:endParaRPr>
          </a:p>
        </p:txBody>
      </p:sp>
      <p:grpSp>
        <p:nvGrpSpPr>
          <p:cNvPr id="9455" name="Google Shape;9455;p1299"/>
          <p:cNvGrpSpPr/>
          <p:nvPr/>
        </p:nvGrpSpPr>
        <p:grpSpPr>
          <a:xfrm>
            <a:off x="5634522" y="684930"/>
            <a:ext cx="845400" cy="408900"/>
            <a:chOff x="5634522" y="1007786"/>
            <a:chExt cx="845400" cy="408900"/>
          </a:xfrm>
        </p:grpSpPr>
        <p:sp>
          <p:nvSpPr>
            <p:cNvPr id="9456" name="Google Shape;9456;p1299"/>
            <p:cNvSpPr/>
            <p:nvPr/>
          </p:nvSpPr>
          <p:spPr>
            <a:xfrm>
              <a:off x="5634522" y="1007786"/>
              <a:ext cx="845400" cy="408900"/>
            </a:xfrm>
            <a:prstGeom prst="roundRect">
              <a:avLst>
                <a:gd name="adj" fmla="val 5786"/>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ctr" rtl="0">
                <a:lnSpc>
                  <a:spcPct val="100000"/>
                </a:lnSpc>
                <a:spcBef>
                  <a:spcPts val="0"/>
                </a:spcBef>
                <a:spcAft>
                  <a:spcPts val="0"/>
                </a:spcAft>
                <a:buClr>
                  <a:srgbClr val="000000"/>
                </a:buClr>
                <a:buSzPts val="500"/>
                <a:buFont typeface="Arial"/>
                <a:buNone/>
              </a:pPr>
              <a:r>
                <a:rPr lang="en" sz="500" i="0" u="none" strike="noStrike" cap="none">
                  <a:solidFill>
                    <a:srgbClr val="000000"/>
                  </a:solidFill>
                  <a:latin typeface="Poppins"/>
                  <a:ea typeface="Poppins"/>
                  <a:cs typeface="Poppins"/>
                  <a:sym typeface="Poppins"/>
                </a:rPr>
                <a:t>CI/CD Tools</a:t>
              </a:r>
              <a:endParaRPr sz="500" i="0" u="none" strike="noStrike" cap="none">
                <a:solidFill>
                  <a:srgbClr val="000000"/>
                </a:solidFill>
                <a:latin typeface="Poppins"/>
                <a:ea typeface="Poppins"/>
                <a:cs typeface="Poppins"/>
                <a:sym typeface="Poppins"/>
              </a:endParaRPr>
            </a:p>
          </p:txBody>
        </p:sp>
        <p:pic>
          <p:nvPicPr>
            <p:cNvPr id="9457" name="Google Shape;9457;p1299"/>
            <p:cNvPicPr preferRelativeResize="0"/>
            <p:nvPr/>
          </p:nvPicPr>
          <p:blipFill rotWithShape="1">
            <a:blip r:embed="rId13">
              <a:alphaModFix/>
            </a:blip>
            <a:srcRect/>
            <a:stretch/>
          </p:blipFill>
          <p:spPr>
            <a:xfrm>
              <a:off x="5884413" y="1195109"/>
              <a:ext cx="157780" cy="146650"/>
            </a:xfrm>
            <a:prstGeom prst="rect">
              <a:avLst/>
            </a:prstGeom>
            <a:noFill/>
            <a:ln>
              <a:noFill/>
            </a:ln>
          </p:spPr>
        </p:pic>
        <p:pic>
          <p:nvPicPr>
            <p:cNvPr id="9458" name="Google Shape;9458;p1299"/>
            <p:cNvPicPr preferRelativeResize="0"/>
            <p:nvPr/>
          </p:nvPicPr>
          <p:blipFill rotWithShape="1">
            <a:blip r:embed="rId14">
              <a:alphaModFix/>
            </a:blip>
            <a:srcRect/>
            <a:stretch/>
          </p:blipFill>
          <p:spPr>
            <a:xfrm>
              <a:off x="6079733" y="1195085"/>
              <a:ext cx="165405" cy="153736"/>
            </a:xfrm>
            <a:prstGeom prst="rect">
              <a:avLst/>
            </a:prstGeom>
            <a:noFill/>
            <a:ln>
              <a:noFill/>
            </a:ln>
          </p:spPr>
        </p:pic>
        <p:pic>
          <p:nvPicPr>
            <p:cNvPr id="9459" name="Google Shape;9459;p1299"/>
            <p:cNvPicPr preferRelativeResize="0"/>
            <p:nvPr/>
          </p:nvPicPr>
          <p:blipFill rotWithShape="1">
            <a:blip r:embed="rId6">
              <a:alphaModFix/>
            </a:blip>
            <a:srcRect/>
            <a:stretch/>
          </p:blipFill>
          <p:spPr>
            <a:xfrm>
              <a:off x="6233937" y="1170825"/>
              <a:ext cx="240401" cy="207168"/>
            </a:xfrm>
            <a:prstGeom prst="rect">
              <a:avLst/>
            </a:prstGeom>
            <a:noFill/>
            <a:ln>
              <a:noFill/>
            </a:ln>
          </p:spPr>
        </p:pic>
        <p:pic>
          <p:nvPicPr>
            <p:cNvPr id="9460" name="Google Shape;9460;p1299" descr="A cartoon of a person&#10;&#10;Description automatically generated"/>
            <p:cNvPicPr preferRelativeResize="0"/>
            <p:nvPr/>
          </p:nvPicPr>
          <p:blipFill rotWithShape="1">
            <a:blip r:embed="rId15">
              <a:alphaModFix/>
            </a:blip>
            <a:srcRect/>
            <a:stretch/>
          </p:blipFill>
          <p:spPr>
            <a:xfrm>
              <a:off x="5679528" y="1166691"/>
              <a:ext cx="171134" cy="230266"/>
            </a:xfrm>
            <a:prstGeom prst="rect">
              <a:avLst/>
            </a:prstGeom>
            <a:noFill/>
            <a:ln>
              <a:noFill/>
            </a:ln>
          </p:spPr>
        </p:pic>
      </p:grpSp>
      <p:sp>
        <p:nvSpPr>
          <p:cNvPr id="9461" name="Google Shape;9461;p1299"/>
          <p:cNvSpPr/>
          <p:nvPr/>
        </p:nvSpPr>
        <p:spPr>
          <a:xfrm>
            <a:off x="8334617" y="1768474"/>
            <a:ext cx="608700" cy="2279400"/>
          </a:xfrm>
          <a:prstGeom prst="roundRect">
            <a:avLst>
              <a:gd name="adj" fmla="val 6474"/>
            </a:avLst>
          </a:prstGeom>
          <a:gradFill>
            <a:gsLst>
              <a:gs pos="0">
                <a:schemeClr val="accent3"/>
              </a:gs>
              <a:gs pos="25000">
                <a:schemeClr val="accent3"/>
              </a:gs>
              <a:gs pos="100000">
                <a:srgbClr val="F1DEFC"/>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700" i="0" u="none" strike="noStrike" cap="none">
                <a:solidFill>
                  <a:schemeClr val="lt1"/>
                </a:solidFill>
                <a:latin typeface="Poppins"/>
                <a:ea typeface="Poppins"/>
                <a:cs typeface="Poppins"/>
                <a:sym typeface="Poppins"/>
              </a:rPr>
              <a:t>Modern Support</a:t>
            </a:r>
            <a:endParaRPr sz="700" i="0" u="none" strike="noStrike" cap="none">
              <a:solidFill>
                <a:schemeClr val="lt1"/>
              </a:solidFill>
              <a:latin typeface="Poppins"/>
              <a:ea typeface="Poppins"/>
              <a:cs typeface="Poppins"/>
              <a:sym typeface="Poppins"/>
            </a:endParaRPr>
          </a:p>
        </p:txBody>
      </p:sp>
      <p:sp>
        <p:nvSpPr>
          <p:cNvPr id="9462" name="Google Shape;9462;p1299"/>
          <p:cNvSpPr/>
          <p:nvPr/>
        </p:nvSpPr>
        <p:spPr>
          <a:xfrm>
            <a:off x="83775" y="1187715"/>
            <a:ext cx="16734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Intake</a:t>
            </a:r>
            <a:endParaRPr sz="11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700" i="0" u="none" strike="noStrike" cap="none">
                <a:solidFill>
                  <a:schemeClr val="lt1"/>
                </a:solidFill>
                <a:latin typeface="Poppins"/>
                <a:ea typeface="Poppins"/>
                <a:cs typeface="Poppins"/>
                <a:sym typeface="Poppins"/>
              </a:rPr>
              <a:t>Help Center, Chat, Widget,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Email, API</a:t>
            </a:r>
            <a:endParaRPr sz="1600" i="0" u="none" strike="noStrike" cap="none">
              <a:solidFill>
                <a:schemeClr val="lt1"/>
              </a:solidFill>
              <a:latin typeface="Poppins"/>
              <a:ea typeface="Poppins"/>
              <a:cs typeface="Poppins"/>
              <a:sym typeface="Poppins"/>
            </a:endParaRPr>
          </a:p>
        </p:txBody>
      </p:sp>
      <p:sp>
        <p:nvSpPr>
          <p:cNvPr id="9463" name="Google Shape;9463;p1299"/>
          <p:cNvSpPr/>
          <p:nvPr/>
        </p:nvSpPr>
        <p:spPr>
          <a:xfrm>
            <a:off x="1812137" y="1182252"/>
            <a:ext cx="23070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Prioritize &amp; Plan</a:t>
            </a:r>
            <a:endParaRPr sz="14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600"/>
              <a:buFont typeface="Arial"/>
              <a:buNone/>
            </a:pPr>
            <a:r>
              <a:rPr lang="en" sz="700">
                <a:solidFill>
                  <a:schemeClr val="lt1"/>
                </a:solidFill>
                <a:latin typeface="Poppins"/>
                <a:ea typeface="Poppins"/>
                <a:cs typeface="Poppins"/>
                <a:sym typeface="Poppins"/>
              </a:rPr>
              <a:t>e.g., </a:t>
            </a:r>
            <a:r>
              <a:rPr lang="en" sz="700" i="0" u="none" strike="noStrike" cap="none">
                <a:solidFill>
                  <a:schemeClr val="lt1"/>
                </a:solidFill>
                <a:latin typeface="Poppins"/>
                <a:ea typeface="Poppins"/>
                <a:cs typeface="Poppins"/>
                <a:sym typeface="Poppins"/>
              </a:rPr>
              <a:t>Infrastructure, People, Facilities,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Applications, Services</a:t>
            </a:r>
            <a:endParaRPr sz="1600" i="0" u="none" strike="noStrike" cap="none">
              <a:solidFill>
                <a:schemeClr val="lt1"/>
              </a:solidFill>
              <a:latin typeface="Poppins"/>
              <a:ea typeface="Poppins"/>
              <a:cs typeface="Poppins"/>
              <a:sym typeface="Poppins"/>
            </a:endParaRPr>
          </a:p>
        </p:txBody>
      </p:sp>
      <p:sp>
        <p:nvSpPr>
          <p:cNvPr id="9464" name="Google Shape;9464;p1299"/>
          <p:cNvSpPr/>
          <p:nvPr/>
        </p:nvSpPr>
        <p:spPr>
          <a:xfrm>
            <a:off x="4170062" y="1182252"/>
            <a:ext cx="17328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Build &amp; Deploy</a:t>
            </a:r>
            <a:endParaRPr sz="10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r>
              <a:rPr lang="en" sz="700" i="0" u="none" strike="noStrike" cap="none">
                <a:solidFill>
                  <a:schemeClr val="lt1"/>
                </a:solidFill>
                <a:latin typeface="Poppins"/>
                <a:ea typeface="Poppins"/>
                <a:cs typeface="Poppins"/>
                <a:sym typeface="Poppins"/>
              </a:rPr>
              <a:t>e.g., Commits </a:t>
            </a:r>
            <a:br>
              <a:rPr lang="en" sz="700" i="0" u="none" strike="noStrike" cap="none">
                <a:solidFill>
                  <a:schemeClr val="lt1"/>
                </a:solidFill>
                <a:latin typeface="Poppins"/>
                <a:ea typeface="Poppins"/>
                <a:cs typeface="Poppins"/>
                <a:sym typeface="Poppins"/>
              </a:rPr>
            </a:br>
            <a:r>
              <a:rPr lang="en" sz="700" i="0" u="none" strike="noStrike" cap="none">
                <a:solidFill>
                  <a:schemeClr val="lt1"/>
                </a:solidFill>
                <a:latin typeface="Poppins"/>
                <a:ea typeface="Poppins"/>
                <a:cs typeface="Poppins"/>
                <a:sym typeface="Poppins"/>
              </a:rPr>
              <a:t>&amp; Gating</a:t>
            </a:r>
            <a:endParaRPr sz="1600" i="0" u="none" strike="noStrike" cap="none">
              <a:solidFill>
                <a:schemeClr val="lt1"/>
              </a:solidFill>
              <a:latin typeface="Poppins"/>
              <a:ea typeface="Poppins"/>
              <a:cs typeface="Poppins"/>
              <a:sym typeface="Poppins"/>
            </a:endParaRPr>
          </a:p>
        </p:txBody>
      </p:sp>
      <p:sp>
        <p:nvSpPr>
          <p:cNvPr id="9465" name="Google Shape;9465;p1299"/>
          <p:cNvSpPr/>
          <p:nvPr/>
        </p:nvSpPr>
        <p:spPr>
          <a:xfrm>
            <a:off x="5953673" y="1182252"/>
            <a:ext cx="15636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Change</a:t>
            </a:r>
            <a:endParaRPr sz="110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r>
              <a:rPr lang="en" sz="700" i="0" u="none" strike="noStrike" cap="none">
                <a:solidFill>
                  <a:schemeClr val="lt1"/>
                </a:solidFill>
                <a:latin typeface="Poppins"/>
                <a:ea typeface="Poppins"/>
                <a:cs typeface="Poppins"/>
                <a:sym typeface="Poppins"/>
              </a:rPr>
              <a:t>e.g., Approvals, Conflict Detection &amp; Updates</a:t>
            </a:r>
            <a:endParaRPr sz="1600" i="0" u="none" strike="noStrike" cap="none">
              <a:solidFill>
                <a:schemeClr val="lt1"/>
              </a:solidFill>
              <a:latin typeface="Poppins"/>
              <a:ea typeface="Poppins"/>
              <a:cs typeface="Poppins"/>
              <a:sym typeface="Poppins"/>
            </a:endParaRPr>
          </a:p>
        </p:txBody>
      </p:sp>
      <p:sp>
        <p:nvSpPr>
          <p:cNvPr id="9466" name="Google Shape;9466;p1299"/>
          <p:cNvSpPr/>
          <p:nvPr/>
        </p:nvSpPr>
        <p:spPr>
          <a:xfrm>
            <a:off x="7574879" y="1172659"/>
            <a:ext cx="1429800" cy="629100"/>
          </a:xfrm>
          <a:prstGeom prst="roundRect">
            <a:avLst>
              <a:gd name="adj" fmla="val 739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000" b="1" i="0" u="none" strike="noStrike" cap="none">
                <a:solidFill>
                  <a:schemeClr val="lt1"/>
                </a:solidFill>
                <a:latin typeface="Poppins"/>
                <a:ea typeface="Poppins"/>
                <a:cs typeface="Poppins"/>
                <a:sym typeface="Poppins"/>
              </a:rPr>
              <a:t>Run, Maintain &amp; Support</a:t>
            </a:r>
            <a:endParaRPr b="1">
              <a:latin typeface="Poppins"/>
              <a:ea typeface="Poppins"/>
              <a:cs typeface="Poppins"/>
              <a:sym typeface="Poppins"/>
            </a:endParaRPr>
          </a:p>
        </p:txBody>
      </p:sp>
      <p:pic>
        <p:nvPicPr>
          <p:cNvPr id="9467" name="Google Shape;9467;p1299" descr="A white text on a black background&#10;&#10;Description automatically generated"/>
          <p:cNvPicPr preferRelativeResize="0"/>
          <p:nvPr/>
        </p:nvPicPr>
        <p:blipFill rotWithShape="1">
          <a:blip r:embed="rId16">
            <a:alphaModFix/>
          </a:blip>
          <a:srcRect/>
          <a:stretch/>
        </p:blipFill>
        <p:spPr>
          <a:xfrm>
            <a:off x="206692" y="2244068"/>
            <a:ext cx="2748497" cy="392643"/>
          </a:xfrm>
          <a:prstGeom prst="rect">
            <a:avLst/>
          </a:prstGeom>
          <a:noFill/>
          <a:ln>
            <a:noFill/>
          </a:ln>
        </p:spPr>
      </p:pic>
      <p:sp>
        <p:nvSpPr>
          <p:cNvPr id="9468" name="Google Shape;9468;p1299"/>
          <p:cNvSpPr txBox="1"/>
          <p:nvPr/>
        </p:nvSpPr>
        <p:spPr>
          <a:xfrm>
            <a:off x="9790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469" name="Google Shape;9469;p1299"/>
          <p:cNvSpPr txBox="1"/>
          <p:nvPr/>
        </p:nvSpPr>
        <p:spPr>
          <a:xfrm>
            <a:off x="226525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b="1" i="0" u="none" strike="noStrike" cap="none">
                <a:solidFill>
                  <a:schemeClr val="accent6"/>
                </a:solidFill>
                <a:latin typeface="Poppins"/>
                <a:ea typeface="Poppins"/>
                <a:cs typeface="Poppins"/>
                <a:sym typeface="Poppins"/>
              </a:rPr>
              <a:t>Cloud Platform</a:t>
            </a:r>
            <a:endParaRPr sz="400" b="1" i="0" u="none" strike="noStrike" cap="none">
              <a:solidFill>
                <a:schemeClr val="accent6"/>
              </a:solidFill>
              <a:latin typeface="Poppins"/>
              <a:ea typeface="Poppins"/>
              <a:cs typeface="Poppins"/>
              <a:sym typeface="Poppins"/>
            </a:endParaRPr>
          </a:p>
        </p:txBody>
      </p:sp>
      <p:grpSp>
        <p:nvGrpSpPr>
          <p:cNvPr id="9470" name="Google Shape;9470;p1299"/>
          <p:cNvGrpSpPr/>
          <p:nvPr/>
        </p:nvGrpSpPr>
        <p:grpSpPr>
          <a:xfrm>
            <a:off x="214775" y="2680372"/>
            <a:ext cx="7302227" cy="659865"/>
            <a:chOff x="214784" y="3220508"/>
            <a:chExt cx="7500233" cy="379800"/>
          </a:xfrm>
        </p:grpSpPr>
        <p:sp>
          <p:nvSpPr>
            <p:cNvPr id="9471" name="Google Shape;9471;p1299"/>
            <p:cNvSpPr/>
            <p:nvPr/>
          </p:nvSpPr>
          <p:spPr>
            <a:xfrm>
              <a:off x="214784" y="3220508"/>
              <a:ext cx="1403700" cy="379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Virtual Service Agent</a:t>
              </a:r>
              <a:endParaRPr sz="2000" i="0" u="none" strike="noStrike" cap="none">
                <a:solidFill>
                  <a:srgbClr val="000000"/>
                </a:solidFill>
                <a:latin typeface="Poppins"/>
                <a:ea typeface="Poppins"/>
                <a:cs typeface="Poppins"/>
                <a:sym typeface="Poppins"/>
              </a:endParaRPr>
            </a:p>
          </p:txBody>
        </p:sp>
        <p:sp>
          <p:nvSpPr>
            <p:cNvPr id="9472" name="Google Shape;9472;p1299"/>
            <p:cNvSpPr/>
            <p:nvPr/>
          </p:nvSpPr>
          <p:spPr>
            <a:xfrm>
              <a:off x="1660109" y="3220508"/>
              <a:ext cx="1481700" cy="379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Requests</a:t>
              </a:r>
              <a:endParaRPr sz="2000" i="0" u="none" strike="noStrike" cap="none">
                <a:solidFill>
                  <a:srgbClr val="000000"/>
                </a:solidFill>
                <a:latin typeface="Poppins"/>
                <a:ea typeface="Poppins"/>
                <a:cs typeface="Poppins"/>
                <a:sym typeface="Poppins"/>
              </a:endParaRPr>
            </a:p>
          </p:txBody>
        </p:sp>
        <p:sp>
          <p:nvSpPr>
            <p:cNvPr id="9473" name="Google Shape;9473;p1299"/>
            <p:cNvSpPr/>
            <p:nvPr/>
          </p:nvSpPr>
          <p:spPr>
            <a:xfrm>
              <a:off x="3183367" y="3220508"/>
              <a:ext cx="1481700" cy="379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Incidents</a:t>
              </a:r>
              <a:endParaRPr sz="2000" i="0" u="none" strike="noStrike" cap="none">
                <a:solidFill>
                  <a:srgbClr val="000000"/>
                </a:solidFill>
                <a:latin typeface="Poppins"/>
                <a:ea typeface="Poppins"/>
                <a:cs typeface="Poppins"/>
                <a:sym typeface="Poppins"/>
              </a:endParaRPr>
            </a:p>
          </p:txBody>
        </p:sp>
        <p:sp>
          <p:nvSpPr>
            <p:cNvPr id="9474" name="Google Shape;9474;p1299"/>
            <p:cNvSpPr/>
            <p:nvPr/>
          </p:nvSpPr>
          <p:spPr>
            <a:xfrm>
              <a:off x="4705601" y="3220508"/>
              <a:ext cx="1481700" cy="379800"/>
            </a:xfrm>
            <a:prstGeom prst="roundRect">
              <a:avLst>
                <a:gd name="adj" fmla="val 7390"/>
              </a:avLst>
            </a:prstGeom>
            <a:solidFill>
              <a:schemeClr val="lt1"/>
            </a:solidFill>
            <a:ln>
              <a:noFill/>
            </a:ln>
          </p:spPr>
          <p:txBody>
            <a:bodyPr spcFirstLastPara="1" wrap="square" lIns="91425" tIns="108000" rIns="91425" bIns="4570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Knowledge base*</a:t>
              </a:r>
              <a:endParaRPr sz="1000" i="0" u="none" strike="noStrike" cap="none">
                <a:solidFill>
                  <a:srgbClr val="000000"/>
                </a:solidFill>
                <a:latin typeface="Poppins"/>
                <a:ea typeface="Poppins"/>
                <a:cs typeface="Poppins"/>
                <a:sym typeface="Poppins"/>
              </a:endParaRPr>
            </a:p>
          </p:txBody>
        </p:sp>
        <p:sp>
          <p:nvSpPr>
            <p:cNvPr id="9475" name="Google Shape;9475;p1299"/>
            <p:cNvSpPr/>
            <p:nvPr/>
          </p:nvSpPr>
          <p:spPr>
            <a:xfrm>
              <a:off x="6233317" y="3220508"/>
              <a:ext cx="1481700" cy="379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1000" i="0" u="none" strike="noStrike" cap="none">
                  <a:solidFill>
                    <a:schemeClr val="accent6"/>
                  </a:solidFill>
                  <a:latin typeface="Poppins"/>
                  <a:ea typeface="Poppins"/>
                  <a:cs typeface="Poppins"/>
                  <a:sym typeface="Poppins"/>
                </a:rPr>
                <a:t>Changes</a:t>
              </a:r>
              <a:endParaRPr sz="900" i="0" u="none" strike="noStrike" cap="none">
                <a:solidFill>
                  <a:schemeClr val="accent6"/>
                </a:solidFill>
                <a:latin typeface="Poppins"/>
                <a:ea typeface="Poppins"/>
                <a:cs typeface="Poppins"/>
                <a:sym typeface="Poppins"/>
              </a:endParaRPr>
            </a:p>
          </p:txBody>
        </p:sp>
      </p:grpSp>
      <p:pic>
        <p:nvPicPr>
          <p:cNvPr id="9476" name="Google Shape;9476;p1299"/>
          <p:cNvPicPr preferRelativeResize="0"/>
          <p:nvPr/>
        </p:nvPicPr>
        <p:blipFill rotWithShape="1">
          <a:blip r:embed="rId17">
            <a:alphaModFix/>
          </a:blip>
          <a:srcRect t="39338"/>
          <a:stretch/>
        </p:blipFill>
        <p:spPr>
          <a:xfrm>
            <a:off x="4619160" y="3010029"/>
            <a:ext cx="1343798" cy="288217"/>
          </a:xfrm>
          <a:prstGeom prst="rect">
            <a:avLst/>
          </a:prstGeom>
          <a:noFill/>
          <a:ln>
            <a:noFill/>
          </a:ln>
        </p:spPr>
      </p:pic>
      <p:grpSp>
        <p:nvGrpSpPr>
          <p:cNvPr id="9477" name="Google Shape;9477;p1299"/>
          <p:cNvGrpSpPr/>
          <p:nvPr/>
        </p:nvGrpSpPr>
        <p:grpSpPr>
          <a:xfrm>
            <a:off x="5109001" y="1921420"/>
            <a:ext cx="1865871" cy="274587"/>
            <a:chOff x="4518458" y="1923688"/>
            <a:chExt cx="2385109" cy="351000"/>
          </a:xfrm>
        </p:grpSpPr>
        <p:grpSp>
          <p:nvGrpSpPr>
            <p:cNvPr id="9478" name="Google Shape;9478;p1299"/>
            <p:cNvGrpSpPr/>
            <p:nvPr/>
          </p:nvGrpSpPr>
          <p:grpSpPr>
            <a:xfrm>
              <a:off x="4518458" y="1923688"/>
              <a:ext cx="1158600" cy="351000"/>
              <a:chOff x="3892466" y="2193295"/>
              <a:chExt cx="1158600" cy="351000"/>
            </a:xfrm>
          </p:grpSpPr>
          <p:sp>
            <p:nvSpPr>
              <p:cNvPr id="9479" name="Google Shape;9479;p1299"/>
              <p:cNvSpPr/>
              <p:nvPr/>
            </p:nvSpPr>
            <p:spPr>
              <a:xfrm>
                <a:off x="3892466" y="2193295"/>
                <a:ext cx="11586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480" name="Google Shape;9480;p1299" descr="A blue and black logo&#10;&#10;Description automatically generated"/>
              <p:cNvPicPr preferRelativeResize="0"/>
              <p:nvPr/>
            </p:nvPicPr>
            <p:blipFill rotWithShape="1">
              <a:blip r:embed="rId18">
                <a:alphaModFix/>
              </a:blip>
              <a:srcRect/>
              <a:stretch/>
            </p:blipFill>
            <p:spPr>
              <a:xfrm>
                <a:off x="4211114" y="2259742"/>
                <a:ext cx="521332" cy="219509"/>
              </a:xfrm>
              <a:prstGeom prst="rect">
                <a:avLst/>
              </a:prstGeom>
              <a:noFill/>
              <a:ln>
                <a:noFill/>
              </a:ln>
            </p:spPr>
          </p:pic>
        </p:grpSp>
        <p:grpSp>
          <p:nvGrpSpPr>
            <p:cNvPr id="9481" name="Google Shape;9481;p1299"/>
            <p:cNvGrpSpPr/>
            <p:nvPr/>
          </p:nvGrpSpPr>
          <p:grpSpPr>
            <a:xfrm>
              <a:off x="5744967" y="1923688"/>
              <a:ext cx="1158600" cy="351000"/>
              <a:chOff x="3892466" y="2193295"/>
              <a:chExt cx="1158600" cy="351000"/>
            </a:xfrm>
          </p:grpSpPr>
          <p:sp>
            <p:nvSpPr>
              <p:cNvPr id="9482" name="Google Shape;9482;p1299"/>
              <p:cNvSpPr/>
              <p:nvPr/>
            </p:nvSpPr>
            <p:spPr>
              <a:xfrm>
                <a:off x="3892466" y="2193295"/>
                <a:ext cx="11586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483" name="Google Shape;9483;p1299"/>
              <p:cNvPicPr preferRelativeResize="0"/>
              <p:nvPr/>
            </p:nvPicPr>
            <p:blipFill rotWithShape="1">
              <a:blip r:embed="rId19">
                <a:alphaModFix/>
              </a:blip>
              <a:srcRect/>
              <a:stretch/>
            </p:blipFill>
            <p:spPr>
              <a:xfrm>
                <a:off x="3976820" y="2267021"/>
                <a:ext cx="986757" cy="197350"/>
              </a:xfrm>
              <a:prstGeom prst="rect">
                <a:avLst/>
              </a:prstGeom>
              <a:noFill/>
              <a:ln>
                <a:noFill/>
              </a:ln>
            </p:spPr>
          </p:pic>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9487"/>
        <p:cNvGrpSpPr/>
        <p:nvPr/>
      </p:nvGrpSpPr>
      <p:grpSpPr>
        <a:xfrm>
          <a:off x="0" y="0"/>
          <a:ext cx="0" cy="0"/>
          <a:chOff x="0" y="0"/>
          <a:chExt cx="0" cy="0"/>
        </a:xfrm>
      </p:grpSpPr>
      <p:sp>
        <p:nvSpPr>
          <p:cNvPr id="9488" name="Google Shape;9488;p1300"/>
          <p:cNvSpPr/>
          <p:nvPr/>
        </p:nvSpPr>
        <p:spPr>
          <a:xfrm>
            <a:off x="42150" y="590749"/>
            <a:ext cx="9059700" cy="5712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sp>
        <p:nvSpPr>
          <p:cNvPr id="9489" name="Google Shape;9489;p1300"/>
          <p:cNvSpPr/>
          <p:nvPr/>
        </p:nvSpPr>
        <p:spPr>
          <a:xfrm>
            <a:off x="42150" y="1169439"/>
            <a:ext cx="9059700" cy="35367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300"/>
          <p:cNvSpPr/>
          <p:nvPr/>
        </p:nvSpPr>
        <p:spPr>
          <a:xfrm>
            <a:off x="83775" y="2118568"/>
            <a:ext cx="8964300" cy="20241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300"/>
          <p:cNvSpPr/>
          <p:nvPr/>
        </p:nvSpPr>
        <p:spPr>
          <a:xfrm>
            <a:off x="7219551" y="792268"/>
            <a:ext cx="1735200" cy="1480200"/>
          </a:xfrm>
          <a:prstGeom prst="roundRect">
            <a:avLst>
              <a:gd name="adj" fmla="val 2031"/>
            </a:avLst>
          </a:prstGeom>
          <a:solidFill>
            <a:srgbClr val="6DA2EF"/>
          </a:solidFill>
          <a:ln w="9525" cap="flat" cmpd="sng">
            <a:solidFill>
              <a:srgbClr val="1868DB"/>
            </a:solidFill>
            <a:prstDash val="dash"/>
            <a:round/>
            <a:headEnd type="none" w="sm" len="sm"/>
            <a:tailEnd type="none" w="sm" len="sm"/>
          </a:ln>
        </p:spPr>
        <p:txBody>
          <a:bodyPr spcFirstLastPara="1" wrap="square" lIns="91425" tIns="72000" rIns="91425" bIns="91425" anchor="t" anchorCtr="0">
            <a:noAutofit/>
          </a:bodyPr>
          <a:lstStyle/>
          <a:p>
            <a:pPr marL="0" marR="0" lvl="0" indent="0" algn="l" rtl="0">
              <a:lnSpc>
                <a:spcPct val="100000"/>
              </a:lnSpc>
              <a:spcBef>
                <a:spcPts val="0"/>
              </a:spcBef>
              <a:spcAft>
                <a:spcPts val="0"/>
              </a:spcAft>
              <a:buClr>
                <a:srgbClr val="000000"/>
              </a:buClr>
              <a:buSzPts val="600"/>
              <a:buFont typeface="Arial"/>
              <a:buNone/>
            </a:pPr>
            <a:endParaRPr sz="1400" b="0" i="0" u="none" strike="noStrike" cap="none">
              <a:solidFill>
                <a:srgbClr val="000000"/>
              </a:solidFill>
              <a:latin typeface="Arial"/>
              <a:ea typeface="Arial"/>
              <a:cs typeface="Arial"/>
              <a:sym typeface="Arial"/>
            </a:endParaRPr>
          </a:p>
        </p:txBody>
      </p:sp>
      <p:grpSp>
        <p:nvGrpSpPr>
          <p:cNvPr id="9492" name="Google Shape;9492;p1300"/>
          <p:cNvGrpSpPr/>
          <p:nvPr/>
        </p:nvGrpSpPr>
        <p:grpSpPr>
          <a:xfrm>
            <a:off x="7950485" y="1620340"/>
            <a:ext cx="1028152" cy="2383098"/>
            <a:chOff x="7807359" y="1620273"/>
            <a:chExt cx="1239335" cy="2113800"/>
          </a:xfrm>
        </p:grpSpPr>
        <p:sp>
          <p:nvSpPr>
            <p:cNvPr id="9493" name="Google Shape;9493;p1300"/>
            <p:cNvSpPr/>
            <p:nvPr/>
          </p:nvSpPr>
          <p:spPr>
            <a:xfrm>
              <a:off x="7807359" y="1620273"/>
              <a:ext cx="608700" cy="2113800"/>
            </a:xfrm>
            <a:prstGeom prst="roundRect">
              <a:avLst>
                <a:gd name="adj" fmla="val 6971"/>
              </a:avLst>
            </a:prstGeom>
            <a:gradFill>
              <a:gsLst>
                <a:gs pos="0">
                  <a:schemeClr val="accent6"/>
                </a:gs>
                <a:gs pos="20000">
                  <a:schemeClr val="accent6"/>
                </a:gs>
                <a:gs pos="100000">
                  <a:srgbClr val="6DA2EF"/>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450" b="1" i="0" u="none" strike="noStrike" cap="none">
                  <a:solidFill>
                    <a:schemeClr val="lt1"/>
                  </a:solidFill>
                  <a:latin typeface="Poppins"/>
                  <a:ea typeface="Poppins"/>
                  <a:cs typeface="Poppins"/>
                  <a:sym typeface="Poppins"/>
                </a:rPr>
                <a:t>Service Management for Developers</a:t>
              </a:r>
              <a:endParaRPr sz="450" b="1" i="0" u="none" strike="noStrike" cap="none">
                <a:solidFill>
                  <a:schemeClr val="lt1"/>
                </a:solidFill>
                <a:latin typeface="Poppins"/>
                <a:ea typeface="Poppins"/>
                <a:cs typeface="Poppins"/>
                <a:sym typeface="Poppins"/>
              </a:endParaRPr>
            </a:p>
          </p:txBody>
        </p:sp>
        <p:sp>
          <p:nvSpPr>
            <p:cNvPr id="9494" name="Google Shape;9494;p1300"/>
            <p:cNvSpPr/>
            <p:nvPr/>
          </p:nvSpPr>
          <p:spPr>
            <a:xfrm>
              <a:off x="8437994" y="1620273"/>
              <a:ext cx="608700" cy="2113800"/>
            </a:xfrm>
            <a:prstGeom prst="roundRect">
              <a:avLst>
                <a:gd name="adj" fmla="val 6971"/>
              </a:avLst>
            </a:prstGeom>
            <a:gradFill>
              <a:gsLst>
                <a:gs pos="0">
                  <a:schemeClr val="accent3"/>
                </a:gs>
                <a:gs pos="8000">
                  <a:schemeClr val="accent3"/>
                </a:gs>
                <a:gs pos="100000">
                  <a:srgbClr val="F1DEFC"/>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500" b="1" i="0" u="none" strike="noStrike" cap="none">
                  <a:solidFill>
                    <a:schemeClr val="lt1"/>
                  </a:solidFill>
                  <a:latin typeface="Poppins"/>
                  <a:ea typeface="Poppins"/>
                  <a:cs typeface="Poppins"/>
                  <a:sym typeface="Poppins"/>
                </a:rPr>
                <a:t>Modern Support</a:t>
              </a:r>
              <a:endParaRPr b="1">
                <a:latin typeface="Poppins"/>
                <a:ea typeface="Poppins"/>
                <a:cs typeface="Poppins"/>
                <a:sym typeface="Poppins"/>
              </a:endParaRPr>
            </a:p>
          </p:txBody>
        </p:sp>
      </p:grpSp>
      <p:pic>
        <p:nvPicPr>
          <p:cNvPr id="9495" name="Google Shape;9495;p1300" descr="A white text on a black background&#10;&#10;Description automatically generated"/>
          <p:cNvPicPr preferRelativeResize="0"/>
          <p:nvPr/>
        </p:nvPicPr>
        <p:blipFill rotWithShape="1">
          <a:blip r:embed="rId3">
            <a:alphaModFix/>
          </a:blip>
          <a:srcRect/>
          <a:stretch/>
        </p:blipFill>
        <p:spPr>
          <a:xfrm>
            <a:off x="206692" y="2181470"/>
            <a:ext cx="2748497" cy="392643"/>
          </a:xfrm>
          <a:prstGeom prst="rect">
            <a:avLst/>
          </a:prstGeom>
          <a:noFill/>
          <a:ln>
            <a:noFill/>
          </a:ln>
        </p:spPr>
      </p:pic>
      <p:grpSp>
        <p:nvGrpSpPr>
          <p:cNvPr id="9496" name="Google Shape;9496;p1300"/>
          <p:cNvGrpSpPr/>
          <p:nvPr/>
        </p:nvGrpSpPr>
        <p:grpSpPr>
          <a:xfrm>
            <a:off x="2190870" y="642064"/>
            <a:ext cx="360000" cy="376500"/>
            <a:chOff x="2148475" y="864825"/>
            <a:chExt cx="360000" cy="376500"/>
          </a:xfrm>
        </p:grpSpPr>
        <p:sp>
          <p:nvSpPr>
            <p:cNvPr id="9497" name="Google Shape;9497;p1300"/>
            <p:cNvSpPr/>
            <p:nvPr/>
          </p:nvSpPr>
          <p:spPr>
            <a:xfrm>
              <a:off x="2148475" y="86482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None/>
              </a:pPr>
              <a:r>
                <a:rPr lang="en" sz="400" i="0" u="none" strike="noStrike" cap="none">
                  <a:solidFill>
                    <a:srgbClr val="000000"/>
                  </a:solidFill>
                  <a:latin typeface="Poppins"/>
                  <a:ea typeface="Poppins"/>
                  <a:cs typeface="Poppins"/>
                  <a:sym typeface="Poppins"/>
                </a:rPr>
                <a:t>Discovery Data</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498" name="Google Shape;9498;p1300"/>
            <p:cNvPicPr preferRelativeResize="0"/>
            <p:nvPr/>
          </p:nvPicPr>
          <p:blipFill rotWithShape="1">
            <a:blip r:embed="rId4">
              <a:alphaModFix/>
            </a:blip>
            <a:srcRect/>
            <a:stretch/>
          </p:blipFill>
          <p:spPr>
            <a:xfrm>
              <a:off x="2255201" y="1032574"/>
              <a:ext cx="146652" cy="146652"/>
            </a:xfrm>
            <a:prstGeom prst="rect">
              <a:avLst/>
            </a:prstGeom>
            <a:noFill/>
            <a:ln>
              <a:noFill/>
            </a:ln>
          </p:spPr>
        </p:pic>
      </p:grpSp>
      <p:grpSp>
        <p:nvGrpSpPr>
          <p:cNvPr id="9499" name="Google Shape;9499;p1300"/>
          <p:cNvGrpSpPr/>
          <p:nvPr/>
        </p:nvGrpSpPr>
        <p:grpSpPr>
          <a:xfrm>
            <a:off x="1760851" y="642064"/>
            <a:ext cx="429100" cy="376500"/>
            <a:chOff x="1718456" y="864838"/>
            <a:chExt cx="429100" cy="376500"/>
          </a:xfrm>
        </p:grpSpPr>
        <p:sp>
          <p:nvSpPr>
            <p:cNvPr id="9500" name="Google Shape;9500;p1300"/>
            <p:cNvSpPr/>
            <p:nvPr/>
          </p:nvSpPr>
          <p:spPr>
            <a:xfrm>
              <a:off x="1755250" y="864838"/>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Idps/HRIS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01" name="Google Shape;9501;p1300"/>
            <p:cNvPicPr preferRelativeResize="0"/>
            <p:nvPr/>
          </p:nvPicPr>
          <p:blipFill rotWithShape="1">
            <a:blip r:embed="rId5">
              <a:alphaModFix/>
            </a:blip>
            <a:srcRect/>
            <a:stretch/>
          </p:blipFill>
          <p:spPr>
            <a:xfrm>
              <a:off x="1718456" y="973209"/>
              <a:ext cx="429100" cy="241522"/>
            </a:xfrm>
            <a:prstGeom prst="rect">
              <a:avLst/>
            </a:prstGeom>
            <a:noFill/>
            <a:ln>
              <a:noFill/>
            </a:ln>
          </p:spPr>
        </p:pic>
      </p:grpSp>
      <p:grpSp>
        <p:nvGrpSpPr>
          <p:cNvPr id="9502" name="Google Shape;9502;p1300"/>
          <p:cNvGrpSpPr/>
          <p:nvPr/>
        </p:nvGrpSpPr>
        <p:grpSpPr>
          <a:xfrm>
            <a:off x="1404420" y="642064"/>
            <a:ext cx="360000" cy="376500"/>
            <a:chOff x="1362025" y="864850"/>
            <a:chExt cx="360000" cy="376500"/>
          </a:xfrm>
        </p:grpSpPr>
        <p:sp>
          <p:nvSpPr>
            <p:cNvPr id="9503" name="Google Shape;9503;p1300"/>
            <p:cNvSpPr/>
            <p:nvPr/>
          </p:nvSpPr>
          <p:spPr>
            <a:xfrm>
              <a:off x="1362025" y="864850"/>
              <a:ext cx="360000" cy="376500"/>
            </a:xfrm>
            <a:prstGeom prst="roundRect">
              <a:avLst>
                <a:gd name="adj" fmla="val 6084"/>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04" name="Google Shape;9504;p1300"/>
            <p:cNvPicPr preferRelativeResize="0"/>
            <p:nvPr/>
          </p:nvPicPr>
          <p:blipFill rotWithShape="1">
            <a:blip r:embed="rId6">
              <a:alphaModFix/>
            </a:blip>
            <a:srcRect/>
            <a:stretch/>
          </p:blipFill>
          <p:spPr>
            <a:xfrm>
              <a:off x="1427218" y="1016850"/>
              <a:ext cx="227519" cy="159522"/>
            </a:xfrm>
            <a:prstGeom prst="rect">
              <a:avLst/>
            </a:prstGeom>
            <a:noFill/>
            <a:ln>
              <a:noFill/>
            </a:ln>
          </p:spPr>
        </p:pic>
      </p:grpSp>
      <p:grpSp>
        <p:nvGrpSpPr>
          <p:cNvPr id="9505" name="Google Shape;9505;p1300"/>
          <p:cNvGrpSpPr/>
          <p:nvPr/>
        </p:nvGrpSpPr>
        <p:grpSpPr>
          <a:xfrm>
            <a:off x="81143" y="642064"/>
            <a:ext cx="1240200" cy="376500"/>
            <a:chOff x="81143" y="864825"/>
            <a:chExt cx="1240200" cy="376500"/>
          </a:xfrm>
        </p:grpSpPr>
        <p:sp>
          <p:nvSpPr>
            <p:cNvPr id="9506" name="Google Shape;9506;p1300"/>
            <p:cNvSpPr/>
            <p:nvPr/>
          </p:nvSpPr>
          <p:spPr>
            <a:xfrm>
              <a:off x="81143" y="864825"/>
              <a:ext cx="1240200" cy="376500"/>
            </a:xfrm>
            <a:prstGeom prst="roundRect">
              <a:avLst>
                <a:gd name="adj" fmla="val 6835"/>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Monitoring &amp; Observability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p:txBody>
        </p:sp>
        <p:pic>
          <p:nvPicPr>
            <p:cNvPr id="9507" name="Google Shape;9507;p1300"/>
            <p:cNvPicPr preferRelativeResize="0"/>
            <p:nvPr/>
          </p:nvPicPr>
          <p:blipFill rotWithShape="1">
            <a:blip r:embed="rId7">
              <a:alphaModFix/>
            </a:blip>
            <a:srcRect/>
            <a:stretch/>
          </p:blipFill>
          <p:spPr>
            <a:xfrm>
              <a:off x="141485" y="1015029"/>
              <a:ext cx="197056" cy="174571"/>
            </a:xfrm>
            <a:prstGeom prst="rect">
              <a:avLst/>
            </a:prstGeom>
            <a:noFill/>
            <a:ln>
              <a:noFill/>
            </a:ln>
          </p:spPr>
        </p:pic>
        <p:pic>
          <p:nvPicPr>
            <p:cNvPr id="9508" name="Google Shape;9508;p1300"/>
            <p:cNvPicPr preferRelativeResize="0"/>
            <p:nvPr/>
          </p:nvPicPr>
          <p:blipFill rotWithShape="1">
            <a:blip r:embed="rId8">
              <a:alphaModFix/>
            </a:blip>
            <a:srcRect/>
            <a:stretch/>
          </p:blipFill>
          <p:spPr>
            <a:xfrm>
              <a:off x="351644" y="1015786"/>
              <a:ext cx="197056" cy="174572"/>
            </a:xfrm>
            <a:prstGeom prst="rect">
              <a:avLst/>
            </a:prstGeom>
            <a:noFill/>
            <a:ln>
              <a:noFill/>
            </a:ln>
          </p:spPr>
        </p:pic>
        <p:pic>
          <p:nvPicPr>
            <p:cNvPr id="9509" name="Google Shape;9509;p1300"/>
            <p:cNvPicPr preferRelativeResize="0"/>
            <p:nvPr/>
          </p:nvPicPr>
          <p:blipFill rotWithShape="1">
            <a:blip r:embed="rId9">
              <a:alphaModFix/>
            </a:blip>
            <a:srcRect/>
            <a:stretch/>
          </p:blipFill>
          <p:spPr>
            <a:xfrm>
              <a:off x="744765" y="1016542"/>
              <a:ext cx="363703" cy="174571"/>
            </a:xfrm>
            <a:prstGeom prst="rect">
              <a:avLst/>
            </a:prstGeom>
            <a:noFill/>
            <a:ln>
              <a:noFill/>
            </a:ln>
          </p:spPr>
        </p:pic>
        <p:pic>
          <p:nvPicPr>
            <p:cNvPr id="9510" name="Google Shape;9510;p1300"/>
            <p:cNvPicPr preferRelativeResize="0"/>
            <p:nvPr/>
          </p:nvPicPr>
          <p:blipFill rotWithShape="1">
            <a:blip r:embed="rId10">
              <a:alphaModFix/>
            </a:blip>
            <a:srcRect t="-20"/>
            <a:stretch/>
          </p:blipFill>
          <p:spPr>
            <a:xfrm>
              <a:off x="554380" y="1018429"/>
              <a:ext cx="173401" cy="173439"/>
            </a:xfrm>
            <a:prstGeom prst="rect">
              <a:avLst/>
            </a:prstGeom>
            <a:noFill/>
            <a:ln>
              <a:noFill/>
            </a:ln>
          </p:spPr>
        </p:pic>
        <p:pic>
          <p:nvPicPr>
            <p:cNvPr id="9511" name="Google Shape;9511;p1300"/>
            <p:cNvPicPr preferRelativeResize="0"/>
            <p:nvPr/>
          </p:nvPicPr>
          <p:blipFill rotWithShape="1">
            <a:blip r:embed="rId11">
              <a:alphaModFix/>
            </a:blip>
            <a:srcRect/>
            <a:stretch/>
          </p:blipFill>
          <p:spPr>
            <a:xfrm>
              <a:off x="1087354" y="1002580"/>
              <a:ext cx="205097" cy="182308"/>
            </a:xfrm>
            <a:prstGeom prst="rect">
              <a:avLst/>
            </a:prstGeom>
            <a:noFill/>
            <a:ln>
              <a:noFill/>
            </a:ln>
          </p:spPr>
        </p:pic>
      </p:grpSp>
      <p:grpSp>
        <p:nvGrpSpPr>
          <p:cNvPr id="9512" name="Google Shape;9512;p1300"/>
          <p:cNvGrpSpPr/>
          <p:nvPr/>
        </p:nvGrpSpPr>
        <p:grpSpPr>
          <a:xfrm>
            <a:off x="2614709" y="642064"/>
            <a:ext cx="726600" cy="376500"/>
            <a:chOff x="2591825" y="875150"/>
            <a:chExt cx="726600" cy="376500"/>
          </a:xfrm>
        </p:grpSpPr>
        <p:sp>
          <p:nvSpPr>
            <p:cNvPr id="9513" name="Google Shape;9513;p1300"/>
            <p:cNvSpPr/>
            <p:nvPr/>
          </p:nvSpPr>
          <p:spPr>
            <a:xfrm>
              <a:off x="2591825" y="875150"/>
              <a:ext cx="7266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Collaboration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14" name="Google Shape;9514;p1300"/>
            <p:cNvPicPr preferRelativeResize="0"/>
            <p:nvPr/>
          </p:nvPicPr>
          <p:blipFill rotWithShape="1">
            <a:blip r:embed="rId12">
              <a:alphaModFix/>
            </a:blip>
            <a:srcRect/>
            <a:stretch/>
          </p:blipFill>
          <p:spPr>
            <a:xfrm>
              <a:off x="2636325" y="1038314"/>
              <a:ext cx="146625" cy="127559"/>
            </a:xfrm>
            <a:prstGeom prst="rect">
              <a:avLst/>
            </a:prstGeom>
            <a:noFill/>
            <a:ln>
              <a:noFill/>
            </a:ln>
          </p:spPr>
        </p:pic>
        <p:pic>
          <p:nvPicPr>
            <p:cNvPr id="9515" name="Google Shape;9515;p1300"/>
            <p:cNvPicPr preferRelativeResize="0"/>
            <p:nvPr/>
          </p:nvPicPr>
          <p:blipFill rotWithShape="1">
            <a:blip r:embed="rId13">
              <a:alphaModFix/>
            </a:blip>
            <a:srcRect/>
            <a:stretch/>
          </p:blipFill>
          <p:spPr>
            <a:xfrm>
              <a:off x="2812202" y="1028762"/>
              <a:ext cx="146650" cy="146650"/>
            </a:xfrm>
            <a:prstGeom prst="rect">
              <a:avLst/>
            </a:prstGeom>
            <a:noFill/>
            <a:ln>
              <a:noFill/>
            </a:ln>
          </p:spPr>
        </p:pic>
        <p:pic>
          <p:nvPicPr>
            <p:cNvPr id="9516" name="Google Shape;9516;p1300"/>
            <p:cNvPicPr preferRelativeResize="0"/>
            <p:nvPr/>
          </p:nvPicPr>
          <p:blipFill rotWithShape="1">
            <a:blip r:embed="rId14">
              <a:alphaModFix/>
            </a:blip>
            <a:srcRect/>
            <a:stretch/>
          </p:blipFill>
          <p:spPr>
            <a:xfrm>
              <a:off x="2969518" y="1038335"/>
              <a:ext cx="146650" cy="136570"/>
            </a:xfrm>
            <a:prstGeom prst="rect">
              <a:avLst/>
            </a:prstGeom>
            <a:noFill/>
            <a:ln>
              <a:noFill/>
            </a:ln>
          </p:spPr>
        </p:pic>
        <p:pic>
          <p:nvPicPr>
            <p:cNvPr id="9517" name="Google Shape;9517;p1300"/>
            <p:cNvPicPr preferRelativeResize="0"/>
            <p:nvPr/>
          </p:nvPicPr>
          <p:blipFill rotWithShape="1">
            <a:blip r:embed="rId15">
              <a:alphaModFix/>
            </a:blip>
            <a:srcRect/>
            <a:stretch/>
          </p:blipFill>
          <p:spPr>
            <a:xfrm>
              <a:off x="3142813" y="1033287"/>
              <a:ext cx="146652" cy="146652"/>
            </a:xfrm>
            <a:prstGeom prst="rect">
              <a:avLst/>
            </a:prstGeom>
            <a:noFill/>
            <a:ln>
              <a:noFill/>
            </a:ln>
          </p:spPr>
        </p:pic>
      </p:grpSp>
      <p:grpSp>
        <p:nvGrpSpPr>
          <p:cNvPr id="9518" name="Google Shape;9518;p1300"/>
          <p:cNvGrpSpPr/>
          <p:nvPr/>
        </p:nvGrpSpPr>
        <p:grpSpPr>
          <a:xfrm>
            <a:off x="3386909" y="642064"/>
            <a:ext cx="558300" cy="376500"/>
            <a:chOff x="3364025" y="875150"/>
            <a:chExt cx="558300" cy="376500"/>
          </a:xfrm>
        </p:grpSpPr>
        <p:sp>
          <p:nvSpPr>
            <p:cNvPr id="9519" name="Google Shape;9519;p1300"/>
            <p:cNvSpPr/>
            <p:nvPr/>
          </p:nvSpPr>
          <p:spPr>
            <a:xfrm>
              <a:off x="3364025" y="875150"/>
              <a:ext cx="5583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Action Support</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20" name="Google Shape;9520;p1300"/>
            <p:cNvPicPr preferRelativeResize="0"/>
            <p:nvPr/>
          </p:nvPicPr>
          <p:blipFill rotWithShape="1">
            <a:blip r:embed="rId16">
              <a:alphaModFix/>
            </a:blip>
            <a:srcRect/>
            <a:stretch/>
          </p:blipFill>
          <p:spPr>
            <a:xfrm>
              <a:off x="3668700" y="1032550"/>
              <a:ext cx="146652" cy="146652"/>
            </a:xfrm>
            <a:prstGeom prst="rect">
              <a:avLst/>
            </a:prstGeom>
            <a:noFill/>
            <a:ln>
              <a:noFill/>
            </a:ln>
          </p:spPr>
        </p:pic>
        <p:pic>
          <p:nvPicPr>
            <p:cNvPr id="9521" name="Google Shape;9521;p1300"/>
            <p:cNvPicPr preferRelativeResize="0"/>
            <p:nvPr/>
          </p:nvPicPr>
          <p:blipFill rotWithShape="1">
            <a:blip r:embed="rId17">
              <a:alphaModFix/>
            </a:blip>
            <a:srcRect/>
            <a:stretch/>
          </p:blipFill>
          <p:spPr>
            <a:xfrm>
              <a:off x="3459796" y="1030351"/>
              <a:ext cx="185923" cy="151058"/>
            </a:xfrm>
            <a:prstGeom prst="rect">
              <a:avLst/>
            </a:prstGeom>
            <a:noFill/>
            <a:ln>
              <a:noFill/>
            </a:ln>
          </p:spPr>
        </p:pic>
      </p:grpSp>
      <p:grpSp>
        <p:nvGrpSpPr>
          <p:cNvPr id="9522" name="Google Shape;9522;p1300"/>
          <p:cNvGrpSpPr/>
          <p:nvPr/>
        </p:nvGrpSpPr>
        <p:grpSpPr>
          <a:xfrm>
            <a:off x="5431764" y="646945"/>
            <a:ext cx="833100" cy="382851"/>
            <a:chOff x="5564325" y="862845"/>
            <a:chExt cx="833100" cy="382851"/>
          </a:xfrm>
        </p:grpSpPr>
        <p:sp>
          <p:nvSpPr>
            <p:cNvPr id="9523" name="Google Shape;9523;p1300"/>
            <p:cNvSpPr/>
            <p:nvPr/>
          </p:nvSpPr>
          <p:spPr>
            <a:xfrm>
              <a:off x="5564325" y="862845"/>
              <a:ext cx="833100" cy="376500"/>
            </a:xfrm>
            <a:prstGeom prst="roundRect">
              <a:avLst>
                <a:gd name="adj" fmla="val 401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Systems &amp; Orchestration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24" name="Google Shape;9524;p1300"/>
            <p:cNvPicPr preferRelativeResize="0"/>
            <p:nvPr/>
          </p:nvPicPr>
          <p:blipFill rotWithShape="1">
            <a:blip r:embed="rId10">
              <a:alphaModFix/>
            </a:blip>
            <a:srcRect/>
            <a:stretch/>
          </p:blipFill>
          <p:spPr>
            <a:xfrm>
              <a:off x="5979613" y="1028521"/>
              <a:ext cx="146650" cy="146650"/>
            </a:xfrm>
            <a:prstGeom prst="rect">
              <a:avLst/>
            </a:prstGeom>
            <a:noFill/>
            <a:ln>
              <a:noFill/>
            </a:ln>
          </p:spPr>
        </p:pic>
        <p:pic>
          <p:nvPicPr>
            <p:cNvPr id="9525" name="Google Shape;9525;p1300"/>
            <p:cNvPicPr preferRelativeResize="0"/>
            <p:nvPr/>
          </p:nvPicPr>
          <p:blipFill rotWithShape="1">
            <a:blip r:embed="rId18">
              <a:alphaModFix/>
            </a:blip>
            <a:srcRect b="16275"/>
            <a:stretch/>
          </p:blipFill>
          <p:spPr>
            <a:xfrm>
              <a:off x="5609725" y="1026322"/>
              <a:ext cx="146625" cy="151050"/>
            </a:xfrm>
            <a:prstGeom prst="rect">
              <a:avLst/>
            </a:prstGeom>
            <a:noFill/>
            <a:ln>
              <a:noFill/>
            </a:ln>
          </p:spPr>
        </p:pic>
        <p:pic>
          <p:nvPicPr>
            <p:cNvPr id="9526" name="Google Shape;9526;p1300"/>
            <p:cNvPicPr preferRelativeResize="0"/>
            <p:nvPr/>
          </p:nvPicPr>
          <p:blipFill rotWithShape="1">
            <a:blip r:embed="rId19">
              <a:alphaModFix/>
            </a:blip>
            <a:srcRect/>
            <a:stretch/>
          </p:blipFill>
          <p:spPr>
            <a:xfrm>
              <a:off x="5707613" y="957996"/>
              <a:ext cx="281312" cy="287700"/>
            </a:xfrm>
            <a:prstGeom prst="rect">
              <a:avLst/>
            </a:prstGeom>
            <a:noFill/>
            <a:ln>
              <a:noFill/>
            </a:ln>
          </p:spPr>
        </p:pic>
        <p:pic>
          <p:nvPicPr>
            <p:cNvPr id="9527" name="Google Shape;9527;p1300"/>
            <p:cNvPicPr preferRelativeResize="0"/>
            <p:nvPr/>
          </p:nvPicPr>
          <p:blipFill rotWithShape="1">
            <a:blip r:embed="rId20">
              <a:alphaModFix/>
            </a:blip>
            <a:srcRect/>
            <a:stretch/>
          </p:blipFill>
          <p:spPr>
            <a:xfrm>
              <a:off x="6187093" y="1028521"/>
              <a:ext cx="146650" cy="146650"/>
            </a:xfrm>
            <a:prstGeom prst="rect">
              <a:avLst/>
            </a:prstGeom>
            <a:noFill/>
            <a:ln>
              <a:noFill/>
            </a:ln>
          </p:spPr>
        </p:pic>
      </p:grpSp>
      <p:grpSp>
        <p:nvGrpSpPr>
          <p:cNvPr id="9528" name="Google Shape;9528;p1300"/>
          <p:cNvGrpSpPr/>
          <p:nvPr/>
        </p:nvGrpSpPr>
        <p:grpSpPr>
          <a:xfrm>
            <a:off x="7219551" y="653012"/>
            <a:ext cx="503400" cy="376500"/>
            <a:chOff x="7654950" y="277100"/>
            <a:chExt cx="503400" cy="376500"/>
          </a:xfrm>
        </p:grpSpPr>
        <p:sp>
          <p:nvSpPr>
            <p:cNvPr id="9529" name="Google Shape;9529;p1300"/>
            <p:cNvSpPr/>
            <p:nvPr/>
          </p:nvSpPr>
          <p:spPr>
            <a:xfrm>
              <a:off x="7654950" y="277100"/>
              <a:ext cx="5034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CI/CD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30" name="Google Shape;9530;p1300"/>
            <p:cNvPicPr preferRelativeResize="0"/>
            <p:nvPr/>
          </p:nvPicPr>
          <p:blipFill rotWithShape="1">
            <a:blip r:embed="rId20">
              <a:alphaModFix/>
            </a:blip>
            <a:srcRect/>
            <a:stretch/>
          </p:blipFill>
          <p:spPr>
            <a:xfrm>
              <a:off x="7728225" y="431537"/>
              <a:ext cx="146650" cy="146650"/>
            </a:xfrm>
            <a:prstGeom prst="rect">
              <a:avLst/>
            </a:prstGeom>
            <a:noFill/>
            <a:ln>
              <a:noFill/>
            </a:ln>
          </p:spPr>
        </p:pic>
        <p:pic>
          <p:nvPicPr>
            <p:cNvPr id="9531" name="Google Shape;9531;p1300"/>
            <p:cNvPicPr preferRelativeResize="0"/>
            <p:nvPr/>
          </p:nvPicPr>
          <p:blipFill rotWithShape="1">
            <a:blip r:embed="rId21">
              <a:alphaModFix/>
            </a:blip>
            <a:srcRect/>
            <a:stretch/>
          </p:blipFill>
          <p:spPr>
            <a:xfrm>
              <a:off x="7921800" y="431513"/>
              <a:ext cx="146650" cy="146650"/>
            </a:xfrm>
            <a:prstGeom prst="rect">
              <a:avLst/>
            </a:prstGeom>
            <a:noFill/>
            <a:ln>
              <a:noFill/>
            </a:ln>
          </p:spPr>
        </p:pic>
      </p:grpSp>
      <p:grpSp>
        <p:nvGrpSpPr>
          <p:cNvPr id="9532" name="Google Shape;9532;p1300"/>
          <p:cNvGrpSpPr/>
          <p:nvPr/>
        </p:nvGrpSpPr>
        <p:grpSpPr>
          <a:xfrm>
            <a:off x="4165528" y="646945"/>
            <a:ext cx="785400" cy="376500"/>
            <a:chOff x="4287025" y="875150"/>
            <a:chExt cx="785400" cy="376500"/>
          </a:xfrm>
        </p:grpSpPr>
        <p:sp>
          <p:nvSpPr>
            <p:cNvPr id="9533" name="Google Shape;9533;p1300"/>
            <p:cNvSpPr/>
            <p:nvPr/>
          </p:nvSpPr>
          <p:spPr>
            <a:xfrm>
              <a:off x="4287025" y="875150"/>
              <a:ext cx="785400" cy="376500"/>
            </a:xfrm>
            <a:prstGeom prst="roundRect">
              <a:avLst>
                <a:gd name="adj" fmla="val 3174"/>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Knowledge </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34" name="Google Shape;9534;p1300"/>
            <p:cNvPicPr preferRelativeResize="0"/>
            <p:nvPr/>
          </p:nvPicPr>
          <p:blipFill rotWithShape="1">
            <a:blip r:embed="rId22">
              <a:alphaModFix/>
            </a:blip>
            <a:srcRect/>
            <a:stretch/>
          </p:blipFill>
          <p:spPr>
            <a:xfrm>
              <a:off x="4382271" y="1021216"/>
              <a:ext cx="168827" cy="168827"/>
            </a:xfrm>
            <a:prstGeom prst="rect">
              <a:avLst/>
            </a:prstGeom>
            <a:noFill/>
            <a:ln>
              <a:noFill/>
            </a:ln>
          </p:spPr>
        </p:pic>
        <p:pic>
          <p:nvPicPr>
            <p:cNvPr id="9535" name="Google Shape;9535;p1300"/>
            <p:cNvPicPr preferRelativeResize="0"/>
            <p:nvPr/>
          </p:nvPicPr>
          <p:blipFill rotWithShape="1">
            <a:blip r:embed="rId23">
              <a:alphaModFix/>
            </a:blip>
            <a:srcRect/>
            <a:stretch/>
          </p:blipFill>
          <p:spPr>
            <a:xfrm>
              <a:off x="4591775" y="1021217"/>
              <a:ext cx="175900" cy="168825"/>
            </a:xfrm>
            <a:prstGeom prst="rect">
              <a:avLst/>
            </a:prstGeom>
            <a:noFill/>
            <a:ln>
              <a:noFill/>
            </a:ln>
          </p:spPr>
        </p:pic>
        <p:pic>
          <p:nvPicPr>
            <p:cNvPr id="9536" name="Google Shape;9536;p1300"/>
            <p:cNvPicPr preferRelativeResize="0"/>
            <p:nvPr/>
          </p:nvPicPr>
          <p:blipFill rotWithShape="1">
            <a:blip r:embed="rId24">
              <a:alphaModFix/>
            </a:blip>
            <a:srcRect/>
            <a:stretch/>
          </p:blipFill>
          <p:spPr>
            <a:xfrm>
              <a:off x="4796228" y="1029179"/>
              <a:ext cx="152291" cy="152899"/>
            </a:xfrm>
            <a:prstGeom prst="rect">
              <a:avLst/>
            </a:prstGeom>
            <a:noFill/>
            <a:ln>
              <a:noFill/>
            </a:ln>
          </p:spPr>
        </p:pic>
      </p:grpSp>
      <p:grpSp>
        <p:nvGrpSpPr>
          <p:cNvPr id="9537" name="Google Shape;9537;p1300"/>
          <p:cNvGrpSpPr/>
          <p:nvPr/>
        </p:nvGrpSpPr>
        <p:grpSpPr>
          <a:xfrm>
            <a:off x="6554441" y="653032"/>
            <a:ext cx="625777" cy="376462"/>
            <a:chOff x="6737665" y="859322"/>
            <a:chExt cx="625777" cy="376462"/>
          </a:xfrm>
        </p:grpSpPr>
        <p:grpSp>
          <p:nvGrpSpPr>
            <p:cNvPr id="9538" name="Google Shape;9538;p1300"/>
            <p:cNvGrpSpPr/>
            <p:nvPr/>
          </p:nvGrpSpPr>
          <p:grpSpPr>
            <a:xfrm>
              <a:off x="6737665" y="859322"/>
              <a:ext cx="625777" cy="376462"/>
              <a:chOff x="6729625" y="848600"/>
              <a:chExt cx="503400" cy="376500"/>
            </a:xfrm>
          </p:grpSpPr>
          <p:sp>
            <p:nvSpPr>
              <p:cNvPr id="9539" name="Google Shape;9539;p1300"/>
              <p:cNvSpPr/>
              <p:nvPr/>
            </p:nvSpPr>
            <p:spPr>
              <a:xfrm>
                <a:off x="6729625" y="848600"/>
                <a:ext cx="503400" cy="376500"/>
              </a:xfrm>
              <a:prstGeom prst="roundRect">
                <a:avLst>
                  <a:gd name="adj" fmla="val 4016"/>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Asset Data Sources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40" name="Google Shape;9540;p1300"/>
              <p:cNvPicPr preferRelativeResize="0"/>
              <p:nvPr/>
            </p:nvPicPr>
            <p:blipFill rotWithShape="1">
              <a:blip r:embed="rId4">
                <a:alphaModFix/>
              </a:blip>
              <a:srcRect/>
              <a:stretch/>
            </p:blipFill>
            <p:spPr>
              <a:xfrm>
                <a:off x="7061925" y="1012136"/>
                <a:ext cx="124503" cy="146652"/>
              </a:xfrm>
              <a:prstGeom prst="rect">
                <a:avLst/>
              </a:prstGeom>
              <a:noFill/>
              <a:ln>
                <a:noFill/>
              </a:ln>
            </p:spPr>
          </p:pic>
        </p:grpSp>
        <p:pic>
          <p:nvPicPr>
            <p:cNvPr id="9541" name="Google Shape;9541;p1300"/>
            <p:cNvPicPr preferRelativeResize="0"/>
            <p:nvPr/>
          </p:nvPicPr>
          <p:blipFill rotWithShape="1">
            <a:blip r:embed="rId25">
              <a:alphaModFix/>
            </a:blip>
            <a:srcRect/>
            <a:stretch/>
          </p:blipFill>
          <p:spPr>
            <a:xfrm>
              <a:off x="6792309" y="979000"/>
              <a:ext cx="324813" cy="188678"/>
            </a:xfrm>
            <a:prstGeom prst="rect">
              <a:avLst/>
            </a:prstGeom>
            <a:noFill/>
            <a:ln>
              <a:noFill/>
            </a:ln>
          </p:spPr>
        </p:pic>
      </p:grpSp>
      <p:sp>
        <p:nvSpPr>
          <p:cNvPr id="9542" name="Google Shape;9542;p1300"/>
          <p:cNvSpPr/>
          <p:nvPr/>
        </p:nvSpPr>
        <p:spPr>
          <a:xfrm>
            <a:off x="42150" y="4799133"/>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sp>
        <p:nvSpPr>
          <p:cNvPr id="9543" name="Google Shape;9543;p1300"/>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i="0" u="none" strike="noStrike" cap="none">
              <a:solidFill>
                <a:srgbClr val="000000"/>
              </a:solidFill>
              <a:latin typeface="Poppins"/>
              <a:ea typeface="Poppins"/>
              <a:cs typeface="Poppins"/>
              <a:sym typeface="Poppins"/>
            </a:endParaRPr>
          </a:p>
        </p:txBody>
      </p:sp>
      <p:sp>
        <p:nvSpPr>
          <p:cNvPr id="9544" name="Google Shape;9544;p1300"/>
          <p:cNvSpPr txBox="1"/>
          <p:nvPr/>
        </p:nvSpPr>
        <p:spPr>
          <a:xfrm>
            <a:off x="9790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545" name="Google Shape;9545;p1300"/>
          <p:cNvSpPr txBox="1"/>
          <p:nvPr/>
        </p:nvSpPr>
        <p:spPr>
          <a:xfrm>
            <a:off x="226525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b="1" i="0" u="none" strike="noStrike" cap="none">
                <a:solidFill>
                  <a:schemeClr val="accent6"/>
                </a:solidFill>
                <a:latin typeface="Poppins"/>
                <a:ea typeface="Poppins"/>
                <a:cs typeface="Poppins"/>
                <a:sym typeface="Poppins"/>
              </a:rPr>
              <a:t>Cloud Platform</a:t>
            </a:r>
            <a:endParaRPr sz="400" b="1" i="0" u="none" strike="noStrike" cap="none">
              <a:solidFill>
                <a:schemeClr val="accent6"/>
              </a:solidFill>
              <a:latin typeface="Poppins"/>
              <a:ea typeface="Poppins"/>
              <a:cs typeface="Poppins"/>
              <a:sym typeface="Poppins"/>
            </a:endParaRPr>
          </a:p>
        </p:txBody>
      </p:sp>
      <p:sp>
        <p:nvSpPr>
          <p:cNvPr id="9546" name="Google Shape;9546;p1300"/>
          <p:cNvSpPr/>
          <p:nvPr/>
        </p:nvSpPr>
        <p:spPr>
          <a:xfrm>
            <a:off x="77331" y="1092756"/>
            <a:ext cx="1246500" cy="629100"/>
          </a:xfrm>
          <a:prstGeom prst="roundRect">
            <a:avLst>
              <a:gd name="adj" fmla="val 7390"/>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Monitor &amp; Alert</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Help Center, Chat, Widget, Email, API</a:t>
            </a:r>
            <a:endParaRPr sz="1400" i="0" u="none" strike="noStrike" cap="none">
              <a:solidFill>
                <a:schemeClr val="lt1"/>
              </a:solidFill>
              <a:latin typeface="Poppins"/>
              <a:ea typeface="Poppins"/>
              <a:cs typeface="Poppins"/>
              <a:sym typeface="Poppins"/>
            </a:endParaRPr>
          </a:p>
        </p:txBody>
      </p:sp>
      <p:sp>
        <p:nvSpPr>
          <p:cNvPr id="9547" name="Google Shape;9547;p1300"/>
          <p:cNvSpPr/>
          <p:nvPr/>
        </p:nvSpPr>
        <p:spPr>
          <a:xfrm>
            <a:off x="1361438"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850" b="1" i="0" u="none" strike="noStrike" cap="none">
                <a:solidFill>
                  <a:schemeClr val="lt1"/>
                </a:solidFill>
                <a:latin typeface="Poppins"/>
                <a:ea typeface="Poppins"/>
                <a:cs typeface="Poppins"/>
                <a:sym typeface="Poppins"/>
              </a:rPr>
              <a:t>Diagnose &amp; Respon</a:t>
            </a:r>
            <a:r>
              <a:rPr lang="en" sz="850" b="1">
                <a:solidFill>
                  <a:schemeClr val="lt1"/>
                </a:solidFill>
                <a:latin typeface="Poppins"/>
                <a:ea typeface="Poppins"/>
                <a:cs typeface="Poppins"/>
                <a:sym typeface="Poppins"/>
              </a:rPr>
              <a:t>d</a:t>
            </a:r>
            <a:endParaRPr sz="8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550">
                <a:solidFill>
                  <a:schemeClr val="lt1"/>
                </a:solidFill>
                <a:latin typeface="Poppins"/>
                <a:ea typeface="Poppins"/>
                <a:cs typeface="Poppins"/>
                <a:sym typeface="Poppins"/>
              </a:rPr>
              <a:t>e.g., </a:t>
            </a:r>
            <a:r>
              <a:rPr lang="en" sz="550" i="0" u="none" strike="noStrike" cap="none">
                <a:solidFill>
                  <a:schemeClr val="lt1"/>
                </a:solidFill>
                <a:latin typeface="Poppins"/>
                <a:ea typeface="Poppins"/>
                <a:cs typeface="Poppins"/>
                <a:sym typeface="Poppins"/>
              </a:rPr>
              <a:t>Infrastructure, People, Facilities, Applications, Services</a:t>
            </a:r>
            <a:endParaRPr sz="550">
              <a:latin typeface="Poppins"/>
              <a:ea typeface="Poppins"/>
              <a:cs typeface="Poppins"/>
              <a:sym typeface="Poppins"/>
            </a:endParaRPr>
          </a:p>
        </p:txBody>
      </p:sp>
      <p:sp>
        <p:nvSpPr>
          <p:cNvPr id="9548" name="Google Shape;9548;p1300"/>
          <p:cNvSpPr/>
          <p:nvPr/>
        </p:nvSpPr>
        <p:spPr>
          <a:xfrm>
            <a:off x="2647531"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Resolve &amp; Recover</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Swarming and collaborating with on-call responders</a:t>
            </a:r>
            <a:endParaRPr>
              <a:latin typeface="Poppins"/>
              <a:ea typeface="Poppins"/>
              <a:cs typeface="Poppins"/>
              <a:sym typeface="Poppins"/>
            </a:endParaRPr>
          </a:p>
        </p:txBody>
      </p:sp>
      <p:sp>
        <p:nvSpPr>
          <p:cNvPr id="9549" name="Google Shape;9549;p1300"/>
          <p:cNvSpPr/>
          <p:nvPr/>
        </p:nvSpPr>
        <p:spPr>
          <a:xfrm>
            <a:off x="3933624"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Learn &amp; Improve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Reviews &amp; Knowledge</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sharing</a:t>
            </a:r>
            <a:endParaRPr>
              <a:latin typeface="Poppins"/>
              <a:ea typeface="Poppins"/>
              <a:cs typeface="Poppins"/>
              <a:sym typeface="Poppins"/>
            </a:endParaRPr>
          </a:p>
        </p:txBody>
      </p:sp>
      <p:sp>
        <p:nvSpPr>
          <p:cNvPr id="9550" name="Google Shape;9550;p1300"/>
          <p:cNvSpPr/>
          <p:nvPr/>
        </p:nvSpPr>
        <p:spPr>
          <a:xfrm>
            <a:off x="5219717"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Optimize &amp; Run</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Automations &amp;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Runbooks</a:t>
            </a:r>
            <a:endParaRPr>
              <a:latin typeface="Poppins"/>
              <a:ea typeface="Poppins"/>
              <a:cs typeface="Poppins"/>
              <a:sym typeface="Poppins"/>
            </a:endParaRPr>
          </a:p>
        </p:txBody>
      </p:sp>
      <p:sp>
        <p:nvSpPr>
          <p:cNvPr id="9551" name="Google Shape;9551;p1300"/>
          <p:cNvSpPr/>
          <p:nvPr/>
        </p:nvSpPr>
        <p:spPr>
          <a:xfrm>
            <a:off x="6505810"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Configure &amp; Manage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Services, Asset &amp; Relationship data, Discovery data</a:t>
            </a:r>
            <a:endParaRPr>
              <a:latin typeface="Poppins"/>
              <a:ea typeface="Poppins"/>
              <a:cs typeface="Poppins"/>
              <a:sym typeface="Poppins"/>
            </a:endParaRPr>
          </a:p>
        </p:txBody>
      </p:sp>
      <p:sp>
        <p:nvSpPr>
          <p:cNvPr id="9552" name="Google Shape;9552;p1300"/>
          <p:cNvSpPr/>
          <p:nvPr/>
        </p:nvSpPr>
        <p:spPr>
          <a:xfrm>
            <a:off x="7791904" y="1090580"/>
            <a:ext cx="12633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Build &amp;</a:t>
            </a:r>
            <a:endParaRPr b="1">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Support</a:t>
            </a:r>
            <a:endParaRPr sz="1050" b="1" i="0" u="none" strike="noStrike" cap="none">
              <a:solidFill>
                <a:schemeClr val="lt1"/>
              </a:solidFill>
              <a:latin typeface="Poppins"/>
              <a:ea typeface="Poppins"/>
              <a:cs typeface="Poppins"/>
              <a:sym typeface="Poppins"/>
            </a:endParaRPr>
          </a:p>
        </p:txBody>
      </p:sp>
      <p:sp>
        <p:nvSpPr>
          <p:cNvPr id="9553" name="Google Shape;9553;p1300"/>
          <p:cNvSpPr txBox="1"/>
          <p:nvPr/>
        </p:nvSpPr>
        <p:spPr>
          <a:xfrm>
            <a:off x="7766527" y="794571"/>
            <a:ext cx="12963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600"/>
              <a:buFont typeface="Arial"/>
              <a:buNone/>
            </a:pPr>
            <a:r>
              <a:rPr lang="en" sz="700" b="1" i="0" u="none" strike="noStrike" cap="none">
                <a:solidFill>
                  <a:schemeClr val="accent6"/>
                </a:solidFill>
                <a:latin typeface="Poppins"/>
                <a:ea typeface="Poppins"/>
                <a:cs typeface="Poppins"/>
                <a:sym typeface="Poppins"/>
              </a:rPr>
              <a:t>World Class Software Development</a:t>
            </a:r>
            <a:endParaRPr sz="700" b="1" i="0" u="none" strike="noStrike" cap="none">
              <a:solidFill>
                <a:schemeClr val="accent6"/>
              </a:solidFill>
              <a:latin typeface="Poppins"/>
              <a:ea typeface="Poppins"/>
              <a:cs typeface="Poppins"/>
              <a:sym typeface="Poppins"/>
            </a:endParaRPr>
          </a:p>
        </p:txBody>
      </p:sp>
      <p:grpSp>
        <p:nvGrpSpPr>
          <p:cNvPr id="9554" name="Google Shape;9554;p1300"/>
          <p:cNvGrpSpPr/>
          <p:nvPr/>
        </p:nvGrpSpPr>
        <p:grpSpPr>
          <a:xfrm>
            <a:off x="7254682" y="1797561"/>
            <a:ext cx="438359" cy="190804"/>
            <a:chOff x="3892466" y="2193295"/>
            <a:chExt cx="806400" cy="351000"/>
          </a:xfrm>
        </p:grpSpPr>
        <p:sp>
          <p:nvSpPr>
            <p:cNvPr id="9555" name="Google Shape;9555;p1300"/>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556" name="Google Shape;9556;p1300" descr="A blue and black logo&#10;&#10;Description automatically generated"/>
            <p:cNvPicPr preferRelativeResize="0"/>
            <p:nvPr/>
          </p:nvPicPr>
          <p:blipFill rotWithShape="1">
            <a:blip r:embed="rId26">
              <a:alphaModFix/>
            </a:blip>
            <a:srcRect/>
            <a:stretch/>
          </p:blipFill>
          <p:spPr>
            <a:xfrm>
              <a:off x="3947321" y="2245260"/>
              <a:ext cx="624679" cy="263023"/>
            </a:xfrm>
            <a:prstGeom prst="rect">
              <a:avLst/>
            </a:prstGeom>
            <a:noFill/>
            <a:ln>
              <a:noFill/>
            </a:ln>
          </p:spPr>
        </p:pic>
      </p:grpSp>
      <p:grpSp>
        <p:nvGrpSpPr>
          <p:cNvPr id="9557" name="Google Shape;9557;p1300"/>
          <p:cNvGrpSpPr/>
          <p:nvPr/>
        </p:nvGrpSpPr>
        <p:grpSpPr>
          <a:xfrm>
            <a:off x="7315823" y="1975586"/>
            <a:ext cx="617656" cy="185645"/>
            <a:chOff x="5725038" y="2300250"/>
            <a:chExt cx="958200" cy="288000"/>
          </a:xfrm>
        </p:grpSpPr>
        <p:sp>
          <p:nvSpPr>
            <p:cNvPr id="9558" name="Google Shape;9558;p1300"/>
            <p:cNvSpPr/>
            <p:nvPr/>
          </p:nvSpPr>
          <p:spPr>
            <a:xfrm>
              <a:off x="5725038" y="2300250"/>
              <a:ext cx="958200" cy="288000"/>
            </a:xfrm>
            <a:prstGeom prst="roundRect">
              <a:avLst>
                <a:gd name="adj" fmla="val 6370"/>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Poppins"/>
                <a:ea typeface="Poppins"/>
                <a:cs typeface="Poppins"/>
                <a:sym typeface="Poppins"/>
              </a:endParaRPr>
            </a:p>
          </p:txBody>
        </p:sp>
        <p:pic>
          <p:nvPicPr>
            <p:cNvPr id="9559" name="Google Shape;9559;p1300"/>
            <p:cNvPicPr preferRelativeResize="0"/>
            <p:nvPr/>
          </p:nvPicPr>
          <p:blipFill rotWithShape="1">
            <a:blip r:embed="rId27">
              <a:alphaModFix/>
            </a:blip>
            <a:srcRect/>
            <a:stretch/>
          </p:blipFill>
          <p:spPr>
            <a:xfrm>
              <a:off x="5794587" y="2364286"/>
              <a:ext cx="789632" cy="159927"/>
            </a:xfrm>
            <a:prstGeom prst="rect">
              <a:avLst/>
            </a:prstGeom>
            <a:noFill/>
            <a:ln>
              <a:noFill/>
            </a:ln>
          </p:spPr>
        </p:pic>
      </p:grpSp>
      <p:sp>
        <p:nvSpPr>
          <p:cNvPr id="9560" name="Google Shape;9560;p1300"/>
          <p:cNvSpPr txBox="1"/>
          <p:nvPr/>
        </p:nvSpPr>
        <p:spPr>
          <a:xfrm>
            <a:off x="2454675" y="191225"/>
            <a:ext cx="42225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i="0" u="none" strike="noStrike" cap="none">
                <a:solidFill>
                  <a:schemeClr val="accent6"/>
                </a:solidFill>
                <a:latin typeface="Poppins"/>
                <a:ea typeface="Poppins"/>
                <a:cs typeface="Poppins"/>
                <a:sym typeface="Poppins"/>
              </a:rPr>
              <a:t>Modernize IT Operations </a:t>
            </a:r>
            <a:endParaRPr sz="1000" b="1" i="0" u="none" strike="noStrike" cap="none">
              <a:solidFill>
                <a:schemeClr val="accent6"/>
              </a:solidFill>
              <a:latin typeface="Poppins"/>
              <a:ea typeface="Poppins"/>
              <a:cs typeface="Poppins"/>
              <a:sym typeface="Poppins"/>
            </a:endParaRPr>
          </a:p>
        </p:txBody>
      </p:sp>
      <p:sp>
        <p:nvSpPr>
          <p:cNvPr id="9561" name="Google Shape;9561;p1300"/>
          <p:cNvSpPr/>
          <p:nvPr/>
        </p:nvSpPr>
        <p:spPr>
          <a:xfrm>
            <a:off x="214783" y="3323794"/>
            <a:ext cx="7551600" cy="6795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Services and Assets</a:t>
            </a:r>
            <a:endParaRPr sz="1800" i="0" u="none" strike="noStrike" cap="none">
              <a:solidFill>
                <a:srgbClr val="000000"/>
              </a:solidFill>
              <a:latin typeface="Poppins"/>
              <a:ea typeface="Poppins"/>
              <a:cs typeface="Poppins"/>
              <a:sym typeface="Poppins"/>
            </a:endParaRPr>
          </a:p>
        </p:txBody>
      </p:sp>
      <p:sp>
        <p:nvSpPr>
          <p:cNvPr id="9562" name="Google Shape;9562;p1300"/>
          <p:cNvSpPr/>
          <p:nvPr/>
        </p:nvSpPr>
        <p:spPr>
          <a:xfrm>
            <a:off x="214783"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Alert</a:t>
            </a:r>
            <a:endParaRPr sz="1600" i="0" u="none" strike="noStrike" cap="none">
              <a:solidFill>
                <a:srgbClr val="000000"/>
              </a:solidFill>
              <a:latin typeface="Poppins"/>
              <a:ea typeface="Poppins"/>
              <a:cs typeface="Poppins"/>
              <a:sym typeface="Poppins"/>
            </a:endParaRPr>
          </a:p>
        </p:txBody>
      </p:sp>
      <p:sp>
        <p:nvSpPr>
          <p:cNvPr id="9563" name="Google Shape;9563;p1300"/>
          <p:cNvSpPr/>
          <p:nvPr/>
        </p:nvSpPr>
        <p:spPr>
          <a:xfrm>
            <a:off x="1300508"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On-Call</a:t>
            </a:r>
            <a:endParaRPr sz="1600" i="0" u="none" strike="noStrike" cap="none">
              <a:solidFill>
                <a:srgbClr val="000000"/>
              </a:solidFill>
              <a:latin typeface="Poppins"/>
              <a:ea typeface="Poppins"/>
              <a:cs typeface="Poppins"/>
              <a:sym typeface="Poppins"/>
            </a:endParaRPr>
          </a:p>
        </p:txBody>
      </p:sp>
      <p:sp>
        <p:nvSpPr>
          <p:cNvPr id="9564" name="Google Shape;9564;p1300"/>
          <p:cNvSpPr/>
          <p:nvPr/>
        </p:nvSpPr>
        <p:spPr>
          <a:xfrm>
            <a:off x="2386232"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Incident</a:t>
            </a:r>
            <a:endParaRPr sz="1600" i="0" u="none" strike="noStrike" cap="none">
              <a:solidFill>
                <a:srgbClr val="000000"/>
              </a:solidFill>
              <a:latin typeface="Poppins"/>
              <a:ea typeface="Poppins"/>
              <a:cs typeface="Poppins"/>
              <a:sym typeface="Poppins"/>
            </a:endParaRPr>
          </a:p>
        </p:txBody>
      </p:sp>
      <p:sp>
        <p:nvSpPr>
          <p:cNvPr id="9565" name="Google Shape;9565;p1300"/>
          <p:cNvSpPr/>
          <p:nvPr/>
        </p:nvSpPr>
        <p:spPr>
          <a:xfrm>
            <a:off x="4556107"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a:solidFill>
                  <a:schemeClr val="accent6"/>
                </a:solidFill>
                <a:latin typeface="Poppins"/>
                <a:ea typeface="Poppins"/>
                <a:cs typeface="Poppins"/>
                <a:sym typeface="Poppins"/>
              </a:rPr>
              <a:t>Post Incident Review (PIR)</a:t>
            </a:r>
            <a:endParaRPr sz="1600" i="0" u="none" strike="noStrike" cap="none">
              <a:solidFill>
                <a:srgbClr val="000000"/>
              </a:solidFill>
              <a:latin typeface="Poppins"/>
              <a:ea typeface="Poppins"/>
              <a:cs typeface="Poppins"/>
              <a:sym typeface="Poppins"/>
            </a:endParaRPr>
          </a:p>
        </p:txBody>
      </p:sp>
      <p:sp>
        <p:nvSpPr>
          <p:cNvPr id="9566" name="Google Shape;9566;p1300"/>
          <p:cNvSpPr/>
          <p:nvPr/>
        </p:nvSpPr>
        <p:spPr>
          <a:xfrm>
            <a:off x="5641832"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Problem</a:t>
            </a:r>
            <a:endParaRPr sz="1600" i="0" u="none" strike="noStrike" cap="none">
              <a:solidFill>
                <a:srgbClr val="000000"/>
              </a:solidFill>
              <a:latin typeface="Poppins"/>
              <a:ea typeface="Poppins"/>
              <a:cs typeface="Poppins"/>
              <a:sym typeface="Poppins"/>
            </a:endParaRPr>
          </a:p>
        </p:txBody>
      </p:sp>
      <p:sp>
        <p:nvSpPr>
          <p:cNvPr id="9567" name="Google Shape;9567;p1300"/>
          <p:cNvSpPr/>
          <p:nvPr/>
        </p:nvSpPr>
        <p:spPr>
          <a:xfrm>
            <a:off x="6727557"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Change</a:t>
            </a:r>
            <a:endParaRPr sz="1600" i="0" u="none" strike="noStrike" cap="none">
              <a:solidFill>
                <a:srgbClr val="000000"/>
              </a:solidFill>
              <a:latin typeface="Poppins"/>
              <a:ea typeface="Poppins"/>
              <a:cs typeface="Poppins"/>
              <a:sym typeface="Poppins"/>
            </a:endParaRPr>
          </a:p>
        </p:txBody>
      </p:sp>
      <p:grpSp>
        <p:nvGrpSpPr>
          <p:cNvPr id="9568" name="Google Shape;9568;p1300"/>
          <p:cNvGrpSpPr/>
          <p:nvPr/>
        </p:nvGrpSpPr>
        <p:grpSpPr>
          <a:xfrm>
            <a:off x="3462028" y="2581576"/>
            <a:ext cx="1047175" cy="679500"/>
            <a:chOff x="3462028" y="2581576"/>
            <a:chExt cx="1047175" cy="679500"/>
          </a:xfrm>
        </p:grpSpPr>
        <p:sp>
          <p:nvSpPr>
            <p:cNvPr id="9569" name="Google Shape;9569;p1300"/>
            <p:cNvSpPr/>
            <p:nvPr/>
          </p:nvSpPr>
          <p:spPr>
            <a:xfrm>
              <a:off x="3470303" y="2581576"/>
              <a:ext cx="1038900" cy="6795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Knowledge base*</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endParaRPr sz="1600" i="0" u="none" strike="noStrike" cap="none">
                <a:solidFill>
                  <a:srgbClr val="000000"/>
                </a:solidFill>
                <a:latin typeface="Poppins"/>
                <a:ea typeface="Poppins"/>
                <a:cs typeface="Poppins"/>
                <a:sym typeface="Poppins"/>
              </a:endParaRPr>
            </a:p>
          </p:txBody>
        </p:sp>
        <p:pic>
          <p:nvPicPr>
            <p:cNvPr id="9570" name="Google Shape;9570;p1300"/>
            <p:cNvPicPr preferRelativeResize="0"/>
            <p:nvPr/>
          </p:nvPicPr>
          <p:blipFill rotWithShape="1">
            <a:blip r:embed="rId28">
              <a:alphaModFix/>
            </a:blip>
            <a:srcRect t="39338"/>
            <a:stretch/>
          </p:blipFill>
          <p:spPr>
            <a:xfrm>
              <a:off x="3462028" y="2910456"/>
              <a:ext cx="1028623" cy="220618"/>
            </a:xfrm>
            <a:prstGeom prst="rect">
              <a:avLst/>
            </a:prstGeom>
            <a:noFill/>
            <a:ln>
              <a:noFill/>
            </a:ln>
          </p:spPr>
        </p:pic>
      </p:grpSp>
      <p:cxnSp>
        <p:nvCxnSpPr>
          <p:cNvPr id="9571" name="Google Shape;9571;p1300"/>
          <p:cNvCxnSpPr/>
          <p:nvPr/>
        </p:nvCxnSpPr>
        <p:spPr>
          <a:xfrm>
            <a:off x="7624113" y="2175429"/>
            <a:ext cx="9000" cy="240300"/>
          </a:xfrm>
          <a:prstGeom prst="straightConnector1">
            <a:avLst/>
          </a:prstGeom>
          <a:noFill/>
          <a:ln w="9525" cap="sq" cmpd="sng">
            <a:solidFill>
              <a:schemeClr val="dk2"/>
            </a:solidFill>
            <a:prstDash val="dash"/>
            <a:round/>
            <a:headEnd type="none" w="sm" len="sm"/>
            <a:tailEnd type="triangle" w="med" len="med"/>
          </a:ln>
        </p:spPr>
      </p:cxnSp>
      <p:cxnSp>
        <p:nvCxnSpPr>
          <p:cNvPr id="9572" name="Google Shape;9572;p1300"/>
          <p:cNvCxnSpPr/>
          <p:nvPr/>
        </p:nvCxnSpPr>
        <p:spPr>
          <a:xfrm>
            <a:off x="2328233" y="1953807"/>
            <a:ext cx="287700" cy="206400"/>
          </a:xfrm>
          <a:prstGeom prst="bentConnector3">
            <a:avLst>
              <a:gd name="adj1" fmla="val 100267"/>
            </a:avLst>
          </a:prstGeom>
          <a:noFill/>
          <a:ln w="9525" cap="flat" cmpd="sng">
            <a:solidFill>
              <a:schemeClr val="dk1"/>
            </a:solidFill>
            <a:prstDash val="dash"/>
            <a:round/>
            <a:headEnd type="triangle" w="med" len="med"/>
            <a:tailEnd type="triangle" w="med" len="med"/>
          </a:ln>
        </p:spPr>
      </p:cxnSp>
      <p:cxnSp>
        <p:nvCxnSpPr>
          <p:cNvPr id="9573" name="Google Shape;9573;p1300"/>
          <p:cNvCxnSpPr/>
          <p:nvPr/>
        </p:nvCxnSpPr>
        <p:spPr>
          <a:xfrm flipH="1">
            <a:off x="6918284" y="1888425"/>
            <a:ext cx="350700" cy="256800"/>
          </a:xfrm>
          <a:prstGeom prst="bentConnector3">
            <a:avLst>
              <a:gd name="adj1" fmla="val 99867"/>
            </a:avLst>
          </a:prstGeom>
          <a:noFill/>
          <a:ln w="9525" cap="flat" cmpd="sng">
            <a:solidFill>
              <a:schemeClr val="dk2"/>
            </a:solidFill>
            <a:prstDash val="dash"/>
            <a:round/>
            <a:headEnd type="triangle" w="med" len="med"/>
            <a:tailEnd type="triangle" w="med" len="med"/>
          </a:ln>
        </p:spPr>
      </p:cxnSp>
      <p:cxnSp>
        <p:nvCxnSpPr>
          <p:cNvPr id="9574" name="Google Shape;9574;p1300"/>
          <p:cNvCxnSpPr/>
          <p:nvPr/>
        </p:nvCxnSpPr>
        <p:spPr>
          <a:xfrm flipH="1">
            <a:off x="3273352" y="1716406"/>
            <a:ext cx="5700" cy="412200"/>
          </a:xfrm>
          <a:prstGeom prst="straightConnector1">
            <a:avLst/>
          </a:prstGeom>
          <a:noFill/>
          <a:ln w="9525" cap="flat" cmpd="sng">
            <a:solidFill>
              <a:schemeClr val="dk2"/>
            </a:solidFill>
            <a:prstDash val="solid"/>
            <a:round/>
            <a:headEnd type="triangle" w="med" len="med"/>
            <a:tailEnd type="triangle" w="med" len="med"/>
          </a:ln>
        </p:spPr>
      </p:cxnSp>
      <p:cxnSp>
        <p:nvCxnSpPr>
          <p:cNvPr id="9575" name="Google Shape;9575;p1300"/>
          <p:cNvCxnSpPr/>
          <p:nvPr/>
        </p:nvCxnSpPr>
        <p:spPr>
          <a:xfrm>
            <a:off x="695070" y="1720330"/>
            <a:ext cx="0" cy="408300"/>
          </a:xfrm>
          <a:prstGeom prst="straightConnector1">
            <a:avLst/>
          </a:prstGeom>
          <a:noFill/>
          <a:ln w="9525" cap="sq" cmpd="sng">
            <a:solidFill>
              <a:schemeClr val="dk2"/>
            </a:solidFill>
            <a:prstDash val="solid"/>
            <a:round/>
            <a:headEnd type="none" w="sm" len="sm"/>
            <a:tailEnd type="triangle" w="med" len="med"/>
          </a:ln>
        </p:spPr>
      </p:cxnSp>
      <p:cxnSp>
        <p:nvCxnSpPr>
          <p:cNvPr id="9576" name="Google Shape;9576;p1300"/>
          <p:cNvCxnSpPr/>
          <p:nvPr/>
        </p:nvCxnSpPr>
        <p:spPr>
          <a:xfrm>
            <a:off x="1526920" y="1720330"/>
            <a:ext cx="0" cy="408300"/>
          </a:xfrm>
          <a:prstGeom prst="straightConnector1">
            <a:avLst/>
          </a:prstGeom>
          <a:noFill/>
          <a:ln w="9525" cap="sq" cmpd="sng">
            <a:solidFill>
              <a:schemeClr val="dk2"/>
            </a:solidFill>
            <a:prstDash val="solid"/>
            <a:round/>
            <a:headEnd type="none" w="sm" len="sm"/>
            <a:tailEnd type="triangle" w="med" len="med"/>
          </a:ln>
        </p:spPr>
      </p:cxnSp>
      <p:cxnSp>
        <p:nvCxnSpPr>
          <p:cNvPr id="9577" name="Google Shape;9577;p1300"/>
          <p:cNvCxnSpPr>
            <a:endCxn id="9490" idx="0"/>
          </p:cNvCxnSpPr>
          <p:nvPr/>
        </p:nvCxnSpPr>
        <p:spPr>
          <a:xfrm>
            <a:off x="4562325" y="1720468"/>
            <a:ext cx="3600" cy="398100"/>
          </a:xfrm>
          <a:prstGeom prst="straightConnector1">
            <a:avLst/>
          </a:prstGeom>
          <a:noFill/>
          <a:ln w="9525" cap="sq" cmpd="sng">
            <a:solidFill>
              <a:schemeClr val="dk2"/>
            </a:solidFill>
            <a:prstDash val="solid"/>
            <a:round/>
            <a:headEnd type="none" w="sm" len="sm"/>
            <a:tailEnd type="triangle" w="med" len="med"/>
          </a:ln>
        </p:spPr>
      </p:cxnSp>
      <p:cxnSp>
        <p:nvCxnSpPr>
          <p:cNvPr id="9578" name="Google Shape;9578;p1300"/>
          <p:cNvCxnSpPr/>
          <p:nvPr/>
        </p:nvCxnSpPr>
        <p:spPr>
          <a:xfrm flipH="1">
            <a:off x="5855206" y="1716406"/>
            <a:ext cx="5700" cy="412200"/>
          </a:xfrm>
          <a:prstGeom prst="straightConnector1">
            <a:avLst/>
          </a:prstGeom>
          <a:noFill/>
          <a:ln w="9525" cap="flat" cmpd="sng">
            <a:solidFill>
              <a:schemeClr val="dk2"/>
            </a:solidFill>
            <a:prstDash val="solid"/>
            <a:round/>
            <a:headEnd type="triangle" w="med" len="med"/>
            <a:tailEnd type="triangle" w="med" len="med"/>
          </a:ln>
        </p:spPr>
      </p:cxnSp>
      <p:cxnSp>
        <p:nvCxnSpPr>
          <p:cNvPr id="9579" name="Google Shape;9579;p1300"/>
          <p:cNvCxnSpPr/>
          <p:nvPr/>
        </p:nvCxnSpPr>
        <p:spPr>
          <a:xfrm>
            <a:off x="6759694" y="1720330"/>
            <a:ext cx="0" cy="408300"/>
          </a:xfrm>
          <a:prstGeom prst="straightConnector1">
            <a:avLst/>
          </a:prstGeom>
          <a:noFill/>
          <a:ln w="9525" cap="sq" cmpd="sng">
            <a:solidFill>
              <a:schemeClr val="dk2"/>
            </a:solidFill>
            <a:prstDash val="solid"/>
            <a:round/>
            <a:headEnd type="none" w="sm" len="sm"/>
            <a:tailEnd type="triangle" w="med" len="med"/>
          </a:ln>
        </p:spPr>
      </p:cxnSp>
      <p:grpSp>
        <p:nvGrpSpPr>
          <p:cNvPr id="9580" name="Google Shape;9580;p1300"/>
          <p:cNvGrpSpPr/>
          <p:nvPr/>
        </p:nvGrpSpPr>
        <p:grpSpPr>
          <a:xfrm>
            <a:off x="1649460" y="1861109"/>
            <a:ext cx="672962" cy="185645"/>
            <a:chOff x="5725038" y="2300250"/>
            <a:chExt cx="1044000" cy="288000"/>
          </a:xfrm>
        </p:grpSpPr>
        <p:sp>
          <p:nvSpPr>
            <p:cNvPr id="9581" name="Google Shape;9581;p1300"/>
            <p:cNvSpPr/>
            <p:nvPr/>
          </p:nvSpPr>
          <p:spPr>
            <a:xfrm>
              <a:off x="5725038" y="2300250"/>
              <a:ext cx="1044000" cy="288000"/>
            </a:xfrm>
            <a:prstGeom prst="roundRect">
              <a:avLst>
                <a:gd name="adj" fmla="val 6370"/>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Poppins"/>
                <a:ea typeface="Poppins"/>
                <a:cs typeface="Poppins"/>
                <a:sym typeface="Poppins"/>
              </a:endParaRPr>
            </a:p>
          </p:txBody>
        </p:sp>
        <p:pic>
          <p:nvPicPr>
            <p:cNvPr id="9582" name="Google Shape;9582;p1300"/>
            <p:cNvPicPr preferRelativeResize="0"/>
            <p:nvPr/>
          </p:nvPicPr>
          <p:blipFill rotWithShape="1">
            <a:blip r:embed="rId29">
              <a:alphaModFix/>
            </a:blip>
            <a:srcRect/>
            <a:stretch/>
          </p:blipFill>
          <p:spPr>
            <a:xfrm>
              <a:off x="5794586" y="2376506"/>
              <a:ext cx="913463" cy="156732"/>
            </a:xfrm>
            <a:prstGeom prst="rect">
              <a:avLst/>
            </a:prstGeom>
            <a:noFill/>
            <a:ln>
              <a:noFill/>
            </a:ln>
          </p:spPr>
        </p:pic>
      </p:grpSp>
      <p:cxnSp>
        <p:nvCxnSpPr>
          <p:cNvPr id="9583" name="Google Shape;9583;p1300"/>
          <p:cNvCxnSpPr/>
          <p:nvPr/>
        </p:nvCxnSpPr>
        <p:spPr>
          <a:xfrm>
            <a:off x="1985707" y="1713731"/>
            <a:ext cx="2700" cy="162900"/>
          </a:xfrm>
          <a:prstGeom prst="straightConnector1">
            <a:avLst/>
          </a:prstGeom>
          <a:noFill/>
          <a:ln w="9525" cap="sq" cmpd="sng">
            <a:solidFill>
              <a:schemeClr val="dk2"/>
            </a:solidFill>
            <a:prstDash val="dash"/>
            <a:round/>
            <a:headEnd type="none" w="sm" len="sm"/>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54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505"/>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9575"/>
                                        </p:tgtEl>
                                        <p:attrNameLst>
                                          <p:attrName>style.visibility</p:attrName>
                                        </p:attrNameLst>
                                      </p:cBhvr>
                                      <p:to>
                                        <p:strVal val="visible"/>
                                      </p:to>
                                    </p:set>
                                    <p:animEffect transition="in" filter="fade">
                                      <p:cBhvr>
                                        <p:cTn id="13" dur="500"/>
                                        <p:tgtEl>
                                          <p:spTgt spid="9575"/>
                                        </p:tgtEl>
                                      </p:cBhvr>
                                    </p:animEffect>
                                  </p:childTnLst>
                                </p:cTn>
                              </p:par>
                              <p:par>
                                <p:cTn id="14" presetID="1" presetClass="entr" presetSubtype="0" fill="hold" nodeType="withEffect">
                                  <p:stCondLst>
                                    <p:cond delay="0"/>
                                  </p:stCondLst>
                                  <p:childTnLst>
                                    <p:set>
                                      <p:cBhvr>
                                        <p:cTn id="15" dur="1" fill="hold">
                                          <p:stCondLst>
                                            <p:cond delay="0"/>
                                          </p:stCondLst>
                                        </p:cTn>
                                        <p:tgtEl>
                                          <p:spTgt spid="956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56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9561"/>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954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9563"/>
                                        </p:tgtEl>
                                        <p:attrNameLst>
                                          <p:attrName>style.visibility</p:attrName>
                                        </p:attrNameLst>
                                      </p:cBhvr>
                                      <p:to>
                                        <p:strVal val="visible"/>
                                      </p:to>
                                    </p:set>
                                  </p:childTnLst>
                                </p:cTn>
                              </p:par>
                              <p:par>
                                <p:cTn id="32" presetID="10" presetClass="entr" presetSubtype="0" fill="hold" nodeType="withEffect">
                                  <p:stCondLst>
                                    <p:cond delay="0"/>
                                  </p:stCondLst>
                                  <p:childTnLst>
                                    <p:set>
                                      <p:cBhvr>
                                        <p:cTn id="33" dur="1" fill="hold">
                                          <p:stCondLst>
                                            <p:cond delay="0"/>
                                          </p:stCondLst>
                                        </p:cTn>
                                        <p:tgtEl>
                                          <p:spTgt spid="9576"/>
                                        </p:tgtEl>
                                        <p:attrNameLst>
                                          <p:attrName>style.visibility</p:attrName>
                                        </p:attrNameLst>
                                      </p:cBhvr>
                                      <p:to>
                                        <p:strVal val="visible"/>
                                      </p:to>
                                    </p:set>
                                    <p:animEffect transition="in" filter="fade">
                                      <p:cBhvr>
                                        <p:cTn id="34" dur="500"/>
                                        <p:tgtEl>
                                          <p:spTgt spid="9576"/>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950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949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49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958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958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57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954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956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9512"/>
                                        </p:tgtEl>
                                        <p:attrNameLst>
                                          <p:attrName>style.visibility</p:attrName>
                                        </p:attrNameLst>
                                      </p:cBhvr>
                                      <p:to>
                                        <p:strVal val="visible"/>
                                      </p:to>
                                    </p:set>
                                  </p:childTnLst>
                                </p:cTn>
                              </p:par>
                            </p:childTnLst>
                          </p:cTn>
                        </p:par>
                        <p:par>
                          <p:cTn id="63" fill="hold">
                            <p:stCondLst>
                              <p:cond delay="1"/>
                            </p:stCondLst>
                            <p:childTnLst>
                              <p:par>
                                <p:cTn id="64" presetID="10" presetClass="entr" presetSubtype="0" fill="hold" nodeType="afterEffect">
                                  <p:stCondLst>
                                    <p:cond delay="0"/>
                                  </p:stCondLst>
                                  <p:childTnLst>
                                    <p:set>
                                      <p:cBhvr>
                                        <p:cTn id="65" dur="1" fill="hold">
                                          <p:stCondLst>
                                            <p:cond delay="0"/>
                                          </p:stCondLst>
                                        </p:cTn>
                                        <p:tgtEl>
                                          <p:spTgt spid="9574"/>
                                        </p:tgtEl>
                                        <p:attrNameLst>
                                          <p:attrName>style.visibility</p:attrName>
                                        </p:attrNameLst>
                                      </p:cBhvr>
                                      <p:to>
                                        <p:strVal val="visible"/>
                                      </p:to>
                                    </p:set>
                                    <p:animEffect transition="in" filter="fade">
                                      <p:cBhvr>
                                        <p:cTn id="66" dur="500"/>
                                        <p:tgtEl>
                                          <p:spTgt spid="9574"/>
                                        </p:tgtEl>
                                      </p:cBhvr>
                                    </p:animEffec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951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9549"/>
                                        </p:tgtEl>
                                        <p:attrNameLst>
                                          <p:attrName>style.visibility</p:attrName>
                                        </p:attrNameLst>
                                      </p:cBhvr>
                                      <p:to>
                                        <p:strVal val="visible"/>
                                      </p:to>
                                    </p:set>
                                  </p:childTnLst>
                                </p:cTn>
                              </p:par>
                              <p:par>
                                <p:cTn id="75" presetID="10" presetClass="entr" presetSubtype="0" fill="hold" nodeType="withEffect">
                                  <p:stCondLst>
                                    <p:cond delay="0"/>
                                  </p:stCondLst>
                                  <p:childTnLst>
                                    <p:set>
                                      <p:cBhvr>
                                        <p:cTn id="76" dur="1" fill="hold">
                                          <p:stCondLst>
                                            <p:cond delay="0"/>
                                          </p:stCondLst>
                                        </p:cTn>
                                        <p:tgtEl>
                                          <p:spTgt spid="9577"/>
                                        </p:tgtEl>
                                        <p:attrNameLst>
                                          <p:attrName>style.visibility</p:attrName>
                                        </p:attrNameLst>
                                      </p:cBhvr>
                                      <p:to>
                                        <p:strVal val="visible"/>
                                      </p:to>
                                    </p:set>
                                    <p:animEffect transition="in" filter="fade">
                                      <p:cBhvr>
                                        <p:cTn id="77" dur="500"/>
                                        <p:tgtEl>
                                          <p:spTgt spid="9577"/>
                                        </p:tgtEl>
                                      </p:cBhvr>
                                    </p:animEffec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9565"/>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nodeType="clickEffect">
                                  <p:stCondLst>
                                    <p:cond delay="0"/>
                                  </p:stCondLst>
                                  <p:childTnLst>
                                    <p:set>
                                      <p:cBhvr>
                                        <p:cTn id="85" dur="1" fill="hold">
                                          <p:stCondLst>
                                            <p:cond delay="0"/>
                                          </p:stCondLst>
                                        </p:cTn>
                                        <p:tgtEl>
                                          <p:spTgt spid="953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nodeType="clickEffect">
                                  <p:stCondLst>
                                    <p:cond delay="0"/>
                                  </p:stCondLst>
                                  <p:childTnLst>
                                    <p:set>
                                      <p:cBhvr>
                                        <p:cTn id="89" dur="1" fill="hold">
                                          <p:stCondLst>
                                            <p:cond delay="0"/>
                                          </p:stCondLst>
                                        </p:cTn>
                                        <p:tgtEl>
                                          <p:spTgt spid="9566"/>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nodeType="clickEffect">
                                  <p:stCondLst>
                                    <p:cond delay="0"/>
                                  </p:stCondLst>
                                  <p:childTnLst>
                                    <p:set>
                                      <p:cBhvr>
                                        <p:cTn id="93" dur="1" fill="hold">
                                          <p:stCondLst>
                                            <p:cond delay="0"/>
                                          </p:stCondLst>
                                        </p:cTn>
                                        <p:tgtEl>
                                          <p:spTgt spid="9550"/>
                                        </p:tgtEl>
                                        <p:attrNameLst>
                                          <p:attrName>style.visibility</p:attrName>
                                        </p:attrNameLst>
                                      </p:cBhvr>
                                      <p:to>
                                        <p:strVal val="visible"/>
                                      </p:to>
                                    </p:set>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nodeType="clickEffect">
                                  <p:stCondLst>
                                    <p:cond delay="0"/>
                                  </p:stCondLst>
                                  <p:childTnLst>
                                    <p:set>
                                      <p:cBhvr>
                                        <p:cTn id="97" dur="1" fill="hold">
                                          <p:stCondLst>
                                            <p:cond delay="0"/>
                                          </p:stCondLst>
                                        </p:cTn>
                                        <p:tgtEl>
                                          <p:spTgt spid="9522"/>
                                        </p:tgtEl>
                                        <p:attrNameLst>
                                          <p:attrName>style.visibility</p:attrName>
                                        </p:attrNameLst>
                                      </p:cBhvr>
                                      <p:to>
                                        <p:strVal val="visible"/>
                                      </p:to>
                                    </p:set>
                                  </p:childTnLst>
                                </p:cTn>
                              </p:par>
                              <p:par>
                                <p:cTn id="98" presetID="10" presetClass="entr" presetSubtype="0" fill="hold" nodeType="withEffect">
                                  <p:stCondLst>
                                    <p:cond delay="0"/>
                                  </p:stCondLst>
                                  <p:childTnLst>
                                    <p:set>
                                      <p:cBhvr>
                                        <p:cTn id="99" dur="1" fill="hold">
                                          <p:stCondLst>
                                            <p:cond delay="0"/>
                                          </p:stCondLst>
                                        </p:cTn>
                                        <p:tgtEl>
                                          <p:spTgt spid="9578"/>
                                        </p:tgtEl>
                                        <p:attrNameLst>
                                          <p:attrName>style.visibility</p:attrName>
                                        </p:attrNameLst>
                                      </p:cBhvr>
                                      <p:to>
                                        <p:strVal val="visible"/>
                                      </p:to>
                                    </p:set>
                                    <p:animEffect transition="in" filter="fade">
                                      <p:cBhvr>
                                        <p:cTn id="100" dur="500"/>
                                        <p:tgtEl>
                                          <p:spTgt spid="9578"/>
                                        </p:tgtEl>
                                      </p:cBhvr>
                                    </p:animEffec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9551"/>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9537"/>
                                        </p:tgtEl>
                                        <p:attrNameLst>
                                          <p:attrName>style.visibility</p:attrName>
                                        </p:attrNameLst>
                                      </p:cBhvr>
                                      <p:to>
                                        <p:strVal val="visible"/>
                                      </p:to>
                                    </p:set>
                                  </p:childTnLst>
                                </p:cTn>
                              </p:par>
                            </p:childTnLst>
                          </p:cTn>
                        </p:par>
                        <p:par>
                          <p:cTn id="109" fill="hold">
                            <p:stCondLst>
                              <p:cond delay="1"/>
                            </p:stCondLst>
                            <p:childTnLst>
                              <p:par>
                                <p:cTn id="110" presetID="10" presetClass="entr" presetSubtype="0" fill="hold" nodeType="afterEffect">
                                  <p:stCondLst>
                                    <p:cond delay="0"/>
                                  </p:stCondLst>
                                  <p:childTnLst>
                                    <p:set>
                                      <p:cBhvr>
                                        <p:cTn id="111" dur="1" fill="hold">
                                          <p:stCondLst>
                                            <p:cond delay="0"/>
                                          </p:stCondLst>
                                        </p:cTn>
                                        <p:tgtEl>
                                          <p:spTgt spid="9579"/>
                                        </p:tgtEl>
                                        <p:attrNameLst>
                                          <p:attrName>style.visibility</p:attrName>
                                        </p:attrNameLst>
                                      </p:cBhvr>
                                      <p:to>
                                        <p:strVal val="visible"/>
                                      </p:to>
                                    </p:set>
                                    <p:animEffect transition="in" filter="fade">
                                      <p:cBhvr>
                                        <p:cTn id="112" dur="500"/>
                                        <p:tgtEl>
                                          <p:spTgt spid="9579"/>
                                        </p:tgtEl>
                                      </p:cBhvr>
                                    </p:animEffec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nodeType="clickEffect">
                                  <p:stCondLst>
                                    <p:cond delay="0"/>
                                  </p:stCondLst>
                                  <p:childTnLst>
                                    <p:set>
                                      <p:cBhvr>
                                        <p:cTn id="116" dur="1" fill="hold">
                                          <p:stCondLst>
                                            <p:cond delay="0"/>
                                          </p:stCondLst>
                                        </p:cTn>
                                        <p:tgtEl>
                                          <p:spTgt spid="9567"/>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nodeType="clickEffect">
                                  <p:stCondLst>
                                    <p:cond delay="0"/>
                                  </p:stCondLst>
                                  <p:childTnLst>
                                    <p:set>
                                      <p:cBhvr>
                                        <p:cTn id="120" dur="1" fill="hold">
                                          <p:stCondLst>
                                            <p:cond delay="0"/>
                                          </p:stCondLst>
                                        </p:cTn>
                                        <p:tgtEl>
                                          <p:spTgt spid="9553"/>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9491"/>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9554"/>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9557"/>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9573"/>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9528"/>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9571"/>
                                        </p:tgtEl>
                                        <p:attrNameLst>
                                          <p:attrName>style.visibility</p:attrName>
                                        </p:attrNameLst>
                                      </p:cBhvr>
                                      <p:to>
                                        <p:strVal val="visible"/>
                                      </p:to>
                                    </p:set>
                                  </p:childTnLst>
                                </p:cTn>
                              </p:par>
                            </p:childTnLst>
                          </p:cTn>
                        </p:par>
                      </p:childTnLst>
                    </p:cTn>
                  </p:par>
                  <p:par>
                    <p:cTn id="133" fill="hold">
                      <p:stCondLst>
                        <p:cond delay="indefinite"/>
                      </p:stCondLst>
                      <p:childTnLst>
                        <p:par>
                          <p:cTn id="134" fill="hold">
                            <p:stCondLst>
                              <p:cond delay="0"/>
                            </p:stCondLst>
                            <p:childTnLst>
                              <p:par>
                                <p:cTn id="135" presetID="1" presetClass="entr" presetSubtype="0" fill="hold" nodeType="clickEffect">
                                  <p:stCondLst>
                                    <p:cond delay="0"/>
                                  </p:stCondLst>
                                  <p:childTnLst>
                                    <p:set>
                                      <p:cBhvr>
                                        <p:cTn id="136" dur="1" fill="hold">
                                          <p:stCondLst>
                                            <p:cond delay="0"/>
                                          </p:stCondLst>
                                        </p:cTn>
                                        <p:tgtEl>
                                          <p:spTgt spid="9552"/>
                                        </p:tgtEl>
                                        <p:attrNameLst>
                                          <p:attrName>style.visibility</p:attrName>
                                        </p:attrNameLst>
                                      </p:cBhvr>
                                      <p:to>
                                        <p:strVal val="visible"/>
                                      </p:to>
                                    </p:set>
                                  </p:childTnLst>
                                </p:cTn>
                              </p:par>
                              <p:par>
                                <p:cTn id="137" presetID="10" presetClass="entr" presetSubtype="0" fill="hold" nodeType="withEffect">
                                  <p:stCondLst>
                                    <p:cond delay="0"/>
                                  </p:stCondLst>
                                  <p:childTnLst>
                                    <p:set>
                                      <p:cBhvr>
                                        <p:cTn id="138" dur="1" fill="hold">
                                          <p:stCondLst>
                                            <p:cond delay="0"/>
                                          </p:stCondLst>
                                        </p:cTn>
                                        <p:tgtEl>
                                          <p:spTgt spid="9492"/>
                                        </p:tgtEl>
                                        <p:attrNameLst>
                                          <p:attrName>style.visibility</p:attrName>
                                        </p:attrNameLst>
                                      </p:cBhvr>
                                      <p:to>
                                        <p:strVal val="visible"/>
                                      </p:to>
                                    </p:set>
                                    <p:animEffect transition="in" filter="fade">
                                      <p:cBhvr>
                                        <p:cTn id="139" dur="500"/>
                                        <p:tgtEl>
                                          <p:spTgt spid="9492"/>
                                        </p:tgtEl>
                                      </p:cBhvr>
                                    </p:animEffect>
                                  </p:childTnLst>
                                </p:cTn>
                              </p:par>
                            </p:childTnLst>
                          </p:cTn>
                        </p:par>
                      </p:childTnLst>
                    </p:cTn>
                  </p:par>
                  <p:par>
                    <p:cTn id="140" fill="hold">
                      <p:stCondLst>
                        <p:cond delay="indefinite"/>
                      </p:stCondLst>
                      <p:childTnLst>
                        <p:par>
                          <p:cTn id="141" fill="hold">
                            <p:stCondLst>
                              <p:cond delay="0"/>
                            </p:stCondLst>
                            <p:childTnLst>
                              <p:par>
                                <p:cTn id="142" presetID="1" presetClass="entr" presetSubtype="0" fill="hold" nodeType="clickEffect">
                                  <p:stCondLst>
                                    <p:cond delay="0"/>
                                  </p:stCondLst>
                                  <p:childTnLst>
                                    <p:set>
                                      <p:cBhvr>
                                        <p:cTn id="143" dur="1" fill="hold">
                                          <p:stCondLst>
                                            <p:cond delay="0"/>
                                          </p:stCondLst>
                                        </p:cTn>
                                        <p:tgtEl>
                                          <p:spTgt spid="94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9587"/>
        <p:cNvGrpSpPr/>
        <p:nvPr/>
      </p:nvGrpSpPr>
      <p:grpSpPr>
        <a:xfrm>
          <a:off x="0" y="0"/>
          <a:ext cx="0" cy="0"/>
          <a:chOff x="0" y="0"/>
          <a:chExt cx="0" cy="0"/>
        </a:xfrm>
      </p:grpSpPr>
      <p:sp>
        <p:nvSpPr>
          <p:cNvPr id="9588" name="Google Shape;9588;p1301"/>
          <p:cNvSpPr/>
          <p:nvPr/>
        </p:nvSpPr>
        <p:spPr>
          <a:xfrm>
            <a:off x="42150" y="590749"/>
            <a:ext cx="9059700" cy="5712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sp>
        <p:nvSpPr>
          <p:cNvPr id="9589" name="Google Shape;9589;p1301"/>
          <p:cNvSpPr/>
          <p:nvPr/>
        </p:nvSpPr>
        <p:spPr>
          <a:xfrm>
            <a:off x="42150" y="1169439"/>
            <a:ext cx="9059700" cy="35367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301"/>
          <p:cNvSpPr/>
          <p:nvPr/>
        </p:nvSpPr>
        <p:spPr>
          <a:xfrm>
            <a:off x="83775" y="2118568"/>
            <a:ext cx="8964300" cy="20241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1301"/>
          <p:cNvSpPr/>
          <p:nvPr/>
        </p:nvSpPr>
        <p:spPr>
          <a:xfrm>
            <a:off x="7219551" y="792268"/>
            <a:ext cx="1735200" cy="1480200"/>
          </a:xfrm>
          <a:prstGeom prst="roundRect">
            <a:avLst>
              <a:gd name="adj" fmla="val 2031"/>
            </a:avLst>
          </a:prstGeom>
          <a:solidFill>
            <a:srgbClr val="6DA2EF"/>
          </a:solidFill>
          <a:ln w="9525" cap="flat" cmpd="sng">
            <a:solidFill>
              <a:srgbClr val="1868DB"/>
            </a:solidFill>
            <a:prstDash val="dash"/>
            <a:round/>
            <a:headEnd type="none" w="sm" len="sm"/>
            <a:tailEnd type="none" w="sm" len="sm"/>
          </a:ln>
        </p:spPr>
        <p:txBody>
          <a:bodyPr spcFirstLastPara="1" wrap="square" lIns="91425" tIns="72000" rIns="91425" bIns="91425" anchor="t" anchorCtr="0">
            <a:noAutofit/>
          </a:bodyPr>
          <a:lstStyle/>
          <a:p>
            <a:pPr marL="0" marR="0" lvl="0" indent="0" algn="l" rtl="0">
              <a:lnSpc>
                <a:spcPct val="100000"/>
              </a:lnSpc>
              <a:spcBef>
                <a:spcPts val="0"/>
              </a:spcBef>
              <a:spcAft>
                <a:spcPts val="0"/>
              </a:spcAft>
              <a:buClr>
                <a:srgbClr val="000000"/>
              </a:buClr>
              <a:buSzPts val="600"/>
              <a:buFont typeface="Arial"/>
              <a:buNone/>
            </a:pPr>
            <a:endParaRPr sz="1400" b="0" i="0" u="none" strike="noStrike" cap="none">
              <a:solidFill>
                <a:srgbClr val="000000"/>
              </a:solidFill>
              <a:latin typeface="Arial"/>
              <a:ea typeface="Arial"/>
              <a:cs typeface="Arial"/>
              <a:sym typeface="Arial"/>
            </a:endParaRPr>
          </a:p>
        </p:txBody>
      </p:sp>
      <p:grpSp>
        <p:nvGrpSpPr>
          <p:cNvPr id="9592" name="Google Shape;9592;p1301"/>
          <p:cNvGrpSpPr/>
          <p:nvPr/>
        </p:nvGrpSpPr>
        <p:grpSpPr>
          <a:xfrm>
            <a:off x="7950485" y="1620340"/>
            <a:ext cx="1028152" cy="2383098"/>
            <a:chOff x="7807359" y="1620273"/>
            <a:chExt cx="1239335" cy="2113800"/>
          </a:xfrm>
        </p:grpSpPr>
        <p:sp>
          <p:nvSpPr>
            <p:cNvPr id="9593" name="Google Shape;9593;p1301"/>
            <p:cNvSpPr/>
            <p:nvPr/>
          </p:nvSpPr>
          <p:spPr>
            <a:xfrm>
              <a:off x="7807359" y="1620273"/>
              <a:ext cx="608700" cy="2113800"/>
            </a:xfrm>
            <a:prstGeom prst="roundRect">
              <a:avLst>
                <a:gd name="adj" fmla="val 6971"/>
              </a:avLst>
            </a:prstGeom>
            <a:gradFill>
              <a:gsLst>
                <a:gs pos="0">
                  <a:schemeClr val="accent6"/>
                </a:gs>
                <a:gs pos="20000">
                  <a:schemeClr val="accent6"/>
                </a:gs>
                <a:gs pos="100000">
                  <a:srgbClr val="6DA2EF"/>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450" b="1" i="0" u="none" strike="noStrike" cap="none">
                  <a:solidFill>
                    <a:schemeClr val="lt1"/>
                  </a:solidFill>
                  <a:latin typeface="Poppins"/>
                  <a:ea typeface="Poppins"/>
                  <a:cs typeface="Poppins"/>
                  <a:sym typeface="Poppins"/>
                </a:rPr>
                <a:t>Service Management for Developers</a:t>
              </a:r>
              <a:endParaRPr sz="450" b="1" i="0" u="none" strike="noStrike" cap="none">
                <a:solidFill>
                  <a:schemeClr val="lt1"/>
                </a:solidFill>
                <a:latin typeface="Poppins"/>
                <a:ea typeface="Poppins"/>
                <a:cs typeface="Poppins"/>
                <a:sym typeface="Poppins"/>
              </a:endParaRPr>
            </a:p>
          </p:txBody>
        </p:sp>
        <p:sp>
          <p:nvSpPr>
            <p:cNvPr id="9594" name="Google Shape;9594;p1301"/>
            <p:cNvSpPr/>
            <p:nvPr/>
          </p:nvSpPr>
          <p:spPr>
            <a:xfrm>
              <a:off x="8437994" y="1620273"/>
              <a:ext cx="608700" cy="2113800"/>
            </a:xfrm>
            <a:prstGeom prst="roundRect">
              <a:avLst>
                <a:gd name="adj" fmla="val 6971"/>
              </a:avLst>
            </a:prstGeom>
            <a:gradFill>
              <a:gsLst>
                <a:gs pos="0">
                  <a:schemeClr val="accent3"/>
                </a:gs>
                <a:gs pos="8000">
                  <a:schemeClr val="accent3"/>
                </a:gs>
                <a:gs pos="100000">
                  <a:srgbClr val="F1DEFC"/>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500" b="1" i="0" u="none" strike="noStrike" cap="none">
                  <a:solidFill>
                    <a:schemeClr val="lt1"/>
                  </a:solidFill>
                  <a:latin typeface="Poppins"/>
                  <a:ea typeface="Poppins"/>
                  <a:cs typeface="Poppins"/>
                  <a:sym typeface="Poppins"/>
                </a:rPr>
                <a:t>Modern Support</a:t>
              </a:r>
              <a:endParaRPr b="1">
                <a:latin typeface="Poppins"/>
                <a:ea typeface="Poppins"/>
                <a:cs typeface="Poppins"/>
                <a:sym typeface="Poppins"/>
              </a:endParaRPr>
            </a:p>
          </p:txBody>
        </p:sp>
      </p:grpSp>
      <p:pic>
        <p:nvPicPr>
          <p:cNvPr id="9595" name="Google Shape;9595;p1301" descr="A white text on a black background&#10;&#10;Description automatically generated"/>
          <p:cNvPicPr preferRelativeResize="0"/>
          <p:nvPr/>
        </p:nvPicPr>
        <p:blipFill rotWithShape="1">
          <a:blip r:embed="rId3">
            <a:alphaModFix/>
          </a:blip>
          <a:srcRect/>
          <a:stretch/>
        </p:blipFill>
        <p:spPr>
          <a:xfrm>
            <a:off x="206692" y="2181470"/>
            <a:ext cx="2748497" cy="392643"/>
          </a:xfrm>
          <a:prstGeom prst="rect">
            <a:avLst/>
          </a:prstGeom>
          <a:noFill/>
          <a:ln>
            <a:noFill/>
          </a:ln>
        </p:spPr>
      </p:pic>
      <p:grpSp>
        <p:nvGrpSpPr>
          <p:cNvPr id="9596" name="Google Shape;9596;p1301"/>
          <p:cNvGrpSpPr/>
          <p:nvPr/>
        </p:nvGrpSpPr>
        <p:grpSpPr>
          <a:xfrm>
            <a:off x="2190870" y="642064"/>
            <a:ext cx="360000" cy="376500"/>
            <a:chOff x="2148475" y="864825"/>
            <a:chExt cx="360000" cy="376500"/>
          </a:xfrm>
        </p:grpSpPr>
        <p:sp>
          <p:nvSpPr>
            <p:cNvPr id="9597" name="Google Shape;9597;p1301"/>
            <p:cNvSpPr/>
            <p:nvPr/>
          </p:nvSpPr>
          <p:spPr>
            <a:xfrm>
              <a:off x="2148475" y="86482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None/>
              </a:pPr>
              <a:r>
                <a:rPr lang="en" sz="400" i="0" u="none" strike="noStrike" cap="none">
                  <a:solidFill>
                    <a:srgbClr val="000000"/>
                  </a:solidFill>
                  <a:latin typeface="Poppins"/>
                  <a:ea typeface="Poppins"/>
                  <a:cs typeface="Poppins"/>
                  <a:sym typeface="Poppins"/>
                </a:rPr>
                <a:t>Discovery Data</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598" name="Google Shape;9598;p1301"/>
            <p:cNvPicPr preferRelativeResize="0"/>
            <p:nvPr/>
          </p:nvPicPr>
          <p:blipFill rotWithShape="1">
            <a:blip r:embed="rId4">
              <a:alphaModFix/>
            </a:blip>
            <a:srcRect/>
            <a:stretch/>
          </p:blipFill>
          <p:spPr>
            <a:xfrm>
              <a:off x="2255201" y="1032574"/>
              <a:ext cx="146652" cy="146652"/>
            </a:xfrm>
            <a:prstGeom prst="rect">
              <a:avLst/>
            </a:prstGeom>
            <a:noFill/>
            <a:ln>
              <a:noFill/>
            </a:ln>
          </p:spPr>
        </p:pic>
      </p:grpSp>
      <p:grpSp>
        <p:nvGrpSpPr>
          <p:cNvPr id="9599" name="Google Shape;9599;p1301"/>
          <p:cNvGrpSpPr/>
          <p:nvPr/>
        </p:nvGrpSpPr>
        <p:grpSpPr>
          <a:xfrm>
            <a:off x="1760851" y="642064"/>
            <a:ext cx="429100" cy="376500"/>
            <a:chOff x="1718456" y="864838"/>
            <a:chExt cx="429100" cy="376500"/>
          </a:xfrm>
        </p:grpSpPr>
        <p:sp>
          <p:nvSpPr>
            <p:cNvPr id="9600" name="Google Shape;9600;p1301"/>
            <p:cNvSpPr/>
            <p:nvPr/>
          </p:nvSpPr>
          <p:spPr>
            <a:xfrm>
              <a:off x="1755250" y="864838"/>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Idps/HRIS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01" name="Google Shape;9601;p1301"/>
            <p:cNvPicPr preferRelativeResize="0"/>
            <p:nvPr/>
          </p:nvPicPr>
          <p:blipFill rotWithShape="1">
            <a:blip r:embed="rId5">
              <a:alphaModFix/>
            </a:blip>
            <a:srcRect/>
            <a:stretch/>
          </p:blipFill>
          <p:spPr>
            <a:xfrm>
              <a:off x="1718456" y="973209"/>
              <a:ext cx="429100" cy="241522"/>
            </a:xfrm>
            <a:prstGeom prst="rect">
              <a:avLst/>
            </a:prstGeom>
            <a:noFill/>
            <a:ln>
              <a:noFill/>
            </a:ln>
          </p:spPr>
        </p:pic>
      </p:grpSp>
      <p:grpSp>
        <p:nvGrpSpPr>
          <p:cNvPr id="9602" name="Google Shape;9602;p1301"/>
          <p:cNvGrpSpPr/>
          <p:nvPr/>
        </p:nvGrpSpPr>
        <p:grpSpPr>
          <a:xfrm>
            <a:off x="1404420" y="642064"/>
            <a:ext cx="360000" cy="376500"/>
            <a:chOff x="1362025" y="864850"/>
            <a:chExt cx="360000" cy="376500"/>
          </a:xfrm>
        </p:grpSpPr>
        <p:sp>
          <p:nvSpPr>
            <p:cNvPr id="9603" name="Google Shape;9603;p1301"/>
            <p:cNvSpPr/>
            <p:nvPr/>
          </p:nvSpPr>
          <p:spPr>
            <a:xfrm>
              <a:off x="1362025" y="864850"/>
              <a:ext cx="360000" cy="376500"/>
            </a:xfrm>
            <a:prstGeom prst="roundRect">
              <a:avLst>
                <a:gd name="adj" fmla="val 6084"/>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04" name="Google Shape;9604;p1301"/>
            <p:cNvPicPr preferRelativeResize="0"/>
            <p:nvPr/>
          </p:nvPicPr>
          <p:blipFill rotWithShape="1">
            <a:blip r:embed="rId6">
              <a:alphaModFix/>
            </a:blip>
            <a:srcRect/>
            <a:stretch/>
          </p:blipFill>
          <p:spPr>
            <a:xfrm>
              <a:off x="1427218" y="1016850"/>
              <a:ext cx="227519" cy="159522"/>
            </a:xfrm>
            <a:prstGeom prst="rect">
              <a:avLst/>
            </a:prstGeom>
            <a:noFill/>
            <a:ln>
              <a:noFill/>
            </a:ln>
          </p:spPr>
        </p:pic>
      </p:grpSp>
      <p:grpSp>
        <p:nvGrpSpPr>
          <p:cNvPr id="9605" name="Google Shape;9605;p1301"/>
          <p:cNvGrpSpPr/>
          <p:nvPr/>
        </p:nvGrpSpPr>
        <p:grpSpPr>
          <a:xfrm>
            <a:off x="81143" y="642064"/>
            <a:ext cx="1240200" cy="376500"/>
            <a:chOff x="81143" y="864825"/>
            <a:chExt cx="1240200" cy="376500"/>
          </a:xfrm>
        </p:grpSpPr>
        <p:sp>
          <p:nvSpPr>
            <p:cNvPr id="9606" name="Google Shape;9606;p1301"/>
            <p:cNvSpPr/>
            <p:nvPr/>
          </p:nvSpPr>
          <p:spPr>
            <a:xfrm>
              <a:off x="81143" y="864825"/>
              <a:ext cx="1240200" cy="376500"/>
            </a:xfrm>
            <a:prstGeom prst="roundRect">
              <a:avLst>
                <a:gd name="adj" fmla="val 6835"/>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Monitoring &amp; Observability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Arial"/>
                <a:ea typeface="Arial"/>
                <a:cs typeface="Arial"/>
                <a:sym typeface="Arial"/>
              </a:endParaRPr>
            </a:p>
          </p:txBody>
        </p:sp>
        <p:pic>
          <p:nvPicPr>
            <p:cNvPr id="9607" name="Google Shape;9607;p1301"/>
            <p:cNvPicPr preferRelativeResize="0"/>
            <p:nvPr/>
          </p:nvPicPr>
          <p:blipFill rotWithShape="1">
            <a:blip r:embed="rId7">
              <a:alphaModFix/>
            </a:blip>
            <a:srcRect/>
            <a:stretch/>
          </p:blipFill>
          <p:spPr>
            <a:xfrm>
              <a:off x="141485" y="1015029"/>
              <a:ext cx="197056" cy="174571"/>
            </a:xfrm>
            <a:prstGeom prst="rect">
              <a:avLst/>
            </a:prstGeom>
            <a:noFill/>
            <a:ln>
              <a:noFill/>
            </a:ln>
          </p:spPr>
        </p:pic>
        <p:pic>
          <p:nvPicPr>
            <p:cNvPr id="9608" name="Google Shape;9608;p1301"/>
            <p:cNvPicPr preferRelativeResize="0"/>
            <p:nvPr/>
          </p:nvPicPr>
          <p:blipFill rotWithShape="1">
            <a:blip r:embed="rId8">
              <a:alphaModFix/>
            </a:blip>
            <a:srcRect/>
            <a:stretch/>
          </p:blipFill>
          <p:spPr>
            <a:xfrm>
              <a:off x="351644" y="1015786"/>
              <a:ext cx="197056" cy="174572"/>
            </a:xfrm>
            <a:prstGeom prst="rect">
              <a:avLst/>
            </a:prstGeom>
            <a:noFill/>
            <a:ln>
              <a:noFill/>
            </a:ln>
          </p:spPr>
        </p:pic>
        <p:pic>
          <p:nvPicPr>
            <p:cNvPr id="9609" name="Google Shape;9609;p1301"/>
            <p:cNvPicPr preferRelativeResize="0"/>
            <p:nvPr/>
          </p:nvPicPr>
          <p:blipFill rotWithShape="1">
            <a:blip r:embed="rId9">
              <a:alphaModFix/>
            </a:blip>
            <a:srcRect/>
            <a:stretch/>
          </p:blipFill>
          <p:spPr>
            <a:xfrm>
              <a:off x="744765" y="1016542"/>
              <a:ext cx="363703" cy="174571"/>
            </a:xfrm>
            <a:prstGeom prst="rect">
              <a:avLst/>
            </a:prstGeom>
            <a:noFill/>
            <a:ln>
              <a:noFill/>
            </a:ln>
          </p:spPr>
        </p:pic>
        <p:pic>
          <p:nvPicPr>
            <p:cNvPr id="9610" name="Google Shape;9610;p1301"/>
            <p:cNvPicPr preferRelativeResize="0"/>
            <p:nvPr/>
          </p:nvPicPr>
          <p:blipFill rotWithShape="1">
            <a:blip r:embed="rId10">
              <a:alphaModFix/>
            </a:blip>
            <a:srcRect t="-20"/>
            <a:stretch/>
          </p:blipFill>
          <p:spPr>
            <a:xfrm>
              <a:off x="554380" y="1018429"/>
              <a:ext cx="173401" cy="173439"/>
            </a:xfrm>
            <a:prstGeom prst="rect">
              <a:avLst/>
            </a:prstGeom>
            <a:noFill/>
            <a:ln>
              <a:noFill/>
            </a:ln>
          </p:spPr>
        </p:pic>
        <p:pic>
          <p:nvPicPr>
            <p:cNvPr id="9611" name="Google Shape;9611;p1301"/>
            <p:cNvPicPr preferRelativeResize="0"/>
            <p:nvPr/>
          </p:nvPicPr>
          <p:blipFill rotWithShape="1">
            <a:blip r:embed="rId11">
              <a:alphaModFix/>
            </a:blip>
            <a:srcRect/>
            <a:stretch/>
          </p:blipFill>
          <p:spPr>
            <a:xfrm>
              <a:off x="1087354" y="1002580"/>
              <a:ext cx="205097" cy="182308"/>
            </a:xfrm>
            <a:prstGeom prst="rect">
              <a:avLst/>
            </a:prstGeom>
            <a:noFill/>
            <a:ln>
              <a:noFill/>
            </a:ln>
          </p:spPr>
        </p:pic>
      </p:grpSp>
      <p:grpSp>
        <p:nvGrpSpPr>
          <p:cNvPr id="9612" name="Google Shape;9612;p1301"/>
          <p:cNvGrpSpPr/>
          <p:nvPr/>
        </p:nvGrpSpPr>
        <p:grpSpPr>
          <a:xfrm>
            <a:off x="2614709" y="642064"/>
            <a:ext cx="726600" cy="376500"/>
            <a:chOff x="2591825" y="875150"/>
            <a:chExt cx="726600" cy="376500"/>
          </a:xfrm>
        </p:grpSpPr>
        <p:sp>
          <p:nvSpPr>
            <p:cNvPr id="9613" name="Google Shape;9613;p1301"/>
            <p:cNvSpPr/>
            <p:nvPr/>
          </p:nvSpPr>
          <p:spPr>
            <a:xfrm>
              <a:off x="2591825" y="875150"/>
              <a:ext cx="7266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Collaboration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14" name="Google Shape;9614;p1301"/>
            <p:cNvPicPr preferRelativeResize="0"/>
            <p:nvPr/>
          </p:nvPicPr>
          <p:blipFill rotWithShape="1">
            <a:blip r:embed="rId12">
              <a:alphaModFix/>
            </a:blip>
            <a:srcRect/>
            <a:stretch/>
          </p:blipFill>
          <p:spPr>
            <a:xfrm>
              <a:off x="2636325" y="1038314"/>
              <a:ext cx="146625" cy="127559"/>
            </a:xfrm>
            <a:prstGeom prst="rect">
              <a:avLst/>
            </a:prstGeom>
            <a:noFill/>
            <a:ln>
              <a:noFill/>
            </a:ln>
          </p:spPr>
        </p:pic>
        <p:pic>
          <p:nvPicPr>
            <p:cNvPr id="9615" name="Google Shape;9615;p1301"/>
            <p:cNvPicPr preferRelativeResize="0"/>
            <p:nvPr/>
          </p:nvPicPr>
          <p:blipFill rotWithShape="1">
            <a:blip r:embed="rId13">
              <a:alphaModFix/>
            </a:blip>
            <a:srcRect/>
            <a:stretch/>
          </p:blipFill>
          <p:spPr>
            <a:xfrm>
              <a:off x="2812202" y="1028762"/>
              <a:ext cx="146650" cy="146650"/>
            </a:xfrm>
            <a:prstGeom prst="rect">
              <a:avLst/>
            </a:prstGeom>
            <a:noFill/>
            <a:ln>
              <a:noFill/>
            </a:ln>
          </p:spPr>
        </p:pic>
        <p:pic>
          <p:nvPicPr>
            <p:cNvPr id="9616" name="Google Shape;9616;p1301"/>
            <p:cNvPicPr preferRelativeResize="0"/>
            <p:nvPr/>
          </p:nvPicPr>
          <p:blipFill rotWithShape="1">
            <a:blip r:embed="rId14">
              <a:alphaModFix/>
            </a:blip>
            <a:srcRect/>
            <a:stretch/>
          </p:blipFill>
          <p:spPr>
            <a:xfrm>
              <a:off x="2969518" y="1038335"/>
              <a:ext cx="146650" cy="136570"/>
            </a:xfrm>
            <a:prstGeom prst="rect">
              <a:avLst/>
            </a:prstGeom>
            <a:noFill/>
            <a:ln>
              <a:noFill/>
            </a:ln>
          </p:spPr>
        </p:pic>
        <p:pic>
          <p:nvPicPr>
            <p:cNvPr id="9617" name="Google Shape;9617;p1301"/>
            <p:cNvPicPr preferRelativeResize="0"/>
            <p:nvPr/>
          </p:nvPicPr>
          <p:blipFill rotWithShape="1">
            <a:blip r:embed="rId15">
              <a:alphaModFix/>
            </a:blip>
            <a:srcRect/>
            <a:stretch/>
          </p:blipFill>
          <p:spPr>
            <a:xfrm>
              <a:off x="3142813" y="1033287"/>
              <a:ext cx="146652" cy="146652"/>
            </a:xfrm>
            <a:prstGeom prst="rect">
              <a:avLst/>
            </a:prstGeom>
            <a:noFill/>
            <a:ln>
              <a:noFill/>
            </a:ln>
          </p:spPr>
        </p:pic>
      </p:grpSp>
      <p:grpSp>
        <p:nvGrpSpPr>
          <p:cNvPr id="9618" name="Google Shape;9618;p1301"/>
          <p:cNvGrpSpPr/>
          <p:nvPr/>
        </p:nvGrpSpPr>
        <p:grpSpPr>
          <a:xfrm>
            <a:off x="3386909" y="642064"/>
            <a:ext cx="558300" cy="376500"/>
            <a:chOff x="3364025" y="875150"/>
            <a:chExt cx="558300" cy="376500"/>
          </a:xfrm>
        </p:grpSpPr>
        <p:sp>
          <p:nvSpPr>
            <p:cNvPr id="9619" name="Google Shape;9619;p1301"/>
            <p:cNvSpPr/>
            <p:nvPr/>
          </p:nvSpPr>
          <p:spPr>
            <a:xfrm>
              <a:off x="3364025" y="875150"/>
              <a:ext cx="5583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Action Support</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20" name="Google Shape;9620;p1301"/>
            <p:cNvPicPr preferRelativeResize="0"/>
            <p:nvPr/>
          </p:nvPicPr>
          <p:blipFill rotWithShape="1">
            <a:blip r:embed="rId16">
              <a:alphaModFix/>
            </a:blip>
            <a:srcRect/>
            <a:stretch/>
          </p:blipFill>
          <p:spPr>
            <a:xfrm>
              <a:off x="3668700" y="1032550"/>
              <a:ext cx="146652" cy="146652"/>
            </a:xfrm>
            <a:prstGeom prst="rect">
              <a:avLst/>
            </a:prstGeom>
            <a:noFill/>
            <a:ln>
              <a:noFill/>
            </a:ln>
          </p:spPr>
        </p:pic>
        <p:pic>
          <p:nvPicPr>
            <p:cNvPr id="9621" name="Google Shape;9621;p1301"/>
            <p:cNvPicPr preferRelativeResize="0"/>
            <p:nvPr/>
          </p:nvPicPr>
          <p:blipFill rotWithShape="1">
            <a:blip r:embed="rId17">
              <a:alphaModFix/>
            </a:blip>
            <a:srcRect/>
            <a:stretch/>
          </p:blipFill>
          <p:spPr>
            <a:xfrm>
              <a:off x="3459796" y="1030351"/>
              <a:ext cx="185923" cy="151058"/>
            </a:xfrm>
            <a:prstGeom prst="rect">
              <a:avLst/>
            </a:prstGeom>
            <a:noFill/>
            <a:ln>
              <a:noFill/>
            </a:ln>
          </p:spPr>
        </p:pic>
      </p:grpSp>
      <p:grpSp>
        <p:nvGrpSpPr>
          <p:cNvPr id="9622" name="Google Shape;9622;p1301"/>
          <p:cNvGrpSpPr/>
          <p:nvPr/>
        </p:nvGrpSpPr>
        <p:grpSpPr>
          <a:xfrm>
            <a:off x="5431764" y="646945"/>
            <a:ext cx="833100" cy="382851"/>
            <a:chOff x="5564325" y="862845"/>
            <a:chExt cx="833100" cy="382851"/>
          </a:xfrm>
        </p:grpSpPr>
        <p:sp>
          <p:nvSpPr>
            <p:cNvPr id="9623" name="Google Shape;9623;p1301"/>
            <p:cNvSpPr/>
            <p:nvPr/>
          </p:nvSpPr>
          <p:spPr>
            <a:xfrm>
              <a:off x="5564325" y="862845"/>
              <a:ext cx="833100" cy="376500"/>
            </a:xfrm>
            <a:prstGeom prst="roundRect">
              <a:avLst>
                <a:gd name="adj" fmla="val 401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3600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Systems &amp; Orchestration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24" name="Google Shape;9624;p1301"/>
            <p:cNvPicPr preferRelativeResize="0"/>
            <p:nvPr/>
          </p:nvPicPr>
          <p:blipFill rotWithShape="1">
            <a:blip r:embed="rId10">
              <a:alphaModFix/>
            </a:blip>
            <a:srcRect/>
            <a:stretch/>
          </p:blipFill>
          <p:spPr>
            <a:xfrm>
              <a:off x="5979613" y="1028521"/>
              <a:ext cx="146650" cy="146650"/>
            </a:xfrm>
            <a:prstGeom prst="rect">
              <a:avLst/>
            </a:prstGeom>
            <a:noFill/>
            <a:ln>
              <a:noFill/>
            </a:ln>
          </p:spPr>
        </p:pic>
        <p:pic>
          <p:nvPicPr>
            <p:cNvPr id="9625" name="Google Shape;9625;p1301"/>
            <p:cNvPicPr preferRelativeResize="0"/>
            <p:nvPr/>
          </p:nvPicPr>
          <p:blipFill rotWithShape="1">
            <a:blip r:embed="rId18">
              <a:alphaModFix/>
            </a:blip>
            <a:srcRect b="16275"/>
            <a:stretch/>
          </p:blipFill>
          <p:spPr>
            <a:xfrm>
              <a:off x="5609725" y="1026322"/>
              <a:ext cx="146625" cy="151050"/>
            </a:xfrm>
            <a:prstGeom prst="rect">
              <a:avLst/>
            </a:prstGeom>
            <a:noFill/>
            <a:ln>
              <a:noFill/>
            </a:ln>
          </p:spPr>
        </p:pic>
        <p:pic>
          <p:nvPicPr>
            <p:cNvPr id="9626" name="Google Shape;9626;p1301"/>
            <p:cNvPicPr preferRelativeResize="0"/>
            <p:nvPr/>
          </p:nvPicPr>
          <p:blipFill rotWithShape="1">
            <a:blip r:embed="rId19">
              <a:alphaModFix/>
            </a:blip>
            <a:srcRect/>
            <a:stretch/>
          </p:blipFill>
          <p:spPr>
            <a:xfrm>
              <a:off x="5707613" y="957996"/>
              <a:ext cx="281312" cy="287700"/>
            </a:xfrm>
            <a:prstGeom prst="rect">
              <a:avLst/>
            </a:prstGeom>
            <a:noFill/>
            <a:ln>
              <a:noFill/>
            </a:ln>
          </p:spPr>
        </p:pic>
        <p:pic>
          <p:nvPicPr>
            <p:cNvPr id="9627" name="Google Shape;9627;p1301"/>
            <p:cNvPicPr preferRelativeResize="0"/>
            <p:nvPr/>
          </p:nvPicPr>
          <p:blipFill rotWithShape="1">
            <a:blip r:embed="rId20">
              <a:alphaModFix/>
            </a:blip>
            <a:srcRect/>
            <a:stretch/>
          </p:blipFill>
          <p:spPr>
            <a:xfrm>
              <a:off x="6187093" y="1028521"/>
              <a:ext cx="146650" cy="146650"/>
            </a:xfrm>
            <a:prstGeom prst="rect">
              <a:avLst/>
            </a:prstGeom>
            <a:noFill/>
            <a:ln>
              <a:noFill/>
            </a:ln>
          </p:spPr>
        </p:pic>
      </p:grpSp>
      <p:grpSp>
        <p:nvGrpSpPr>
          <p:cNvPr id="9628" name="Google Shape;9628;p1301"/>
          <p:cNvGrpSpPr/>
          <p:nvPr/>
        </p:nvGrpSpPr>
        <p:grpSpPr>
          <a:xfrm>
            <a:off x="7219551" y="653012"/>
            <a:ext cx="503400" cy="376500"/>
            <a:chOff x="7654950" y="277100"/>
            <a:chExt cx="503400" cy="376500"/>
          </a:xfrm>
        </p:grpSpPr>
        <p:sp>
          <p:nvSpPr>
            <p:cNvPr id="9629" name="Google Shape;9629;p1301"/>
            <p:cNvSpPr/>
            <p:nvPr/>
          </p:nvSpPr>
          <p:spPr>
            <a:xfrm>
              <a:off x="7654950" y="277100"/>
              <a:ext cx="503400" cy="376500"/>
            </a:xfrm>
            <a:prstGeom prst="roundRect">
              <a:avLst>
                <a:gd name="adj" fmla="val 1488"/>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CI/CD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30" name="Google Shape;9630;p1301"/>
            <p:cNvPicPr preferRelativeResize="0"/>
            <p:nvPr/>
          </p:nvPicPr>
          <p:blipFill rotWithShape="1">
            <a:blip r:embed="rId20">
              <a:alphaModFix/>
            </a:blip>
            <a:srcRect/>
            <a:stretch/>
          </p:blipFill>
          <p:spPr>
            <a:xfrm>
              <a:off x="7728225" y="431537"/>
              <a:ext cx="146650" cy="146650"/>
            </a:xfrm>
            <a:prstGeom prst="rect">
              <a:avLst/>
            </a:prstGeom>
            <a:noFill/>
            <a:ln>
              <a:noFill/>
            </a:ln>
          </p:spPr>
        </p:pic>
        <p:pic>
          <p:nvPicPr>
            <p:cNvPr id="9631" name="Google Shape;9631;p1301"/>
            <p:cNvPicPr preferRelativeResize="0"/>
            <p:nvPr/>
          </p:nvPicPr>
          <p:blipFill rotWithShape="1">
            <a:blip r:embed="rId21">
              <a:alphaModFix/>
            </a:blip>
            <a:srcRect/>
            <a:stretch/>
          </p:blipFill>
          <p:spPr>
            <a:xfrm>
              <a:off x="7921800" y="431513"/>
              <a:ext cx="146650" cy="146650"/>
            </a:xfrm>
            <a:prstGeom prst="rect">
              <a:avLst/>
            </a:prstGeom>
            <a:noFill/>
            <a:ln>
              <a:noFill/>
            </a:ln>
          </p:spPr>
        </p:pic>
      </p:grpSp>
      <p:grpSp>
        <p:nvGrpSpPr>
          <p:cNvPr id="9632" name="Google Shape;9632;p1301"/>
          <p:cNvGrpSpPr/>
          <p:nvPr/>
        </p:nvGrpSpPr>
        <p:grpSpPr>
          <a:xfrm>
            <a:off x="4165528" y="646945"/>
            <a:ext cx="785400" cy="376500"/>
            <a:chOff x="4287025" y="875150"/>
            <a:chExt cx="785400" cy="376500"/>
          </a:xfrm>
        </p:grpSpPr>
        <p:sp>
          <p:nvSpPr>
            <p:cNvPr id="9633" name="Google Shape;9633;p1301"/>
            <p:cNvSpPr/>
            <p:nvPr/>
          </p:nvSpPr>
          <p:spPr>
            <a:xfrm>
              <a:off x="4287025" y="875150"/>
              <a:ext cx="785400" cy="376500"/>
            </a:xfrm>
            <a:prstGeom prst="roundRect">
              <a:avLst>
                <a:gd name="adj" fmla="val 3174"/>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Knowledge </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34" name="Google Shape;9634;p1301"/>
            <p:cNvPicPr preferRelativeResize="0"/>
            <p:nvPr/>
          </p:nvPicPr>
          <p:blipFill rotWithShape="1">
            <a:blip r:embed="rId22">
              <a:alphaModFix/>
            </a:blip>
            <a:srcRect/>
            <a:stretch/>
          </p:blipFill>
          <p:spPr>
            <a:xfrm>
              <a:off x="4382271" y="1021216"/>
              <a:ext cx="168827" cy="168827"/>
            </a:xfrm>
            <a:prstGeom prst="rect">
              <a:avLst/>
            </a:prstGeom>
            <a:noFill/>
            <a:ln>
              <a:noFill/>
            </a:ln>
          </p:spPr>
        </p:pic>
        <p:pic>
          <p:nvPicPr>
            <p:cNvPr id="9635" name="Google Shape;9635;p1301"/>
            <p:cNvPicPr preferRelativeResize="0"/>
            <p:nvPr/>
          </p:nvPicPr>
          <p:blipFill rotWithShape="1">
            <a:blip r:embed="rId23">
              <a:alphaModFix/>
            </a:blip>
            <a:srcRect/>
            <a:stretch/>
          </p:blipFill>
          <p:spPr>
            <a:xfrm>
              <a:off x="4591775" y="1021217"/>
              <a:ext cx="175900" cy="168825"/>
            </a:xfrm>
            <a:prstGeom prst="rect">
              <a:avLst/>
            </a:prstGeom>
            <a:noFill/>
            <a:ln>
              <a:noFill/>
            </a:ln>
          </p:spPr>
        </p:pic>
        <p:pic>
          <p:nvPicPr>
            <p:cNvPr id="9636" name="Google Shape;9636;p1301"/>
            <p:cNvPicPr preferRelativeResize="0"/>
            <p:nvPr/>
          </p:nvPicPr>
          <p:blipFill rotWithShape="1">
            <a:blip r:embed="rId24">
              <a:alphaModFix/>
            </a:blip>
            <a:srcRect/>
            <a:stretch/>
          </p:blipFill>
          <p:spPr>
            <a:xfrm>
              <a:off x="4796228" y="1029179"/>
              <a:ext cx="152291" cy="152899"/>
            </a:xfrm>
            <a:prstGeom prst="rect">
              <a:avLst/>
            </a:prstGeom>
            <a:noFill/>
            <a:ln>
              <a:noFill/>
            </a:ln>
          </p:spPr>
        </p:pic>
      </p:grpSp>
      <p:grpSp>
        <p:nvGrpSpPr>
          <p:cNvPr id="9637" name="Google Shape;9637;p1301"/>
          <p:cNvGrpSpPr/>
          <p:nvPr/>
        </p:nvGrpSpPr>
        <p:grpSpPr>
          <a:xfrm>
            <a:off x="6554441" y="653032"/>
            <a:ext cx="625777" cy="376462"/>
            <a:chOff x="6737665" y="859322"/>
            <a:chExt cx="625777" cy="376462"/>
          </a:xfrm>
        </p:grpSpPr>
        <p:grpSp>
          <p:nvGrpSpPr>
            <p:cNvPr id="9638" name="Google Shape;9638;p1301"/>
            <p:cNvGrpSpPr/>
            <p:nvPr/>
          </p:nvGrpSpPr>
          <p:grpSpPr>
            <a:xfrm>
              <a:off x="6737665" y="859322"/>
              <a:ext cx="625777" cy="376462"/>
              <a:chOff x="6729625" y="848600"/>
              <a:chExt cx="503400" cy="376500"/>
            </a:xfrm>
          </p:grpSpPr>
          <p:sp>
            <p:nvSpPr>
              <p:cNvPr id="9639" name="Google Shape;9639;p1301"/>
              <p:cNvSpPr/>
              <p:nvPr/>
            </p:nvSpPr>
            <p:spPr>
              <a:xfrm>
                <a:off x="6729625" y="848600"/>
                <a:ext cx="503400" cy="376500"/>
              </a:xfrm>
              <a:prstGeom prst="roundRect">
                <a:avLst>
                  <a:gd name="adj" fmla="val 4016"/>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Asset Data Sources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40" name="Google Shape;9640;p1301"/>
              <p:cNvPicPr preferRelativeResize="0"/>
              <p:nvPr/>
            </p:nvPicPr>
            <p:blipFill rotWithShape="1">
              <a:blip r:embed="rId4">
                <a:alphaModFix/>
              </a:blip>
              <a:srcRect/>
              <a:stretch/>
            </p:blipFill>
            <p:spPr>
              <a:xfrm>
                <a:off x="7061925" y="1012136"/>
                <a:ext cx="124503" cy="146652"/>
              </a:xfrm>
              <a:prstGeom prst="rect">
                <a:avLst/>
              </a:prstGeom>
              <a:noFill/>
              <a:ln>
                <a:noFill/>
              </a:ln>
            </p:spPr>
          </p:pic>
        </p:grpSp>
        <p:pic>
          <p:nvPicPr>
            <p:cNvPr id="9641" name="Google Shape;9641;p1301"/>
            <p:cNvPicPr preferRelativeResize="0"/>
            <p:nvPr/>
          </p:nvPicPr>
          <p:blipFill rotWithShape="1">
            <a:blip r:embed="rId25">
              <a:alphaModFix/>
            </a:blip>
            <a:srcRect/>
            <a:stretch/>
          </p:blipFill>
          <p:spPr>
            <a:xfrm>
              <a:off x="6792309" y="979000"/>
              <a:ext cx="324813" cy="188678"/>
            </a:xfrm>
            <a:prstGeom prst="rect">
              <a:avLst/>
            </a:prstGeom>
            <a:noFill/>
            <a:ln>
              <a:noFill/>
            </a:ln>
          </p:spPr>
        </p:pic>
      </p:grpSp>
      <p:sp>
        <p:nvSpPr>
          <p:cNvPr id="9642" name="Google Shape;9642;p1301"/>
          <p:cNvSpPr/>
          <p:nvPr/>
        </p:nvSpPr>
        <p:spPr>
          <a:xfrm>
            <a:off x="42150" y="4799133"/>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sp>
        <p:nvSpPr>
          <p:cNvPr id="9643" name="Google Shape;9643;p1301"/>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i="0" u="none" strike="noStrike" cap="none">
              <a:solidFill>
                <a:srgbClr val="000000"/>
              </a:solidFill>
              <a:latin typeface="Poppins"/>
              <a:ea typeface="Poppins"/>
              <a:cs typeface="Poppins"/>
              <a:sym typeface="Poppins"/>
            </a:endParaRPr>
          </a:p>
        </p:txBody>
      </p:sp>
      <p:sp>
        <p:nvSpPr>
          <p:cNvPr id="9644" name="Google Shape;9644;p1301"/>
          <p:cNvSpPr txBox="1"/>
          <p:nvPr/>
        </p:nvSpPr>
        <p:spPr>
          <a:xfrm>
            <a:off x="9790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645" name="Google Shape;9645;p1301"/>
          <p:cNvSpPr txBox="1"/>
          <p:nvPr/>
        </p:nvSpPr>
        <p:spPr>
          <a:xfrm>
            <a:off x="226525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b="1" i="0" u="none" strike="noStrike" cap="none">
                <a:solidFill>
                  <a:schemeClr val="accent6"/>
                </a:solidFill>
                <a:latin typeface="Poppins"/>
                <a:ea typeface="Poppins"/>
                <a:cs typeface="Poppins"/>
                <a:sym typeface="Poppins"/>
              </a:rPr>
              <a:t>Cloud Platform</a:t>
            </a:r>
            <a:endParaRPr sz="400" b="1" i="0" u="none" strike="noStrike" cap="none">
              <a:solidFill>
                <a:schemeClr val="accent6"/>
              </a:solidFill>
              <a:latin typeface="Poppins"/>
              <a:ea typeface="Poppins"/>
              <a:cs typeface="Poppins"/>
              <a:sym typeface="Poppins"/>
            </a:endParaRPr>
          </a:p>
        </p:txBody>
      </p:sp>
      <p:sp>
        <p:nvSpPr>
          <p:cNvPr id="9646" name="Google Shape;9646;p1301"/>
          <p:cNvSpPr/>
          <p:nvPr/>
        </p:nvSpPr>
        <p:spPr>
          <a:xfrm>
            <a:off x="77331" y="1092756"/>
            <a:ext cx="1246500" cy="629100"/>
          </a:xfrm>
          <a:prstGeom prst="roundRect">
            <a:avLst>
              <a:gd name="adj" fmla="val 7390"/>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Monitor &amp; Alert</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Help Center, Chat, Widget, Email, API</a:t>
            </a:r>
            <a:endParaRPr sz="1400" i="0" u="none" strike="noStrike" cap="none">
              <a:solidFill>
                <a:schemeClr val="lt1"/>
              </a:solidFill>
              <a:latin typeface="Poppins"/>
              <a:ea typeface="Poppins"/>
              <a:cs typeface="Poppins"/>
              <a:sym typeface="Poppins"/>
            </a:endParaRPr>
          </a:p>
        </p:txBody>
      </p:sp>
      <p:sp>
        <p:nvSpPr>
          <p:cNvPr id="9647" name="Google Shape;9647;p1301"/>
          <p:cNvSpPr/>
          <p:nvPr/>
        </p:nvSpPr>
        <p:spPr>
          <a:xfrm>
            <a:off x="1361438"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850" b="1" i="0" u="none" strike="noStrike" cap="none">
                <a:solidFill>
                  <a:schemeClr val="lt1"/>
                </a:solidFill>
                <a:latin typeface="Poppins"/>
                <a:ea typeface="Poppins"/>
                <a:cs typeface="Poppins"/>
                <a:sym typeface="Poppins"/>
              </a:rPr>
              <a:t>Diagnose &amp; Respond</a:t>
            </a:r>
            <a:endParaRPr sz="8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550" i="0" u="none" strike="noStrike" cap="none">
                <a:solidFill>
                  <a:schemeClr val="lt1"/>
                </a:solidFill>
                <a:latin typeface="Poppins"/>
                <a:ea typeface="Poppins"/>
                <a:cs typeface="Poppins"/>
                <a:sym typeface="Poppins"/>
              </a:rPr>
              <a:t>e</a:t>
            </a:r>
            <a:r>
              <a:rPr lang="en" sz="550">
                <a:solidFill>
                  <a:schemeClr val="lt1"/>
                </a:solidFill>
                <a:latin typeface="Poppins"/>
                <a:ea typeface="Poppins"/>
                <a:cs typeface="Poppins"/>
                <a:sym typeface="Poppins"/>
              </a:rPr>
              <a:t>.g., I</a:t>
            </a:r>
            <a:r>
              <a:rPr lang="en" sz="550" i="0" u="none" strike="noStrike" cap="none">
                <a:solidFill>
                  <a:schemeClr val="lt1"/>
                </a:solidFill>
                <a:latin typeface="Poppins"/>
                <a:ea typeface="Poppins"/>
                <a:cs typeface="Poppins"/>
                <a:sym typeface="Poppins"/>
              </a:rPr>
              <a:t>nfrastructure, People, Facilities, Applications, Services</a:t>
            </a:r>
            <a:endParaRPr sz="550">
              <a:latin typeface="Poppins"/>
              <a:ea typeface="Poppins"/>
              <a:cs typeface="Poppins"/>
              <a:sym typeface="Poppins"/>
            </a:endParaRPr>
          </a:p>
        </p:txBody>
      </p:sp>
      <p:sp>
        <p:nvSpPr>
          <p:cNvPr id="9648" name="Google Shape;9648;p1301"/>
          <p:cNvSpPr/>
          <p:nvPr/>
        </p:nvSpPr>
        <p:spPr>
          <a:xfrm>
            <a:off x="2647531"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lay"/>
                <a:ea typeface="Play"/>
                <a:cs typeface="Play"/>
                <a:sym typeface="Play"/>
              </a:rPr>
              <a:t>R</a:t>
            </a:r>
            <a:r>
              <a:rPr lang="en" sz="900" b="1" i="0" u="none" strike="noStrike" cap="none">
                <a:solidFill>
                  <a:schemeClr val="lt1"/>
                </a:solidFill>
                <a:latin typeface="Poppins"/>
                <a:ea typeface="Poppins"/>
                <a:cs typeface="Poppins"/>
                <a:sym typeface="Poppins"/>
              </a:rPr>
              <a:t>esolve &amp; Recover</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Swarming and collaborating with on-call responders</a:t>
            </a:r>
            <a:endParaRPr>
              <a:latin typeface="Poppins"/>
              <a:ea typeface="Poppins"/>
              <a:cs typeface="Poppins"/>
              <a:sym typeface="Poppins"/>
            </a:endParaRPr>
          </a:p>
        </p:txBody>
      </p:sp>
      <p:sp>
        <p:nvSpPr>
          <p:cNvPr id="9649" name="Google Shape;9649;p1301"/>
          <p:cNvSpPr/>
          <p:nvPr/>
        </p:nvSpPr>
        <p:spPr>
          <a:xfrm>
            <a:off x="3933624"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Learn &amp; Improve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Reviews &amp; Knowledge</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sharing</a:t>
            </a:r>
            <a:endParaRPr>
              <a:latin typeface="Poppins"/>
              <a:ea typeface="Poppins"/>
              <a:cs typeface="Poppins"/>
              <a:sym typeface="Poppins"/>
            </a:endParaRPr>
          </a:p>
        </p:txBody>
      </p:sp>
      <p:sp>
        <p:nvSpPr>
          <p:cNvPr id="9650" name="Google Shape;9650;p1301"/>
          <p:cNvSpPr/>
          <p:nvPr/>
        </p:nvSpPr>
        <p:spPr>
          <a:xfrm>
            <a:off x="5219717"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Optimize &amp; Run</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Automations &amp;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Runbooks</a:t>
            </a:r>
            <a:endParaRPr>
              <a:latin typeface="Poppins"/>
              <a:ea typeface="Poppins"/>
              <a:cs typeface="Poppins"/>
              <a:sym typeface="Poppins"/>
            </a:endParaRPr>
          </a:p>
        </p:txBody>
      </p:sp>
      <p:sp>
        <p:nvSpPr>
          <p:cNvPr id="9651" name="Google Shape;9651;p1301"/>
          <p:cNvSpPr/>
          <p:nvPr/>
        </p:nvSpPr>
        <p:spPr>
          <a:xfrm>
            <a:off x="6505810" y="1091355"/>
            <a:ext cx="12486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Configure &amp; Manage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Services, Asset &amp; Relationship data, Discovery data</a:t>
            </a:r>
            <a:endParaRPr>
              <a:latin typeface="Poppins"/>
              <a:ea typeface="Poppins"/>
              <a:cs typeface="Poppins"/>
              <a:sym typeface="Poppins"/>
            </a:endParaRPr>
          </a:p>
        </p:txBody>
      </p:sp>
      <p:sp>
        <p:nvSpPr>
          <p:cNvPr id="9652" name="Google Shape;9652;p1301"/>
          <p:cNvSpPr/>
          <p:nvPr/>
        </p:nvSpPr>
        <p:spPr>
          <a:xfrm>
            <a:off x="7791904" y="1090580"/>
            <a:ext cx="1263300" cy="629100"/>
          </a:xfrm>
          <a:prstGeom prst="roundRect">
            <a:avLst>
              <a:gd name="adj" fmla="val 7390"/>
            </a:avLst>
          </a:prstGeom>
          <a:solidFill>
            <a:schemeClr val="accent5"/>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Build &amp;</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Support</a:t>
            </a:r>
            <a:endParaRPr sz="1050" b="1" i="0" u="none" strike="noStrike" cap="none">
              <a:solidFill>
                <a:schemeClr val="lt1"/>
              </a:solidFill>
              <a:latin typeface="Poppins"/>
              <a:ea typeface="Poppins"/>
              <a:cs typeface="Poppins"/>
              <a:sym typeface="Poppins"/>
            </a:endParaRPr>
          </a:p>
        </p:txBody>
      </p:sp>
      <p:sp>
        <p:nvSpPr>
          <p:cNvPr id="9653" name="Google Shape;9653;p1301"/>
          <p:cNvSpPr txBox="1"/>
          <p:nvPr/>
        </p:nvSpPr>
        <p:spPr>
          <a:xfrm>
            <a:off x="7766527" y="794571"/>
            <a:ext cx="12963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600"/>
              <a:buFont typeface="Arial"/>
              <a:buNone/>
            </a:pPr>
            <a:r>
              <a:rPr lang="en" sz="700" b="1" i="0" u="none" strike="noStrike" cap="none">
                <a:solidFill>
                  <a:schemeClr val="accent6"/>
                </a:solidFill>
                <a:latin typeface="Poppins"/>
                <a:ea typeface="Poppins"/>
                <a:cs typeface="Poppins"/>
                <a:sym typeface="Poppins"/>
              </a:rPr>
              <a:t>World Class Software Development</a:t>
            </a:r>
            <a:endParaRPr sz="700" i="0" u="none" strike="noStrike" cap="none">
              <a:solidFill>
                <a:schemeClr val="accent6"/>
              </a:solidFill>
              <a:latin typeface="Poppins"/>
              <a:ea typeface="Poppins"/>
              <a:cs typeface="Poppins"/>
              <a:sym typeface="Poppins"/>
            </a:endParaRPr>
          </a:p>
        </p:txBody>
      </p:sp>
      <p:grpSp>
        <p:nvGrpSpPr>
          <p:cNvPr id="9654" name="Google Shape;9654;p1301"/>
          <p:cNvGrpSpPr/>
          <p:nvPr/>
        </p:nvGrpSpPr>
        <p:grpSpPr>
          <a:xfrm>
            <a:off x="7254682" y="1797561"/>
            <a:ext cx="438359" cy="190804"/>
            <a:chOff x="3892466" y="2193295"/>
            <a:chExt cx="806400" cy="351000"/>
          </a:xfrm>
        </p:grpSpPr>
        <p:sp>
          <p:nvSpPr>
            <p:cNvPr id="9655" name="Google Shape;9655;p1301"/>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656" name="Google Shape;9656;p1301" descr="A blue and black logo&#10;&#10;Description automatically generated"/>
            <p:cNvPicPr preferRelativeResize="0"/>
            <p:nvPr/>
          </p:nvPicPr>
          <p:blipFill rotWithShape="1">
            <a:blip r:embed="rId26">
              <a:alphaModFix/>
            </a:blip>
            <a:srcRect/>
            <a:stretch/>
          </p:blipFill>
          <p:spPr>
            <a:xfrm>
              <a:off x="3947321" y="2245260"/>
              <a:ext cx="624679" cy="263023"/>
            </a:xfrm>
            <a:prstGeom prst="rect">
              <a:avLst/>
            </a:prstGeom>
            <a:noFill/>
            <a:ln>
              <a:noFill/>
            </a:ln>
          </p:spPr>
        </p:pic>
      </p:grpSp>
      <p:grpSp>
        <p:nvGrpSpPr>
          <p:cNvPr id="9657" name="Google Shape;9657;p1301"/>
          <p:cNvGrpSpPr/>
          <p:nvPr/>
        </p:nvGrpSpPr>
        <p:grpSpPr>
          <a:xfrm>
            <a:off x="7315823" y="1975586"/>
            <a:ext cx="617656" cy="185645"/>
            <a:chOff x="5725038" y="2300250"/>
            <a:chExt cx="958200" cy="288000"/>
          </a:xfrm>
        </p:grpSpPr>
        <p:sp>
          <p:nvSpPr>
            <p:cNvPr id="9658" name="Google Shape;9658;p1301"/>
            <p:cNvSpPr/>
            <p:nvPr/>
          </p:nvSpPr>
          <p:spPr>
            <a:xfrm>
              <a:off x="5725038" y="2300250"/>
              <a:ext cx="958200" cy="288000"/>
            </a:xfrm>
            <a:prstGeom prst="roundRect">
              <a:avLst>
                <a:gd name="adj" fmla="val 6370"/>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Poppins"/>
                <a:ea typeface="Poppins"/>
                <a:cs typeface="Poppins"/>
                <a:sym typeface="Poppins"/>
              </a:endParaRPr>
            </a:p>
          </p:txBody>
        </p:sp>
        <p:pic>
          <p:nvPicPr>
            <p:cNvPr id="9659" name="Google Shape;9659;p1301"/>
            <p:cNvPicPr preferRelativeResize="0"/>
            <p:nvPr/>
          </p:nvPicPr>
          <p:blipFill rotWithShape="1">
            <a:blip r:embed="rId27">
              <a:alphaModFix/>
            </a:blip>
            <a:srcRect/>
            <a:stretch/>
          </p:blipFill>
          <p:spPr>
            <a:xfrm>
              <a:off x="5794587" y="2364286"/>
              <a:ext cx="789632" cy="159927"/>
            </a:xfrm>
            <a:prstGeom prst="rect">
              <a:avLst/>
            </a:prstGeom>
            <a:noFill/>
            <a:ln>
              <a:noFill/>
            </a:ln>
          </p:spPr>
        </p:pic>
      </p:grpSp>
      <p:sp>
        <p:nvSpPr>
          <p:cNvPr id="9660" name="Google Shape;9660;p1301"/>
          <p:cNvSpPr txBox="1"/>
          <p:nvPr/>
        </p:nvSpPr>
        <p:spPr>
          <a:xfrm>
            <a:off x="2454675" y="191225"/>
            <a:ext cx="42225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i="0" u="none" strike="noStrike" cap="none">
                <a:solidFill>
                  <a:schemeClr val="accent6"/>
                </a:solidFill>
                <a:latin typeface="Poppins"/>
                <a:ea typeface="Poppins"/>
                <a:cs typeface="Poppins"/>
                <a:sym typeface="Poppins"/>
              </a:rPr>
              <a:t>Modernize IT Operations </a:t>
            </a:r>
            <a:endParaRPr sz="1000" b="1" i="0" u="none" strike="noStrike" cap="none">
              <a:solidFill>
                <a:schemeClr val="accent6"/>
              </a:solidFill>
              <a:latin typeface="Poppins"/>
              <a:ea typeface="Poppins"/>
              <a:cs typeface="Poppins"/>
              <a:sym typeface="Poppins"/>
            </a:endParaRPr>
          </a:p>
        </p:txBody>
      </p:sp>
      <p:grpSp>
        <p:nvGrpSpPr>
          <p:cNvPr id="9661" name="Google Shape;9661;p1301"/>
          <p:cNvGrpSpPr/>
          <p:nvPr/>
        </p:nvGrpSpPr>
        <p:grpSpPr>
          <a:xfrm>
            <a:off x="214778" y="2581702"/>
            <a:ext cx="7551605" cy="1421887"/>
            <a:chOff x="214778" y="3220508"/>
            <a:chExt cx="7551605" cy="794572"/>
          </a:xfrm>
        </p:grpSpPr>
        <p:sp>
          <p:nvSpPr>
            <p:cNvPr id="9662" name="Google Shape;9662;p1301"/>
            <p:cNvSpPr/>
            <p:nvPr/>
          </p:nvSpPr>
          <p:spPr>
            <a:xfrm>
              <a:off x="214783" y="3635280"/>
              <a:ext cx="7551600" cy="3798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Services and Assets</a:t>
              </a:r>
              <a:endParaRPr sz="1800" i="0" u="none" strike="noStrike" cap="none">
                <a:solidFill>
                  <a:srgbClr val="000000"/>
                </a:solidFill>
                <a:latin typeface="Poppins"/>
                <a:ea typeface="Poppins"/>
                <a:cs typeface="Poppins"/>
                <a:sym typeface="Poppins"/>
              </a:endParaRPr>
            </a:p>
          </p:txBody>
        </p:sp>
        <p:grpSp>
          <p:nvGrpSpPr>
            <p:cNvPr id="9663" name="Google Shape;9663;p1301"/>
            <p:cNvGrpSpPr/>
            <p:nvPr/>
          </p:nvGrpSpPr>
          <p:grpSpPr>
            <a:xfrm>
              <a:off x="214778" y="3220508"/>
              <a:ext cx="7551483" cy="379800"/>
              <a:chOff x="214784" y="3220508"/>
              <a:chExt cx="6969527" cy="379800"/>
            </a:xfrm>
          </p:grpSpPr>
          <p:sp>
            <p:nvSpPr>
              <p:cNvPr id="9664" name="Google Shape;9664;p1301"/>
              <p:cNvSpPr/>
              <p:nvPr/>
            </p:nvSpPr>
            <p:spPr>
              <a:xfrm>
                <a:off x="214784"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Alert</a:t>
                </a:r>
                <a:endParaRPr sz="1600" i="0" u="none" strike="noStrike" cap="none">
                  <a:solidFill>
                    <a:srgbClr val="000000"/>
                  </a:solidFill>
                  <a:latin typeface="Poppins"/>
                  <a:ea typeface="Poppins"/>
                  <a:cs typeface="Poppins"/>
                  <a:sym typeface="Poppins"/>
                </a:endParaRPr>
              </a:p>
            </p:txBody>
          </p:sp>
          <p:sp>
            <p:nvSpPr>
              <p:cNvPr id="9665" name="Google Shape;9665;p1301"/>
              <p:cNvSpPr/>
              <p:nvPr/>
            </p:nvSpPr>
            <p:spPr>
              <a:xfrm>
                <a:off x="1216814"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On-Call</a:t>
                </a:r>
                <a:endParaRPr sz="1600" i="0" u="none" strike="noStrike" cap="none">
                  <a:solidFill>
                    <a:srgbClr val="000000"/>
                  </a:solidFill>
                  <a:latin typeface="Poppins"/>
                  <a:ea typeface="Poppins"/>
                  <a:cs typeface="Poppins"/>
                  <a:sym typeface="Poppins"/>
                </a:endParaRPr>
              </a:p>
            </p:txBody>
          </p:sp>
          <p:sp>
            <p:nvSpPr>
              <p:cNvPr id="9666" name="Google Shape;9666;p1301"/>
              <p:cNvSpPr/>
              <p:nvPr/>
            </p:nvSpPr>
            <p:spPr>
              <a:xfrm>
                <a:off x="2218844"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Incident</a:t>
                </a:r>
                <a:endParaRPr sz="1600" i="0" u="none" strike="noStrike" cap="none">
                  <a:solidFill>
                    <a:srgbClr val="000000"/>
                  </a:solidFill>
                  <a:latin typeface="Poppins"/>
                  <a:ea typeface="Poppins"/>
                  <a:cs typeface="Poppins"/>
                  <a:sym typeface="Poppins"/>
                </a:endParaRPr>
              </a:p>
            </p:txBody>
          </p:sp>
          <p:sp>
            <p:nvSpPr>
              <p:cNvPr id="9667" name="Google Shape;9667;p1301"/>
              <p:cNvSpPr/>
              <p:nvPr/>
            </p:nvSpPr>
            <p:spPr>
              <a:xfrm>
                <a:off x="4221451"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a:solidFill>
                      <a:schemeClr val="accent6"/>
                    </a:solidFill>
                    <a:latin typeface="Poppins"/>
                    <a:ea typeface="Poppins"/>
                    <a:cs typeface="Poppins"/>
                    <a:sym typeface="Poppins"/>
                  </a:rPr>
                  <a:t>Post Incident Review (PIR)</a:t>
                </a:r>
                <a:endParaRPr sz="1600" i="0" u="none" strike="noStrike" cap="none">
                  <a:solidFill>
                    <a:srgbClr val="000000"/>
                  </a:solidFill>
                  <a:latin typeface="Poppins"/>
                  <a:ea typeface="Poppins"/>
                  <a:cs typeface="Poppins"/>
                  <a:sym typeface="Poppins"/>
                </a:endParaRPr>
              </a:p>
            </p:txBody>
          </p:sp>
          <p:sp>
            <p:nvSpPr>
              <p:cNvPr id="9668" name="Google Shape;9668;p1301"/>
              <p:cNvSpPr/>
              <p:nvPr/>
            </p:nvSpPr>
            <p:spPr>
              <a:xfrm>
                <a:off x="5223481"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Problem</a:t>
                </a:r>
                <a:endParaRPr sz="1600" i="0" u="none" strike="noStrike" cap="none">
                  <a:solidFill>
                    <a:srgbClr val="000000"/>
                  </a:solidFill>
                  <a:latin typeface="Poppins"/>
                  <a:ea typeface="Poppins"/>
                  <a:cs typeface="Poppins"/>
                  <a:sym typeface="Poppins"/>
                </a:endParaRPr>
              </a:p>
            </p:txBody>
          </p:sp>
          <p:sp>
            <p:nvSpPr>
              <p:cNvPr id="9669" name="Google Shape;9669;p1301"/>
              <p:cNvSpPr/>
              <p:nvPr/>
            </p:nvSpPr>
            <p:spPr>
              <a:xfrm>
                <a:off x="6225511"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Change</a:t>
                </a:r>
                <a:endParaRPr sz="1600" i="0" u="none" strike="noStrike" cap="none">
                  <a:solidFill>
                    <a:srgbClr val="000000"/>
                  </a:solidFill>
                  <a:latin typeface="Poppins"/>
                  <a:ea typeface="Poppins"/>
                  <a:cs typeface="Poppins"/>
                  <a:sym typeface="Poppins"/>
                </a:endParaRPr>
              </a:p>
            </p:txBody>
          </p:sp>
          <p:sp>
            <p:nvSpPr>
              <p:cNvPr id="9670" name="Google Shape;9670;p1301"/>
              <p:cNvSpPr/>
              <p:nvPr/>
            </p:nvSpPr>
            <p:spPr>
              <a:xfrm>
                <a:off x="3219348" y="3220508"/>
                <a:ext cx="958800" cy="379800"/>
              </a:xfrm>
              <a:prstGeom prst="roundRect">
                <a:avLst>
                  <a:gd name="adj" fmla="val 7390"/>
                </a:avLst>
              </a:prstGeom>
              <a:solidFill>
                <a:schemeClr val="lt1"/>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800" i="0" u="none" strike="noStrike" cap="none">
                    <a:solidFill>
                      <a:schemeClr val="accent6"/>
                    </a:solidFill>
                    <a:latin typeface="Poppins"/>
                    <a:ea typeface="Poppins"/>
                    <a:cs typeface="Poppins"/>
                    <a:sym typeface="Poppins"/>
                  </a:rPr>
                  <a:t>Knowledge base*</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700"/>
                  <a:buFont typeface="Arial"/>
                  <a:buNone/>
                </a:pPr>
                <a:endParaRPr sz="1600" b="0" i="0" u="none" strike="noStrike" cap="none">
                  <a:solidFill>
                    <a:srgbClr val="000000"/>
                  </a:solidFill>
                  <a:latin typeface="Arial"/>
                  <a:ea typeface="Arial"/>
                  <a:cs typeface="Arial"/>
                  <a:sym typeface="Arial"/>
                </a:endParaRPr>
              </a:p>
            </p:txBody>
          </p:sp>
        </p:grpSp>
      </p:grpSp>
      <p:pic>
        <p:nvPicPr>
          <p:cNvPr id="9671" name="Google Shape;9671;p1301"/>
          <p:cNvPicPr preferRelativeResize="0"/>
          <p:nvPr/>
        </p:nvPicPr>
        <p:blipFill rotWithShape="1">
          <a:blip r:embed="rId28">
            <a:alphaModFix/>
          </a:blip>
          <a:srcRect t="39338"/>
          <a:stretch/>
        </p:blipFill>
        <p:spPr>
          <a:xfrm>
            <a:off x="3462028" y="2910456"/>
            <a:ext cx="1028623" cy="220618"/>
          </a:xfrm>
          <a:prstGeom prst="rect">
            <a:avLst/>
          </a:prstGeom>
          <a:noFill/>
          <a:ln>
            <a:noFill/>
          </a:ln>
        </p:spPr>
      </p:pic>
      <p:cxnSp>
        <p:nvCxnSpPr>
          <p:cNvPr id="9672" name="Google Shape;9672;p1301"/>
          <p:cNvCxnSpPr/>
          <p:nvPr/>
        </p:nvCxnSpPr>
        <p:spPr>
          <a:xfrm>
            <a:off x="7624113" y="2175429"/>
            <a:ext cx="9000" cy="240300"/>
          </a:xfrm>
          <a:prstGeom prst="straightConnector1">
            <a:avLst/>
          </a:prstGeom>
          <a:noFill/>
          <a:ln w="9525" cap="sq" cmpd="sng">
            <a:solidFill>
              <a:schemeClr val="dk2"/>
            </a:solidFill>
            <a:prstDash val="dash"/>
            <a:round/>
            <a:headEnd type="none" w="sm" len="sm"/>
            <a:tailEnd type="triangle" w="med" len="med"/>
          </a:ln>
        </p:spPr>
      </p:cxnSp>
      <p:cxnSp>
        <p:nvCxnSpPr>
          <p:cNvPr id="9673" name="Google Shape;9673;p1301"/>
          <p:cNvCxnSpPr/>
          <p:nvPr/>
        </p:nvCxnSpPr>
        <p:spPr>
          <a:xfrm>
            <a:off x="2328233" y="1953807"/>
            <a:ext cx="287700" cy="206400"/>
          </a:xfrm>
          <a:prstGeom prst="bentConnector3">
            <a:avLst>
              <a:gd name="adj1" fmla="val 100267"/>
            </a:avLst>
          </a:prstGeom>
          <a:noFill/>
          <a:ln w="9525" cap="flat" cmpd="sng">
            <a:solidFill>
              <a:schemeClr val="dk1"/>
            </a:solidFill>
            <a:prstDash val="dash"/>
            <a:round/>
            <a:headEnd type="triangle" w="med" len="med"/>
            <a:tailEnd type="triangle" w="med" len="med"/>
          </a:ln>
        </p:spPr>
      </p:cxnSp>
      <p:cxnSp>
        <p:nvCxnSpPr>
          <p:cNvPr id="9674" name="Google Shape;9674;p1301"/>
          <p:cNvCxnSpPr/>
          <p:nvPr/>
        </p:nvCxnSpPr>
        <p:spPr>
          <a:xfrm flipH="1">
            <a:off x="6918284" y="1888425"/>
            <a:ext cx="350700" cy="256800"/>
          </a:xfrm>
          <a:prstGeom prst="bentConnector3">
            <a:avLst>
              <a:gd name="adj1" fmla="val 99867"/>
            </a:avLst>
          </a:prstGeom>
          <a:noFill/>
          <a:ln w="9525" cap="flat" cmpd="sng">
            <a:solidFill>
              <a:schemeClr val="dk2"/>
            </a:solidFill>
            <a:prstDash val="dash"/>
            <a:round/>
            <a:headEnd type="triangle" w="med" len="med"/>
            <a:tailEnd type="triangle" w="med" len="med"/>
          </a:ln>
        </p:spPr>
      </p:cxnSp>
      <p:grpSp>
        <p:nvGrpSpPr>
          <p:cNvPr id="9675" name="Google Shape;9675;p1301"/>
          <p:cNvGrpSpPr/>
          <p:nvPr/>
        </p:nvGrpSpPr>
        <p:grpSpPr>
          <a:xfrm>
            <a:off x="1649460" y="1861109"/>
            <a:ext cx="672962" cy="185645"/>
            <a:chOff x="5725038" y="2300250"/>
            <a:chExt cx="1044000" cy="288000"/>
          </a:xfrm>
        </p:grpSpPr>
        <p:sp>
          <p:nvSpPr>
            <p:cNvPr id="9676" name="Google Shape;9676;p1301"/>
            <p:cNvSpPr/>
            <p:nvPr/>
          </p:nvSpPr>
          <p:spPr>
            <a:xfrm>
              <a:off x="5725038" y="2300250"/>
              <a:ext cx="1044000" cy="288000"/>
            </a:xfrm>
            <a:prstGeom prst="roundRect">
              <a:avLst>
                <a:gd name="adj" fmla="val 6370"/>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Poppins"/>
                <a:ea typeface="Poppins"/>
                <a:cs typeface="Poppins"/>
                <a:sym typeface="Poppins"/>
              </a:endParaRPr>
            </a:p>
          </p:txBody>
        </p:sp>
        <p:pic>
          <p:nvPicPr>
            <p:cNvPr id="9677" name="Google Shape;9677;p1301"/>
            <p:cNvPicPr preferRelativeResize="0"/>
            <p:nvPr/>
          </p:nvPicPr>
          <p:blipFill rotWithShape="1">
            <a:blip r:embed="rId29">
              <a:alphaModFix/>
            </a:blip>
            <a:srcRect/>
            <a:stretch/>
          </p:blipFill>
          <p:spPr>
            <a:xfrm>
              <a:off x="5794586" y="2376506"/>
              <a:ext cx="913463" cy="156732"/>
            </a:xfrm>
            <a:prstGeom prst="rect">
              <a:avLst/>
            </a:prstGeom>
            <a:noFill/>
            <a:ln>
              <a:noFill/>
            </a:ln>
          </p:spPr>
        </p:pic>
      </p:grpSp>
      <p:cxnSp>
        <p:nvCxnSpPr>
          <p:cNvPr id="9678" name="Google Shape;9678;p1301"/>
          <p:cNvCxnSpPr/>
          <p:nvPr/>
        </p:nvCxnSpPr>
        <p:spPr>
          <a:xfrm>
            <a:off x="1985707" y="1713731"/>
            <a:ext cx="2700" cy="162900"/>
          </a:xfrm>
          <a:prstGeom prst="straightConnector1">
            <a:avLst/>
          </a:prstGeom>
          <a:noFill/>
          <a:ln w="9525" cap="sq" cmpd="sng">
            <a:solidFill>
              <a:schemeClr val="dk2"/>
            </a:solidFill>
            <a:prstDash val="dash"/>
            <a:round/>
            <a:headEnd type="none" w="sm" len="sm"/>
            <a:tailEnd type="triangle" w="med" len="med"/>
          </a:ln>
        </p:spPr>
      </p:cxn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9682"/>
        <p:cNvGrpSpPr/>
        <p:nvPr/>
      </p:nvGrpSpPr>
      <p:grpSpPr>
        <a:xfrm>
          <a:off x="0" y="0"/>
          <a:ext cx="0" cy="0"/>
          <a:chOff x="0" y="0"/>
          <a:chExt cx="0" cy="0"/>
        </a:xfrm>
      </p:grpSpPr>
      <p:sp>
        <p:nvSpPr>
          <p:cNvPr id="9683" name="Google Shape;9683;p1302"/>
          <p:cNvSpPr/>
          <p:nvPr/>
        </p:nvSpPr>
        <p:spPr>
          <a:xfrm>
            <a:off x="42150" y="1169439"/>
            <a:ext cx="9059700" cy="35367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sp>
        <p:nvSpPr>
          <p:cNvPr id="9684" name="Google Shape;9684;p1302"/>
          <p:cNvSpPr/>
          <p:nvPr/>
        </p:nvSpPr>
        <p:spPr>
          <a:xfrm>
            <a:off x="83775" y="1964786"/>
            <a:ext cx="8964300" cy="18453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200" b="0" i="0" u="none" strike="noStrike" cap="none">
              <a:solidFill>
                <a:schemeClr val="lt1"/>
              </a:solidFill>
              <a:latin typeface="Poppins"/>
              <a:ea typeface="Poppins"/>
              <a:cs typeface="Poppins"/>
              <a:sym typeface="Poppins"/>
            </a:endParaRPr>
          </a:p>
        </p:txBody>
      </p:sp>
      <p:pic>
        <p:nvPicPr>
          <p:cNvPr id="9685" name="Google Shape;9685;p1302" descr="A white text on a black background&#10;&#10;Description automatically generated"/>
          <p:cNvPicPr preferRelativeResize="0"/>
          <p:nvPr/>
        </p:nvPicPr>
        <p:blipFill rotWithShape="1">
          <a:blip r:embed="rId3">
            <a:alphaModFix/>
          </a:blip>
          <a:srcRect/>
          <a:stretch/>
        </p:blipFill>
        <p:spPr>
          <a:xfrm>
            <a:off x="206692" y="2029644"/>
            <a:ext cx="2748497" cy="392643"/>
          </a:xfrm>
          <a:prstGeom prst="rect">
            <a:avLst/>
          </a:prstGeom>
          <a:noFill/>
          <a:ln>
            <a:noFill/>
          </a:ln>
        </p:spPr>
      </p:pic>
      <p:sp>
        <p:nvSpPr>
          <p:cNvPr id="9686" name="Google Shape;9686;p1302"/>
          <p:cNvSpPr txBox="1"/>
          <p:nvPr/>
        </p:nvSpPr>
        <p:spPr>
          <a:xfrm>
            <a:off x="11865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687" name="Google Shape;9687;p1302"/>
          <p:cNvSpPr txBox="1"/>
          <p:nvPr/>
        </p:nvSpPr>
        <p:spPr>
          <a:xfrm>
            <a:off x="228600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b="1" i="0" u="none" strike="noStrike" cap="none">
                <a:solidFill>
                  <a:schemeClr val="accent6"/>
                </a:solidFill>
                <a:latin typeface="Poppins"/>
                <a:ea typeface="Poppins"/>
                <a:cs typeface="Poppins"/>
                <a:sym typeface="Poppins"/>
              </a:rPr>
              <a:t>Atlassian Cloud Platform</a:t>
            </a:r>
            <a:endParaRPr sz="400" b="1" i="0" u="none" strike="noStrike" cap="none">
              <a:solidFill>
                <a:schemeClr val="accent6"/>
              </a:solidFill>
              <a:latin typeface="Poppins"/>
              <a:ea typeface="Poppins"/>
              <a:cs typeface="Poppins"/>
              <a:sym typeface="Poppins"/>
            </a:endParaRPr>
          </a:p>
        </p:txBody>
      </p:sp>
      <p:sp>
        <p:nvSpPr>
          <p:cNvPr id="9688" name="Google Shape;9688;p1302"/>
          <p:cNvSpPr/>
          <p:nvPr/>
        </p:nvSpPr>
        <p:spPr>
          <a:xfrm>
            <a:off x="77332" y="3848936"/>
            <a:ext cx="8970600" cy="335400"/>
          </a:xfrm>
          <a:prstGeom prst="roundRect">
            <a:avLst>
              <a:gd name="adj" fmla="val 16667"/>
            </a:avLst>
          </a:prstGeom>
          <a:solidFill>
            <a:srgbClr val="6DA2EF"/>
          </a:solidFill>
          <a:ln w="9525" cap="flat" cmpd="sng">
            <a:solidFill>
              <a:schemeClr val="accent1"/>
            </a:solidFill>
            <a:prstDash val="dash"/>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89" name="Google Shape;9689;p1302"/>
          <p:cNvSpPr txBox="1"/>
          <p:nvPr/>
        </p:nvSpPr>
        <p:spPr>
          <a:xfrm>
            <a:off x="146739" y="3914077"/>
            <a:ext cx="1456500" cy="203100"/>
          </a:xfrm>
          <a:prstGeom prst="rect">
            <a:avLst/>
          </a:prstGeom>
          <a:noFill/>
          <a:ln>
            <a:noFill/>
          </a:ln>
        </p:spPr>
        <p:txBody>
          <a:bodyPr spcFirstLastPara="1" wrap="square" lIns="91425" tIns="45700" rIns="91425" bIns="45700" anchor="t" anchorCtr="0">
            <a:spAutoFit/>
          </a:bodyPr>
          <a:lstStyle/>
          <a:p>
            <a:pPr marL="0" marR="0" lvl="0" indent="0" algn="l" rtl="0">
              <a:lnSpc>
                <a:spcPct val="90000"/>
              </a:lnSpc>
              <a:spcBef>
                <a:spcPts val="0"/>
              </a:spcBef>
              <a:spcAft>
                <a:spcPts val="0"/>
              </a:spcAft>
              <a:buClr>
                <a:srgbClr val="0E1113"/>
              </a:buClr>
              <a:buSzPts val="1200"/>
              <a:buFont typeface="Play"/>
              <a:buNone/>
            </a:pPr>
            <a:r>
              <a:rPr lang="en" sz="800" i="0" u="none" strike="noStrike" cap="none">
                <a:solidFill>
                  <a:schemeClr val="accent6"/>
                </a:solidFill>
                <a:latin typeface="Poppins Medium"/>
                <a:ea typeface="Poppins Medium"/>
                <a:cs typeface="Poppins Medium"/>
                <a:sym typeface="Poppins Medium"/>
              </a:rPr>
              <a:t>Teamwork Foundations</a:t>
            </a:r>
            <a:endParaRPr sz="700" i="0" u="none" strike="noStrike" cap="none">
              <a:solidFill>
                <a:schemeClr val="accent6"/>
              </a:solidFill>
              <a:latin typeface="Poppins Medium"/>
              <a:ea typeface="Poppins Medium"/>
              <a:cs typeface="Poppins Medium"/>
              <a:sym typeface="Poppins Medium"/>
            </a:endParaRPr>
          </a:p>
        </p:txBody>
      </p:sp>
      <p:grpSp>
        <p:nvGrpSpPr>
          <p:cNvPr id="9690" name="Google Shape;9690;p1302"/>
          <p:cNvGrpSpPr/>
          <p:nvPr/>
        </p:nvGrpSpPr>
        <p:grpSpPr>
          <a:xfrm>
            <a:off x="2379367" y="3900771"/>
            <a:ext cx="536417" cy="233485"/>
            <a:chOff x="3892466" y="2193295"/>
            <a:chExt cx="806400" cy="351000"/>
          </a:xfrm>
        </p:grpSpPr>
        <p:sp>
          <p:nvSpPr>
            <p:cNvPr id="9691" name="Google Shape;9691;p1302"/>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692" name="Google Shape;9692;p1302" descr="A blue and black logo&#10;&#10;Description automatically generated"/>
            <p:cNvPicPr preferRelativeResize="0"/>
            <p:nvPr/>
          </p:nvPicPr>
          <p:blipFill rotWithShape="1">
            <a:blip r:embed="rId4">
              <a:alphaModFix/>
            </a:blip>
            <a:srcRect/>
            <a:stretch/>
          </p:blipFill>
          <p:spPr>
            <a:xfrm>
              <a:off x="3947321" y="2245260"/>
              <a:ext cx="624679" cy="263023"/>
            </a:xfrm>
            <a:prstGeom prst="rect">
              <a:avLst/>
            </a:prstGeom>
            <a:noFill/>
            <a:ln>
              <a:noFill/>
            </a:ln>
          </p:spPr>
        </p:pic>
      </p:grpSp>
      <p:grpSp>
        <p:nvGrpSpPr>
          <p:cNvPr id="9693" name="Google Shape;9693;p1302"/>
          <p:cNvGrpSpPr/>
          <p:nvPr/>
        </p:nvGrpSpPr>
        <p:grpSpPr>
          <a:xfrm>
            <a:off x="6212286" y="3897409"/>
            <a:ext cx="536417" cy="233485"/>
            <a:chOff x="3892466" y="2193295"/>
            <a:chExt cx="806400" cy="351000"/>
          </a:xfrm>
        </p:grpSpPr>
        <p:sp>
          <p:nvSpPr>
            <p:cNvPr id="9694" name="Google Shape;9694;p1302"/>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695" name="Google Shape;9695;p1302"/>
            <p:cNvPicPr preferRelativeResize="0"/>
            <p:nvPr/>
          </p:nvPicPr>
          <p:blipFill rotWithShape="1">
            <a:blip r:embed="rId5">
              <a:alphaModFix/>
            </a:blip>
            <a:srcRect/>
            <a:stretch/>
          </p:blipFill>
          <p:spPr>
            <a:xfrm>
              <a:off x="3947320" y="2265651"/>
              <a:ext cx="680428" cy="205412"/>
            </a:xfrm>
            <a:prstGeom prst="rect">
              <a:avLst/>
            </a:prstGeom>
            <a:noFill/>
            <a:ln>
              <a:noFill/>
            </a:ln>
          </p:spPr>
        </p:pic>
      </p:grpSp>
      <p:sp>
        <p:nvSpPr>
          <p:cNvPr id="9696" name="Google Shape;9696;p1302"/>
          <p:cNvSpPr/>
          <p:nvPr/>
        </p:nvSpPr>
        <p:spPr>
          <a:xfrm>
            <a:off x="42150" y="637730"/>
            <a:ext cx="9059700" cy="5712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grpSp>
        <p:nvGrpSpPr>
          <p:cNvPr id="9697" name="Google Shape;9697;p1302"/>
          <p:cNvGrpSpPr/>
          <p:nvPr/>
        </p:nvGrpSpPr>
        <p:grpSpPr>
          <a:xfrm>
            <a:off x="4269965" y="687855"/>
            <a:ext cx="417900" cy="370500"/>
            <a:chOff x="4506175" y="1026514"/>
            <a:chExt cx="417900" cy="370500"/>
          </a:xfrm>
        </p:grpSpPr>
        <p:sp>
          <p:nvSpPr>
            <p:cNvPr id="9698" name="Google Shape;9698;p1302"/>
            <p:cNvSpPr/>
            <p:nvPr/>
          </p:nvSpPr>
          <p:spPr>
            <a:xfrm>
              <a:off x="4506175" y="1026514"/>
              <a:ext cx="417900" cy="3705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Reporting</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699" name="Google Shape;9699;p1302"/>
            <p:cNvPicPr preferRelativeResize="0"/>
            <p:nvPr/>
          </p:nvPicPr>
          <p:blipFill rotWithShape="1">
            <a:blip r:embed="rId6">
              <a:alphaModFix/>
            </a:blip>
            <a:srcRect/>
            <a:stretch/>
          </p:blipFill>
          <p:spPr>
            <a:xfrm>
              <a:off x="4622265" y="1157758"/>
              <a:ext cx="186579" cy="181467"/>
            </a:xfrm>
            <a:prstGeom prst="rect">
              <a:avLst/>
            </a:prstGeom>
            <a:noFill/>
            <a:ln>
              <a:noFill/>
            </a:ln>
          </p:spPr>
        </p:pic>
      </p:grpSp>
      <p:grpSp>
        <p:nvGrpSpPr>
          <p:cNvPr id="9700" name="Google Shape;9700;p1302"/>
          <p:cNvGrpSpPr/>
          <p:nvPr/>
        </p:nvGrpSpPr>
        <p:grpSpPr>
          <a:xfrm>
            <a:off x="83775" y="689044"/>
            <a:ext cx="1232291" cy="376708"/>
            <a:chOff x="5429273" y="350603"/>
            <a:chExt cx="1179000" cy="347100"/>
          </a:xfrm>
        </p:grpSpPr>
        <p:sp>
          <p:nvSpPr>
            <p:cNvPr id="9701" name="Google Shape;9701;p1302"/>
            <p:cNvSpPr/>
            <p:nvPr/>
          </p:nvSpPr>
          <p:spPr>
            <a:xfrm>
              <a:off x="5429273" y="350603"/>
              <a:ext cx="1179000" cy="3471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Intake</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02" name="Google Shape;9702;p1302"/>
            <p:cNvPicPr preferRelativeResize="0"/>
            <p:nvPr/>
          </p:nvPicPr>
          <p:blipFill rotWithShape="1">
            <a:blip r:embed="rId7">
              <a:alphaModFix/>
            </a:blip>
            <a:srcRect/>
            <a:stretch/>
          </p:blipFill>
          <p:spPr>
            <a:xfrm>
              <a:off x="5800214" y="487140"/>
              <a:ext cx="155372" cy="155373"/>
            </a:xfrm>
            <a:prstGeom prst="rect">
              <a:avLst/>
            </a:prstGeom>
            <a:noFill/>
            <a:ln>
              <a:noFill/>
            </a:ln>
          </p:spPr>
        </p:pic>
        <p:pic>
          <p:nvPicPr>
            <p:cNvPr id="9703" name="Google Shape;9703;p1302"/>
            <p:cNvPicPr preferRelativeResize="0"/>
            <p:nvPr/>
          </p:nvPicPr>
          <p:blipFill rotWithShape="1">
            <a:blip r:embed="rId8">
              <a:alphaModFix/>
            </a:blip>
            <a:srcRect/>
            <a:stretch/>
          </p:blipFill>
          <p:spPr>
            <a:xfrm>
              <a:off x="6031924" y="472179"/>
              <a:ext cx="183333" cy="187289"/>
            </a:xfrm>
            <a:prstGeom prst="rect">
              <a:avLst/>
            </a:prstGeom>
            <a:noFill/>
            <a:ln>
              <a:noFill/>
            </a:ln>
          </p:spPr>
        </p:pic>
        <p:pic>
          <p:nvPicPr>
            <p:cNvPr id="9704" name="Google Shape;9704;p1302"/>
            <p:cNvPicPr preferRelativeResize="0"/>
            <p:nvPr/>
          </p:nvPicPr>
          <p:blipFill rotWithShape="1">
            <a:blip r:embed="rId9">
              <a:alphaModFix/>
            </a:blip>
            <a:srcRect/>
            <a:stretch/>
          </p:blipFill>
          <p:spPr>
            <a:xfrm>
              <a:off x="6263633" y="482121"/>
              <a:ext cx="183334" cy="170719"/>
            </a:xfrm>
            <a:prstGeom prst="rect">
              <a:avLst/>
            </a:prstGeom>
            <a:noFill/>
            <a:ln>
              <a:noFill/>
            </a:ln>
          </p:spPr>
        </p:pic>
        <p:pic>
          <p:nvPicPr>
            <p:cNvPr id="9705" name="Google Shape;9705;p1302"/>
            <p:cNvPicPr preferRelativeResize="0"/>
            <p:nvPr/>
          </p:nvPicPr>
          <p:blipFill rotWithShape="1">
            <a:blip r:embed="rId10">
              <a:alphaModFix/>
            </a:blip>
            <a:srcRect/>
            <a:stretch/>
          </p:blipFill>
          <p:spPr>
            <a:xfrm>
              <a:off x="5553970" y="463414"/>
              <a:ext cx="197867" cy="192474"/>
            </a:xfrm>
            <a:prstGeom prst="rect">
              <a:avLst/>
            </a:prstGeom>
            <a:noFill/>
            <a:ln>
              <a:noFill/>
            </a:ln>
          </p:spPr>
        </p:pic>
      </p:grpSp>
      <p:grpSp>
        <p:nvGrpSpPr>
          <p:cNvPr id="9706" name="Google Shape;9706;p1302"/>
          <p:cNvGrpSpPr/>
          <p:nvPr/>
        </p:nvGrpSpPr>
        <p:grpSpPr>
          <a:xfrm>
            <a:off x="2666612" y="687855"/>
            <a:ext cx="1207500" cy="393840"/>
            <a:chOff x="2666612" y="1026514"/>
            <a:chExt cx="1207500" cy="393840"/>
          </a:xfrm>
        </p:grpSpPr>
        <p:sp>
          <p:nvSpPr>
            <p:cNvPr id="9707" name="Google Shape;9707;p1302"/>
            <p:cNvSpPr/>
            <p:nvPr/>
          </p:nvSpPr>
          <p:spPr>
            <a:xfrm>
              <a:off x="2666612" y="1026514"/>
              <a:ext cx="1207500" cy="370500"/>
            </a:xfrm>
            <a:prstGeom prst="roundRect">
              <a:avLst>
                <a:gd name="adj" fmla="val 3829"/>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Systems &amp; Orchestration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08" name="Google Shape;9708;p1302"/>
            <p:cNvPicPr preferRelativeResize="0"/>
            <p:nvPr/>
          </p:nvPicPr>
          <p:blipFill rotWithShape="1">
            <a:blip r:embed="rId11">
              <a:alphaModFix/>
            </a:blip>
            <a:srcRect/>
            <a:stretch/>
          </p:blipFill>
          <p:spPr>
            <a:xfrm>
              <a:off x="3089193" y="1183008"/>
              <a:ext cx="168684" cy="163461"/>
            </a:xfrm>
            <a:prstGeom prst="rect">
              <a:avLst/>
            </a:prstGeom>
            <a:noFill/>
            <a:ln>
              <a:noFill/>
            </a:ln>
          </p:spPr>
        </p:pic>
        <p:pic>
          <p:nvPicPr>
            <p:cNvPr id="9709" name="Google Shape;9709;p1302"/>
            <p:cNvPicPr preferRelativeResize="0"/>
            <p:nvPr/>
          </p:nvPicPr>
          <p:blipFill rotWithShape="1">
            <a:blip r:embed="rId12">
              <a:alphaModFix/>
            </a:blip>
            <a:srcRect/>
            <a:stretch/>
          </p:blipFill>
          <p:spPr>
            <a:xfrm>
              <a:off x="2805886" y="1099674"/>
              <a:ext cx="323580" cy="320680"/>
            </a:xfrm>
            <a:prstGeom prst="rect">
              <a:avLst/>
            </a:prstGeom>
            <a:noFill/>
            <a:ln>
              <a:noFill/>
            </a:ln>
          </p:spPr>
        </p:pic>
        <p:pic>
          <p:nvPicPr>
            <p:cNvPr id="9710" name="Google Shape;9710;p1302"/>
            <p:cNvPicPr preferRelativeResize="0"/>
            <p:nvPr/>
          </p:nvPicPr>
          <p:blipFill rotWithShape="1">
            <a:blip r:embed="rId13">
              <a:alphaModFix/>
            </a:blip>
            <a:srcRect/>
            <a:stretch/>
          </p:blipFill>
          <p:spPr>
            <a:xfrm>
              <a:off x="2702945" y="1182578"/>
              <a:ext cx="168684" cy="164228"/>
            </a:xfrm>
            <a:prstGeom prst="rect">
              <a:avLst/>
            </a:prstGeom>
            <a:noFill/>
            <a:ln>
              <a:noFill/>
            </a:ln>
          </p:spPr>
        </p:pic>
        <p:pic>
          <p:nvPicPr>
            <p:cNvPr id="9711" name="Google Shape;9711;p1302"/>
            <p:cNvPicPr preferRelativeResize="0"/>
            <p:nvPr/>
          </p:nvPicPr>
          <p:blipFill rotWithShape="1">
            <a:blip r:embed="rId14">
              <a:alphaModFix/>
            </a:blip>
            <a:srcRect/>
            <a:stretch/>
          </p:blipFill>
          <p:spPr>
            <a:xfrm>
              <a:off x="3666200" y="1183005"/>
              <a:ext cx="168689" cy="163461"/>
            </a:xfrm>
            <a:prstGeom prst="rect">
              <a:avLst/>
            </a:prstGeom>
            <a:noFill/>
            <a:ln>
              <a:noFill/>
            </a:ln>
          </p:spPr>
        </p:pic>
        <p:pic>
          <p:nvPicPr>
            <p:cNvPr id="9712" name="Google Shape;9712;p1302"/>
            <p:cNvPicPr preferRelativeResize="0"/>
            <p:nvPr/>
          </p:nvPicPr>
          <p:blipFill rotWithShape="1">
            <a:blip r:embed="rId15">
              <a:alphaModFix/>
            </a:blip>
            <a:srcRect/>
            <a:stretch/>
          </p:blipFill>
          <p:spPr>
            <a:xfrm>
              <a:off x="3287204" y="1186355"/>
              <a:ext cx="168689" cy="163461"/>
            </a:xfrm>
            <a:prstGeom prst="rect">
              <a:avLst/>
            </a:prstGeom>
            <a:noFill/>
            <a:ln>
              <a:noFill/>
            </a:ln>
          </p:spPr>
        </p:pic>
        <p:pic>
          <p:nvPicPr>
            <p:cNvPr id="9713" name="Google Shape;9713;p1302"/>
            <p:cNvPicPr preferRelativeResize="0"/>
            <p:nvPr/>
          </p:nvPicPr>
          <p:blipFill rotWithShape="1">
            <a:blip r:embed="rId16">
              <a:alphaModFix/>
            </a:blip>
            <a:srcRect b="16275"/>
            <a:stretch/>
          </p:blipFill>
          <p:spPr>
            <a:xfrm>
              <a:off x="3474846" y="1180291"/>
              <a:ext cx="168656" cy="168365"/>
            </a:xfrm>
            <a:prstGeom prst="rect">
              <a:avLst/>
            </a:prstGeom>
            <a:noFill/>
            <a:ln>
              <a:noFill/>
            </a:ln>
          </p:spPr>
        </p:pic>
      </p:grpSp>
      <p:grpSp>
        <p:nvGrpSpPr>
          <p:cNvPr id="9714" name="Google Shape;9714;p1302"/>
          <p:cNvGrpSpPr/>
          <p:nvPr/>
        </p:nvGrpSpPr>
        <p:grpSpPr>
          <a:xfrm>
            <a:off x="1404420" y="689045"/>
            <a:ext cx="360000" cy="376500"/>
            <a:chOff x="1362025" y="864850"/>
            <a:chExt cx="360000" cy="376500"/>
          </a:xfrm>
        </p:grpSpPr>
        <p:sp>
          <p:nvSpPr>
            <p:cNvPr id="9715" name="Google Shape;9715;p1302"/>
            <p:cNvSpPr/>
            <p:nvPr/>
          </p:nvSpPr>
          <p:spPr>
            <a:xfrm>
              <a:off x="1362025" y="864850"/>
              <a:ext cx="360000" cy="376500"/>
            </a:xfrm>
            <a:prstGeom prst="roundRect">
              <a:avLst>
                <a:gd name="adj" fmla="val 6084"/>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16" name="Google Shape;9716;p1302"/>
            <p:cNvPicPr preferRelativeResize="0"/>
            <p:nvPr/>
          </p:nvPicPr>
          <p:blipFill rotWithShape="1">
            <a:blip r:embed="rId17">
              <a:alphaModFix/>
            </a:blip>
            <a:srcRect/>
            <a:stretch/>
          </p:blipFill>
          <p:spPr>
            <a:xfrm>
              <a:off x="1427218" y="1016850"/>
              <a:ext cx="227519" cy="159522"/>
            </a:xfrm>
            <a:prstGeom prst="rect">
              <a:avLst/>
            </a:prstGeom>
            <a:noFill/>
            <a:ln>
              <a:noFill/>
            </a:ln>
          </p:spPr>
        </p:pic>
      </p:grpSp>
      <p:grpSp>
        <p:nvGrpSpPr>
          <p:cNvPr id="9717" name="Google Shape;9717;p1302"/>
          <p:cNvGrpSpPr/>
          <p:nvPr/>
        </p:nvGrpSpPr>
        <p:grpSpPr>
          <a:xfrm>
            <a:off x="1797645" y="689045"/>
            <a:ext cx="360000" cy="376500"/>
            <a:chOff x="1797645" y="980035"/>
            <a:chExt cx="360000" cy="376500"/>
          </a:xfrm>
        </p:grpSpPr>
        <p:sp>
          <p:nvSpPr>
            <p:cNvPr id="9718" name="Google Shape;9718;p1302"/>
            <p:cNvSpPr/>
            <p:nvPr/>
          </p:nvSpPr>
          <p:spPr>
            <a:xfrm>
              <a:off x="1797645" y="98003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Idps/HRIS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19" name="Google Shape;9719;p1302"/>
            <p:cNvPicPr preferRelativeResize="0"/>
            <p:nvPr/>
          </p:nvPicPr>
          <p:blipFill rotWithShape="1">
            <a:blip r:embed="rId8">
              <a:alphaModFix/>
            </a:blip>
            <a:srcRect/>
            <a:stretch/>
          </p:blipFill>
          <p:spPr>
            <a:xfrm>
              <a:off x="1879977" y="1122771"/>
              <a:ext cx="191620" cy="203265"/>
            </a:xfrm>
            <a:prstGeom prst="rect">
              <a:avLst/>
            </a:prstGeom>
            <a:noFill/>
            <a:ln>
              <a:noFill/>
            </a:ln>
          </p:spPr>
        </p:pic>
      </p:grpSp>
      <p:grpSp>
        <p:nvGrpSpPr>
          <p:cNvPr id="9720" name="Google Shape;9720;p1302"/>
          <p:cNvGrpSpPr/>
          <p:nvPr/>
        </p:nvGrpSpPr>
        <p:grpSpPr>
          <a:xfrm>
            <a:off x="2190655" y="689045"/>
            <a:ext cx="360215" cy="376500"/>
            <a:chOff x="2190655" y="980035"/>
            <a:chExt cx="360215" cy="376500"/>
          </a:xfrm>
        </p:grpSpPr>
        <p:sp>
          <p:nvSpPr>
            <p:cNvPr id="9721" name="Google Shape;9721;p1302"/>
            <p:cNvSpPr/>
            <p:nvPr/>
          </p:nvSpPr>
          <p:spPr>
            <a:xfrm>
              <a:off x="2190870" y="98003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None/>
              </a:pPr>
              <a:r>
                <a:rPr lang="en" sz="400" i="0" u="none" strike="noStrike" cap="none">
                  <a:solidFill>
                    <a:srgbClr val="000000"/>
                  </a:solidFill>
                  <a:latin typeface="Poppins"/>
                  <a:ea typeface="Poppins"/>
                  <a:cs typeface="Poppins"/>
                  <a:sym typeface="Poppins"/>
                </a:rPr>
                <a:t>Data</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22" name="Google Shape;9722;p1302" descr="A green square with white x on it&#10;&#10;Description automatically generated"/>
            <p:cNvPicPr preferRelativeResize="0"/>
            <p:nvPr/>
          </p:nvPicPr>
          <p:blipFill rotWithShape="1">
            <a:blip r:embed="rId18">
              <a:alphaModFix/>
            </a:blip>
            <a:srcRect/>
            <a:stretch/>
          </p:blipFill>
          <p:spPr>
            <a:xfrm>
              <a:off x="2190655" y="1094914"/>
              <a:ext cx="340331" cy="226893"/>
            </a:xfrm>
            <a:prstGeom prst="rect">
              <a:avLst/>
            </a:prstGeom>
            <a:noFill/>
            <a:ln>
              <a:noFill/>
            </a:ln>
          </p:spPr>
        </p:pic>
      </p:grpSp>
      <p:grpSp>
        <p:nvGrpSpPr>
          <p:cNvPr id="9723" name="Google Shape;9723;p1302"/>
          <p:cNvGrpSpPr/>
          <p:nvPr/>
        </p:nvGrpSpPr>
        <p:grpSpPr>
          <a:xfrm>
            <a:off x="4740379" y="687855"/>
            <a:ext cx="417900" cy="370500"/>
            <a:chOff x="4740379" y="978845"/>
            <a:chExt cx="417900" cy="370500"/>
          </a:xfrm>
        </p:grpSpPr>
        <p:sp>
          <p:nvSpPr>
            <p:cNvPr id="9724" name="Google Shape;9724;p1302"/>
            <p:cNvSpPr/>
            <p:nvPr/>
          </p:nvSpPr>
          <p:spPr>
            <a:xfrm>
              <a:off x="4740379" y="978845"/>
              <a:ext cx="417900" cy="3705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Surveys</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25" name="Google Shape;9725;p1302"/>
            <p:cNvPicPr preferRelativeResize="0"/>
            <p:nvPr/>
          </p:nvPicPr>
          <p:blipFill rotWithShape="1">
            <a:blip r:embed="rId19">
              <a:alphaModFix/>
            </a:blip>
            <a:srcRect/>
            <a:stretch/>
          </p:blipFill>
          <p:spPr>
            <a:xfrm>
              <a:off x="4866353" y="1122770"/>
              <a:ext cx="168742" cy="168786"/>
            </a:xfrm>
            <a:prstGeom prst="rect">
              <a:avLst/>
            </a:prstGeom>
            <a:noFill/>
            <a:ln>
              <a:noFill/>
            </a:ln>
          </p:spPr>
        </p:pic>
      </p:grpSp>
      <p:grpSp>
        <p:nvGrpSpPr>
          <p:cNvPr id="9726" name="Google Shape;9726;p1302"/>
          <p:cNvGrpSpPr/>
          <p:nvPr/>
        </p:nvGrpSpPr>
        <p:grpSpPr>
          <a:xfrm>
            <a:off x="5221650" y="689044"/>
            <a:ext cx="771900" cy="376800"/>
            <a:chOff x="5221650" y="980034"/>
            <a:chExt cx="771900" cy="376800"/>
          </a:xfrm>
        </p:grpSpPr>
        <p:sp>
          <p:nvSpPr>
            <p:cNvPr id="9727" name="Google Shape;9727;p1302"/>
            <p:cNvSpPr/>
            <p:nvPr/>
          </p:nvSpPr>
          <p:spPr>
            <a:xfrm>
              <a:off x="5221650" y="980034"/>
              <a:ext cx="771900" cy="3768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External knowledge</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28" name="Google Shape;9728;p1302"/>
            <p:cNvPicPr preferRelativeResize="0"/>
            <p:nvPr/>
          </p:nvPicPr>
          <p:blipFill rotWithShape="1">
            <a:blip r:embed="rId20">
              <a:alphaModFix/>
            </a:blip>
            <a:srcRect/>
            <a:stretch/>
          </p:blipFill>
          <p:spPr>
            <a:xfrm>
              <a:off x="5300945" y="1124871"/>
              <a:ext cx="168827" cy="168827"/>
            </a:xfrm>
            <a:prstGeom prst="rect">
              <a:avLst/>
            </a:prstGeom>
            <a:noFill/>
            <a:ln>
              <a:noFill/>
            </a:ln>
          </p:spPr>
        </p:pic>
        <p:pic>
          <p:nvPicPr>
            <p:cNvPr id="9729" name="Google Shape;9729;p1302"/>
            <p:cNvPicPr preferRelativeResize="0"/>
            <p:nvPr/>
          </p:nvPicPr>
          <p:blipFill rotWithShape="1">
            <a:blip r:embed="rId21">
              <a:alphaModFix/>
            </a:blip>
            <a:srcRect/>
            <a:stretch/>
          </p:blipFill>
          <p:spPr>
            <a:xfrm>
              <a:off x="5544121" y="1124872"/>
              <a:ext cx="175900" cy="168825"/>
            </a:xfrm>
            <a:prstGeom prst="rect">
              <a:avLst/>
            </a:prstGeom>
            <a:noFill/>
            <a:ln>
              <a:noFill/>
            </a:ln>
          </p:spPr>
        </p:pic>
        <p:pic>
          <p:nvPicPr>
            <p:cNvPr id="9730" name="Google Shape;9730;p1302"/>
            <p:cNvPicPr preferRelativeResize="0"/>
            <p:nvPr/>
          </p:nvPicPr>
          <p:blipFill rotWithShape="1">
            <a:blip r:embed="rId22">
              <a:alphaModFix/>
            </a:blip>
            <a:srcRect/>
            <a:stretch/>
          </p:blipFill>
          <p:spPr>
            <a:xfrm>
              <a:off x="5778368" y="1132834"/>
              <a:ext cx="152291" cy="152899"/>
            </a:xfrm>
            <a:prstGeom prst="rect">
              <a:avLst/>
            </a:prstGeom>
            <a:noFill/>
            <a:ln>
              <a:noFill/>
            </a:ln>
          </p:spPr>
        </p:pic>
      </p:grpSp>
      <p:grpSp>
        <p:nvGrpSpPr>
          <p:cNvPr id="9731" name="Google Shape;9731;p1302"/>
          <p:cNvGrpSpPr/>
          <p:nvPr/>
        </p:nvGrpSpPr>
        <p:grpSpPr>
          <a:xfrm>
            <a:off x="6032800" y="687855"/>
            <a:ext cx="417900" cy="377700"/>
            <a:chOff x="6032800" y="978845"/>
            <a:chExt cx="417900" cy="377700"/>
          </a:xfrm>
        </p:grpSpPr>
        <p:sp>
          <p:nvSpPr>
            <p:cNvPr id="9732" name="Google Shape;9732;p1302"/>
            <p:cNvSpPr/>
            <p:nvPr/>
          </p:nvSpPr>
          <p:spPr>
            <a:xfrm>
              <a:off x="6032800" y="978845"/>
              <a:ext cx="417900" cy="3777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Doc Mgt</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33" name="Google Shape;9733;p1302"/>
            <p:cNvPicPr preferRelativeResize="0"/>
            <p:nvPr/>
          </p:nvPicPr>
          <p:blipFill rotWithShape="1">
            <a:blip r:embed="rId23">
              <a:alphaModFix/>
            </a:blip>
            <a:srcRect/>
            <a:stretch/>
          </p:blipFill>
          <p:spPr>
            <a:xfrm>
              <a:off x="6152362" y="1119804"/>
              <a:ext cx="185625" cy="188247"/>
            </a:xfrm>
            <a:prstGeom prst="rect">
              <a:avLst/>
            </a:prstGeom>
            <a:noFill/>
            <a:ln>
              <a:noFill/>
            </a:ln>
          </p:spPr>
        </p:pic>
      </p:grpSp>
      <p:grpSp>
        <p:nvGrpSpPr>
          <p:cNvPr id="9734" name="Google Shape;9734;p1302"/>
          <p:cNvGrpSpPr/>
          <p:nvPr/>
        </p:nvGrpSpPr>
        <p:grpSpPr>
          <a:xfrm>
            <a:off x="6516610" y="689044"/>
            <a:ext cx="1223100" cy="376800"/>
            <a:chOff x="6516610" y="980034"/>
            <a:chExt cx="1223100" cy="376800"/>
          </a:xfrm>
        </p:grpSpPr>
        <p:sp>
          <p:nvSpPr>
            <p:cNvPr id="9735" name="Google Shape;9735;p1302"/>
            <p:cNvSpPr/>
            <p:nvPr/>
          </p:nvSpPr>
          <p:spPr>
            <a:xfrm>
              <a:off x="6516610" y="980034"/>
              <a:ext cx="1223100" cy="3768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Asset Data &amp; Discovery  Sources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36" name="Google Shape;9736;p1302"/>
            <p:cNvPicPr preferRelativeResize="0"/>
            <p:nvPr/>
          </p:nvPicPr>
          <p:blipFill rotWithShape="1">
            <a:blip r:embed="rId24">
              <a:alphaModFix/>
            </a:blip>
            <a:srcRect/>
            <a:stretch/>
          </p:blipFill>
          <p:spPr>
            <a:xfrm>
              <a:off x="7096478" y="1144277"/>
              <a:ext cx="146651" cy="146650"/>
            </a:xfrm>
            <a:prstGeom prst="rect">
              <a:avLst/>
            </a:prstGeom>
            <a:noFill/>
            <a:ln>
              <a:noFill/>
            </a:ln>
          </p:spPr>
        </p:pic>
        <p:pic>
          <p:nvPicPr>
            <p:cNvPr id="9737" name="Google Shape;9737;p1302"/>
            <p:cNvPicPr preferRelativeResize="0"/>
            <p:nvPr/>
          </p:nvPicPr>
          <p:blipFill rotWithShape="1">
            <a:blip r:embed="rId25">
              <a:alphaModFix/>
            </a:blip>
            <a:srcRect/>
            <a:stretch/>
          </p:blipFill>
          <p:spPr>
            <a:xfrm>
              <a:off x="7297944" y="1144263"/>
              <a:ext cx="146652" cy="146652"/>
            </a:xfrm>
            <a:prstGeom prst="rect">
              <a:avLst/>
            </a:prstGeom>
            <a:noFill/>
            <a:ln>
              <a:noFill/>
            </a:ln>
          </p:spPr>
        </p:pic>
        <p:pic>
          <p:nvPicPr>
            <p:cNvPr id="9738" name="Google Shape;9738;p1302"/>
            <p:cNvPicPr preferRelativeResize="0"/>
            <p:nvPr/>
          </p:nvPicPr>
          <p:blipFill rotWithShape="1">
            <a:blip r:embed="rId26">
              <a:alphaModFix/>
            </a:blip>
            <a:srcRect/>
            <a:stretch/>
          </p:blipFill>
          <p:spPr>
            <a:xfrm>
              <a:off x="6583441" y="1144264"/>
              <a:ext cx="252465" cy="146651"/>
            </a:xfrm>
            <a:prstGeom prst="rect">
              <a:avLst/>
            </a:prstGeom>
            <a:noFill/>
            <a:ln>
              <a:noFill/>
            </a:ln>
          </p:spPr>
        </p:pic>
        <p:pic>
          <p:nvPicPr>
            <p:cNvPr id="9739" name="Google Shape;9739;p1302"/>
            <p:cNvPicPr preferRelativeResize="0"/>
            <p:nvPr/>
          </p:nvPicPr>
          <p:blipFill rotWithShape="1">
            <a:blip r:embed="rId27">
              <a:alphaModFix/>
            </a:blip>
            <a:srcRect/>
            <a:stretch/>
          </p:blipFill>
          <p:spPr>
            <a:xfrm>
              <a:off x="6843731" y="1138110"/>
              <a:ext cx="213600" cy="158967"/>
            </a:xfrm>
            <a:prstGeom prst="rect">
              <a:avLst/>
            </a:prstGeom>
            <a:noFill/>
            <a:ln>
              <a:noFill/>
            </a:ln>
          </p:spPr>
        </p:pic>
        <p:pic>
          <p:nvPicPr>
            <p:cNvPr id="9740" name="Google Shape;9740;p1302" descr="A green square with white x on it&#10;&#10;Description automatically generated"/>
            <p:cNvPicPr preferRelativeResize="0"/>
            <p:nvPr/>
          </p:nvPicPr>
          <p:blipFill rotWithShape="1">
            <a:blip r:embed="rId18">
              <a:alphaModFix/>
            </a:blip>
            <a:srcRect/>
            <a:stretch/>
          </p:blipFill>
          <p:spPr>
            <a:xfrm>
              <a:off x="7388676" y="1096110"/>
              <a:ext cx="340331" cy="226893"/>
            </a:xfrm>
            <a:prstGeom prst="rect">
              <a:avLst/>
            </a:prstGeom>
            <a:noFill/>
            <a:ln>
              <a:noFill/>
            </a:ln>
          </p:spPr>
        </p:pic>
      </p:grpSp>
      <p:cxnSp>
        <p:nvCxnSpPr>
          <p:cNvPr id="9741" name="Google Shape;9741;p1302"/>
          <p:cNvCxnSpPr/>
          <p:nvPr/>
        </p:nvCxnSpPr>
        <p:spPr>
          <a:xfrm rot="10800000">
            <a:off x="2066884" y="3807729"/>
            <a:ext cx="301500" cy="197400"/>
          </a:xfrm>
          <a:prstGeom prst="bentConnector3">
            <a:avLst>
              <a:gd name="adj1" fmla="val 99079"/>
            </a:avLst>
          </a:prstGeom>
          <a:noFill/>
          <a:ln w="9525" cap="flat" cmpd="sng">
            <a:solidFill>
              <a:schemeClr val="dk2"/>
            </a:solidFill>
            <a:prstDash val="solid"/>
            <a:round/>
            <a:headEnd type="triangle" w="med" len="med"/>
            <a:tailEnd type="triangle" w="med" len="med"/>
          </a:ln>
        </p:spPr>
      </p:cxnSp>
      <p:sp>
        <p:nvSpPr>
          <p:cNvPr id="9742" name="Google Shape;9742;p1302"/>
          <p:cNvSpPr/>
          <p:nvPr/>
        </p:nvSpPr>
        <p:spPr>
          <a:xfrm>
            <a:off x="214784" y="2452545"/>
            <a:ext cx="7539600" cy="614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Services and Assets</a:t>
            </a:r>
            <a:endParaRPr sz="1800" i="0" u="none" strike="noStrike" cap="none">
              <a:solidFill>
                <a:srgbClr val="000000"/>
              </a:solidFill>
              <a:latin typeface="Poppins"/>
              <a:ea typeface="Poppins"/>
              <a:cs typeface="Poppins"/>
              <a:sym typeface="Poppins"/>
            </a:endParaRPr>
          </a:p>
        </p:txBody>
      </p:sp>
      <p:sp>
        <p:nvSpPr>
          <p:cNvPr id="9743" name="Google Shape;9743;p1302"/>
          <p:cNvSpPr/>
          <p:nvPr/>
        </p:nvSpPr>
        <p:spPr>
          <a:xfrm>
            <a:off x="6526024"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Changes</a:t>
            </a:r>
            <a:endParaRPr sz="1800" i="0" u="none" strike="noStrike" cap="none">
              <a:solidFill>
                <a:srgbClr val="000000"/>
              </a:solidFill>
              <a:latin typeface="Poppins"/>
              <a:ea typeface="Poppins"/>
              <a:cs typeface="Poppins"/>
              <a:sym typeface="Poppins"/>
            </a:endParaRPr>
          </a:p>
        </p:txBody>
      </p:sp>
      <p:sp>
        <p:nvSpPr>
          <p:cNvPr id="9744" name="Google Shape;9744;p1302"/>
          <p:cNvSpPr/>
          <p:nvPr/>
        </p:nvSpPr>
        <p:spPr>
          <a:xfrm>
            <a:off x="222180"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Virtual Service Agent</a:t>
            </a:r>
            <a:endParaRPr sz="1800" i="0" u="none" strike="noStrike" cap="none">
              <a:solidFill>
                <a:srgbClr val="000000"/>
              </a:solidFill>
              <a:latin typeface="Poppins"/>
              <a:ea typeface="Poppins"/>
              <a:cs typeface="Poppins"/>
              <a:sym typeface="Poppins"/>
            </a:endParaRPr>
          </a:p>
        </p:txBody>
      </p:sp>
      <p:sp>
        <p:nvSpPr>
          <p:cNvPr id="9745" name="Google Shape;9745;p1302"/>
          <p:cNvSpPr/>
          <p:nvPr/>
        </p:nvSpPr>
        <p:spPr>
          <a:xfrm>
            <a:off x="1482949"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Requests</a:t>
            </a:r>
            <a:endParaRPr sz="1800" i="0" u="none" strike="noStrike" cap="none">
              <a:solidFill>
                <a:srgbClr val="000000"/>
              </a:solidFill>
              <a:latin typeface="Poppins"/>
              <a:ea typeface="Poppins"/>
              <a:cs typeface="Poppins"/>
              <a:sym typeface="Poppins"/>
            </a:endParaRPr>
          </a:p>
        </p:txBody>
      </p:sp>
      <p:sp>
        <p:nvSpPr>
          <p:cNvPr id="9746" name="Google Shape;9746;p1302"/>
          <p:cNvSpPr/>
          <p:nvPr/>
        </p:nvSpPr>
        <p:spPr>
          <a:xfrm>
            <a:off x="5265255"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Approvals</a:t>
            </a:r>
            <a:endParaRPr sz="1800" i="0" u="none" strike="noStrike" cap="none">
              <a:solidFill>
                <a:srgbClr val="000000"/>
              </a:solidFill>
              <a:latin typeface="Poppins"/>
              <a:ea typeface="Poppins"/>
              <a:cs typeface="Poppins"/>
              <a:sym typeface="Poppins"/>
            </a:endParaRPr>
          </a:p>
        </p:txBody>
      </p:sp>
      <p:sp>
        <p:nvSpPr>
          <p:cNvPr id="9747" name="Google Shape;9747;p1302"/>
          <p:cNvSpPr/>
          <p:nvPr/>
        </p:nvSpPr>
        <p:spPr>
          <a:xfrm>
            <a:off x="2743717"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Incidents</a:t>
            </a:r>
            <a:endParaRPr sz="1800" i="0" u="none" strike="noStrike" cap="none">
              <a:solidFill>
                <a:srgbClr val="000000"/>
              </a:solidFill>
              <a:latin typeface="Poppins"/>
              <a:ea typeface="Poppins"/>
              <a:cs typeface="Poppins"/>
              <a:sym typeface="Poppins"/>
            </a:endParaRPr>
          </a:p>
        </p:txBody>
      </p:sp>
      <p:sp>
        <p:nvSpPr>
          <p:cNvPr id="9748" name="Google Shape;9748;p1302"/>
          <p:cNvSpPr txBox="1"/>
          <p:nvPr/>
        </p:nvSpPr>
        <p:spPr>
          <a:xfrm>
            <a:off x="2454675" y="191225"/>
            <a:ext cx="42225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a:solidFill>
                  <a:schemeClr val="accent6"/>
                </a:solidFill>
                <a:latin typeface="Poppins"/>
                <a:ea typeface="Poppins"/>
                <a:cs typeface="Poppins"/>
                <a:sym typeface="Poppins"/>
              </a:rPr>
              <a:t>Modern</a:t>
            </a:r>
            <a:r>
              <a:rPr lang="en" sz="1800" b="1" i="0" u="none" strike="noStrike" cap="none">
                <a:solidFill>
                  <a:schemeClr val="accent6"/>
                </a:solidFill>
                <a:latin typeface="Poppins"/>
                <a:ea typeface="Poppins"/>
                <a:cs typeface="Poppins"/>
                <a:sym typeface="Poppins"/>
              </a:rPr>
              <a:t> Support</a:t>
            </a:r>
            <a:endParaRPr sz="1000" b="1" i="0" u="none" strike="noStrike" cap="none">
              <a:solidFill>
                <a:schemeClr val="accent6"/>
              </a:solidFill>
              <a:latin typeface="Poppins"/>
              <a:ea typeface="Poppins"/>
              <a:cs typeface="Poppins"/>
              <a:sym typeface="Poppins"/>
            </a:endParaRPr>
          </a:p>
        </p:txBody>
      </p:sp>
      <p:grpSp>
        <p:nvGrpSpPr>
          <p:cNvPr id="9749" name="Google Shape;9749;p1302"/>
          <p:cNvGrpSpPr/>
          <p:nvPr/>
        </p:nvGrpSpPr>
        <p:grpSpPr>
          <a:xfrm>
            <a:off x="4004486" y="3124306"/>
            <a:ext cx="1228200" cy="814500"/>
            <a:chOff x="4004486" y="3124306"/>
            <a:chExt cx="1228200" cy="814500"/>
          </a:xfrm>
        </p:grpSpPr>
        <p:sp>
          <p:nvSpPr>
            <p:cNvPr id="9750" name="Google Shape;9750;p1302"/>
            <p:cNvSpPr/>
            <p:nvPr/>
          </p:nvSpPr>
          <p:spPr>
            <a:xfrm>
              <a:off x="4004486" y="3124306"/>
              <a:ext cx="1228200" cy="814500"/>
            </a:xfrm>
            <a:prstGeom prst="roundRect">
              <a:avLst>
                <a:gd name="adj" fmla="val 3004"/>
              </a:avLst>
            </a:prstGeom>
            <a:solidFill>
              <a:schemeClr val="lt1"/>
            </a:solidFill>
            <a:ln>
              <a:noFill/>
            </a:ln>
          </p:spPr>
          <p:txBody>
            <a:bodyPr spcFirstLastPara="1" wrap="square" lIns="91425" tIns="216000" rIns="91425" bIns="4570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Knowledge base*</a:t>
              </a:r>
              <a:endParaRPr sz="1800" i="0" u="none" strike="noStrike" cap="none">
                <a:solidFill>
                  <a:srgbClr val="000000"/>
                </a:solidFill>
                <a:latin typeface="Poppins"/>
                <a:ea typeface="Poppins"/>
                <a:cs typeface="Poppins"/>
                <a:sym typeface="Poppins"/>
              </a:endParaRPr>
            </a:p>
          </p:txBody>
        </p:sp>
        <p:pic>
          <p:nvPicPr>
            <p:cNvPr id="9751" name="Google Shape;9751;p1302"/>
            <p:cNvPicPr preferRelativeResize="0"/>
            <p:nvPr/>
          </p:nvPicPr>
          <p:blipFill rotWithShape="1">
            <a:blip r:embed="rId28">
              <a:alphaModFix/>
            </a:blip>
            <a:srcRect t="39338"/>
            <a:stretch/>
          </p:blipFill>
          <p:spPr>
            <a:xfrm>
              <a:off x="4029454" y="3531316"/>
              <a:ext cx="1172244" cy="251423"/>
            </a:xfrm>
            <a:prstGeom prst="rect">
              <a:avLst/>
            </a:prstGeom>
            <a:noFill/>
            <a:ln>
              <a:noFill/>
            </a:ln>
          </p:spPr>
        </p:pic>
      </p:grpSp>
      <p:sp>
        <p:nvSpPr>
          <p:cNvPr id="9752" name="Google Shape;9752;p1302"/>
          <p:cNvSpPr/>
          <p:nvPr/>
        </p:nvSpPr>
        <p:spPr>
          <a:xfrm>
            <a:off x="77331" y="1126005"/>
            <a:ext cx="1246500" cy="629100"/>
          </a:xfrm>
          <a:prstGeom prst="roundRect">
            <a:avLst>
              <a:gd name="adj" fmla="val 7390"/>
            </a:avLst>
          </a:prstGeom>
          <a:solidFill>
            <a:schemeClr val="accent3"/>
          </a:solidFill>
          <a:ln>
            <a:noFill/>
          </a:ln>
        </p:spPr>
        <p:txBody>
          <a:bodyPr spcFirstLastPara="1" wrap="square" lIns="0" tIns="36000" rIns="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Request &amp; Self Service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Help Center, Chat, Widget,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Email, API</a:t>
            </a:r>
            <a:endParaRPr sz="1400" i="0" u="none" strike="noStrike" cap="none">
              <a:solidFill>
                <a:schemeClr val="lt1"/>
              </a:solidFill>
              <a:latin typeface="Poppins"/>
              <a:ea typeface="Poppins"/>
              <a:cs typeface="Poppins"/>
              <a:sym typeface="Poppins"/>
            </a:endParaRPr>
          </a:p>
        </p:txBody>
      </p:sp>
      <p:sp>
        <p:nvSpPr>
          <p:cNvPr id="9753" name="Google Shape;9753;p1302"/>
          <p:cNvSpPr/>
          <p:nvPr/>
        </p:nvSpPr>
        <p:spPr>
          <a:xfrm>
            <a:off x="1361438"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Analyze &amp; Prioritize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a:solidFill>
                  <a:schemeClr val="lt1"/>
                </a:solidFill>
                <a:latin typeface="Poppins"/>
                <a:ea typeface="Poppins"/>
                <a:cs typeface="Poppins"/>
                <a:sym typeface="Poppins"/>
              </a:rPr>
              <a:t>e.g., </a:t>
            </a:r>
            <a:r>
              <a:rPr lang="en" sz="600" i="0" u="none" strike="noStrike" cap="none">
                <a:solidFill>
                  <a:schemeClr val="lt1"/>
                </a:solidFill>
                <a:latin typeface="Poppins"/>
                <a:ea typeface="Poppins"/>
                <a:cs typeface="Poppins"/>
                <a:sym typeface="Poppins"/>
              </a:rPr>
              <a:t>Infrastructure, People, Facilities, Applications, Services</a:t>
            </a:r>
            <a:endParaRPr>
              <a:latin typeface="Poppins"/>
              <a:ea typeface="Poppins"/>
              <a:cs typeface="Poppins"/>
              <a:sym typeface="Poppins"/>
            </a:endParaRPr>
          </a:p>
        </p:txBody>
      </p:sp>
      <p:sp>
        <p:nvSpPr>
          <p:cNvPr id="9754" name="Google Shape;9754;p1302"/>
          <p:cNvSpPr/>
          <p:nvPr/>
        </p:nvSpPr>
        <p:spPr>
          <a:xfrm>
            <a:off x="2647531"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Answer &amp; Support</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Approve, respond,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resolve, fulfill</a:t>
            </a:r>
            <a:endParaRPr>
              <a:latin typeface="Poppins"/>
              <a:ea typeface="Poppins"/>
              <a:cs typeface="Poppins"/>
              <a:sym typeface="Poppins"/>
            </a:endParaRPr>
          </a:p>
        </p:txBody>
      </p:sp>
      <p:sp>
        <p:nvSpPr>
          <p:cNvPr id="9755" name="Google Shape;9755;p1302"/>
          <p:cNvSpPr/>
          <p:nvPr/>
        </p:nvSpPr>
        <p:spPr>
          <a:xfrm>
            <a:off x="3933624"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Evaluate &amp; Improve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Surveys, Performance &amp; Metric Reporting</a:t>
            </a:r>
            <a:endParaRPr>
              <a:latin typeface="Poppins"/>
              <a:ea typeface="Poppins"/>
              <a:cs typeface="Poppins"/>
              <a:sym typeface="Poppins"/>
            </a:endParaRPr>
          </a:p>
        </p:txBody>
      </p:sp>
      <p:sp>
        <p:nvSpPr>
          <p:cNvPr id="9756" name="Google Shape;9756;p1302"/>
          <p:cNvSpPr/>
          <p:nvPr/>
        </p:nvSpPr>
        <p:spPr>
          <a:xfrm>
            <a:off x="5219717"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Manage </a:t>
            </a:r>
            <a:br>
              <a:rPr lang="en" sz="900" b="1" i="0" u="none" strike="noStrike" cap="none">
                <a:solidFill>
                  <a:schemeClr val="lt1"/>
                </a:solidFill>
                <a:latin typeface="Poppins"/>
                <a:ea typeface="Poppins"/>
                <a:cs typeface="Poppins"/>
                <a:sym typeface="Poppins"/>
              </a:rPr>
            </a:br>
            <a:r>
              <a:rPr lang="en" sz="900" b="1" i="0" u="none" strike="noStrike" cap="none">
                <a:solidFill>
                  <a:schemeClr val="lt1"/>
                </a:solidFill>
                <a:latin typeface="Poppins"/>
                <a:ea typeface="Poppins"/>
                <a:cs typeface="Poppins"/>
                <a:sym typeface="Poppins"/>
              </a:rPr>
              <a:t>knowledge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Create and refresh kbs</a:t>
            </a:r>
            <a:endParaRPr sz="600" i="0" u="none" strike="noStrike" cap="none">
              <a:solidFill>
                <a:schemeClr val="lt1"/>
              </a:solidFill>
              <a:latin typeface="Poppins"/>
              <a:ea typeface="Poppins"/>
              <a:cs typeface="Poppins"/>
              <a:sym typeface="Poppins"/>
            </a:endParaRPr>
          </a:p>
        </p:txBody>
      </p:sp>
      <p:sp>
        <p:nvSpPr>
          <p:cNvPr id="9757" name="Google Shape;9757;p1302"/>
          <p:cNvSpPr/>
          <p:nvPr/>
        </p:nvSpPr>
        <p:spPr>
          <a:xfrm>
            <a:off x="6505810"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Manage Assets</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Create and maintain IT &amp;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non-IT assets</a:t>
            </a:r>
            <a:endParaRPr>
              <a:latin typeface="Poppins"/>
              <a:ea typeface="Poppins"/>
              <a:cs typeface="Poppins"/>
              <a:sym typeface="Poppins"/>
            </a:endParaRPr>
          </a:p>
        </p:txBody>
      </p:sp>
      <p:sp>
        <p:nvSpPr>
          <p:cNvPr id="9758" name="Google Shape;9758;p1302"/>
          <p:cNvSpPr/>
          <p:nvPr/>
        </p:nvSpPr>
        <p:spPr>
          <a:xfrm>
            <a:off x="57178" y="4779698"/>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sp>
        <p:nvSpPr>
          <p:cNvPr id="9759" name="Google Shape;9759;p1302"/>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i="0" u="none" strike="noStrike" cap="none">
              <a:solidFill>
                <a:srgbClr val="000000"/>
              </a:solidFill>
              <a:latin typeface="Poppins"/>
              <a:ea typeface="Poppins"/>
              <a:cs typeface="Poppins"/>
              <a:sym typeface="Poppins"/>
            </a:endParaRPr>
          </a:p>
        </p:txBody>
      </p:sp>
      <p:cxnSp>
        <p:nvCxnSpPr>
          <p:cNvPr id="9760" name="Google Shape;9760;p1302"/>
          <p:cNvCxnSpPr/>
          <p:nvPr/>
        </p:nvCxnSpPr>
        <p:spPr>
          <a:xfrm>
            <a:off x="3260803" y="1750397"/>
            <a:ext cx="0" cy="239700"/>
          </a:xfrm>
          <a:prstGeom prst="straightConnector1">
            <a:avLst/>
          </a:prstGeom>
          <a:noFill/>
          <a:ln w="9525" cap="flat" cmpd="sng">
            <a:solidFill>
              <a:schemeClr val="dk2"/>
            </a:solidFill>
            <a:prstDash val="solid"/>
            <a:round/>
            <a:headEnd type="triangle" w="med" len="med"/>
            <a:tailEnd type="triangle" w="med" len="med"/>
          </a:ln>
        </p:spPr>
      </p:cxnSp>
      <p:cxnSp>
        <p:nvCxnSpPr>
          <p:cNvPr id="9761" name="Google Shape;9761;p1302"/>
          <p:cNvCxnSpPr/>
          <p:nvPr/>
        </p:nvCxnSpPr>
        <p:spPr>
          <a:xfrm>
            <a:off x="1985706" y="1746618"/>
            <a:ext cx="0" cy="243600"/>
          </a:xfrm>
          <a:prstGeom prst="straightConnector1">
            <a:avLst/>
          </a:prstGeom>
          <a:noFill/>
          <a:ln w="9525" cap="sq" cmpd="sng">
            <a:solidFill>
              <a:schemeClr val="dk2"/>
            </a:solidFill>
            <a:prstDash val="solid"/>
            <a:round/>
            <a:headEnd type="none" w="sm" len="sm"/>
            <a:tailEnd type="triangle" w="med" len="med"/>
          </a:ln>
        </p:spPr>
      </p:cxnSp>
      <p:cxnSp>
        <p:nvCxnSpPr>
          <p:cNvPr id="9762" name="Google Shape;9762;p1302"/>
          <p:cNvCxnSpPr/>
          <p:nvPr/>
        </p:nvCxnSpPr>
        <p:spPr>
          <a:xfrm>
            <a:off x="711598" y="1746618"/>
            <a:ext cx="0" cy="243600"/>
          </a:xfrm>
          <a:prstGeom prst="straightConnector1">
            <a:avLst/>
          </a:prstGeom>
          <a:noFill/>
          <a:ln w="9525" cap="sq" cmpd="sng">
            <a:solidFill>
              <a:schemeClr val="dk2"/>
            </a:solidFill>
            <a:prstDash val="solid"/>
            <a:round/>
            <a:headEnd type="none" w="sm" len="sm"/>
            <a:tailEnd type="triangle" w="med" len="med"/>
          </a:ln>
        </p:spPr>
      </p:cxnSp>
      <p:cxnSp>
        <p:nvCxnSpPr>
          <p:cNvPr id="9763" name="Google Shape;9763;p1302"/>
          <p:cNvCxnSpPr/>
          <p:nvPr/>
        </p:nvCxnSpPr>
        <p:spPr>
          <a:xfrm>
            <a:off x="4578615" y="1750397"/>
            <a:ext cx="0" cy="239700"/>
          </a:xfrm>
          <a:prstGeom prst="straightConnector1">
            <a:avLst/>
          </a:prstGeom>
          <a:noFill/>
          <a:ln w="9525" cap="flat" cmpd="sng">
            <a:solidFill>
              <a:schemeClr val="dk2"/>
            </a:solidFill>
            <a:prstDash val="solid"/>
            <a:round/>
            <a:headEnd type="triangle" w="med" len="med"/>
            <a:tailEnd type="triangle" w="med" len="med"/>
          </a:ln>
        </p:spPr>
      </p:cxnSp>
      <p:cxnSp>
        <p:nvCxnSpPr>
          <p:cNvPr id="9764" name="Google Shape;9764;p1302"/>
          <p:cNvCxnSpPr/>
          <p:nvPr/>
        </p:nvCxnSpPr>
        <p:spPr>
          <a:xfrm>
            <a:off x="5846000" y="1750397"/>
            <a:ext cx="0" cy="239700"/>
          </a:xfrm>
          <a:prstGeom prst="straightConnector1">
            <a:avLst/>
          </a:prstGeom>
          <a:noFill/>
          <a:ln w="9525" cap="flat" cmpd="sng">
            <a:solidFill>
              <a:schemeClr val="dk2"/>
            </a:solidFill>
            <a:prstDash val="solid"/>
            <a:round/>
            <a:headEnd type="triangle" w="med" len="med"/>
            <a:tailEnd type="triangle" w="med" len="med"/>
          </a:ln>
        </p:spPr>
      </p:cxnSp>
      <p:cxnSp>
        <p:nvCxnSpPr>
          <p:cNvPr id="9765" name="Google Shape;9765;p1302"/>
          <p:cNvCxnSpPr>
            <a:stCxn id="9757" idx="2"/>
          </p:cNvCxnSpPr>
          <p:nvPr/>
        </p:nvCxnSpPr>
        <p:spPr>
          <a:xfrm>
            <a:off x="7130110" y="1753704"/>
            <a:ext cx="0" cy="198900"/>
          </a:xfrm>
          <a:prstGeom prst="straightConnector1">
            <a:avLst/>
          </a:prstGeom>
          <a:noFill/>
          <a:ln w="9525" cap="sq" cmpd="sng">
            <a:solidFill>
              <a:schemeClr val="dk2"/>
            </a:solidFill>
            <a:prstDash val="solid"/>
            <a:round/>
            <a:headEnd type="none" w="sm" len="sm"/>
            <a:tailEnd type="triangle" w="med" len="med"/>
          </a:ln>
        </p:spPr>
      </p:cxnSp>
      <p:grpSp>
        <p:nvGrpSpPr>
          <p:cNvPr id="9766" name="Google Shape;9766;p1302"/>
          <p:cNvGrpSpPr/>
          <p:nvPr/>
        </p:nvGrpSpPr>
        <p:grpSpPr>
          <a:xfrm>
            <a:off x="7824676" y="1620273"/>
            <a:ext cx="1197941" cy="2113800"/>
            <a:chOff x="7807359" y="1620273"/>
            <a:chExt cx="1239335" cy="2113800"/>
          </a:xfrm>
        </p:grpSpPr>
        <p:sp>
          <p:nvSpPr>
            <p:cNvPr id="9767" name="Google Shape;9767;p1302"/>
            <p:cNvSpPr/>
            <p:nvPr/>
          </p:nvSpPr>
          <p:spPr>
            <a:xfrm>
              <a:off x="7807359" y="1620273"/>
              <a:ext cx="608700" cy="2113800"/>
            </a:xfrm>
            <a:prstGeom prst="roundRect">
              <a:avLst>
                <a:gd name="adj" fmla="val 6971"/>
              </a:avLst>
            </a:prstGeom>
            <a:gradFill>
              <a:gsLst>
                <a:gs pos="0">
                  <a:schemeClr val="accent6"/>
                </a:gs>
                <a:gs pos="20000">
                  <a:schemeClr val="accent6"/>
                </a:gs>
                <a:gs pos="100000">
                  <a:srgbClr val="6DA2EF"/>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550" i="0" u="none" strike="noStrike" cap="none">
                  <a:solidFill>
                    <a:schemeClr val="lt1"/>
                  </a:solidFill>
                  <a:latin typeface="Poppins"/>
                  <a:ea typeface="Poppins"/>
                  <a:cs typeface="Poppins"/>
                  <a:sym typeface="Poppins"/>
                </a:rPr>
                <a:t>Service Management for Developers</a:t>
              </a:r>
              <a:endParaRPr sz="550" i="0" u="none" strike="noStrike" cap="none">
                <a:solidFill>
                  <a:schemeClr val="lt1"/>
                </a:solidFill>
                <a:latin typeface="Poppins"/>
                <a:ea typeface="Poppins"/>
                <a:cs typeface="Poppins"/>
                <a:sym typeface="Poppins"/>
              </a:endParaRPr>
            </a:p>
          </p:txBody>
        </p:sp>
        <p:sp>
          <p:nvSpPr>
            <p:cNvPr id="9768" name="Google Shape;9768;p1302"/>
            <p:cNvSpPr/>
            <p:nvPr/>
          </p:nvSpPr>
          <p:spPr>
            <a:xfrm>
              <a:off x="8437994" y="1620273"/>
              <a:ext cx="608700" cy="2113800"/>
            </a:xfrm>
            <a:prstGeom prst="roundRect">
              <a:avLst>
                <a:gd name="adj" fmla="val 6971"/>
              </a:avLst>
            </a:prstGeom>
            <a:gradFill>
              <a:gsLst>
                <a:gs pos="0">
                  <a:schemeClr val="accent5"/>
                </a:gs>
                <a:gs pos="25000">
                  <a:schemeClr val="accent5"/>
                </a:gs>
                <a:gs pos="100000">
                  <a:srgbClr val="E6F2D3"/>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600" i="0" u="none" strike="noStrike" cap="none">
                  <a:solidFill>
                    <a:schemeClr val="lt1"/>
                  </a:solidFill>
                  <a:latin typeface="Poppins"/>
                  <a:ea typeface="Poppins"/>
                  <a:cs typeface="Poppins"/>
                  <a:sym typeface="Poppins"/>
                </a:rPr>
                <a:t>Modernize IT Operations</a:t>
              </a:r>
              <a:endParaRPr sz="600" i="0" u="none" strike="noStrike" cap="none">
                <a:solidFill>
                  <a:schemeClr val="lt1"/>
                </a:solidFill>
                <a:latin typeface="Poppins"/>
                <a:ea typeface="Poppins"/>
                <a:cs typeface="Poppins"/>
                <a:sym typeface="Poppins"/>
              </a:endParaRPr>
            </a:p>
          </p:txBody>
        </p:sp>
      </p:grpSp>
      <p:sp>
        <p:nvSpPr>
          <p:cNvPr id="9769" name="Google Shape;9769;p1302"/>
          <p:cNvSpPr/>
          <p:nvPr/>
        </p:nvSpPr>
        <p:spPr>
          <a:xfrm>
            <a:off x="7791904" y="1123829"/>
            <a:ext cx="12633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None/>
            </a:pPr>
            <a:r>
              <a:rPr lang="en" sz="900" b="1" i="0" u="none" strike="noStrike" cap="none">
                <a:solidFill>
                  <a:schemeClr val="lt1"/>
                </a:solidFill>
                <a:latin typeface="Poppins"/>
                <a:ea typeface="Poppins"/>
                <a:cs typeface="Poppins"/>
                <a:sym typeface="Poppins"/>
              </a:rPr>
              <a:t>Build &amp; Run </a:t>
            </a:r>
            <a:br>
              <a:rPr lang="en" sz="900" b="1" i="0" u="none" strike="noStrike" cap="none">
                <a:solidFill>
                  <a:schemeClr val="lt1"/>
                </a:solidFill>
                <a:latin typeface="Poppins"/>
                <a:ea typeface="Poppins"/>
                <a:cs typeface="Poppins"/>
                <a:sym typeface="Poppins"/>
              </a:rPr>
            </a:br>
            <a:r>
              <a:rPr lang="en" sz="900" b="1" i="0" u="none" strike="noStrike" cap="none">
                <a:solidFill>
                  <a:schemeClr val="lt1"/>
                </a:solidFill>
                <a:latin typeface="Poppins"/>
                <a:ea typeface="Poppins"/>
                <a:cs typeface="Poppins"/>
                <a:sym typeface="Poppins"/>
              </a:rPr>
              <a:t>Services</a:t>
            </a:r>
            <a:endParaRPr>
              <a:latin typeface="Poppins"/>
              <a:ea typeface="Poppins"/>
              <a:cs typeface="Poppins"/>
              <a:sym typeface="Poppins"/>
            </a:endParaRPr>
          </a:p>
        </p:txBody>
      </p:sp>
      <p:cxnSp>
        <p:nvCxnSpPr>
          <p:cNvPr id="9770" name="Google Shape;9770;p1302"/>
          <p:cNvCxnSpPr>
            <a:endCxn id="9750" idx="2"/>
          </p:cNvCxnSpPr>
          <p:nvPr/>
        </p:nvCxnSpPr>
        <p:spPr>
          <a:xfrm rot="10800000">
            <a:off x="4618586" y="3938806"/>
            <a:ext cx="1591800" cy="123300"/>
          </a:xfrm>
          <a:prstGeom prst="bentConnector2">
            <a:avLst/>
          </a:prstGeom>
          <a:noFill/>
          <a:ln w="9525" cap="flat" cmpd="sng">
            <a:solidFill>
              <a:schemeClr val="dk2"/>
            </a:solidFill>
            <a:prstDash val="solid"/>
            <a:round/>
            <a:headEnd type="triangle" w="med" len="me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7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700"/>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9762"/>
                                        </p:tgtEl>
                                        <p:attrNameLst>
                                          <p:attrName>style.visibility</p:attrName>
                                        </p:attrNameLst>
                                      </p:cBhvr>
                                      <p:to>
                                        <p:strVal val="visible"/>
                                      </p:to>
                                    </p:set>
                                    <p:animEffect transition="in" filter="fade">
                                      <p:cBhvr>
                                        <p:cTn id="13" dur="500"/>
                                        <p:tgtEl>
                                          <p:spTgt spid="9762"/>
                                        </p:tgtEl>
                                      </p:cBhvr>
                                    </p:animEffect>
                                  </p:childTnLst>
                                </p:cTn>
                              </p:par>
                              <p:par>
                                <p:cTn id="14" presetID="1" presetClass="entr" presetSubtype="0" fill="hold" nodeType="withEffect">
                                  <p:stCondLst>
                                    <p:cond delay="0"/>
                                  </p:stCondLst>
                                  <p:childTnLst>
                                    <p:set>
                                      <p:cBhvr>
                                        <p:cTn id="15" dur="1" fill="hold">
                                          <p:stCondLst>
                                            <p:cond delay="0"/>
                                          </p:stCondLst>
                                        </p:cTn>
                                        <p:tgtEl>
                                          <p:spTgt spid="9745"/>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974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974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9744"/>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975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974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9714"/>
                                        </p:tgtEl>
                                        <p:attrNameLst>
                                          <p:attrName>style.visibility</p:attrName>
                                        </p:attrNameLst>
                                      </p:cBhvr>
                                      <p:to>
                                        <p:strVal val="visible"/>
                                      </p:to>
                                    </p:set>
                                  </p:childTnLst>
                                </p:cTn>
                              </p:par>
                              <p:par>
                                <p:cTn id="38" presetID="10" presetClass="entr" presetSubtype="0" fill="hold" nodeType="withEffect">
                                  <p:stCondLst>
                                    <p:cond delay="0"/>
                                  </p:stCondLst>
                                  <p:childTnLst>
                                    <p:set>
                                      <p:cBhvr>
                                        <p:cTn id="39" dur="1" fill="hold">
                                          <p:stCondLst>
                                            <p:cond delay="0"/>
                                          </p:stCondLst>
                                        </p:cTn>
                                        <p:tgtEl>
                                          <p:spTgt spid="9761"/>
                                        </p:tgtEl>
                                        <p:attrNameLst>
                                          <p:attrName>style.visibility</p:attrName>
                                        </p:attrNameLst>
                                      </p:cBhvr>
                                      <p:to>
                                        <p:strVal val="visible"/>
                                      </p:to>
                                    </p:set>
                                    <p:animEffect transition="in" filter="fade">
                                      <p:cBhvr>
                                        <p:cTn id="40" dur="500"/>
                                        <p:tgtEl>
                                          <p:spTgt spid="9761"/>
                                        </p:tgtEl>
                                      </p:cBhvr>
                                    </p:animEffect>
                                  </p:childTnLst>
                                </p:cTn>
                              </p:par>
                              <p:par>
                                <p:cTn id="41" presetID="1" presetClass="entr" presetSubtype="0" fill="hold" nodeType="withEffect">
                                  <p:stCondLst>
                                    <p:cond delay="0"/>
                                  </p:stCondLst>
                                  <p:childTnLst>
                                    <p:set>
                                      <p:cBhvr>
                                        <p:cTn id="42" dur="1" fill="hold">
                                          <p:stCondLst>
                                            <p:cond delay="0"/>
                                          </p:stCondLst>
                                        </p:cTn>
                                        <p:tgtEl>
                                          <p:spTgt spid="971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972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975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974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9688"/>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689"/>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9690"/>
                                        </p:tgtEl>
                                        <p:attrNameLst>
                                          <p:attrName>style.visibility</p:attrName>
                                        </p:attrNameLst>
                                      </p:cBhvr>
                                      <p:to>
                                        <p:strVal val="visible"/>
                                      </p:to>
                                    </p:set>
                                  </p:childTnLst>
                                </p:cTn>
                              </p:par>
                              <p:par>
                                <p:cTn id="61" presetID="10" presetClass="entr" presetSubtype="0" fill="hold" nodeType="withEffect">
                                  <p:stCondLst>
                                    <p:cond delay="0"/>
                                  </p:stCondLst>
                                  <p:childTnLst>
                                    <p:set>
                                      <p:cBhvr>
                                        <p:cTn id="62" dur="1" fill="hold">
                                          <p:stCondLst>
                                            <p:cond delay="0"/>
                                          </p:stCondLst>
                                        </p:cTn>
                                        <p:tgtEl>
                                          <p:spTgt spid="9741"/>
                                        </p:tgtEl>
                                        <p:attrNameLst>
                                          <p:attrName>style.visibility</p:attrName>
                                        </p:attrNameLst>
                                      </p:cBhvr>
                                      <p:to>
                                        <p:strVal val="visible"/>
                                      </p:to>
                                    </p:set>
                                    <p:animEffect transition="in" filter="fade">
                                      <p:cBhvr>
                                        <p:cTn id="63" dur="500"/>
                                        <p:tgtEl>
                                          <p:spTgt spid="9741"/>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9706"/>
                                        </p:tgtEl>
                                        <p:attrNameLst>
                                          <p:attrName>style.visibility</p:attrName>
                                        </p:attrNameLst>
                                      </p:cBhvr>
                                      <p:to>
                                        <p:strVal val="visible"/>
                                      </p:to>
                                    </p:set>
                                  </p:childTnLst>
                                </p:cTn>
                              </p:par>
                              <p:par>
                                <p:cTn id="68" presetID="10" presetClass="entr" presetSubtype="0" fill="hold" nodeType="withEffect">
                                  <p:stCondLst>
                                    <p:cond delay="0"/>
                                  </p:stCondLst>
                                  <p:childTnLst>
                                    <p:set>
                                      <p:cBhvr>
                                        <p:cTn id="69" dur="1" fill="hold">
                                          <p:stCondLst>
                                            <p:cond delay="0"/>
                                          </p:stCondLst>
                                        </p:cTn>
                                        <p:tgtEl>
                                          <p:spTgt spid="9760"/>
                                        </p:tgtEl>
                                        <p:attrNameLst>
                                          <p:attrName>style.visibility</p:attrName>
                                        </p:attrNameLst>
                                      </p:cBhvr>
                                      <p:to>
                                        <p:strVal val="visible"/>
                                      </p:to>
                                    </p:set>
                                    <p:animEffect transition="in" filter="fade">
                                      <p:cBhvr>
                                        <p:cTn id="70" dur="500"/>
                                        <p:tgtEl>
                                          <p:spTgt spid="9760"/>
                                        </p:tgtEl>
                                      </p:cBhvr>
                                    </p:animEffec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975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697"/>
                                        </p:tgtEl>
                                        <p:attrNameLst>
                                          <p:attrName>style.visibility</p:attrName>
                                        </p:attrNameLst>
                                      </p:cBhvr>
                                      <p:to>
                                        <p:strVal val="visible"/>
                                      </p:to>
                                    </p:set>
                                  </p:childTnLst>
                                </p:cTn>
                              </p:par>
                              <p:par>
                                <p:cTn id="79" presetID="10" presetClass="entr" presetSubtype="0" fill="hold" nodeType="withEffect">
                                  <p:stCondLst>
                                    <p:cond delay="0"/>
                                  </p:stCondLst>
                                  <p:childTnLst>
                                    <p:set>
                                      <p:cBhvr>
                                        <p:cTn id="80" dur="1" fill="hold">
                                          <p:stCondLst>
                                            <p:cond delay="0"/>
                                          </p:stCondLst>
                                        </p:cTn>
                                        <p:tgtEl>
                                          <p:spTgt spid="9763"/>
                                        </p:tgtEl>
                                        <p:attrNameLst>
                                          <p:attrName>style.visibility</p:attrName>
                                        </p:attrNameLst>
                                      </p:cBhvr>
                                      <p:to>
                                        <p:strVal val="visible"/>
                                      </p:to>
                                    </p:set>
                                    <p:animEffect transition="in" filter="fade">
                                      <p:cBhvr>
                                        <p:cTn id="81" dur="500"/>
                                        <p:tgtEl>
                                          <p:spTgt spid="9763"/>
                                        </p:tgtEl>
                                      </p:cBhvr>
                                    </p:animEffec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nodeType="clickEffect">
                                  <p:stCondLst>
                                    <p:cond delay="0"/>
                                  </p:stCondLst>
                                  <p:childTnLst>
                                    <p:set>
                                      <p:cBhvr>
                                        <p:cTn id="85" dur="1" fill="hold">
                                          <p:stCondLst>
                                            <p:cond delay="0"/>
                                          </p:stCondLst>
                                        </p:cTn>
                                        <p:tgtEl>
                                          <p:spTgt spid="9723"/>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nodeType="clickEffect">
                                  <p:stCondLst>
                                    <p:cond delay="0"/>
                                  </p:stCondLst>
                                  <p:childTnLst>
                                    <p:set>
                                      <p:cBhvr>
                                        <p:cTn id="89" dur="1" fill="hold">
                                          <p:stCondLst>
                                            <p:cond delay="0"/>
                                          </p:stCondLst>
                                        </p:cTn>
                                        <p:tgtEl>
                                          <p:spTgt spid="9756"/>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nodeType="clickEffect">
                                  <p:stCondLst>
                                    <p:cond delay="0"/>
                                  </p:stCondLst>
                                  <p:childTnLst>
                                    <p:set>
                                      <p:cBhvr>
                                        <p:cTn id="93" dur="1" fill="hold">
                                          <p:stCondLst>
                                            <p:cond delay="0"/>
                                          </p:stCondLst>
                                        </p:cTn>
                                        <p:tgtEl>
                                          <p:spTgt spid="9693"/>
                                        </p:tgtEl>
                                        <p:attrNameLst>
                                          <p:attrName>style.visibility</p:attrName>
                                        </p:attrNameLst>
                                      </p:cBhvr>
                                      <p:to>
                                        <p:strVal val="visible"/>
                                      </p:to>
                                    </p:set>
                                  </p:childTnLst>
                                </p:cTn>
                              </p:par>
                              <p:par>
                                <p:cTn id="94" presetID="10" presetClass="entr" presetSubtype="0" fill="hold" nodeType="withEffect">
                                  <p:stCondLst>
                                    <p:cond delay="0"/>
                                  </p:stCondLst>
                                  <p:childTnLst>
                                    <p:set>
                                      <p:cBhvr>
                                        <p:cTn id="95" dur="1" fill="hold">
                                          <p:stCondLst>
                                            <p:cond delay="0"/>
                                          </p:stCondLst>
                                        </p:cTn>
                                        <p:tgtEl>
                                          <p:spTgt spid="9770"/>
                                        </p:tgtEl>
                                        <p:attrNameLst>
                                          <p:attrName>style.visibility</p:attrName>
                                        </p:attrNameLst>
                                      </p:cBhvr>
                                      <p:to>
                                        <p:strVal val="visible"/>
                                      </p:to>
                                    </p:set>
                                    <p:animEffect transition="in" filter="fade">
                                      <p:cBhvr>
                                        <p:cTn id="96" dur="500"/>
                                        <p:tgtEl>
                                          <p:spTgt spid="9770"/>
                                        </p:tgtEl>
                                      </p:cBhvr>
                                    </p:animEffec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nodeType="clickEffect">
                                  <p:stCondLst>
                                    <p:cond delay="0"/>
                                  </p:stCondLst>
                                  <p:childTnLst>
                                    <p:set>
                                      <p:cBhvr>
                                        <p:cTn id="100" dur="1" fill="hold">
                                          <p:stCondLst>
                                            <p:cond delay="0"/>
                                          </p:stCondLst>
                                        </p:cTn>
                                        <p:tgtEl>
                                          <p:spTgt spid="9726"/>
                                        </p:tgtEl>
                                        <p:attrNameLst>
                                          <p:attrName>style.visibility</p:attrName>
                                        </p:attrNameLst>
                                      </p:cBhvr>
                                      <p:to>
                                        <p:strVal val="visible"/>
                                      </p:to>
                                    </p:set>
                                  </p:childTnLst>
                                </p:cTn>
                              </p:par>
                              <p:par>
                                <p:cTn id="101" presetID="10" presetClass="entr" presetSubtype="0" fill="hold" nodeType="withEffect">
                                  <p:stCondLst>
                                    <p:cond delay="0"/>
                                  </p:stCondLst>
                                  <p:childTnLst>
                                    <p:set>
                                      <p:cBhvr>
                                        <p:cTn id="102" dur="1" fill="hold">
                                          <p:stCondLst>
                                            <p:cond delay="0"/>
                                          </p:stCondLst>
                                        </p:cTn>
                                        <p:tgtEl>
                                          <p:spTgt spid="9764"/>
                                        </p:tgtEl>
                                        <p:attrNameLst>
                                          <p:attrName>style.visibility</p:attrName>
                                        </p:attrNameLst>
                                      </p:cBhvr>
                                      <p:to>
                                        <p:strVal val="visible"/>
                                      </p:to>
                                    </p:set>
                                    <p:animEffect transition="in" filter="fade">
                                      <p:cBhvr>
                                        <p:cTn id="103" dur="500"/>
                                        <p:tgtEl>
                                          <p:spTgt spid="9764"/>
                                        </p:tgtEl>
                                      </p:cBhvr>
                                    </p:animEffect>
                                  </p:childTnLst>
                                </p:cTn>
                              </p:par>
                            </p:childTnLst>
                          </p:cTn>
                        </p:par>
                      </p:childTnLst>
                    </p:cTn>
                  </p:par>
                  <p:par>
                    <p:cTn id="104" fill="hold">
                      <p:stCondLst>
                        <p:cond delay="indefinite"/>
                      </p:stCondLst>
                      <p:childTnLst>
                        <p:par>
                          <p:cTn id="105" fill="hold">
                            <p:stCondLst>
                              <p:cond delay="0"/>
                            </p:stCondLst>
                            <p:childTnLst>
                              <p:par>
                                <p:cTn id="106" presetID="1" presetClass="entr" presetSubtype="0" fill="hold" nodeType="clickEffect">
                                  <p:stCondLst>
                                    <p:cond delay="0"/>
                                  </p:stCondLst>
                                  <p:childTnLst>
                                    <p:set>
                                      <p:cBhvr>
                                        <p:cTn id="107" dur="1" fill="hold">
                                          <p:stCondLst>
                                            <p:cond delay="0"/>
                                          </p:stCondLst>
                                        </p:cTn>
                                        <p:tgtEl>
                                          <p:spTgt spid="9731"/>
                                        </p:tgtEl>
                                        <p:attrNameLst>
                                          <p:attrName>style.visibility</p:attrName>
                                        </p:attrNameLst>
                                      </p:cBhvr>
                                      <p:to>
                                        <p:strVal val="visible"/>
                                      </p:to>
                                    </p:se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nodeType="clickEffect">
                                  <p:stCondLst>
                                    <p:cond delay="0"/>
                                  </p:stCondLst>
                                  <p:childTnLst>
                                    <p:set>
                                      <p:cBhvr>
                                        <p:cTn id="111" dur="1" fill="hold">
                                          <p:stCondLst>
                                            <p:cond delay="0"/>
                                          </p:stCondLst>
                                        </p:cTn>
                                        <p:tgtEl>
                                          <p:spTgt spid="9757"/>
                                        </p:tgtEl>
                                        <p:attrNameLst>
                                          <p:attrName>style.visibility</p:attrName>
                                        </p:attrNameLst>
                                      </p:cBhvr>
                                      <p:to>
                                        <p:strVal val="visible"/>
                                      </p:to>
                                    </p:se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nodeType="clickEffect">
                                  <p:stCondLst>
                                    <p:cond delay="0"/>
                                  </p:stCondLst>
                                  <p:childTnLst>
                                    <p:set>
                                      <p:cBhvr>
                                        <p:cTn id="115" dur="1" fill="hold">
                                          <p:stCondLst>
                                            <p:cond delay="0"/>
                                          </p:stCondLst>
                                        </p:cTn>
                                        <p:tgtEl>
                                          <p:spTgt spid="9734"/>
                                        </p:tgtEl>
                                        <p:attrNameLst>
                                          <p:attrName>style.visibility</p:attrName>
                                        </p:attrNameLst>
                                      </p:cBhvr>
                                      <p:to>
                                        <p:strVal val="visible"/>
                                      </p:to>
                                    </p:set>
                                  </p:childTnLst>
                                </p:cTn>
                              </p:par>
                              <p:par>
                                <p:cTn id="116" presetID="10" presetClass="entr" presetSubtype="0" fill="hold" nodeType="withEffect">
                                  <p:stCondLst>
                                    <p:cond delay="0"/>
                                  </p:stCondLst>
                                  <p:childTnLst>
                                    <p:set>
                                      <p:cBhvr>
                                        <p:cTn id="117" dur="1" fill="hold">
                                          <p:stCondLst>
                                            <p:cond delay="0"/>
                                          </p:stCondLst>
                                        </p:cTn>
                                        <p:tgtEl>
                                          <p:spTgt spid="9765"/>
                                        </p:tgtEl>
                                        <p:attrNameLst>
                                          <p:attrName>style.visibility</p:attrName>
                                        </p:attrNameLst>
                                      </p:cBhvr>
                                      <p:to>
                                        <p:strVal val="visible"/>
                                      </p:to>
                                    </p:set>
                                    <p:animEffect transition="in" filter="fade">
                                      <p:cBhvr>
                                        <p:cTn id="118" dur="500"/>
                                        <p:tgtEl>
                                          <p:spTgt spid="9765"/>
                                        </p:tgtEl>
                                      </p:cBhvr>
                                    </p:animEffec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nodeType="clickEffect">
                                  <p:stCondLst>
                                    <p:cond delay="0"/>
                                  </p:stCondLst>
                                  <p:childTnLst>
                                    <p:set>
                                      <p:cBhvr>
                                        <p:cTn id="122" dur="1" fill="hold">
                                          <p:stCondLst>
                                            <p:cond delay="0"/>
                                          </p:stCondLst>
                                        </p:cTn>
                                        <p:tgtEl>
                                          <p:spTgt spid="9743"/>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nodeType="clickEffect">
                                  <p:stCondLst>
                                    <p:cond delay="0"/>
                                  </p:stCondLst>
                                  <p:childTnLst>
                                    <p:set>
                                      <p:cBhvr>
                                        <p:cTn id="126" dur="1" fill="hold">
                                          <p:stCondLst>
                                            <p:cond delay="0"/>
                                          </p:stCondLst>
                                        </p:cTn>
                                        <p:tgtEl>
                                          <p:spTgt spid="9769"/>
                                        </p:tgtEl>
                                        <p:attrNameLst>
                                          <p:attrName>style.visibility</p:attrName>
                                        </p:attrNameLst>
                                      </p:cBhvr>
                                      <p:to>
                                        <p:strVal val="visible"/>
                                      </p:to>
                                    </p:set>
                                  </p:childTnLst>
                                </p:cTn>
                              </p:par>
                              <p:par>
                                <p:cTn id="127" presetID="10" presetClass="entr" presetSubtype="0" fill="hold" nodeType="withEffect">
                                  <p:stCondLst>
                                    <p:cond delay="0"/>
                                  </p:stCondLst>
                                  <p:childTnLst>
                                    <p:set>
                                      <p:cBhvr>
                                        <p:cTn id="128" dur="1" fill="hold">
                                          <p:stCondLst>
                                            <p:cond delay="0"/>
                                          </p:stCondLst>
                                        </p:cTn>
                                        <p:tgtEl>
                                          <p:spTgt spid="9766"/>
                                        </p:tgtEl>
                                        <p:attrNameLst>
                                          <p:attrName>style.visibility</p:attrName>
                                        </p:attrNameLst>
                                      </p:cBhvr>
                                      <p:to>
                                        <p:strVal val="visible"/>
                                      </p:to>
                                    </p:set>
                                    <p:animEffect transition="in" filter="fade">
                                      <p:cBhvr>
                                        <p:cTn id="129" dur="500"/>
                                        <p:tgtEl>
                                          <p:spTgt spid="9766"/>
                                        </p:tgtEl>
                                      </p:cBhvr>
                                    </p:animEffect>
                                  </p:childTnLst>
                                </p:cTn>
                              </p:par>
                            </p:childTnLst>
                          </p:cTn>
                        </p:par>
                      </p:childTnLst>
                    </p:cTn>
                  </p:par>
                  <p:par>
                    <p:cTn id="130" fill="hold">
                      <p:stCondLst>
                        <p:cond delay="indefinite"/>
                      </p:stCondLst>
                      <p:childTnLst>
                        <p:par>
                          <p:cTn id="131" fill="hold">
                            <p:stCondLst>
                              <p:cond delay="0"/>
                            </p:stCondLst>
                            <p:childTnLst>
                              <p:par>
                                <p:cTn id="132" presetID="1" presetClass="entr" presetSubtype="0" fill="hold" nodeType="clickEffect">
                                  <p:stCondLst>
                                    <p:cond delay="0"/>
                                  </p:stCondLst>
                                  <p:childTnLst>
                                    <p:set>
                                      <p:cBhvr>
                                        <p:cTn id="133" dur="1" fill="hold">
                                          <p:stCondLst>
                                            <p:cond delay="0"/>
                                          </p:stCondLst>
                                        </p:cTn>
                                        <p:tgtEl>
                                          <p:spTgt spid="96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9774"/>
        <p:cNvGrpSpPr/>
        <p:nvPr/>
      </p:nvGrpSpPr>
      <p:grpSpPr>
        <a:xfrm>
          <a:off x="0" y="0"/>
          <a:ext cx="0" cy="0"/>
          <a:chOff x="0" y="0"/>
          <a:chExt cx="0" cy="0"/>
        </a:xfrm>
      </p:grpSpPr>
      <p:sp>
        <p:nvSpPr>
          <p:cNvPr id="9775" name="Google Shape;9775;p1303"/>
          <p:cNvSpPr/>
          <p:nvPr/>
        </p:nvSpPr>
        <p:spPr>
          <a:xfrm>
            <a:off x="42150" y="1169439"/>
            <a:ext cx="9059700" cy="3536700"/>
          </a:xfrm>
          <a:prstGeom prst="roundRect">
            <a:avLst>
              <a:gd name="adj" fmla="val 1023"/>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sp>
        <p:nvSpPr>
          <p:cNvPr id="9776" name="Google Shape;9776;p1303"/>
          <p:cNvSpPr/>
          <p:nvPr/>
        </p:nvSpPr>
        <p:spPr>
          <a:xfrm>
            <a:off x="83775" y="1964786"/>
            <a:ext cx="8964300" cy="1845300"/>
          </a:xfrm>
          <a:prstGeom prst="roundRect">
            <a:avLst>
              <a:gd name="adj" fmla="val 5697"/>
            </a:avLst>
          </a:prstGeom>
          <a:solidFill>
            <a:schemeClr val="accen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200" b="0" i="0" u="none" strike="noStrike" cap="none">
              <a:solidFill>
                <a:schemeClr val="lt1"/>
              </a:solidFill>
              <a:latin typeface="Poppins"/>
              <a:ea typeface="Poppins"/>
              <a:cs typeface="Poppins"/>
              <a:sym typeface="Poppins"/>
            </a:endParaRPr>
          </a:p>
        </p:txBody>
      </p:sp>
      <p:pic>
        <p:nvPicPr>
          <p:cNvPr id="9777" name="Google Shape;9777;p1303" descr="A white text on a black background&#10;&#10;Description automatically generated"/>
          <p:cNvPicPr preferRelativeResize="0"/>
          <p:nvPr/>
        </p:nvPicPr>
        <p:blipFill rotWithShape="1">
          <a:blip r:embed="rId3">
            <a:alphaModFix/>
          </a:blip>
          <a:srcRect/>
          <a:stretch/>
        </p:blipFill>
        <p:spPr>
          <a:xfrm>
            <a:off x="206692" y="2029644"/>
            <a:ext cx="2748497" cy="392643"/>
          </a:xfrm>
          <a:prstGeom prst="rect">
            <a:avLst/>
          </a:prstGeom>
          <a:noFill/>
          <a:ln>
            <a:noFill/>
          </a:ln>
        </p:spPr>
      </p:pic>
      <p:sp>
        <p:nvSpPr>
          <p:cNvPr id="9778" name="Google Shape;9778;p1303"/>
          <p:cNvSpPr txBox="1"/>
          <p:nvPr/>
        </p:nvSpPr>
        <p:spPr>
          <a:xfrm>
            <a:off x="118650" y="4390101"/>
            <a:ext cx="8906700" cy="323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900" i="0" u="none" strike="noStrike" cap="none">
                <a:solidFill>
                  <a:schemeClr val="accent6"/>
                </a:solidFill>
                <a:latin typeface="Poppins"/>
                <a:ea typeface="Poppins"/>
                <a:cs typeface="Poppins"/>
                <a:sym typeface="Poppins"/>
              </a:rPr>
              <a:t>Analytics | Atlassian Intelligence &amp; Rovo | Automation | Administration | Teamwork Graph | Enterprise Infrastructure</a:t>
            </a:r>
            <a:endParaRPr sz="900" i="0" u="none" strike="noStrike" cap="none">
              <a:solidFill>
                <a:schemeClr val="accent6"/>
              </a:solidFill>
              <a:latin typeface="Poppins"/>
              <a:ea typeface="Poppins"/>
              <a:cs typeface="Poppins"/>
              <a:sym typeface="Poppins"/>
            </a:endParaRPr>
          </a:p>
        </p:txBody>
      </p:sp>
      <p:sp>
        <p:nvSpPr>
          <p:cNvPr id="9779" name="Google Shape;9779;p1303"/>
          <p:cNvSpPr txBox="1"/>
          <p:nvPr/>
        </p:nvSpPr>
        <p:spPr>
          <a:xfrm>
            <a:off x="2286000" y="4216210"/>
            <a:ext cx="4572000" cy="2769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 sz="1200" b="1" i="0" u="none" strike="noStrike" cap="none">
                <a:solidFill>
                  <a:schemeClr val="accent6"/>
                </a:solidFill>
                <a:latin typeface="Poppins"/>
                <a:ea typeface="Poppins"/>
                <a:cs typeface="Poppins"/>
                <a:sym typeface="Poppins"/>
              </a:rPr>
              <a:t>Atlassian Cloud Platform</a:t>
            </a:r>
            <a:endParaRPr sz="400" b="1" i="0" u="none" strike="noStrike" cap="none">
              <a:solidFill>
                <a:schemeClr val="accent6"/>
              </a:solidFill>
              <a:latin typeface="Poppins"/>
              <a:ea typeface="Poppins"/>
              <a:cs typeface="Poppins"/>
              <a:sym typeface="Poppins"/>
            </a:endParaRPr>
          </a:p>
        </p:txBody>
      </p:sp>
      <p:sp>
        <p:nvSpPr>
          <p:cNvPr id="9780" name="Google Shape;9780;p1303"/>
          <p:cNvSpPr/>
          <p:nvPr/>
        </p:nvSpPr>
        <p:spPr>
          <a:xfrm>
            <a:off x="77332" y="3848936"/>
            <a:ext cx="8970600" cy="335400"/>
          </a:xfrm>
          <a:prstGeom prst="roundRect">
            <a:avLst>
              <a:gd name="adj" fmla="val 16667"/>
            </a:avLst>
          </a:prstGeom>
          <a:solidFill>
            <a:srgbClr val="6DA2EF"/>
          </a:solidFill>
          <a:ln w="9525" cap="flat" cmpd="sng">
            <a:solidFill>
              <a:schemeClr val="accent1"/>
            </a:solidFill>
            <a:prstDash val="dash"/>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81" name="Google Shape;9781;p1303"/>
          <p:cNvSpPr txBox="1"/>
          <p:nvPr/>
        </p:nvSpPr>
        <p:spPr>
          <a:xfrm>
            <a:off x="146739" y="3914077"/>
            <a:ext cx="1456500" cy="203100"/>
          </a:xfrm>
          <a:prstGeom prst="rect">
            <a:avLst/>
          </a:prstGeom>
          <a:noFill/>
          <a:ln>
            <a:noFill/>
          </a:ln>
        </p:spPr>
        <p:txBody>
          <a:bodyPr spcFirstLastPara="1" wrap="square" lIns="91425" tIns="45700" rIns="91425" bIns="45700" anchor="t" anchorCtr="0">
            <a:spAutoFit/>
          </a:bodyPr>
          <a:lstStyle/>
          <a:p>
            <a:pPr marL="0" marR="0" lvl="0" indent="0" algn="l" rtl="0">
              <a:lnSpc>
                <a:spcPct val="90000"/>
              </a:lnSpc>
              <a:spcBef>
                <a:spcPts val="0"/>
              </a:spcBef>
              <a:spcAft>
                <a:spcPts val="0"/>
              </a:spcAft>
              <a:buClr>
                <a:srgbClr val="0E1113"/>
              </a:buClr>
              <a:buSzPts val="1200"/>
              <a:buFont typeface="Play"/>
              <a:buNone/>
            </a:pPr>
            <a:r>
              <a:rPr lang="en" sz="800" b="1" i="0" u="none" strike="noStrike" cap="none">
                <a:solidFill>
                  <a:schemeClr val="accent6"/>
                </a:solidFill>
                <a:latin typeface="Arial"/>
                <a:ea typeface="Arial"/>
                <a:cs typeface="Arial"/>
                <a:sym typeface="Arial"/>
              </a:rPr>
              <a:t>Teamwork Foundations</a:t>
            </a:r>
            <a:endParaRPr sz="700" b="1" i="0" u="none" strike="noStrike" cap="none">
              <a:solidFill>
                <a:schemeClr val="accent6"/>
              </a:solidFill>
              <a:latin typeface="Arial"/>
              <a:ea typeface="Arial"/>
              <a:cs typeface="Arial"/>
              <a:sym typeface="Arial"/>
            </a:endParaRPr>
          </a:p>
        </p:txBody>
      </p:sp>
      <p:sp>
        <p:nvSpPr>
          <p:cNvPr id="9782" name="Google Shape;9782;p1303"/>
          <p:cNvSpPr/>
          <p:nvPr/>
        </p:nvSpPr>
        <p:spPr>
          <a:xfrm>
            <a:off x="42150" y="637730"/>
            <a:ext cx="9059700" cy="571200"/>
          </a:xfrm>
          <a:prstGeom prst="roundRect">
            <a:avLst>
              <a:gd name="adj" fmla="val 9173"/>
            </a:avLst>
          </a:prstGeom>
          <a:solidFill>
            <a:schemeClr val="accent4"/>
          </a:solidFill>
          <a:ln w="9525" cap="flat" cmpd="sng">
            <a:solidFill>
              <a:schemeClr val="accent1"/>
            </a:solidFill>
            <a:prstDash val="dash"/>
            <a:round/>
            <a:headEnd type="none" w="sm" len="sm"/>
            <a:tailEnd type="none" w="sm" len="sm"/>
          </a:ln>
        </p:spPr>
        <p:txBody>
          <a:bodyPr spcFirstLastPara="1" wrap="square" lIns="91425" tIns="36000" rIns="91425" bIns="91425" anchor="t" anchorCtr="0">
            <a:noAutofit/>
          </a:bodyPr>
          <a:lstStyle/>
          <a:p>
            <a:pPr marL="0" marR="0" lvl="0" indent="0" algn="r" rtl="0">
              <a:lnSpc>
                <a:spcPct val="100000"/>
              </a:lnSpc>
              <a:spcBef>
                <a:spcPts val="0"/>
              </a:spcBef>
              <a:spcAft>
                <a:spcPts val="0"/>
              </a:spcAft>
              <a:buClr>
                <a:srgbClr val="000000"/>
              </a:buClr>
              <a:buSzPts val="600"/>
              <a:buFont typeface="Arial"/>
              <a:buNone/>
            </a:pPr>
            <a:r>
              <a:rPr lang="en" sz="600" i="0" u="none" strike="noStrike" cap="none">
                <a:solidFill>
                  <a:srgbClr val="000000"/>
                </a:solidFill>
                <a:latin typeface="Poppins"/>
                <a:ea typeface="Poppins"/>
                <a:cs typeface="Poppins"/>
                <a:sym typeface="Poppins"/>
              </a:rPr>
              <a:t>Third party examples</a:t>
            </a:r>
            <a:endParaRPr sz="6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grpSp>
        <p:nvGrpSpPr>
          <p:cNvPr id="9783" name="Google Shape;9783;p1303"/>
          <p:cNvGrpSpPr/>
          <p:nvPr/>
        </p:nvGrpSpPr>
        <p:grpSpPr>
          <a:xfrm>
            <a:off x="4269965" y="687855"/>
            <a:ext cx="417900" cy="370500"/>
            <a:chOff x="4506175" y="1026514"/>
            <a:chExt cx="417900" cy="370500"/>
          </a:xfrm>
        </p:grpSpPr>
        <p:sp>
          <p:nvSpPr>
            <p:cNvPr id="9784" name="Google Shape;9784;p1303"/>
            <p:cNvSpPr/>
            <p:nvPr/>
          </p:nvSpPr>
          <p:spPr>
            <a:xfrm>
              <a:off x="4506175" y="1026514"/>
              <a:ext cx="417900" cy="3705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Reporting</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85" name="Google Shape;9785;p1303"/>
            <p:cNvPicPr preferRelativeResize="0"/>
            <p:nvPr/>
          </p:nvPicPr>
          <p:blipFill rotWithShape="1">
            <a:blip r:embed="rId4">
              <a:alphaModFix/>
            </a:blip>
            <a:srcRect/>
            <a:stretch/>
          </p:blipFill>
          <p:spPr>
            <a:xfrm>
              <a:off x="4622265" y="1157758"/>
              <a:ext cx="186579" cy="181467"/>
            </a:xfrm>
            <a:prstGeom prst="rect">
              <a:avLst/>
            </a:prstGeom>
            <a:noFill/>
            <a:ln>
              <a:noFill/>
            </a:ln>
          </p:spPr>
        </p:pic>
      </p:grpSp>
      <p:grpSp>
        <p:nvGrpSpPr>
          <p:cNvPr id="9786" name="Google Shape;9786;p1303"/>
          <p:cNvGrpSpPr/>
          <p:nvPr/>
        </p:nvGrpSpPr>
        <p:grpSpPr>
          <a:xfrm>
            <a:off x="83775" y="689044"/>
            <a:ext cx="1232291" cy="376708"/>
            <a:chOff x="5429273" y="350603"/>
            <a:chExt cx="1179000" cy="347100"/>
          </a:xfrm>
        </p:grpSpPr>
        <p:sp>
          <p:nvSpPr>
            <p:cNvPr id="9787" name="Google Shape;9787;p1303"/>
            <p:cNvSpPr/>
            <p:nvPr/>
          </p:nvSpPr>
          <p:spPr>
            <a:xfrm>
              <a:off x="5429273" y="350603"/>
              <a:ext cx="1179000" cy="3471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Intake</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88" name="Google Shape;9788;p1303"/>
            <p:cNvPicPr preferRelativeResize="0"/>
            <p:nvPr/>
          </p:nvPicPr>
          <p:blipFill rotWithShape="1">
            <a:blip r:embed="rId5">
              <a:alphaModFix/>
            </a:blip>
            <a:srcRect/>
            <a:stretch/>
          </p:blipFill>
          <p:spPr>
            <a:xfrm>
              <a:off x="5800214" y="487140"/>
              <a:ext cx="155372" cy="155373"/>
            </a:xfrm>
            <a:prstGeom prst="rect">
              <a:avLst/>
            </a:prstGeom>
            <a:noFill/>
            <a:ln>
              <a:noFill/>
            </a:ln>
          </p:spPr>
        </p:pic>
        <p:pic>
          <p:nvPicPr>
            <p:cNvPr id="9789" name="Google Shape;9789;p1303"/>
            <p:cNvPicPr preferRelativeResize="0"/>
            <p:nvPr/>
          </p:nvPicPr>
          <p:blipFill rotWithShape="1">
            <a:blip r:embed="rId6">
              <a:alphaModFix/>
            </a:blip>
            <a:srcRect/>
            <a:stretch/>
          </p:blipFill>
          <p:spPr>
            <a:xfrm>
              <a:off x="6031924" y="472179"/>
              <a:ext cx="183333" cy="187289"/>
            </a:xfrm>
            <a:prstGeom prst="rect">
              <a:avLst/>
            </a:prstGeom>
            <a:noFill/>
            <a:ln>
              <a:noFill/>
            </a:ln>
          </p:spPr>
        </p:pic>
        <p:pic>
          <p:nvPicPr>
            <p:cNvPr id="9790" name="Google Shape;9790;p1303"/>
            <p:cNvPicPr preferRelativeResize="0"/>
            <p:nvPr/>
          </p:nvPicPr>
          <p:blipFill rotWithShape="1">
            <a:blip r:embed="rId7">
              <a:alphaModFix/>
            </a:blip>
            <a:srcRect/>
            <a:stretch/>
          </p:blipFill>
          <p:spPr>
            <a:xfrm>
              <a:off x="6263633" y="482121"/>
              <a:ext cx="183334" cy="170719"/>
            </a:xfrm>
            <a:prstGeom prst="rect">
              <a:avLst/>
            </a:prstGeom>
            <a:noFill/>
            <a:ln>
              <a:noFill/>
            </a:ln>
          </p:spPr>
        </p:pic>
        <p:pic>
          <p:nvPicPr>
            <p:cNvPr id="9791" name="Google Shape;9791;p1303"/>
            <p:cNvPicPr preferRelativeResize="0"/>
            <p:nvPr/>
          </p:nvPicPr>
          <p:blipFill rotWithShape="1">
            <a:blip r:embed="rId8">
              <a:alphaModFix/>
            </a:blip>
            <a:srcRect/>
            <a:stretch/>
          </p:blipFill>
          <p:spPr>
            <a:xfrm>
              <a:off x="5553970" y="463414"/>
              <a:ext cx="197867" cy="192474"/>
            </a:xfrm>
            <a:prstGeom prst="rect">
              <a:avLst/>
            </a:prstGeom>
            <a:noFill/>
            <a:ln>
              <a:noFill/>
            </a:ln>
          </p:spPr>
        </p:pic>
      </p:grpSp>
      <p:grpSp>
        <p:nvGrpSpPr>
          <p:cNvPr id="9792" name="Google Shape;9792;p1303"/>
          <p:cNvGrpSpPr/>
          <p:nvPr/>
        </p:nvGrpSpPr>
        <p:grpSpPr>
          <a:xfrm>
            <a:off x="2666612" y="687855"/>
            <a:ext cx="1207500" cy="393840"/>
            <a:chOff x="2666612" y="1026514"/>
            <a:chExt cx="1207500" cy="393840"/>
          </a:xfrm>
        </p:grpSpPr>
        <p:sp>
          <p:nvSpPr>
            <p:cNvPr id="9793" name="Google Shape;9793;p1303"/>
            <p:cNvSpPr/>
            <p:nvPr/>
          </p:nvSpPr>
          <p:spPr>
            <a:xfrm>
              <a:off x="2666612" y="1026514"/>
              <a:ext cx="1207500" cy="370500"/>
            </a:xfrm>
            <a:prstGeom prst="roundRect">
              <a:avLst>
                <a:gd name="adj" fmla="val 3829"/>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400"/>
                <a:buFont typeface="Arial"/>
                <a:buNone/>
              </a:pPr>
              <a:r>
                <a:rPr lang="en" sz="400" i="0" u="none" strike="noStrike" cap="none">
                  <a:solidFill>
                    <a:srgbClr val="000000"/>
                  </a:solidFill>
                  <a:latin typeface="Poppins"/>
                  <a:ea typeface="Poppins"/>
                  <a:cs typeface="Poppins"/>
                  <a:sym typeface="Poppins"/>
                </a:rPr>
                <a:t>External Systems &amp; Orchestration Tools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794" name="Google Shape;9794;p1303"/>
            <p:cNvPicPr preferRelativeResize="0"/>
            <p:nvPr/>
          </p:nvPicPr>
          <p:blipFill rotWithShape="1">
            <a:blip r:embed="rId9">
              <a:alphaModFix/>
            </a:blip>
            <a:srcRect/>
            <a:stretch/>
          </p:blipFill>
          <p:spPr>
            <a:xfrm>
              <a:off x="3089193" y="1183008"/>
              <a:ext cx="168684" cy="163461"/>
            </a:xfrm>
            <a:prstGeom prst="rect">
              <a:avLst/>
            </a:prstGeom>
            <a:noFill/>
            <a:ln>
              <a:noFill/>
            </a:ln>
          </p:spPr>
        </p:pic>
        <p:pic>
          <p:nvPicPr>
            <p:cNvPr id="9795" name="Google Shape;9795;p1303"/>
            <p:cNvPicPr preferRelativeResize="0"/>
            <p:nvPr/>
          </p:nvPicPr>
          <p:blipFill rotWithShape="1">
            <a:blip r:embed="rId10">
              <a:alphaModFix/>
            </a:blip>
            <a:srcRect/>
            <a:stretch/>
          </p:blipFill>
          <p:spPr>
            <a:xfrm>
              <a:off x="2805886" y="1099674"/>
              <a:ext cx="323580" cy="320680"/>
            </a:xfrm>
            <a:prstGeom prst="rect">
              <a:avLst/>
            </a:prstGeom>
            <a:noFill/>
            <a:ln>
              <a:noFill/>
            </a:ln>
          </p:spPr>
        </p:pic>
        <p:pic>
          <p:nvPicPr>
            <p:cNvPr id="9796" name="Google Shape;9796;p1303"/>
            <p:cNvPicPr preferRelativeResize="0"/>
            <p:nvPr/>
          </p:nvPicPr>
          <p:blipFill rotWithShape="1">
            <a:blip r:embed="rId11">
              <a:alphaModFix/>
            </a:blip>
            <a:srcRect/>
            <a:stretch/>
          </p:blipFill>
          <p:spPr>
            <a:xfrm>
              <a:off x="2702945" y="1182578"/>
              <a:ext cx="168684" cy="164228"/>
            </a:xfrm>
            <a:prstGeom prst="rect">
              <a:avLst/>
            </a:prstGeom>
            <a:noFill/>
            <a:ln>
              <a:noFill/>
            </a:ln>
          </p:spPr>
        </p:pic>
        <p:pic>
          <p:nvPicPr>
            <p:cNvPr id="9797" name="Google Shape;9797;p1303"/>
            <p:cNvPicPr preferRelativeResize="0"/>
            <p:nvPr/>
          </p:nvPicPr>
          <p:blipFill rotWithShape="1">
            <a:blip r:embed="rId12">
              <a:alphaModFix/>
            </a:blip>
            <a:srcRect/>
            <a:stretch/>
          </p:blipFill>
          <p:spPr>
            <a:xfrm>
              <a:off x="3666200" y="1183005"/>
              <a:ext cx="168689" cy="163461"/>
            </a:xfrm>
            <a:prstGeom prst="rect">
              <a:avLst/>
            </a:prstGeom>
            <a:noFill/>
            <a:ln>
              <a:noFill/>
            </a:ln>
          </p:spPr>
        </p:pic>
        <p:pic>
          <p:nvPicPr>
            <p:cNvPr id="9798" name="Google Shape;9798;p1303"/>
            <p:cNvPicPr preferRelativeResize="0"/>
            <p:nvPr/>
          </p:nvPicPr>
          <p:blipFill rotWithShape="1">
            <a:blip r:embed="rId13">
              <a:alphaModFix/>
            </a:blip>
            <a:srcRect/>
            <a:stretch/>
          </p:blipFill>
          <p:spPr>
            <a:xfrm>
              <a:off x="3287204" y="1186355"/>
              <a:ext cx="168689" cy="163461"/>
            </a:xfrm>
            <a:prstGeom prst="rect">
              <a:avLst/>
            </a:prstGeom>
            <a:noFill/>
            <a:ln>
              <a:noFill/>
            </a:ln>
          </p:spPr>
        </p:pic>
        <p:pic>
          <p:nvPicPr>
            <p:cNvPr id="9799" name="Google Shape;9799;p1303"/>
            <p:cNvPicPr preferRelativeResize="0"/>
            <p:nvPr/>
          </p:nvPicPr>
          <p:blipFill rotWithShape="1">
            <a:blip r:embed="rId14">
              <a:alphaModFix/>
            </a:blip>
            <a:srcRect b="16275"/>
            <a:stretch/>
          </p:blipFill>
          <p:spPr>
            <a:xfrm>
              <a:off x="3474846" y="1180291"/>
              <a:ext cx="168656" cy="168365"/>
            </a:xfrm>
            <a:prstGeom prst="rect">
              <a:avLst/>
            </a:prstGeom>
            <a:noFill/>
            <a:ln>
              <a:noFill/>
            </a:ln>
          </p:spPr>
        </p:pic>
      </p:grpSp>
      <p:grpSp>
        <p:nvGrpSpPr>
          <p:cNvPr id="9800" name="Google Shape;9800;p1303"/>
          <p:cNvGrpSpPr/>
          <p:nvPr/>
        </p:nvGrpSpPr>
        <p:grpSpPr>
          <a:xfrm>
            <a:off x="1404420" y="689045"/>
            <a:ext cx="360000" cy="376500"/>
            <a:chOff x="1362025" y="864850"/>
            <a:chExt cx="360000" cy="376500"/>
          </a:xfrm>
        </p:grpSpPr>
        <p:sp>
          <p:nvSpPr>
            <p:cNvPr id="9801" name="Google Shape;9801;p1303"/>
            <p:cNvSpPr/>
            <p:nvPr/>
          </p:nvSpPr>
          <p:spPr>
            <a:xfrm>
              <a:off x="1362025" y="864850"/>
              <a:ext cx="360000" cy="376500"/>
            </a:xfrm>
            <a:prstGeom prst="roundRect">
              <a:avLst>
                <a:gd name="adj" fmla="val 6084"/>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CRMs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02" name="Google Shape;9802;p1303"/>
            <p:cNvPicPr preferRelativeResize="0"/>
            <p:nvPr/>
          </p:nvPicPr>
          <p:blipFill rotWithShape="1">
            <a:blip r:embed="rId15">
              <a:alphaModFix/>
            </a:blip>
            <a:srcRect/>
            <a:stretch/>
          </p:blipFill>
          <p:spPr>
            <a:xfrm>
              <a:off x="1427218" y="1016850"/>
              <a:ext cx="227519" cy="159522"/>
            </a:xfrm>
            <a:prstGeom prst="rect">
              <a:avLst/>
            </a:prstGeom>
            <a:noFill/>
            <a:ln>
              <a:noFill/>
            </a:ln>
          </p:spPr>
        </p:pic>
      </p:grpSp>
      <p:grpSp>
        <p:nvGrpSpPr>
          <p:cNvPr id="9803" name="Google Shape;9803;p1303"/>
          <p:cNvGrpSpPr/>
          <p:nvPr/>
        </p:nvGrpSpPr>
        <p:grpSpPr>
          <a:xfrm>
            <a:off x="1797645" y="689045"/>
            <a:ext cx="360000" cy="376500"/>
            <a:chOff x="1797645" y="980035"/>
            <a:chExt cx="360000" cy="376500"/>
          </a:xfrm>
        </p:grpSpPr>
        <p:sp>
          <p:nvSpPr>
            <p:cNvPr id="9804" name="Google Shape;9804;p1303"/>
            <p:cNvSpPr/>
            <p:nvPr/>
          </p:nvSpPr>
          <p:spPr>
            <a:xfrm>
              <a:off x="1797645" y="98003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Idps/HRIS</a:t>
              </a:r>
              <a:endParaRPr sz="4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05" name="Google Shape;9805;p1303"/>
            <p:cNvPicPr preferRelativeResize="0"/>
            <p:nvPr/>
          </p:nvPicPr>
          <p:blipFill rotWithShape="1">
            <a:blip r:embed="rId6">
              <a:alphaModFix/>
            </a:blip>
            <a:srcRect/>
            <a:stretch/>
          </p:blipFill>
          <p:spPr>
            <a:xfrm>
              <a:off x="1879977" y="1122771"/>
              <a:ext cx="191620" cy="203265"/>
            </a:xfrm>
            <a:prstGeom prst="rect">
              <a:avLst/>
            </a:prstGeom>
            <a:noFill/>
            <a:ln>
              <a:noFill/>
            </a:ln>
          </p:spPr>
        </p:pic>
      </p:grpSp>
      <p:grpSp>
        <p:nvGrpSpPr>
          <p:cNvPr id="9806" name="Google Shape;9806;p1303"/>
          <p:cNvGrpSpPr/>
          <p:nvPr/>
        </p:nvGrpSpPr>
        <p:grpSpPr>
          <a:xfrm>
            <a:off x="2190655" y="689045"/>
            <a:ext cx="360215" cy="376500"/>
            <a:chOff x="2190655" y="980035"/>
            <a:chExt cx="360215" cy="376500"/>
          </a:xfrm>
        </p:grpSpPr>
        <p:sp>
          <p:nvSpPr>
            <p:cNvPr id="9807" name="Google Shape;9807;p1303"/>
            <p:cNvSpPr/>
            <p:nvPr/>
          </p:nvSpPr>
          <p:spPr>
            <a:xfrm>
              <a:off x="2190870" y="980035"/>
              <a:ext cx="360000" cy="376500"/>
            </a:xfrm>
            <a:prstGeom prst="roundRect">
              <a:avLst>
                <a:gd name="adj" fmla="val 3438"/>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None/>
              </a:pPr>
              <a:r>
                <a:rPr lang="en" sz="400" i="0" u="none" strike="noStrike" cap="none">
                  <a:solidFill>
                    <a:srgbClr val="000000"/>
                  </a:solidFill>
                  <a:latin typeface="Poppins"/>
                  <a:ea typeface="Poppins"/>
                  <a:cs typeface="Poppins"/>
                  <a:sym typeface="Poppins"/>
                </a:rPr>
                <a:t>Data</a:t>
              </a:r>
              <a:endParaRPr>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08" name="Google Shape;9808;p1303" descr="A green square with white x on it&#10;&#10;Description automatically generated"/>
            <p:cNvPicPr preferRelativeResize="0"/>
            <p:nvPr/>
          </p:nvPicPr>
          <p:blipFill rotWithShape="1">
            <a:blip r:embed="rId16">
              <a:alphaModFix/>
            </a:blip>
            <a:srcRect/>
            <a:stretch/>
          </p:blipFill>
          <p:spPr>
            <a:xfrm>
              <a:off x="2190655" y="1094914"/>
              <a:ext cx="340331" cy="226893"/>
            </a:xfrm>
            <a:prstGeom prst="rect">
              <a:avLst/>
            </a:prstGeom>
            <a:noFill/>
            <a:ln>
              <a:noFill/>
            </a:ln>
          </p:spPr>
        </p:pic>
      </p:grpSp>
      <p:grpSp>
        <p:nvGrpSpPr>
          <p:cNvPr id="9809" name="Google Shape;9809;p1303"/>
          <p:cNvGrpSpPr/>
          <p:nvPr/>
        </p:nvGrpSpPr>
        <p:grpSpPr>
          <a:xfrm>
            <a:off x="4740379" y="687855"/>
            <a:ext cx="417900" cy="370500"/>
            <a:chOff x="4740379" y="978845"/>
            <a:chExt cx="417900" cy="370500"/>
          </a:xfrm>
        </p:grpSpPr>
        <p:sp>
          <p:nvSpPr>
            <p:cNvPr id="9810" name="Google Shape;9810;p1303"/>
            <p:cNvSpPr/>
            <p:nvPr/>
          </p:nvSpPr>
          <p:spPr>
            <a:xfrm>
              <a:off x="4740379" y="978845"/>
              <a:ext cx="417900" cy="3705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Surveys</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11" name="Google Shape;9811;p1303"/>
            <p:cNvPicPr preferRelativeResize="0"/>
            <p:nvPr/>
          </p:nvPicPr>
          <p:blipFill rotWithShape="1">
            <a:blip r:embed="rId17">
              <a:alphaModFix/>
            </a:blip>
            <a:srcRect/>
            <a:stretch/>
          </p:blipFill>
          <p:spPr>
            <a:xfrm>
              <a:off x="4866353" y="1122770"/>
              <a:ext cx="168742" cy="168786"/>
            </a:xfrm>
            <a:prstGeom prst="rect">
              <a:avLst/>
            </a:prstGeom>
            <a:noFill/>
            <a:ln>
              <a:noFill/>
            </a:ln>
          </p:spPr>
        </p:pic>
      </p:grpSp>
      <p:grpSp>
        <p:nvGrpSpPr>
          <p:cNvPr id="9812" name="Google Shape;9812;p1303"/>
          <p:cNvGrpSpPr/>
          <p:nvPr/>
        </p:nvGrpSpPr>
        <p:grpSpPr>
          <a:xfrm>
            <a:off x="5221650" y="689044"/>
            <a:ext cx="771900" cy="376800"/>
            <a:chOff x="5221650" y="980034"/>
            <a:chExt cx="771900" cy="376800"/>
          </a:xfrm>
        </p:grpSpPr>
        <p:sp>
          <p:nvSpPr>
            <p:cNvPr id="9813" name="Google Shape;9813;p1303"/>
            <p:cNvSpPr/>
            <p:nvPr/>
          </p:nvSpPr>
          <p:spPr>
            <a:xfrm>
              <a:off x="5221650" y="980034"/>
              <a:ext cx="771900" cy="3768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External knowledge</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14" name="Google Shape;9814;p1303"/>
            <p:cNvPicPr preferRelativeResize="0"/>
            <p:nvPr/>
          </p:nvPicPr>
          <p:blipFill rotWithShape="1">
            <a:blip r:embed="rId18">
              <a:alphaModFix/>
            </a:blip>
            <a:srcRect/>
            <a:stretch/>
          </p:blipFill>
          <p:spPr>
            <a:xfrm>
              <a:off x="5300945" y="1124871"/>
              <a:ext cx="168827" cy="168827"/>
            </a:xfrm>
            <a:prstGeom prst="rect">
              <a:avLst/>
            </a:prstGeom>
            <a:noFill/>
            <a:ln>
              <a:noFill/>
            </a:ln>
          </p:spPr>
        </p:pic>
        <p:pic>
          <p:nvPicPr>
            <p:cNvPr id="9815" name="Google Shape;9815;p1303"/>
            <p:cNvPicPr preferRelativeResize="0"/>
            <p:nvPr/>
          </p:nvPicPr>
          <p:blipFill rotWithShape="1">
            <a:blip r:embed="rId19">
              <a:alphaModFix/>
            </a:blip>
            <a:srcRect/>
            <a:stretch/>
          </p:blipFill>
          <p:spPr>
            <a:xfrm>
              <a:off x="5544121" y="1124872"/>
              <a:ext cx="175900" cy="168825"/>
            </a:xfrm>
            <a:prstGeom prst="rect">
              <a:avLst/>
            </a:prstGeom>
            <a:noFill/>
            <a:ln>
              <a:noFill/>
            </a:ln>
          </p:spPr>
        </p:pic>
        <p:pic>
          <p:nvPicPr>
            <p:cNvPr id="9816" name="Google Shape;9816;p1303"/>
            <p:cNvPicPr preferRelativeResize="0"/>
            <p:nvPr/>
          </p:nvPicPr>
          <p:blipFill rotWithShape="1">
            <a:blip r:embed="rId20">
              <a:alphaModFix/>
            </a:blip>
            <a:srcRect/>
            <a:stretch/>
          </p:blipFill>
          <p:spPr>
            <a:xfrm>
              <a:off x="5778368" y="1132834"/>
              <a:ext cx="152291" cy="152899"/>
            </a:xfrm>
            <a:prstGeom prst="rect">
              <a:avLst/>
            </a:prstGeom>
            <a:noFill/>
            <a:ln>
              <a:noFill/>
            </a:ln>
          </p:spPr>
        </p:pic>
      </p:grpSp>
      <p:grpSp>
        <p:nvGrpSpPr>
          <p:cNvPr id="9817" name="Google Shape;9817;p1303"/>
          <p:cNvGrpSpPr/>
          <p:nvPr/>
        </p:nvGrpSpPr>
        <p:grpSpPr>
          <a:xfrm>
            <a:off x="6032800" y="687855"/>
            <a:ext cx="417900" cy="377700"/>
            <a:chOff x="6032800" y="978845"/>
            <a:chExt cx="417900" cy="377700"/>
          </a:xfrm>
        </p:grpSpPr>
        <p:sp>
          <p:nvSpPr>
            <p:cNvPr id="9818" name="Google Shape;9818;p1303"/>
            <p:cNvSpPr/>
            <p:nvPr/>
          </p:nvSpPr>
          <p:spPr>
            <a:xfrm>
              <a:off x="6032800" y="978845"/>
              <a:ext cx="417900" cy="377700"/>
            </a:xfrm>
            <a:prstGeom prst="roundRect">
              <a:avLst>
                <a:gd name="adj" fmla="val 4032"/>
              </a:avLst>
            </a:prstGeom>
            <a:solidFill>
              <a:srgbClr val="FFEDCC"/>
            </a:solidFill>
            <a:ln w="9525" cap="flat" cmpd="sng">
              <a:solidFill>
                <a:schemeClr val="accent1"/>
              </a:solidFill>
              <a:prstDash val="dash"/>
              <a:round/>
              <a:headEnd type="none" w="sm" len="sm"/>
              <a:tailEnd type="none" w="sm" len="sm"/>
            </a:ln>
          </p:spPr>
          <p:txBody>
            <a:bodyPr spcFirstLastPara="1" wrap="square" lIns="36000" tIns="0" rIns="36000"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Doc Mgt</a:t>
              </a:r>
              <a:endParaRPr sz="3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19" name="Google Shape;9819;p1303"/>
            <p:cNvPicPr preferRelativeResize="0"/>
            <p:nvPr/>
          </p:nvPicPr>
          <p:blipFill rotWithShape="1">
            <a:blip r:embed="rId21">
              <a:alphaModFix/>
            </a:blip>
            <a:srcRect/>
            <a:stretch/>
          </p:blipFill>
          <p:spPr>
            <a:xfrm>
              <a:off x="6152362" y="1119804"/>
              <a:ext cx="185625" cy="188247"/>
            </a:xfrm>
            <a:prstGeom prst="rect">
              <a:avLst/>
            </a:prstGeom>
            <a:noFill/>
            <a:ln>
              <a:noFill/>
            </a:ln>
          </p:spPr>
        </p:pic>
      </p:grpSp>
      <p:grpSp>
        <p:nvGrpSpPr>
          <p:cNvPr id="9820" name="Google Shape;9820;p1303"/>
          <p:cNvGrpSpPr/>
          <p:nvPr/>
        </p:nvGrpSpPr>
        <p:grpSpPr>
          <a:xfrm>
            <a:off x="6516610" y="689044"/>
            <a:ext cx="1223100" cy="376800"/>
            <a:chOff x="6516610" y="980034"/>
            <a:chExt cx="1223100" cy="376800"/>
          </a:xfrm>
        </p:grpSpPr>
        <p:sp>
          <p:nvSpPr>
            <p:cNvPr id="9821" name="Google Shape;9821;p1303"/>
            <p:cNvSpPr/>
            <p:nvPr/>
          </p:nvSpPr>
          <p:spPr>
            <a:xfrm>
              <a:off x="6516610" y="980034"/>
              <a:ext cx="1223100" cy="376800"/>
            </a:xfrm>
            <a:prstGeom prst="roundRect">
              <a:avLst>
                <a:gd name="adj" fmla="val 5712"/>
              </a:avLst>
            </a:prstGeom>
            <a:solidFill>
              <a:srgbClr val="FFEDCC"/>
            </a:solidFill>
            <a:ln w="9525" cap="flat" cmpd="sng">
              <a:solidFill>
                <a:schemeClr val="accent1"/>
              </a:solidFill>
              <a:prstDash val="dash"/>
              <a:round/>
              <a:headEnd type="none" w="sm" len="sm"/>
              <a:tailEnd type="none" w="sm" len="sm"/>
            </a:ln>
          </p:spPr>
          <p:txBody>
            <a:bodyPr spcFirstLastPara="1" wrap="square" lIns="91425" tIns="0" rIns="91425" bIns="91425" anchor="ctr" anchorCtr="0">
              <a:noAutofit/>
            </a:bodyPr>
            <a:lstStyle/>
            <a:p>
              <a:pPr marL="0" marR="0" lvl="0" indent="0" algn="ctr" rtl="0">
                <a:lnSpc>
                  <a:spcPct val="100000"/>
                </a:lnSpc>
                <a:spcBef>
                  <a:spcPts val="0"/>
                </a:spcBef>
                <a:spcAft>
                  <a:spcPts val="0"/>
                </a:spcAft>
                <a:buClr>
                  <a:srgbClr val="000000"/>
                </a:buClr>
                <a:buSzPts val="300"/>
                <a:buFont typeface="Arial"/>
                <a:buNone/>
              </a:pPr>
              <a:r>
                <a:rPr lang="en" sz="400" i="0" u="none" strike="noStrike" cap="none">
                  <a:solidFill>
                    <a:srgbClr val="000000"/>
                  </a:solidFill>
                  <a:latin typeface="Poppins"/>
                  <a:ea typeface="Poppins"/>
                  <a:cs typeface="Poppins"/>
                  <a:sym typeface="Poppins"/>
                </a:rPr>
                <a:t>Asset Data &amp; Discovery  Sources</a:t>
              </a:r>
              <a:endParaRPr sz="50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a:p>
              <a:pPr marL="0" marR="0" lvl="0" indent="0" algn="ctr" rtl="0">
                <a:lnSpc>
                  <a:spcPct val="100000"/>
                </a:lnSpc>
                <a:spcBef>
                  <a:spcPts val="0"/>
                </a:spcBef>
                <a:spcAft>
                  <a:spcPts val="0"/>
                </a:spcAft>
                <a:buClr>
                  <a:srgbClr val="000000"/>
                </a:buClr>
                <a:buSzPts val="300"/>
                <a:buFont typeface="Arial"/>
                <a:buNone/>
              </a:pPr>
              <a:endParaRPr sz="300" b="0" i="0" u="none" strike="noStrike" cap="none">
                <a:solidFill>
                  <a:srgbClr val="000000"/>
                </a:solidFill>
                <a:latin typeface="Poppins"/>
                <a:ea typeface="Poppins"/>
                <a:cs typeface="Poppins"/>
                <a:sym typeface="Poppins"/>
              </a:endParaRPr>
            </a:p>
          </p:txBody>
        </p:sp>
        <p:pic>
          <p:nvPicPr>
            <p:cNvPr id="9822" name="Google Shape;9822;p1303"/>
            <p:cNvPicPr preferRelativeResize="0"/>
            <p:nvPr/>
          </p:nvPicPr>
          <p:blipFill rotWithShape="1">
            <a:blip r:embed="rId22">
              <a:alphaModFix/>
            </a:blip>
            <a:srcRect/>
            <a:stretch/>
          </p:blipFill>
          <p:spPr>
            <a:xfrm>
              <a:off x="7096478" y="1144277"/>
              <a:ext cx="146651" cy="146650"/>
            </a:xfrm>
            <a:prstGeom prst="rect">
              <a:avLst/>
            </a:prstGeom>
            <a:noFill/>
            <a:ln>
              <a:noFill/>
            </a:ln>
          </p:spPr>
        </p:pic>
        <p:pic>
          <p:nvPicPr>
            <p:cNvPr id="9823" name="Google Shape;9823;p1303"/>
            <p:cNvPicPr preferRelativeResize="0"/>
            <p:nvPr/>
          </p:nvPicPr>
          <p:blipFill rotWithShape="1">
            <a:blip r:embed="rId23">
              <a:alphaModFix/>
            </a:blip>
            <a:srcRect/>
            <a:stretch/>
          </p:blipFill>
          <p:spPr>
            <a:xfrm>
              <a:off x="7297944" y="1144263"/>
              <a:ext cx="146652" cy="146652"/>
            </a:xfrm>
            <a:prstGeom prst="rect">
              <a:avLst/>
            </a:prstGeom>
            <a:noFill/>
            <a:ln>
              <a:noFill/>
            </a:ln>
          </p:spPr>
        </p:pic>
        <p:pic>
          <p:nvPicPr>
            <p:cNvPr id="9824" name="Google Shape;9824;p1303"/>
            <p:cNvPicPr preferRelativeResize="0"/>
            <p:nvPr/>
          </p:nvPicPr>
          <p:blipFill rotWithShape="1">
            <a:blip r:embed="rId24">
              <a:alphaModFix/>
            </a:blip>
            <a:srcRect/>
            <a:stretch/>
          </p:blipFill>
          <p:spPr>
            <a:xfrm>
              <a:off x="6583441" y="1144264"/>
              <a:ext cx="252465" cy="146651"/>
            </a:xfrm>
            <a:prstGeom prst="rect">
              <a:avLst/>
            </a:prstGeom>
            <a:noFill/>
            <a:ln>
              <a:noFill/>
            </a:ln>
          </p:spPr>
        </p:pic>
        <p:pic>
          <p:nvPicPr>
            <p:cNvPr id="9825" name="Google Shape;9825;p1303"/>
            <p:cNvPicPr preferRelativeResize="0"/>
            <p:nvPr/>
          </p:nvPicPr>
          <p:blipFill rotWithShape="1">
            <a:blip r:embed="rId25">
              <a:alphaModFix/>
            </a:blip>
            <a:srcRect/>
            <a:stretch/>
          </p:blipFill>
          <p:spPr>
            <a:xfrm>
              <a:off x="6843731" y="1138110"/>
              <a:ext cx="213600" cy="158967"/>
            </a:xfrm>
            <a:prstGeom prst="rect">
              <a:avLst/>
            </a:prstGeom>
            <a:noFill/>
            <a:ln>
              <a:noFill/>
            </a:ln>
          </p:spPr>
        </p:pic>
        <p:pic>
          <p:nvPicPr>
            <p:cNvPr id="9826" name="Google Shape;9826;p1303" descr="A green square with white x on it&#10;&#10;Description automatically generated"/>
            <p:cNvPicPr preferRelativeResize="0"/>
            <p:nvPr/>
          </p:nvPicPr>
          <p:blipFill rotWithShape="1">
            <a:blip r:embed="rId16">
              <a:alphaModFix/>
            </a:blip>
            <a:srcRect/>
            <a:stretch/>
          </p:blipFill>
          <p:spPr>
            <a:xfrm>
              <a:off x="7388676" y="1096110"/>
              <a:ext cx="340331" cy="226893"/>
            </a:xfrm>
            <a:prstGeom prst="rect">
              <a:avLst/>
            </a:prstGeom>
            <a:noFill/>
            <a:ln>
              <a:noFill/>
            </a:ln>
          </p:spPr>
        </p:pic>
      </p:grpSp>
      <p:sp>
        <p:nvSpPr>
          <p:cNvPr id="9827" name="Google Shape;9827;p1303"/>
          <p:cNvSpPr/>
          <p:nvPr/>
        </p:nvSpPr>
        <p:spPr>
          <a:xfrm>
            <a:off x="214784" y="2452545"/>
            <a:ext cx="7539600" cy="6147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Services and Assets</a:t>
            </a:r>
            <a:endParaRPr sz="1800" i="0" u="none" strike="noStrike" cap="none">
              <a:solidFill>
                <a:srgbClr val="000000"/>
              </a:solidFill>
              <a:latin typeface="Poppins"/>
              <a:ea typeface="Poppins"/>
              <a:cs typeface="Poppins"/>
              <a:sym typeface="Poppins"/>
            </a:endParaRPr>
          </a:p>
        </p:txBody>
      </p:sp>
      <p:sp>
        <p:nvSpPr>
          <p:cNvPr id="9828" name="Google Shape;9828;p1303"/>
          <p:cNvSpPr/>
          <p:nvPr/>
        </p:nvSpPr>
        <p:spPr>
          <a:xfrm>
            <a:off x="6526024"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Changes</a:t>
            </a:r>
            <a:endParaRPr sz="1800" i="0" u="none" strike="noStrike" cap="none">
              <a:solidFill>
                <a:srgbClr val="000000"/>
              </a:solidFill>
              <a:latin typeface="Poppins"/>
              <a:ea typeface="Poppins"/>
              <a:cs typeface="Poppins"/>
              <a:sym typeface="Poppins"/>
            </a:endParaRPr>
          </a:p>
        </p:txBody>
      </p:sp>
      <p:sp>
        <p:nvSpPr>
          <p:cNvPr id="9829" name="Google Shape;9829;p1303"/>
          <p:cNvSpPr/>
          <p:nvPr/>
        </p:nvSpPr>
        <p:spPr>
          <a:xfrm>
            <a:off x="222180"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Virtual Service Agent</a:t>
            </a:r>
            <a:endParaRPr sz="1800" i="0" u="none" strike="noStrike" cap="none">
              <a:solidFill>
                <a:srgbClr val="000000"/>
              </a:solidFill>
              <a:latin typeface="Poppins"/>
              <a:ea typeface="Poppins"/>
              <a:cs typeface="Poppins"/>
              <a:sym typeface="Poppins"/>
            </a:endParaRPr>
          </a:p>
        </p:txBody>
      </p:sp>
      <p:sp>
        <p:nvSpPr>
          <p:cNvPr id="9830" name="Google Shape;9830;p1303"/>
          <p:cNvSpPr/>
          <p:nvPr/>
        </p:nvSpPr>
        <p:spPr>
          <a:xfrm>
            <a:off x="1482949"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Requests</a:t>
            </a:r>
            <a:endParaRPr sz="1800" i="0" u="none" strike="noStrike" cap="none">
              <a:solidFill>
                <a:srgbClr val="000000"/>
              </a:solidFill>
              <a:latin typeface="Poppins"/>
              <a:ea typeface="Poppins"/>
              <a:cs typeface="Poppins"/>
              <a:sym typeface="Poppins"/>
            </a:endParaRPr>
          </a:p>
        </p:txBody>
      </p:sp>
      <p:sp>
        <p:nvSpPr>
          <p:cNvPr id="9831" name="Google Shape;9831;p1303"/>
          <p:cNvSpPr/>
          <p:nvPr/>
        </p:nvSpPr>
        <p:spPr>
          <a:xfrm>
            <a:off x="5265255"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Approvals</a:t>
            </a:r>
            <a:endParaRPr sz="1800" i="0" u="none" strike="noStrike" cap="none">
              <a:solidFill>
                <a:srgbClr val="000000"/>
              </a:solidFill>
              <a:latin typeface="Poppins"/>
              <a:ea typeface="Poppins"/>
              <a:cs typeface="Poppins"/>
              <a:sym typeface="Poppins"/>
            </a:endParaRPr>
          </a:p>
        </p:txBody>
      </p:sp>
      <p:sp>
        <p:nvSpPr>
          <p:cNvPr id="9832" name="Google Shape;9832;p1303"/>
          <p:cNvSpPr/>
          <p:nvPr/>
        </p:nvSpPr>
        <p:spPr>
          <a:xfrm>
            <a:off x="2743717" y="3124303"/>
            <a:ext cx="1228200" cy="609600"/>
          </a:xfrm>
          <a:prstGeom prst="roundRect">
            <a:avLst>
              <a:gd name="adj" fmla="val 739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Incidents</a:t>
            </a:r>
            <a:endParaRPr sz="1800" i="0" u="none" strike="noStrike" cap="none">
              <a:solidFill>
                <a:srgbClr val="000000"/>
              </a:solidFill>
              <a:latin typeface="Poppins"/>
              <a:ea typeface="Poppins"/>
              <a:cs typeface="Poppins"/>
              <a:sym typeface="Poppins"/>
            </a:endParaRPr>
          </a:p>
        </p:txBody>
      </p:sp>
      <p:sp>
        <p:nvSpPr>
          <p:cNvPr id="9833" name="Google Shape;9833;p1303"/>
          <p:cNvSpPr txBox="1"/>
          <p:nvPr/>
        </p:nvSpPr>
        <p:spPr>
          <a:xfrm>
            <a:off x="2454675" y="191225"/>
            <a:ext cx="4222500" cy="223200"/>
          </a:xfrm>
          <a:prstGeom prst="rect">
            <a:avLst/>
          </a:prstGeom>
          <a:noFill/>
          <a:ln>
            <a:noFill/>
          </a:ln>
        </p:spPr>
        <p:txBody>
          <a:bodyPr spcFirstLastPara="1" wrap="square" lIns="19050" tIns="19050" rIns="19050" bIns="19050" anchor="t" anchorCtr="0">
            <a:noAutofit/>
          </a:bodyPr>
          <a:lstStyle/>
          <a:p>
            <a:pPr marL="0" marR="0" lvl="0" indent="0" algn="ctr" rtl="0">
              <a:lnSpc>
                <a:spcPct val="90000"/>
              </a:lnSpc>
              <a:spcBef>
                <a:spcPts val="0"/>
              </a:spcBef>
              <a:spcAft>
                <a:spcPts val="0"/>
              </a:spcAft>
              <a:buClr>
                <a:srgbClr val="0E1113"/>
              </a:buClr>
              <a:buSzPts val="1200"/>
              <a:buFont typeface="Play"/>
              <a:buNone/>
            </a:pPr>
            <a:r>
              <a:rPr lang="en" sz="1800" b="1">
                <a:solidFill>
                  <a:schemeClr val="accent6"/>
                </a:solidFill>
                <a:latin typeface="Poppins"/>
                <a:ea typeface="Poppins"/>
                <a:cs typeface="Poppins"/>
                <a:sym typeface="Poppins"/>
              </a:rPr>
              <a:t>Modern</a:t>
            </a:r>
            <a:r>
              <a:rPr lang="en" sz="1800" b="1" i="0" u="none" strike="noStrike" cap="none">
                <a:solidFill>
                  <a:schemeClr val="accent6"/>
                </a:solidFill>
                <a:latin typeface="Poppins"/>
                <a:ea typeface="Poppins"/>
                <a:cs typeface="Poppins"/>
                <a:sym typeface="Poppins"/>
              </a:rPr>
              <a:t> Support</a:t>
            </a:r>
            <a:endParaRPr sz="1000" b="1" i="0" u="none" strike="noStrike" cap="none">
              <a:solidFill>
                <a:schemeClr val="accent6"/>
              </a:solidFill>
              <a:latin typeface="Poppins"/>
              <a:ea typeface="Poppins"/>
              <a:cs typeface="Poppins"/>
              <a:sym typeface="Poppins"/>
            </a:endParaRPr>
          </a:p>
        </p:txBody>
      </p:sp>
      <p:grpSp>
        <p:nvGrpSpPr>
          <p:cNvPr id="9834" name="Google Shape;9834;p1303"/>
          <p:cNvGrpSpPr/>
          <p:nvPr/>
        </p:nvGrpSpPr>
        <p:grpSpPr>
          <a:xfrm>
            <a:off x="4004486" y="3124306"/>
            <a:ext cx="1228200" cy="814500"/>
            <a:chOff x="4004486" y="3124306"/>
            <a:chExt cx="1228200" cy="814500"/>
          </a:xfrm>
        </p:grpSpPr>
        <p:sp>
          <p:nvSpPr>
            <p:cNvPr id="9835" name="Google Shape;9835;p1303"/>
            <p:cNvSpPr/>
            <p:nvPr/>
          </p:nvSpPr>
          <p:spPr>
            <a:xfrm>
              <a:off x="4004486" y="3124306"/>
              <a:ext cx="1228200" cy="814500"/>
            </a:xfrm>
            <a:prstGeom prst="roundRect">
              <a:avLst>
                <a:gd name="adj" fmla="val 3004"/>
              </a:avLst>
            </a:prstGeom>
            <a:solidFill>
              <a:schemeClr val="lt1"/>
            </a:solidFill>
            <a:ln>
              <a:noFill/>
            </a:ln>
          </p:spPr>
          <p:txBody>
            <a:bodyPr spcFirstLastPara="1" wrap="square" lIns="91425" tIns="216000" rIns="91425" bIns="4570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en" sz="900" i="0" u="none" strike="noStrike" cap="none">
                  <a:solidFill>
                    <a:schemeClr val="accent6"/>
                  </a:solidFill>
                  <a:latin typeface="Poppins"/>
                  <a:ea typeface="Poppins"/>
                  <a:cs typeface="Poppins"/>
                  <a:sym typeface="Poppins"/>
                </a:rPr>
                <a:t>Knowledge base*</a:t>
              </a:r>
              <a:endParaRPr sz="1800" i="0" u="none" strike="noStrike" cap="none">
                <a:solidFill>
                  <a:srgbClr val="000000"/>
                </a:solidFill>
                <a:latin typeface="Poppins"/>
                <a:ea typeface="Poppins"/>
                <a:cs typeface="Poppins"/>
                <a:sym typeface="Poppins"/>
              </a:endParaRPr>
            </a:p>
          </p:txBody>
        </p:sp>
        <p:pic>
          <p:nvPicPr>
            <p:cNvPr id="9836" name="Google Shape;9836;p1303"/>
            <p:cNvPicPr preferRelativeResize="0"/>
            <p:nvPr/>
          </p:nvPicPr>
          <p:blipFill rotWithShape="1">
            <a:blip r:embed="rId26">
              <a:alphaModFix/>
            </a:blip>
            <a:srcRect t="39338"/>
            <a:stretch/>
          </p:blipFill>
          <p:spPr>
            <a:xfrm>
              <a:off x="4029454" y="3531316"/>
              <a:ext cx="1172244" cy="251423"/>
            </a:xfrm>
            <a:prstGeom prst="rect">
              <a:avLst/>
            </a:prstGeom>
            <a:noFill/>
            <a:ln>
              <a:noFill/>
            </a:ln>
          </p:spPr>
        </p:pic>
      </p:grpSp>
      <p:sp>
        <p:nvSpPr>
          <p:cNvPr id="9837" name="Google Shape;9837;p1303"/>
          <p:cNvSpPr/>
          <p:nvPr/>
        </p:nvSpPr>
        <p:spPr>
          <a:xfrm>
            <a:off x="77331" y="1126005"/>
            <a:ext cx="1246500" cy="629100"/>
          </a:xfrm>
          <a:prstGeom prst="roundRect">
            <a:avLst>
              <a:gd name="adj" fmla="val 7390"/>
            </a:avLst>
          </a:prstGeom>
          <a:solidFill>
            <a:schemeClr val="accent3"/>
          </a:solidFill>
          <a:ln>
            <a:noFill/>
          </a:ln>
        </p:spPr>
        <p:txBody>
          <a:bodyPr spcFirstLastPara="1" wrap="square" lIns="0" tIns="36000" rIns="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Request &amp; Self Service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Help Center, Chat, Widget,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Email, API</a:t>
            </a:r>
            <a:endParaRPr sz="1400" i="0" u="none" strike="noStrike" cap="none">
              <a:solidFill>
                <a:schemeClr val="lt1"/>
              </a:solidFill>
              <a:latin typeface="Poppins"/>
              <a:ea typeface="Poppins"/>
              <a:cs typeface="Poppins"/>
              <a:sym typeface="Poppins"/>
            </a:endParaRPr>
          </a:p>
        </p:txBody>
      </p:sp>
      <p:sp>
        <p:nvSpPr>
          <p:cNvPr id="9838" name="Google Shape;9838;p1303"/>
          <p:cNvSpPr/>
          <p:nvPr/>
        </p:nvSpPr>
        <p:spPr>
          <a:xfrm>
            <a:off x="1361438"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Analyze &amp; Prioritize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a:solidFill>
                  <a:schemeClr val="lt1"/>
                </a:solidFill>
                <a:latin typeface="Poppins"/>
                <a:ea typeface="Poppins"/>
                <a:cs typeface="Poppins"/>
                <a:sym typeface="Poppins"/>
              </a:rPr>
              <a:t>e.g.,</a:t>
            </a:r>
            <a:r>
              <a:rPr lang="en" sz="600" i="0" u="none" strike="noStrike" cap="none">
                <a:solidFill>
                  <a:schemeClr val="lt1"/>
                </a:solidFill>
                <a:latin typeface="Poppins"/>
                <a:ea typeface="Poppins"/>
                <a:cs typeface="Poppins"/>
                <a:sym typeface="Poppins"/>
              </a:rPr>
              <a:t> Infrastructure, People, Facilities, Applications, Services</a:t>
            </a:r>
            <a:endParaRPr>
              <a:latin typeface="Poppins"/>
              <a:ea typeface="Poppins"/>
              <a:cs typeface="Poppins"/>
              <a:sym typeface="Poppins"/>
            </a:endParaRPr>
          </a:p>
        </p:txBody>
      </p:sp>
      <p:sp>
        <p:nvSpPr>
          <p:cNvPr id="9839" name="Google Shape;9839;p1303"/>
          <p:cNvSpPr/>
          <p:nvPr/>
        </p:nvSpPr>
        <p:spPr>
          <a:xfrm>
            <a:off x="2647531"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Answer &amp; Support</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Approve, respond,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resolve, fulfill</a:t>
            </a:r>
            <a:endParaRPr>
              <a:latin typeface="Poppins"/>
              <a:ea typeface="Poppins"/>
              <a:cs typeface="Poppins"/>
              <a:sym typeface="Poppins"/>
            </a:endParaRPr>
          </a:p>
        </p:txBody>
      </p:sp>
      <p:sp>
        <p:nvSpPr>
          <p:cNvPr id="9840" name="Google Shape;9840;p1303"/>
          <p:cNvSpPr/>
          <p:nvPr/>
        </p:nvSpPr>
        <p:spPr>
          <a:xfrm>
            <a:off x="3933624"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Evaluate &amp; Improve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Surveys, Performance &amp; Metric Reporting</a:t>
            </a:r>
            <a:endParaRPr>
              <a:latin typeface="Poppins"/>
              <a:ea typeface="Poppins"/>
              <a:cs typeface="Poppins"/>
              <a:sym typeface="Poppins"/>
            </a:endParaRPr>
          </a:p>
        </p:txBody>
      </p:sp>
      <p:sp>
        <p:nvSpPr>
          <p:cNvPr id="9841" name="Google Shape;9841;p1303"/>
          <p:cNvSpPr/>
          <p:nvPr/>
        </p:nvSpPr>
        <p:spPr>
          <a:xfrm>
            <a:off x="5219717"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Manage </a:t>
            </a:r>
            <a:br>
              <a:rPr lang="en" sz="900" b="1" i="0" u="none" strike="noStrike" cap="none">
                <a:solidFill>
                  <a:schemeClr val="lt1"/>
                </a:solidFill>
                <a:latin typeface="Poppins"/>
                <a:ea typeface="Poppins"/>
                <a:cs typeface="Poppins"/>
                <a:sym typeface="Poppins"/>
              </a:rPr>
            </a:br>
            <a:r>
              <a:rPr lang="en" sz="900" b="1" i="0" u="none" strike="noStrike" cap="none">
                <a:solidFill>
                  <a:schemeClr val="lt1"/>
                </a:solidFill>
                <a:latin typeface="Poppins"/>
                <a:ea typeface="Poppins"/>
                <a:cs typeface="Poppins"/>
                <a:sym typeface="Poppins"/>
              </a:rPr>
              <a:t>knowledge</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Create and refresh kbs</a:t>
            </a:r>
            <a:endParaRPr sz="600" i="0" u="none" strike="noStrike" cap="none">
              <a:solidFill>
                <a:schemeClr val="lt1"/>
              </a:solidFill>
              <a:latin typeface="Poppins"/>
              <a:ea typeface="Poppins"/>
              <a:cs typeface="Poppins"/>
              <a:sym typeface="Poppins"/>
            </a:endParaRPr>
          </a:p>
        </p:txBody>
      </p:sp>
      <p:sp>
        <p:nvSpPr>
          <p:cNvPr id="9842" name="Google Shape;9842;p1303"/>
          <p:cNvSpPr/>
          <p:nvPr/>
        </p:nvSpPr>
        <p:spPr>
          <a:xfrm>
            <a:off x="6505810" y="1124604"/>
            <a:ext cx="12486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900" b="1" i="0" u="none" strike="noStrike" cap="none">
                <a:solidFill>
                  <a:schemeClr val="lt1"/>
                </a:solidFill>
                <a:latin typeface="Poppins"/>
                <a:ea typeface="Poppins"/>
                <a:cs typeface="Poppins"/>
                <a:sym typeface="Poppins"/>
              </a:rPr>
              <a:t>Manage Assets</a:t>
            </a:r>
            <a:endParaRPr sz="1050" b="1" i="0" u="none" strike="noStrike" cap="none">
              <a:solidFill>
                <a:schemeClr val="lt1"/>
              </a:solidFill>
              <a:latin typeface="Poppins"/>
              <a:ea typeface="Poppins"/>
              <a:cs typeface="Poppins"/>
              <a:sym typeface="Poppins"/>
            </a:endParaRPr>
          </a:p>
          <a:p>
            <a:pPr marL="0" marR="0" lvl="0" indent="0" algn="ctr" rtl="0">
              <a:lnSpc>
                <a:spcPct val="100000"/>
              </a:lnSpc>
              <a:spcBef>
                <a:spcPts val="0"/>
              </a:spcBef>
              <a:spcAft>
                <a:spcPts val="0"/>
              </a:spcAft>
              <a:buNone/>
            </a:pPr>
            <a:r>
              <a:rPr lang="en" sz="600" i="0" u="none" strike="noStrike" cap="none">
                <a:solidFill>
                  <a:schemeClr val="lt1"/>
                </a:solidFill>
                <a:latin typeface="Poppins"/>
                <a:ea typeface="Poppins"/>
                <a:cs typeface="Poppins"/>
                <a:sym typeface="Poppins"/>
              </a:rPr>
              <a:t>Create and maintain IT &amp; </a:t>
            </a:r>
            <a:br>
              <a:rPr lang="en" sz="600" i="0" u="none" strike="noStrike" cap="none">
                <a:solidFill>
                  <a:schemeClr val="lt1"/>
                </a:solidFill>
                <a:latin typeface="Poppins"/>
                <a:ea typeface="Poppins"/>
                <a:cs typeface="Poppins"/>
                <a:sym typeface="Poppins"/>
              </a:rPr>
            </a:br>
            <a:r>
              <a:rPr lang="en" sz="600" i="0" u="none" strike="noStrike" cap="none">
                <a:solidFill>
                  <a:schemeClr val="lt1"/>
                </a:solidFill>
                <a:latin typeface="Poppins"/>
                <a:ea typeface="Poppins"/>
                <a:cs typeface="Poppins"/>
                <a:sym typeface="Poppins"/>
              </a:rPr>
              <a:t>non-IT assets</a:t>
            </a:r>
            <a:endParaRPr>
              <a:latin typeface="Poppins"/>
              <a:ea typeface="Poppins"/>
              <a:cs typeface="Poppins"/>
              <a:sym typeface="Poppins"/>
            </a:endParaRPr>
          </a:p>
        </p:txBody>
      </p:sp>
      <p:sp>
        <p:nvSpPr>
          <p:cNvPr id="9843" name="Google Shape;9843;p1303"/>
          <p:cNvSpPr/>
          <p:nvPr/>
        </p:nvSpPr>
        <p:spPr>
          <a:xfrm>
            <a:off x="57178" y="4779698"/>
            <a:ext cx="2397900" cy="246000"/>
          </a:xfrm>
          <a:prstGeom prst="roundRect">
            <a:avLst>
              <a:gd name="adj" fmla="val 4611"/>
            </a:avLst>
          </a:prstGeom>
          <a:solidFill>
            <a:schemeClr val="lt2"/>
          </a:solidFill>
          <a:ln w="9525"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600"/>
              <a:buFont typeface="Arial"/>
              <a:buNone/>
            </a:pPr>
            <a:r>
              <a:rPr lang="en" sz="600" b="0" i="0" u="none" strike="noStrike" cap="none">
                <a:solidFill>
                  <a:srgbClr val="000000"/>
                </a:solidFill>
                <a:latin typeface="Poppins"/>
                <a:ea typeface="Poppins"/>
                <a:cs typeface="Poppins"/>
                <a:sym typeface="Poppins"/>
              </a:rPr>
              <a:t>Dotted line elements are optional</a:t>
            </a:r>
            <a:endParaRPr sz="600" b="0" i="0" u="none" strike="noStrike" cap="none">
              <a:solidFill>
                <a:srgbClr val="000000"/>
              </a:solidFill>
              <a:latin typeface="Poppins"/>
              <a:ea typeface="Poppins"/>
              <a:cs typeface="Poppins"/>
              <a:sym typeface="Poppins"/>
            </a:endParaRPr>
          </a:p>
        </p:txBody>
      </p:sp>
      <p:sp>
        <p:nvSpPr>
          <p:cNvPr id="9844" name="Google Shape;9844;p1303"/>
          <p:cNvSpPr txBox="1"/>
          <p:nvPr/>
        </p:nvSpPr>
        <p:spPr>
          <a:xfrm>
            <a:off x="4473373" y="4801290"/>
            <a:ext cx="4572000" cy="2463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600"/>
              <a:buFont typeface="Arial"/>
              <a:buNone/>
            </a:pPr>
            <a:r>
              <a:rPr lang="en" sz="500" i="0" u="none" strike="noStrike" cap="none">
                <a:solidFill>
                  <a:srgbClr val="000000"/>
                </a:solidFill>
                <a:latin typeface="Poppins"/>
                <a:ea typeface="Poppins"/>
                <a:cs typeface="Poppins"/>
                <a:sym typeface="Poppins"/>
              </a:rPr>
              <a:t>*The knowledge base included in Jira Service Management is powered by free Confluence. We recommend adding a subset of agents as full Confluence licensed users to access advanced features such as visibility permissions and analytics.</a:t>
            </a:r>
            <a:endParaRPr sz="1400" i="0" u="none" strike="noStrike" cap="none">
              <a:solidFill>
                <a:srgbClr val="000000"/>
              </a:solidFill>
              <a:latin typeface="Poppins"/>
              <a:ea typeface="Poppins"/>
              <a:cs typeface="Poppins"/>
              <a:sym typeface="Poppins"/>
            </a:endParaRPr>
          </a:p>
        </p:txBody>
      </p:sp>
      <p:grpSp>
        <p:nvGrpSpPr>
          <p:cNvPr id="9845" name="Google Shape;9845;p1303"/>
          <p:cNvGrpSpPr/>
          <p:nvPr/>
        </p:nvGrpSpPr>
        <p:grpSpPr>
          <a:xfrm>
            <a:off x="7824676" y="1620273"/>
            <a:ext cx="1197941" cy="2113800"/>
            <a:chOff x="7807359" y="1620273"/>
            <a:chExt cx="1239335" cy="2113800"/>
          </a:xfrm>
        </p:grpSpPr>
        <p:sp>
          <p:nvSpPr>
            <p:cNvPr id="9846" name="Google Shape;9846;p1303"/>
            <p:cNvSpPr/>
            <p:nvPr/>
          </p:nvSpPr>
          <p:spPr>
            <a:xfrm>
              <a:off x="7807359" y="1620273"/>
              <a:ext cx="608700" cy="2113800"/>
            </a:xfrm>
            <a:prstGeom prst="roundRect">
              <a:avLst>
                <a:gd name="adj" fmla="val 6971"/>
              </a:avLst>
            </a:prstGeom>
            <a:gradFill>
              <a:gsLst>
                <a:gs pos="0">
                  <a:schemeClr val="accent6"/>
                </a:gs>
                <a:gs pos="20000">
                  <a:schemeClr val="accent6"/>
                </a:gs>
                <a:gs pos="100000">
                  <a:srgbClr val="6DA2EF"/>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550" b="1" i="0" u="none" strike="noStrike" cap="none">
                  <a:solidFill>
                    <a:schemeClr val="lt1"/>
                  </a:solidFill>
                  <a:latin typeface="Poppins"/>
                  <a:ea typeface="Poppins"/>
                  <a:cs typeface="Poppins"/>
                  <a:sym typeface="Poppins"/>
                </a:rPr>
                <a:t>Service Management for Developers</a:t>
              </a:r>
              <a:endParaRPr sz="550" b="1" i="0" u="none" strike="noStrike" cap="none">
                <a:solidFill>
                  <a:schemeClr val="lt1"/>
                </a:solidFill>
                <a:latin typeface="Poppins"/>
                <a:ea typeface="Poppins"/>
                <a:cs typeface="Poppins"/>
                <a:sym typeface="Poppins"/>
              </a:endParaRPr>
            </a:p>
          </p:txBody>
        </p:sp>
        <p:sp>
          <p:nvSpPr>
            <p:cNvPr id="9847" name="Google Shape;9847;p1303"/>
            <p:cNvSpPr/>
            <p:nvPr/>
          </p:nvSpPr>
          <p:spPr>
            <a:xfrm>
              <a:off x="8437994" y="1620273"/>
              <a:ext cx="608700" cy="2113800"/>
            </a:xfrm>
            <a:prstGeom prst="roundRect">
              <a:avLst>
                <a:gd name="adj" fmla="val 6971"/>
              </a:avLst>
            </a:prstGeom>
            <a:gradFill>
              <a:gsLst>
                <a:gs pos="0">
                  <a:schemeClr val="accent5"/>
                </a:gs>
                <a:gs pos="25000">
                  <a:schemeClr val="accent5"/>
                </a:gs>
                <a:gs pos="100000">
                  <a:srgbClr val="E6F2D3"/>
                </a:gs>
              </a:gsLst>
              <a:path path="circle">
                <a:fillToRect l="50000" t="50000" r="50000" b="50000"/>
              </a:path>
              <a:tileRect/>
            </a:gradFill>
            <a:ln>
              <a:noFill/>
            </a:ln>
          </p:spPr>
          <p:txBody>
            <a:bodyPr spcFirstLastPara="1" wrap="square" lIns="36000" tIns="36000" rIns="36000" bIns="360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n" sz="600" b="1" i="0" u="none" strike="noStrike" cap="none">
                  <a:solidFill>
                    <a:schemeClr val="lt1"/>
                  </a:solidFill>
                  <a:latin typeface="Poppins"/>
                  <a:ea typeface="Poppins"/>
                  <a:cs typeface="Poppins"/>
                  <a:sym typeface="Poppins"/>
                </a:rPr>
                <a:t>Modernize IT Operations</a:t>
              </a:r>
              <a:endParaRPr sz="600" b="1" i="0" u="none" strike="noStrike" cap="none">
                <a:solidFill>
                  <a:schemeClr val="lt1"/>
                </a:solidFill>
                <a:latin typeface="Poppins"/>
                <a:ea typeface="Poppins"/>
                <a:cs typeface="Poppins"/>
                <a:sym typeface="Poppins"/>
              </a:endParaRPr>
            </a:p>
          </p:txBody>
        </p:sp>
      </p:grpSp>
      <p:sp>
        <p:nvSpPr>
          <p:cNvPr id="9848" name="Google Shape;9848;p1303"/>
          <p:cNvSpPr/>
          <p:nvPr/>
        </p:nvSpPr>
        <p:spPr>
          <a:xfrm>
            <a:off x="7791904" y="1123829"/>
            <a:ext cx="1263300" cy="629100"/>
          </a:xfrm>
          <a:prstGeom prst="roundRect">
            <a:avLst>
              <a:gd name="adj" fmla="val 7390"/>
            </a:avLst>
          </a:prstGeom>
          <a:solidFill>
            <a:schemeClr val="accent3"/>
          </a:solidFill>
          <a:ln>
            <a:noFill/>
          </a:ln>
        </p:spPr>
        <p:txBody>
          <a:bodyPr spcFirstLastPara="1" wrap="square" lIns="36000" tIns="45700" rIns="36000" bIns="45700" anchor="ctr" anchorCtr="0">
            <a:noAutofit/>
          </a:bodyPr>
          <a:lstStyle/>
          <a:p>
            <a:pPr marL="0" marR="0" lvl="0" indent="0" algn="ctr" rtl="0">
              <a:lnSpc>
                <a:spcPct val="100000"/>
              </a:lnSpc>
              <a:spcBef>
                <a:spcPts val="0"/>
              </a:spcBef>
              <a:spcAft>
                <a:spcPts val="0"/>
              </a:spcAft>
              <a:buNone/>
            </a:pPr>
            <a:r>
              <a:rPr lang="en" sz="900" b="1" i="0" u="none" strike="noStrike" cap="none">
                <a:solidFill>
                  <a:schemeClr val="lt1"/>
                </a:solidFill>
                <a:latin typeface="Poppins"/>
                <a:ea typeface="Poppins"/>
                <a:cs typeface="Poppins"/>
                <a:sym typeface="Poppins"/>
              </a:rPr>
              <a:t>Build &amp; Run </a:t>
            </a:r>
            <a:br>
              <a:rPr lang="en" sz="900" b="1" i="0" u="none" strike="noStrike" cap="none">
                <a:solidFill>
                  <a:schemeClr val="lt1"/>
                </a:solidFill>
                <a:latin typeface="Poppins"/>
                <a:ea typeface="Poppins"/>
                <a:cs typeface="Poppins"/>
                <a:sym typeface="Poppins"/>
              </a:rPr>
            </a:br>
            <a:r>
              <a:rPr lang="en" sz="900" b="1" i="0" u="none" strike="noStrike" cap="none">
                <a:solidFill>
                  <a:schemeClr val="lt1"/>
                </a:solidFill>
                <a:latin typeface="Poppins"/>
                <a:ea typeface="Poppins"/>
                <a:cs typeface="Poppins"/>
                <a:sym typeface="Poppins"/>
              </a:rPr>
              <a:t>Services</a:t>
            </a:r>
            <a:endParaRPr>
              <a:latin typeface="Poppins"/>
              <a:ea typeface="Poppins"/>
              <a:cs typeface="Poppins"/>
              <a:sym typeface="Poppins"/>
            </a:endParaRPr>
          </a:p>
        </p:txBody>
      </p:sp>
      <p:grpSp>
        <p:nvGrpSpPr>
          <p:cNvPr id="9849" name="Google Shape;9849;p1303"/>
          <p:cNvGrpSpPr/>
          <p:nvPr/>
        </p:nvGrpSpPr>
        <p:grpSpPr>
          <a:xfrm>
            <a:off x="2379367" y="3900771"/>
            <a:ext cx="536417" cy="233485"/>
            <a:chOff x="3892466" y="2193295"/>
            <a:chExt cx="806400" cy="351000"/>
          </a:xfrm>
        </p:grpSpPr>
        <p:sp>
          <p:nvSpPr>
            <p:cNvPr id="9850" name="Google Shape;9850;p1303"/>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851" name="Google Shape;9851;p1303" descr="A blue and black logo&#10;&#10;Description automatically generated"/>
            <p:cNvPicPr preferRelativeResize="0"/>
            <p:nvPr/>
          </p:nvPicPr>
          <p:blipFill rotWithShape="1">
            <a:blip r:embed="rId27">
              <a:alphaModFix/>
            </a:blip>
            <a:srcRect/>
            <a:stretch/>
          </p:blipFill>
          <p:spPr>
            <a:xfrm>
              <a:off x="3947321" y="2245260"/>
              <a:ext cx="624679" cy="263023"/>
            </a:xfrm>
            <a:prstGeom prst="rect">
              <a:avLst/>
            </a:prstGeom>
            <a:noFill/>
            <a:ln>
              <a:noFill/>
            </a:ln>
          </p:spPr>
        </p:pic>
      </p:grpSp>
      <p:grpSp>
        <p:nvGrpSpPr>
          <p:cNvPr id="9852" name="Google Shape;9852;p1303"/>
          <p:cNvGrpSpPr/>
          <p:nvPr/>
        </p:nvGrpSpPr>
        <p:grpSpPr>
          <a:xfrm>
            <a:off x="6212286" y="3897409"/>
            <a:ext cx="536417" cy="233485"/>
            <a:chOff x="3892466" y="2193295"/>
            <a:chExt cx="806400" cy="351000"/>
          </a:xfrm>
        </p:grpSpPr>
        <p:sp>
          <p:nvSpPr>
            <p:cNvPr id="9853" name="Google Shape;9853;p1303"/>
            <p:cNvSpPr/>
            <p:nvPr/>
          </p:nvSpPr>
          <p:spPr>
            <a:xfrm>
              <a:off x="3892466" y="2193295"/>
              <a:ext cx="806400" cy="351000"/>
            </a:xfrm>
            <a:prstGeom prst="roundRect">
              <a:avLst>
                <a:gd name="adj" fmla="val 6231"/>
              </a:avLst>
            </a:prstGeom>
            <a:solidFill>
              <a:srgbClr val="CCDFFA"/>
            </a:solidFill>
            <a:ln w="9525" cap="flat" cmpd="sng">
              <a:solidFill>
                <a:srgbClr val="1868DB"/>
              </a:solidFill>
              <a:prstDash val="dash"/>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Poppins"/>
                <a:ea typeface="Poppins"/>
                <a:cs typeface="Poppins"/>
                <a:sym typeface="Poppins"/>
              </a:endParaRPr>
            </a:p>
          </p:txBody>
        </p:sp>
        <p:pic>
          <p:nvPicPr>
            <p:cNvPr id="9854" name="Google Shape;9854;p1303"/>
            <p:cNvPicPr preferRelativeResize="0"/>
            <p:nvPr/>
          </p:nvPicPr>
          <p:blipFill rotWithShape="1">
            <a:blip r:embed="rId28">
              <a:alphaModFix/>
            </a:blip>
            <a:srcRect/>
            <a:stretch/>
          </p:blipFill>
          <p:spPr>
            <a:xfrm>
              <a:off x="3947320" y="2265651"/>
              <a:ext cx="680428" cy="205412"/>
            </a:xfrm>
            <a:prstGeom prst="rect">
              <a:avLst/>
            </a:prstGeom>
            <a:noFill/>
            <a:ln>
              <a:noFill/>
            </a:ln>
          </p:spPr>
        </p:pic>
      </p:grpSp>
      <p:cxnSp>
        <p:nvCxnSpPr>
          <p:cNvPr id="9855" name="Google Shape;9855;p1303"/>
          <p:cNvCxnSpPr/>
          <p:nvPr/>
        </p:nvCxnSpPr>
        <p:spPr>
          <a:xfrm rot="10800000">
            <a:off x="2066884" y="3807729"/>
            <a:ext cx="301500" cy="197400"/>
          </a:xfrm>
          <a:prstGeom prst="bentConnector3">
            <a:avLst>
              <a:gd name="adj1" fmla="val 99079"/>
            </a:avLst>
          </a:prstGeom>
          <a:noFill/>
          <a:ln w="9525" cap="flat" cmpd="sng">
            <a:solidFill>
              <a:schemeClr val="dk2"/>
            </a:solidFill>
            <a:prstDash val="solid"/>
            <a:round/>
            <a:headEnd type="triangle" w="med" len="med"/>
            <a:tailEnd type="triangle" w="med" len="med"/>
          </a:ln>
        </p:spPr>
      </p:cxnSp>
      <p:cxnSp>
        <p:nvCxnSpPr>
          <p:cNvPr id="9856" name="Google Shape;9856;p1303"/>
          <p:cNvCxnSpPr/>
          <p:nvPr/>
        </p:nvCxnSpPr>
        <p:spPr>
          <a:xfrm rot="10800000">
            <a:off x="4618506" y="3938880"/>
            <a:ext cx="1591800" cy="123300"/>
          </a:xfrm>
          <a:prstGeom prst="bentConnector2">
            <a:avLst/>
          </a:prstGeom>
          <a:noFill/>
          <a:ln w="9525" cap="flat" cmpd="sng">
            <a:solidFill>
              <a:schemeClr val="dk2"/>
            </a:solidFill>
            <a:prstDash val="solid"/>
            <a:round/>
            <a:headEnd type="triangle" w="med" len="med"/>
            <a:tailEnd type="triangle" w="med" len="med"/>
          </a:ln>
        </p:spPr>
      </p:cxnSp>
      <p:sp>
        <p:nvSpPr>
          <p:cNvPr id="9857" name="Google Shape;9857;p1303"/>
          <p:cNvSpPr txBox="1"/>
          <p:nvPr/>
        </p:nvSpPr>
        <p:spPr>
          <a:xfrm>
            <a:off x="-2858875" y="1947550"/>
            <a:ext cx="71910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1800">
              <a:solidFill>
                <a:schemeClr val="dk2"/>
              </a:solidFill>
              <a:latin typeface="Poppins"/>
              <a:ea typeface="Poppins"/>
              <a:cs typeface="Poppins"/>
              <a:sym typeface="Poppins"/>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9861"/>
        <p:cNvGrpSpPr/>
        <p:nvPr/>
      </p:nvGrpSpPr>
      <p:grpSpPr>
        <a:xfrm>
          <a:off x="0" y="0"/>
          <a:ext cx="0" cy="0"/>
          <a:chOff x="0" y="0"/>
          <a:chExt cx="0" cy="0"/>
        </a:xfrm>
      </p:grpSpPr>
      <p:sp>
        <p:nvSpPr>
          <p:cNvPr id="9862" name="Google Shape;9862;p1304"/>
          <p:cNvSpPr txBox="1">
            <a:spLocks noGrp="1"/>
          </p:cNvSpPr>
          <p:nvPr>
            <p:ph type="subTitle" idx="1"/>
          </p:nvPr>
        </p:nvSpPr>
        <p:spPr>
          <a:xfrm>
            <a:off x="-7172700" y="4201901"/>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863" name="Google Shape;9863;p1304"/>
          <p:cNvSpPr txBox="1">
            <a:spLocks noGrp="1"/>
          </p:cNvSpPr>
          <p:nvPr>
            <p:ph type="subTitle" idx="2"/>
          </p:nvPr>
        </p:nvSpPr>
        <p:spPr>
          <a:xfrm>
            <a:off x="-7172700" y="5957090"/>
            <a:ext cx="2753700" cy="369300"/>
          </a:xfrm>
          <a:prstGeom prst="rect">
            <a:avLst/>
          </a:prstGeom>
        </p:spPr>
        <p:txBody>
          <a:bodyPr spcFirstLastPara="1" wrap="square" lIns="91425" tIns="91425" rIns="91425" bIns="91425" anchor="t" anchorCtr="0">
            <a:spAutoFit/>
          </a:bodyPr>
          <a:lstStyle/>
          <a:p>
            <a:pPr marL="0" lvl="0" indent="0" algn="l" rtl="0">
              <a:spcBef>
                <a:spcPts val="0"/>
              </a:spcBef>
              <a:spcAft>
                <a:spcPts val="1200"/>
              </a:spcAft>
              <a:buNone/>
            </a:pPr>
            <a:endParaRPr/>
          </a:p>
        </p:txBody>
      </p:sp>
      <p:sp>
        <p:nvSpPr>
          <p:cNvPr id="9864" name="Google Shape;9864;p1304"/>
          <p:cNvSpPr txBox="1">
            <a:spLocks noGrp="1"/>
          </p:cNvSpPr>
          <p:nvPr>
            <p:ph type="title"/>
          </p:nvPr>
        </p:nvSpPr>
        <p:spPr>
          <a:xfrm>
            <a:off x="1108375" y="1918350"/>
            <a:ext cx="6927300" cy="1903500"/>
          </a:xfrm>
          <a:prstGeom prst="rect">
            <a:avLst/>
          </a:prstGeom>
        </p:spPr>
        <p:txBody>
          <a:bodyPr spcFirstLastPara="1" wrap="square" lIns="91425" tIns="91425" rIns="91425" bIns="91425" anchor="t" anchorCtr="0">
            <a:normAutofit/>
          </a:bodyPr>
          <a:lstStyle/>
          <a:p>
            <a:pPr marL="0" lvl="0" indent="0" algn="ctr" rtl="0">
              <a:spcBef>
                <a:spcPts val="0"/>
              </a:spcBef>
              <a:spcAft>
                <a:spcPts val="0"/>
              </a:spcAft>
              <a:buNone/>
            </a:pPr>
            <a:r>
              <a:rPr lang="en"/>
              <a:t>Customer stories</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868"/>
        <p:cNvGrpSpPr/>
        <p:nvPr/>
      </p:nvGrpSpPr>
      <p:grpSpPr>
        <a:xfrm>
          <a:off x="0" y="0"/>
          <a:ext cx="0" cy="0"/>
          <a:chOff x="0" y="0"/>
          <a:chExt cx="0" cy="0"/>
        </a:xfrm>
      </p:grpSpPr>
      <p:sp>
        <p:nvSpPr>
          <p:cNvPr id="9869" name="Google Shape;9869;p1305"/>
          <p:cNvSpPr/>
          <p:nvPr/>
        </p:nvSpPr>
        <p:spPr>
          <a:xfrm>
            <a:off x="0" y="0"/>
            <a:ext cx="4572000" cy="5143500"/>
          </a:xfrm>
          <a:prstGeom prst="roundRect">
            <a:avLst>
              <a:gd name="adj" fmla="val 0"/>
            </a:avLst>
          </a:prstGeom>
          <a:solidFill>
            <a:srgbClr val="1868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870" name="Google Shape;9870;p1305"/>
          <p:cNvSpPr txBox="1"/>
          <p:nvPr/>
        </p:nvSpPr>
        <p:spPr>
          <a:xfrm>
            <a:off x="729900" y="1941450"/>
            <a:ext cx="3112200" cy="1108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000" b="1">
                <a:solidFill>
                  <a:schemeClr val="lt1"/>
                </a:solidFill>
                <a:latin typeface="Roboto"/>
                <a:ea typeface="Roboto"/>
                <a:cs typeface="Roboto"/>
                <a:sym typeface="Roboto"/>
              </a:rPr>
              <a:t>What our customers say</a:t>
            </a:r>
            <a:endParaRPr sz="3600" b="1">
              <a:solidFill>
                <a:schemeClr val="lt1"/>
              </a:solidFill>
              <a:latin typeface="Roboto"/>
              <a:ea typeface="Roboto"/>
              <a:cs typeface="Roboto"/>
              <a:sym typeface="Roboto"/>
            </a:endParaRPr>
          </a:p>
        </p:txBody>
      </p:sp>
      <p:pic>
        <p:nvPicPr>
          <p:cNvPr id="9871" name="Google Shape;9871;p1305"/>
          <p:cNvPicPr preferRelativeResize="0"/>
          <p:nvPr/>
        </p:nvPicPr>
        <p:blipFill>
          <a:blip r:embed="rId3">
            <a:alphaModFix/>
          </a:blip>
          <a:stretch>
            <a:fillRect/>
          </a:stretch>
        </p:blipFill>
        <p:spPr>
          <a:xfrm flipH="1">
            <a:off x="-653306" y="2692519"/>
            <a:ext cx="407775" cy="494150"/>
          </a:xfrm>
          <a:prstGeom prst="rect">
            <a:avLst/>
          </a:prstGeom>
          <a:noFill/>
          <a:ln>
            <a:noFill/>
          </a:ln>
        </p:spPr>
      </p:pic>
      <p:pic>
        <p:nvPicPr>
          <p:cNvPr id="9872" name="Google Shape;9872;p1305"/>
          <p:cNvPicPr preferRelativeResize="0"/>
          <p:nvPr/>
        </p:nvPicPr>
        <p:blipFill>
          <a:blip r:embed="rId4">
            <a:alphaModFix/>
          </a:blip>
          <a:stretch>
            <a:fillRect/>
          </a:stretch>
        </p:blipFill>
        <p:spPr>
          <a:xfrm rot="-60001">
            <a:off x="1141375" y="5351025"/>
            <a:ext cx="1825951" cy="157275"/>
          </a:xfrm>
          <a:prstGeom prst="rect">
            <a:avLst/>
          </a:prstGeom>
          <a:noFill/>
          <a:ln>
            <a:noFill/>
          </a:ln>
        </p:spPr>
      </p:pic>
      <p:pic>
        <p:nvPicPr>
          <p:cNvPr id="9873" name="Google Shape;9873;p1305"/>
          <p:cNvPicPr preferRelativeResize="0"/>
          <p:nvPr/>
        </p:nvPicPr>
        <p:blipFill>
          <a:blip r:embed="rId5">
            <a:alphaModFix/>
          </a:blip>
          <a:stretch>
            <a:fillRect/>
          </a:stretch>
        </p:blipFill>
        <p:spPr>
          <a:xfrm>
            <a:off x="3274816" y="5257800"/>
            <a:ext cx="716160" cy="494150"/>
          </a:xfrm>
          <a:prstGeom prst="rect">
            <a:avLst/>
          </a:prstGeom>
          <a:noFill/>
          <a:ln>
            <a:noFill/>
          </a:ln>
        </p:spPr>
      </p:pic>
      <p:sp>
        <p:nvSpPr>
          <p:cNvPr id="9874" name="Google Shape;9874;p1305"/>
          <p:cNvSpPr txBox="1">
            <a:spLocks noGrp="1"/>
          </p:cNvSpPr>
          <p:nvPr>
            <p:ph type="body" idx="1"/>
          </p:nvPr>
        </p:nvSpPr>
        <p:spPr>
          <a:xfrm>
            <a:off x="5153300" y="561450"/>
            <a:ext cx="3620100" cy="933600"/>
          </a:xfrm>
          <a:prstGeom prst="rect">
            <a:avLst/>
          </a:prstGeom>
        </p:spPr>
        <p:txBody>
          <a:bodyPr spcFirstLastPara="1" wrap="square" lIns="91425" tIns="91425" rIns="91425" bIns="91425" anchor="t" anchorCtr="0">
            <a:normAutofit fontScale="92500" lnSpcReduction="20000"/>
          </a:bodyPr>
          <a:lstStyle/>
          <a:p>
            <a:pPr marL="0" lvl="0" indent="0" algn="l" rtl="0">
              <a:spcBef>
                <a:spcPts val="0"/>
              </a:spcBef>
              <a:spcAft>
                <a:spcPts val="1200"/>
              </a:spcAft>
              <a:buNone/>
            </a:pPr>
            <a:r>
              <a:rPr lang="en" sz="1400">
                <a:solidFill>
                  <a:schemeClr val="dk1"/>
                </a:solidFill>
                <a:latin typeface="Poppins Light"/>
                <a:ea typeface="Poppins Light"/>
                <a:cs typeface="Poppins Light"/>
                <a:sym typeface="Poppins Light"/>
              </a:rPr>
              <a:t>“We simply turned off ServiceNow one night and turned Jira Service Management on the very next day. It was transparent to our users”</a:t>
            </a:r>
            <a:endParaRPr sz="1400">
              <a:solidFill>
                <a:schemeClr val="dk1"/>
              </a:solidFill>
            </a:endParaRPr>
          </a:p>
        </p:txBody>
      </p:sp>
      <p:sp>
        <p:nvSpPr>
          <p:cNvPr id="9875" name="Google Shape;9875;p1305"/>
          <p:cNvSpPr txBox="1">
            <a:spLocks noGrp="1"/>
          </p:cNvSpPr>
          <p:nvPr>
            <p:ph type="subTitle" idx="4294967295"/>
          </p:nvPr>
        </p:nvSpPr>
        <p:spPr>
          <a:xfrm>
            <a:off x="5879150" y="1432150"/>
            <a:ext cx="3177900" cy="280200"/>
          </a:xfrm>
          <a:prstGeom prst="rect">
            <a:avLst/>
          </a:prstGeom>
        </p:spPr>
        <p:txBody>
          <a:bodyPr spcFirstLastPara="1" wrap="square" lIns="91425" tIns="91425" rIns="91425" bIns="91425" anchor="t" anchorCtr="0">
            <a:normAutofit fontScale="62500"/>
          </a:bodyPr>
          <a:lstStyle/>
          <a:p>
            <a:pPr marL="0" lvl="0" indent="0" algn="l" rtl="0">
              <a:lnSpc>
                <a:spcPct val="115000"/>
              </a:lnSpc>
              <a:spcBef>
                <a:spcPts val="0"/>
              </a:spcBef>
              <a:spcAft>
                <a:spcPts val="1200"/>
              </a:spcAft>
              <a:buNone/>
            </a:pPr>
            <a:r>
              <a:rPr lang="en" sz="1000">
                <a:solidFill>
                  <a:srgbClr val="666666"/>
                </a:solidFill>
                <a:latin typeface="Roboto"/>
                <a:ea typeface="Roboto"/>
                <a:cs typeface="Roboto"/>
                <a:sym typeface="Roboto"/>
              </a:rPr>
              <a:t>Jose Luis Lizárraga Castro, IT Support Engineer</a:t>
            </a:r>
            <a:endParaRPr sz="1000">
              <a:solidFill>
                <a:srgbClr val="666666"/>
              </a:solidFill>
              <a:latin typeface="Roboto"/>
              <a:ea typeface="Roboto"/>
              <a:cs typeface="Roboto"/>
              <a:sym typeface="Roboto"/>
            </a:endParaRPr>
          </a:p>
        </p:txBody>
      </p:sp>
      <p:sp>
        <p:nvSpPr>
          <p:cNvPr id="9876" name="Google Shape;9876;p1305"/>
          <p:cNvSpPr txBox="1">
            <a:spLocks noGrp="1"/>
          </p:cNvSpPr>
          <p:nvPr>
            <p:ph type="body" idx="1"/>
          </p:nvPr>
        </p:nvSpPr>
        <p:spPr>
          <a:xfrm>
            <a:off x="5153300" y="1903375"/>
            <a:ext cx="3753000" cy="601200"/>
          </a:xfrm>
          <a:prstGeom prst="rect">
            <a:avLst/>
          </a:prstGeom>
        </p:spPr>
        <p:txBody>
          <a:bodyPr spcFirstLastPara="1" wrap="square" lIns="91425" tIns="91425" rIns="91425" bIns="91425" anchor="t" anchorCtr="0">
            <a:noAutofit/>
          </a:bodyPr>
          <a:lstStyle/>
          <a:p>
            <a:pPr marL="0" marR="0" lvl="0" indent="0" algn="l" rtl="0">
              <a:lnSpc>
                <a:spcPct val="115000"/>
              </a:lnSpc>
              <a:spcBef>
                <a:spcPts val="0"/>
              </a:spcBef>
              <a:spcAft>
                <a:spcPts val="1200"/>
              </a:spcAft>
              <a:buNone/>
            </a:pPr>
            <a:r>
              <a:rPr lang="en" sz="1400">
                <a:solidFill>
                  <a:schemeClr val="dk1"/>
                </a:solidFill>
                <a:latin typeface="Poppins Light"/>
                <a:ea typeface="Poppins Light"/>
                <a:cs typeface="Poppins Light"/>
                <a:sym typeface="Poppins Light"/>
              </a:rPr>
              <a:t>“Switching to Atlassian has helped us break down silos and bring our IT Operations and development together on the same solution.”</a:t>
            </a:r>
            <a:endParaRPr sz="1400">
              <a:solidFill>
                <a:schemeClr val="dk1"/>
              </a:solidFill>
              <a:latin typeface="Poppins Light"/>
              <a:ea typeface="Poppins Light"/>
              <a:cs typeface="Poppins Light"/>
              <a:sym typeface="Poppins Light"/>
            </a:endParaRPr>
          </a:p>
        </p:txBody>
      </p:sp>
      <p:sp>
        <p:nvSpPr>
          <p:cNvPr id="9877" name="Google Shape;9877;p1305"/>
          <p:cNvSpPr txBox="1">
            <a:spLocks noGrp="1"/>
          </p:cNvSpPr>
          <p:nvPr>
            <p:ph type="subTitle" idx="4294967295"/>
          </p:nvPr>
        </p:nvSpPr>
        <p:spPr>
          <a:xfrm>
            <a:off x="5889464" y="2943170"/>
            <a:ext cx="2310600" cy="340200"/>
          </a:xfrm>
          <a:prstGeom prst="rect">
            <a:avLst/>
          </a:prstGeom>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666666"/>
                </a:solidFill>
                <a:latin typeface="Roboto"/>
                <a:ea typeface="Roboto"/>
                <a:cs typeface="Roboto"/>
                <a:sym typeface="Roboto"/>
              </a:rPr>
              <a:t>Product Manager</a:t>
            </a:r>
            <a:endParaRPr sz="1000">
              <a:solidFill>
                <a:srgbClr val="666666"/>
              </a:solidFill>
              <a:latin typeface="Roboto"/>
              <a:ea typeface="Roboto"/>
              <a:cs typeface="Roboto"/>
              <a:sym typeface="Roboto"/>
            </a:endParaRPr>
          </a:p>
        </p:txBody>
      </p:sp>
      <p:sp>
        <p:nvSpPr>
          <p:cNvPr id="9878" name="Google Shape;9878;p1305"/>
          <p:cNvSpPr txBox="1">
            <a:spLocks noGrp="1"/>
          </p:cNvSpPr>
          <p:nvPr>
            <p:ph type="body" idx="1"/>
          </p:nvPr>
        </p:nvSpPr>
        <p:spPr>
          <a:xfrm>
            <a:off x="5153300" y="3412700"/>
            <a:ext cx="3668400" cy="933600"/>
          </a:xfrm>
          <a:prstGeom prst="rect">
            <a:avLst/>
          </a:prstGeom>
        </p:spPr>
        <p:txBody>
          <a:bodyPr spcFirstLastPara="1" wrap="square" lIns="91425" tIns="91425" rIns="91425" bIns="91425" anchor="t" anchorCtr="0">
            <a:noAutofit/>
          </a:bodyPr>
          <a:lstStyle/>
          <a:p>
            <a:pPr marL="0" marR="0" lvl="0" indent="0" algn="l" rtl="0">
              <a:lnSpc>
                <a:spcPct val="115000"/>
              </a:lnSpc>
              <a:spcBef>
                <a:spcPts val="0"/>
              </a:spcBef>
              <a:spcAft>
                <a:spcPts val="0"/>
              </a:spcAft>
              <a:buNone/>
            </a:pPr>
            <a:r>
              <a:rPr lang="en" sz="1400">
                <a:solidFill>
                  <a:schemeClr val="dk1"/>
                </a:solidFill>
                <a:latin typeface="Poppins Light"/>
                <a:ea typeface="Poppins Light"/>
                <a:cs typeface="Poppins Light"/>
                <a:sym typeface="Poppins Light"/>
              </a:rPr>
              <a:t>“We saw a 57% improvement from last month in a metric we call MTTA or ‘Mean Time to Acknowledge’.”</a:t>
            </a:r>
            <a:endParaRPr sz="1400">
              <a:solidFill>
                <a:schemeClr val="dk1"/>
              </a:solidFill>
              <a:latin typeface="Poppins Light"/>
              <a:ea typeface="Poppins Light"/>
              <a:cs typeface="Poppins Light"/>
              <a:sym typeface="Poppins Light"/>
            </a:endParaRPr>
          </a:p>
          <a:p>
            <a:pPr marL="0" marR="0" lvl="0" indent="0" algn="l" rtl="0">
              <a:lnSpc>
                <a:spcPct val="115000"/>
              </a:lnSpc>
              <a:spcBef>
                <a:spcPts val="1200"/>
              </a:spcBef>
              <a:spcAft>
                <a:spcPts val="1200"/>
              </a:spcAft>
              <a:buNone/>
            </a:pPr>
            <a:endParaRPr sz="1400">
              <a:solidFill>
                <a:schemeClr val="dk1"/>
              </a:solidFill>
              <a:latin typeface="Poppins Light"/>
              <a:ea typeface="Poppins Light"/>
              <a:cs typeface="Poppins Light"/>
              <a:sym typeface="Poppins Light"/>
            </a:endParaRPr>
          </a:p>
        </p:txBody>
      </p:sp>
      <p:sp>
        <p:nvSpPr>
          <p:cNvPr id="9879" name="Google Shape;9879;p1305"/>
          <p:cNvSpPr txBox="1">
            <a:spLocks noGrp="1"/>
          </p:cNvSpPr>
          <p:nvPr>
            <p:ph type="subTitle" idx="4294967295"/>
          </p:nvPr>
        </p:nvSpPr>
        <p:spPr>
          <a:xfrm>
            <a:off x="5999750" y="4265575"/>
            <a:ext cx="3370800" cy="340200"/>
          </a:xfrm>
          <a:prstGeom prst="rect">
            <a:avLst/>
          </a:prstGeom>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000">
                <a:solidFill>
                  <a:srgbClr val="666666"/>
                </a:solidFill>
                <a:latin typeface="Roboto"/>
                <a:ea typeface="Roboto"/>
                <a:cs typeface="Roboto"/>
                <a:sym typeface="Roboto"/>
              </a:rPr>
              <a:t>Danni Garcia, Technology Enablement Product Owner</a:t>
            </a:r>
            <a:endParaRPr sz="1000">
              <a:solidFill>
                <a:srgbClr val="666666"/>
              </a:solidFill>
              <a:latin typeface="Roboto"/>
              <a:ea typeface="Roboto"/>
              <a:cs typeface="Roboto"/>
              <a:sym typeface="Roboto"/>
            </a:endParaRPr>
          </a:p>
        </p:txBody>
      </p:sp>
      <p:pic>
        <p:nvPicPr>
          <p:cNvPr id="9880" name="Google Shape;9880;p1305"/>
          <p:cNvPicPr preferRelativeResize="0"/>
          <p:nvPr/>
        </p:nvPicPr>
        <p:blipFill>
          <a:blip r:embed="rId6">
            <a:alphaModFix/>
          </a:blip>
          <a:stretch>
            <a:fillRect/>
          </a:stretch>
        </p:blipFill>
        <p:spPr>
          <a:xfrm>
            <a:off x="5271948" y="1495049"/>
            <a:ext cx="560907" cy="189124"/>
          </a:xfrm>
          <a:prstGeom prst="rect">
            <a:avLst/>
          </a:prstGeom>
          <a:noFill/>
          <a:ln>
            <a:noFill/>
          </a:ln>
        </p:spPr>
      </p:pic>
      <p:pic>
        <p:nvPicPr>
          <p:cNvPr id="9881" name="Google Shape;9881;p1305"/>
          <p:cNvPicPr preferRelativeResize="0"/>
          <p:nvPr/>
        </p:nvPicPr>
        <p:blipFill rotWithShape="1">
          <a:blip r:embed="rId7">
            <a:alphaModFix/>
          </a:blip>
          <a:srcRect l="8922" t="26921" r="6902" b="27192"/>
          <a:stretch/>
        </p:blipFill>
        <p:spPr>
          <a:xfrm>
            <a:off x="5220400" y="3018713"/>
            <a:ext cx="664002" cy="189125"/>
          </a:xfrm>
          <a:prstGeom prst="rect">
            <a:avLst/>
          </a:prstGeom>
          <a:noFill/>
          <a:ln>
            <a:noFill/>
          </a:ln>
        </p:spPr>
      </p:pic>
      <p:pic>
        <p:nvPicPr>
          <p:cNvPr id="9882" name="Google Shape;9882;p1305"/>
          <p:cNvPicPr preferRelativeResize="0"/>
          <p:nvPr/>
        </p:nvPicPr>
        <p:blipFill>
          <a:blip r:embed="rId8">
            <a:alphaModFix/>
          </a:blip>
          <a:stretch>
            <a:fillRect/>
          </a:stretch>
        </p:blipFill>
        <p:spPr>
          <a:xfrm>
            <a:off x="5271961" y="4341100"/>
            <a:ext cx="747527" cy="18912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248"/>
        <p:cNvGrpSpPr/>
        <p:nvPr/>
      </p:nvGrpSpPr>
      <p:grpSpPr>
        <a:xfrm>
          <a:off x="0" y="0"/>
          <a:ext cx="0" cy="0"/>
          <a:chOff x="0" y="0"/>
          <a:chExt cx="0" cy="0"/>
        </a:xfrm>
      </p:grpSpPr>
      <p:sp>
        <p:nvSpPr>
          <p:cNvPr id="8249" name="Google Shape;8249;p1232"/>
          <p:cNvSpPr txBox="1"/>
          <p:nvPr/>
        </p:nvSpPr>
        <p:spPr>
          <a:xfrm>
            <a:off x="942000" y="452175"/>
            <a:ext cx="7260000" cy="6465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000" b="1">
                <a:solidFill>
                  <a:schemeClr val="dk2"/>
                </a:solidFill>
                <a:latin typeface="Poppins"/>
                <a:ea typeface="Poppins"/>
                <a:cs typeface="Poppins"/>
                <a:sym typeface="Poppins"/>
              </a:rPr>
              <a:t>High Velocity Service Management</a:t>
            </a:r>
            <a:endParaRPr sz="3000" b="1">
              <a:solidFill>
                <a:schemeClr val="dk2"/>
              </a:solidFill>
              <a:latin typeface="Poppins"/>
              <a:ea typeface="Poppins"/>
              <a:cs typeface="Poppins"/>
              <a:sym typeface="Poppins"/>
            </a:endParaRPr>
          </a:p>
        </p:txBody>
      </p:sp>
      <p:pic>
        <p:nvPicPr>
          <p:cNvPr id="8250" name="Google Shape;8250;p1232"/>
          <p:cNvPicPr preferRelativeResize="0"/>
          <p:nvPr/>
        </p:nvPicPr>
        <p:blipFill>
          <a:blip r:embed="rId3">
            <a:alphaModFix/>
          </a:blip>
          <a:stretch>
            <a:fillRect/>
          </a:stretch>
        </p:blipFill>
        <p:spPr>
          <a:xfrm>
            <a:off x="1323050" y="1835713"/>
            <a:ext cx="882450" cy="1029525"/>
          </a:xfrm>
          <a:prstGeom prst="rect">
            <a:avLst/>
          </a:prstGeom>
          <a:noFill/>
          <a:ln>
            <a:noFill/>
          </a:ln>
        </p:spPr>
      </p:pic>
      <p:sp>
        <p:nvSpPr>
          <p:cNvPr id="8251" name="Google Shape;8251;p1232"/>
          <p:cNvSpPr txBox="1"/>
          <p:nvPr/>
        </p:nvSpPr>
        <p:spPr>
          <a:xfrm>
            <a:off x="488175" y="2986545"/>
            <a:ext cx="2362500" cy="114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Accelerates Dev+Ops flows</a:t>
            </a:r>
            <a:endParaRPr sz="2000">
              <a:solidFill>
                <a:schemeClr val="dk1"/>
              </a:solidFill>
              <a:latin typeface="Poppins"/>
              <a:ea typeface="Poppins"/>
              <a:cs typeface="Poppins"/>
              <a:sym typeface="Poppins"/>
            </a:endParaRPr>
          </a:p>
        </p:txBody>
      </p:sp>
      <p:pic>
        <p:nvPicPr>
          <p:cNvPr id="8252" name="Google Shape;8252;p1232"/>
          <p:cNvPicPr preferRelativeResize="0"/>
          <p:nvPr/>
        </p:nvPicPr>
        <p:blipFill>
          <a:blip r:embed="rId4">
            <a:alphaModFix/>
          </a:blip>
          <a:stretch>
            <a:fillRect/>
          </a:stretch>
        </p:blipFill>
        <p:spPr>
          <a:xfrm>
            <a:off x="3906012" y="1799313"/>
            <a:ext cx="1223450" cy="1102325"/>
          </a:xfrm>
          <a:prstGeom prst="rect">
            <a:avLst/>
          </a:prstGeom>
          <a:noFill/>
          <a:ln>
            <a:noFill/>
          </a:ln>
        </p:spPr>
      </p:pic>
      <p:sp>
        <p:nvSpPr>
          <p:cNvPr id="8253" name="Google Shape;8253;p1232"/>
          <p:cNvSpPr txBox="1"/>
          <p:nvPr/>
        </p:nvSpPr>
        <p:spPr>
          <a:xfrm>
            <a:off x="3308350" y="2986550"/>
            <a:ext cx="2261100" cy="114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Empowers service for all</a:t>
            </a:r>
            <a:endParaRPr sz="2000">
              <a:solidFill>
                <a:schemeClr val="dk1"/>
              </a:solidFill>
              <a:latin typeface="Poppins"/>
              <a:ea typeface="Poppins"/>
              <a:cs typeface="Poppins"/>
              <a:sym typeface="Poppins"/>
            </a:endParaRPr>
          </a:p>
        </p:txBody>
      </p:sp>
      <p:pic>
        <p:nvPicPr>
          <p:cNvPr id="8254" name="Google Shape;8254;p1232"/>
          <p:cNvPicPr preferRelativeResize="0"/>
          <p:nvPr/>
        </p:nvPicPr>
        <p:blipFill>
          <a:blip r:embed="rId5">
            <a:alphaModFix/>
          </a:blip>
          <a:stretch>
            <a:fillRect/>
          </a:stretch>
        </p:blipFill>
        <p:spPr>
          <a:xfrm>
            <a:off x="6525175" y="1878162"/>
            <a:ext cx="1418200" cy="987075"/>
          </a:xfrm>
          <a:prstGeom prst="rect">
            <a:avLst/>
          </a:prstGeom>
          <a:noFill/>
          <a:ln>
            <a:noFill/>
          </a:ln>
        </p:spPr>
      </p:pic>
      <p:sp>
        <p:nvSpPr>
          <p:cNvPr id="8255" name="Google Shape;8255;p1232"/>
          <p:cNvSpPr txBox="1"/>
          <p:nvPr/>
        </p:nvSpPr>
        <p:spPr>
          <a:xfrm>
            <a:off x="6288975" y="2986550"/>
            <a:ext cx="1890600" cy="114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Delivers value fast</a:t>
            </a:r>
            <a:endParaRPr sz="2000">
              <a:solidFill>
                <a:schemeClr val="dk1"/>
              </a:solidFill>
              <a:latin typeface="Poppins"/>
              <a:ea typeface="Poppins"/>
              <a:cs typeface="Poppins"/>
              <a:sym typeface="Poppins"/>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9886"/>
        <p:cNvGrpSpPr/>
        <p:nvPr/>
      </p:nvGrpSpPr>
      <p:grpSpPr>
        <a:xfrm>
          <a:off x="0" y="0"/>
          <a:ext cx="0" cy="0"/>
          <a:chOff x="0" y="0"/>
          <a:chExt cx="0" cy="0"/>
        </a:xfrm>
      </p:grpSpPr>
      <p:sp>
        <p:nvSpPr>
          <p:cNvPr id="9887" name="Google Shape;9887;p1306"/>
          <p:cNvSpPr txBox="1">
            <a:spLocks noGrp="1"/>
          </p:cNvSpPr>
          <p:nvPr>
            <p:ph type="subTitle" idx="4294967295"/>
          </p:nvPr>
        </p:nvSpPr>
        <p:spPr>
          <a:xfrm>
            <a:off x="3353113" y="2331188"/>
            <a:ext cx="2184900" cy="1350600"/>
          </a:xfrm>
          <a:prstGeom prst="rect">
            <a:avLst/>
          </a:prstGeom>
        </p:spPr>
        <p:txBody>
          <a:bodyPr spcFirstLastPara="1" wrap="square" lIns="91425" tIns="91425" rIns="91425" bIns="91425" anchor="t" anchorCtr="0">
            <a:normAutofit/>
          </a:bodyPr>
          <a:lstStyle/>
          <a:p>
            <a:pPr marL="0" marR="0" lvl="0" indent="0" algn="ctr" rtl="0">
              <a:lnSpc>
                <a:spcPct val="115000"/>
              </a:lnSpc>
              <a:spcBef>
                <a:spcPts val="0"/>
              </a:spcBef>
              <a:spcAft>
                <a:spcPts val="1200"/>
              </a:spcAft>
              <a:buNone/>
            </a:pPr>
            <a:r>
              <a:rPr lang="en" sz="7200">
                <a:solidFill>
                  <a:schemeClr val="accent1"/>
                </a:solidFill>
                <a:latin typeface="Poppins Black"/>
                <a:ea typeface="Poppins Black"/>
                <a:cs typeface="Poppins Black"/>
                <a:sym typeface="Poppins Black"/>
              </a:rPr>
              <a:t>23%</a:t>
            </a:r>
            <a:endParaRPr sz="7200">
              <a:solidFill>
                <a:schemeClr val="lt1"/>
              </a:solidFill>
              <a:latin typeface="Poppins Black"/>
              <a:ea typeface="Poppins Black"/>
              <a:cs typeface="Poppins Black"/>
              <a:sym typeface="Poppins Black"/>
            </a:endParaRPr>
          </a:p>
        </p:txBody>
      </p:sp>
      <p:sp>
        <p:nvSpPr>
          <p:cNvPr id="9888" name="Google Shape;9888;p1306"/>
          <p:cNvSpPr txBox="1">
            <a:spLocks noGrp="1"/>
          </p:cNvSpPr>
          <p:nvPr>
            <p:ph type="subTitle" idx="4294967295"/>
          </p:nvPr>
        </p:nvSpPr>
        <p:spPr>
          <a:xfrm>
            <a:off x="518350" y="2382500"/>
            <a:ext cx="2280000" cy="12480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7200">
                <a:solidFill>
                  <a:schemeClr val="accent1"/>
                </a:solidFill>
                <a:latin typeface="Poppins Black"/>
                <a:ea typeface="Poppins Black"/>
                <a:cs typeface="Poppins Black"/>
                <a:sym typeface="Poppins Black"/>
              </a:rPr>
              <a:t>85%</a:t>
            </a:r>
            <a:endParaRPr sz="7200">
              <a:solidFill>
                <a:schemeClr val="accent1"/>
              </a:solidFill>
              <a:latin typeface="Poppins Black"/>
              <a:ea typeface="Poppins Black"/>
              <a:cs typeface="Poppins Black"/>
              <a:sym typeface="Poppins Black"/>
            </a:endParaRPr>
          </a:p>
        </p:txBody>
      </p:sp>
      <p:pic>
        <p:nvPicPr>
          <p:cNvPr id="9889" name="Google Shape;9889;p1306"/>
          <p:cNvPicPr preferRelativeResize="0"/>
          <p:nvPr/>
        </p:nvPicPr>
        <p:blipFill>
          <a:blip r:embed="rId3">
            <a:alphaModFix/>
          </a:blip>
          <a:stretch>
            <a:fillRect/>
          </a:stretch>
        </p:blipFill>
        <p:spPr>
          <a:xfrm>
            <a:off x="1070288" y="1368963"/>
            <a:ext cx="1176125" cy="833325"/>
          </a:xfrm>
          <a:prstGeom prst="rect">
            <a:avLst/>
          </a:prstGeom>
          <a:noFill/>
          <a:ln>
            <a:noFill/>
          </a:ln>
        </p:spPr>
      </p:pic>
      <p:sp>
        <p:nvSpPr>
          <p:cNvPr id="9890" name="Google Shape;9890;p1306"/>
          <p:cNvSpPr txBox="1"/>
          <p:nvPr/>
        </p:nvSpPr>
        <p:spPr>
          <a:xfrm>
            <a:off x="545788" y="3565588"/>
            <a:ext cx="2225100" cy="354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100">
                <a:solidFill>
                  <a:schemeClr val="dk2"/>
                </a:solidFill>
                <a:latin typeface="Poppins"/>
                <a:ea typeface="Poppins"/>
                <a:cs typeface="Poppins"/>
                <a:sym typeface="Poppins"/>
              </a:rPr>
              <a:t>support tickets automated</a:t>
            </a:r>
            <a:endParaRPr sz="1100">
              <a:solidFill>
                <a:schemeClr val="dk2"/>
              </a:solidFill>
              <a:latin typeface="Poppins"/>
              <a:ea typeface="Poppins"/>
              <a:cs typeface="Poppins"/>
              <a:sym typeface="Poppins"/>
            </a:endParaRPr>
          </a:p>
        </p:txBody>
      </p:sp>
      <p:sp>
        <p:nvSpPr>
          <p:cNvPr id="9891" name="Google Shape;9891;p1306"/>
          <p:cNvSpPr txBox="1"/>
          <p:nvPr/>
        </p:nvSpPr>
        <p:spPr>
          <a:xfrm>
            <a:off x="3333013" y="3565588"/>
            <a:ext cx="2225100" cy="354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100">
                <a:solidFill>
                  <a:schemeClr val="dk2"/>
                </a:solidFill>
                <a:latin typeface="Poppins"/>
                <a:ea typeface="Poppins"/>
                <a:cs typeface="Poppins"/>
                <a:sym typeface="Poppins"/>
              </a:rPr>
              <a:t>support requests resolved</a:t>
            </a:r>
            <a:endParaRPr sz="1100">
              <a:solidFill>
                <a:schemeClr val="dk2"/>
              </a:solidFill>
              <a:latin typeface="Poppins"/>
              <a:ea typeface="Poppins"/>
              <a:cs typeface="Poppins"/>
              <a:sym typeface="Poppins"/>
            </a:endParaRPr>
          </a:p>
        </p:txBody>
      </p:sp>
      <p:sp>
        <p:nvSpPr>
          <p:cNvPr id="9892" name="Google Shape;9892;p1306"/>
          <p:cNvSpPr txBox="1">
            <a:spLocks noGrp="1"/>
          </p:cNvSpPr>
          <p:nvPr>
            <p:ph type="subTitle" idx="4294967295"/>
          </p:nvPr>
        </p:nvSpPr>
        <p:spPr>
          <a:xfrm>
            <a:off x="6245388" y="2331188"/>
            <a:ext cx="2184900" cy="1350600"/>
          </a:xfrm>
          <a:prstGeom prst="rect">
            <a:avLst/>
          </a:prstGeom>
        </p:spPr>
        <p:txBody>
          <a:bodyPr spcFirstLastPara="1" wrap="square" lIns="91425" tIns="91425" rIns="91425" bIns="91425" anchor="t" anchorCtr="0">
            <a:normAutofit/>
          </a:bodyPr>
          <a:lstStyle/>
          <a:p>
            <a:pPr marL="0" marR="0" lvl="0" indent="0" algn="ctr" rtl="0">
              <a:lnSpc>
                <a:spcPct val="115000"/>
              </a:lnSpc>
              <a:spcBef>
                <a:spcPts val="0"/>
              </a:spcBef>
              <a:spcAft>
                <a:spcPts val="1200"/>
              </a:spcAft>
              <a:buNone/>
            </a:pPr>
            <a:r>
              <a:rPr lang="en" sz="7200">
                <a:solidFill>
                  <a:schemeClr val="accent1"/>
                </a:solidFill>
                <a:latin typeface="Poppins Black"/>
                <a:ea typeface="Poppins Black"/>
                <a:cs typeface="Poppins Black"/>
                <a:sym typeface="Poppins Black"/>
              </a:rPr>
              <a:t>96%</a:t>
            </a:r>
            <a:endParaRPr sz="7200">
              <a:solidFill>
                <a:schemeClr val="lt1"/>
              </a:solidFill>
              <a:latin typeface="Poppins Black"/>
              <a:ea typeface="Poppins Black"/>
              <a:cs typeface="Poppins Black"/>
              <a:sym typeface="Poppins Black"/>
            </a:endParaRPr>
          </a:p>
        </p:txBody>
      </p:sp>
      <p:sp>
        <p:nvSpPr>
          <p:cNvPr id="9893" name="Google Shape;9893;p1306"/>
          <p:cNvSpPr txBox="1"/>
          <p:nvPr/>
        </p:nvSpPr>
        <p:spPr>
          <a:xfrm>
            <a:off x="6025337" y="3565588"/>
            <a:ext cx="2577300" cy="354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100">
                <a:solidFill>
                  <a:schemeClr val="dk2"/>
                </a:solidFill>
                <a:latin typeface="Poppins"/>
                <a:ea typeface="Poppins"/>
                <a:cs typeface="Poppins"/>
                <a:sym typeface="Poppins"/>
              </a:rPr>
              <a:t>decrease in issue resolution time</a:t>
            </a:r>
            <a:endParaRPr sz="1100">
              <a:solidFill>
                <a:schemeClr val="dk2"/>
              </a:solidFill>
              <a:latin typeface="Poppins"/>
              <a:ea typeface="Poppins"/>
              <a:cs typeface="Poppins"/>
              <a:sym typeface="Poppins"/>
            </a:endParaRPr>
          </a:p>
        </p:txBody>
      </p:sp>
      <p:pic>
        <p:nvPicPr>
          <p:cNvPr id="9894" name="Google Shape;9894;p1306"/>
          <p:cNvPicPr preferRelativeResize="0"/>
          <p:nvPr/>
        </p:nvPicPr>
        <p:blipFill>
          <a:blip r:embed="rId4">
            <a:alphaModFix/>
          </a:blip>
          <a:stretch>
            <a:fillRect/>
          </a:stretch>
        </p:blipFill>
        <p:spPr>
          <a:xfrm>
            <a:off x="3585214" y="1435750"/>
            <a:ext cx="1720701" cy="699751"/>
          </a:xfrm>
          <a:prstGeom prst="rect">
            <a:avLst/>
          </a:prstGeom>
          <a:noFill/>
          <a:ln>
            <a:noFill/>
          </a:ln>
        </p:spPr>
      </p:pic>
      <p:pic>
        <p:nvPicPr>
          <p:cNvPr id="9895" name="Google Shape;9895;p1306"/>
          <p:cNvPicPr preferRelativeResize="0"/>
          <p:nvPr/>
        </p:nvPicPr>
        <p:blipFill>
          <a:blip r:embed="rId5">
            <a:alphaModFix/>
          </a:blip>
          <a:stretch>
            <a:fillRect/>
          </a:stretch>
        </p:blipFill>
        <p:spPr>
          <a:xfrm>
            <a:off x="6092788" y="1645233"/>
            <a:ext cx="2490125" cy="409675"/>
          </a:xfrm>
          <a:prstGeom prst="rect">
            <a:avLst/>
          </a:prstGeom>
          <a:noFill/>
          <a:ln>
            <a:noFill/>
          </a:ln>
        </p:spPr>
      </p:pic>
      <p:cxnSp>
        <p:nvCxnSpPr>
          <p:cNvPr id="9896" name="Google Shape;9896;p1306"/>
          <p:cNvCxnSpPr/>
          <p:nvPr/>
        </p:nvCxnSpPr>
        <p:spPr>
          <a:xfrm>
            <a:off x="3070025" y="1263450"/>
            <a:ext cx="11400" cy="2616600"/>
          </a:xfrm>
          <a:prstGeom prst="straightConnector1">
            <a:avLst/>
          </a:prstGeom>
          <a:noFill/>
          <a:ln w="9525" cap="flat" cmpd="sng">
            <a:solidFill>
              <a:srgbClr val="D5D5D5"/>
            </a:solidFill>
            <a:prstDash val="solid"/>
            <a:round/>
            <a:headEnd type="none" w="med" len="med"/>
            <a:tailEnd type="none" w="med" len="med"/>
          </a:ln>
        </p:spPr>
      </p:cxnSp>
      <p:cxnSp>
        <p:nvCxnSpPr>
          <p:cNvPr id="9897" name="Google Shape;9897;p1306"/>
          <p:cNvCxnSpPr/>
          <p:nvPr/>
        </p:nvCxnSpPr>
        <p:spPr>
          <a:xfrm>
            <a:off x="5775975" y="1263450"/>
            <a:ext cx="11400" cy="2616600"/>
          </a:xfrm>
          <a:prstGeom prst="straightConnector1">
            <a:avLst/>
          </a:prstGeom>
          <a:noFill/>
          <a:ln w="9525" cap="flat" cmpd="sng">
            <a:solidFill>
              <a:srgbClr val="D5D5D5"/>
            </a:solidFill>
            <a:prstDash val="solid"/>
            <a:round/>
            <a:headEnd type="none" w="med" len="med"/>
            <a:tailEnd type="none" w="med" len="med"/>
          </a:ln>
        </p:spPr>
      </p:cxnSp>
      <p:sp>
        <p:nvSpPr>
          <p:cNvPr id="9898" name="Google Shape;9898;p1306"/>
          <p:cNvSpPr txBox="1"/>
          <p:nvPr/>
        </p:nvSpPr>
        <p:spPr>
          <a:xfrm>
            <a:off x="536575" y="268300"/>
            <a:ext cx="8178900" cy="5079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100" b="1">
                <a:solidFill>
                  <a:schemeClr val="dk2"/>
                </a:solidFill>
                <a:latin typeface="Poppins"/>
                <a:ea typeface="Poppins"/>
                <a:cs typeface="Poppins"/>
                <a:sym typeface="Poppins"/>
              </a:rPr>
              <a:t>AI-powered Service Management Results</a:t>
            </a:r>
            <a:endParaRPr sz="2100" b="1">
              <a:solidFill>
                <a:schemeClr val="dk2"/>
              </a:solidFill>
              <a:latin typeface="Poppins"/>
              <a:ea typeface="Poppins"/>
              <a:cs typeface="Poppins"/>
              <a:sym typeface="Poppins"/>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02"/>
        <p:cNvGrpSpPr/>
        <p:nvPr/>
      </p:nvGrpSpPr>
      <p:grpSpPr>
        <a:xfrm>
          <a:off x="0" y="0"/>
          <a:ext cx="0" cy="0"/>
          <a:chOff x="0" y="0"/>
          <a:chExt cx="0" cy="0"/>
        </a:xfrm>
      </p:grpSpPr>
      <p:sp>
        <p:nvSpPr>
          <p:cNvPr id="9903" name="Google Shape;9903;p1307"/>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04" name="Google Shape;9904;p1307"/>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05" name="Google Shape;9905;p1307"/>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06" name="Google Shape;9906;p1307"/>
          <p:cNvSpPr txBox="1">
            <a:spLocks noGrp="1"/>
          </p:cNvSpPr>
          <p:nvPr>
            <p:ph type="body" idx="4294967295"/>
          </p:nvPr>
        </p:nvSpPr>
        <p:spPr>
          <a:xfrm>
            <a:off x="3799400" y="1815075"/>
            <a:ext cx="3538800" cy="2559900"/>
          </a:xfrm>
          <a:prstGeom prst="rect">
            <a:avLst/>
          </a:prstGeom>
          <a:noFill/>
          <a:ln>
            <a:noFill/>
          </a:ln>
        </p:spPr>
        <p:txBody>
          <a:bodyPr spcFirstLastPara="1" wrap="square" lIns="19050" tIns="19050" rIns="19050" bIns="19050" anchor="t" anchorCtr="0">
            <a:spAutoFit/>
          </a:bodyPr>
          <a:lstStyle/>
          <a:p>
            <a:pPr marL="0" lvl="0" indent="0" algn="l" rtl="0">
              <a:spcBef>
                <a:spcPts val="0"/>
              </a:spcBef>
              <a:spcAft>
                <a:spcPts val="0"/>
              </a:spcAft>
              <a:buNone/>
            </a:pPr>
            <a:r>
              <a:rPr lang="en" sz="1200" b="1"/>
              <a:t>Canva</a:t>
            </a:r>
            <a:r>
              <a:rPr lang="en" sz="1200"/>
              <a:t>, the world’s fastest growing design platform, has enabled developers to own code from production to maintenance and patching with Jira Service Management.</a:t>
            </a:r>
            <a:endParaRPr sz="1200"/>
          </a:p>
          <a:p>
            <a:pPr marL="0" lvl="0" indent="0" algn="l" rtl="0">
              <a:spcBef>
                <a:spcPts val="0"/>
              </a:spcBef>
              <a:spcAft>
                <a:spcPts val="0"/>
              </a:spcAft>
              <a:buNone/>
            </a:pPr>
            <a:endParaRPr sz="1200"/>
          </a:p>
          <a:p>
            <a:pPr marL="0" lvl="0" indent="0" algn="l" rtl="0">
              <a:spcBef>
                <a:spcPts val="0"/>
              </a:spcBef>
              <a:spcAft>
                <a:spcPts val="0"/>
              </a:spcAft>
              <a:buNone/>
            </a:pPr>
            <a:r>
              <a:rPr lang="en" sz="1200" b="1"/>
              <a:t>“Having Jira and Jira Service Management setup gives me the confidence that I can forward a query to someone and it’ll be picked up and dealt with.”</a:t>
            </a:r>
            <a:endParaRPr sz="1200" b="1"/>
          </a:p>
          <a:p>
            <a:pPr marL="0" lvl="0" indent="0" algn="l" rtl="0">
              <a:spcBef>
                <a:spcPts val="0"/>
              </a:spcBef>
              <a:spcAft>
                <a:spcPts val="0"/>
              </a:spcAft>
              <a:buNone/>
            </a:pPr>
            <a:endParaRPr sz="1200"/>
          </a:p>
          <a:p>
            <a:pPr marL="0" lvl="0" indent="0" algn="l" rtl="0">
              <a:spcBef>
                <a:spcPts val="0"/>
              </a:spcBef>
              <a:spcAft>
                <a:spcPts val="0"/>
              </a:spcAft>
              <a:buNone/>
            </a:pPr>
            <a:r>
              <a:rPr lang="en" sz="1200" i="1"/>
              <a:t>Andrew Toolan, Software Engineer, Canva</a:t>
            </a:r>
            <a:endParaRPr sz="1200" i="1"/>
          </a:p>
          <a:p>
            <a:pPr marL="0" marR="0" lvl="0" indent="0" algn="l" rtl="0">
              <a:lnSpc>
                <a:spcPct val="115000"/>
              </a:lnSpc>
              <a:spcBef>
                <a:spcPts val="0"/>
              </a:spcBef>
              <a:spcAft>
                <a:spcPts val="0"/>
              </a:spcAft>
              <a:buNone/>
            </a:pPr>
            <a:endParaRPr sz="1200"/>
          </a:p>
        </p:txBody>
      </p:sp>
      <p:sp>
        <p:nvSpPr>
          <p:cNvPr id="9907" name="Google Shape;9907;p1307"/>
          <p:cNvSpPr txBox="1">
            <a:spLocks noGrp="1"/>
          </p:cNvSpPr>
          <p:nvPr>
            <p:ph type="body" idx="4294967295"/>
          </p:nvPr>
        </p:nvSpPr>
        <p:spPr>
          <a:xfrm>
            <a:off x="3799394" y="675026"/>
            <a:ext cx="4152900" cy="1085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Enabling modern DevOps</a:t>
            </a:r>
            <a:endParaRPr sz="500" b="1"/>
          </a:p>
        </p:txBody>
      </p:sp>
      <p:pic>
        <p:nvPicPr>
          <p:cNvPr id="9908" name="Google Shape;9908;p1307"/>
          <p:cNvPicPr preferRelativeResize="0"/>
          <p:nvPr/>
        </p:nvPicPr>
        <p:blipFill>
          <a:blip r:embed="rId5">
            <a:alphaModFix/>
          </a:blip>
          <a:stretch>
            <a:fillRect/>
          </a:stretch>
        </p:blipFill>
        <p:spPr>
          <a:xfrm>
            <a:off x="507225" y="2981387"/>
            <a:ext cx="2043425" cy="1145400"/>
          </a:xfrm>
          <a:prstGeom prst="rect">
            <a:avLst/>
          </a:prstGeom>
          <a:noFill/>
          <a:ln>
            <a:noFill/>
          </a:ln>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12"/>
        <p:cNvGrpSpPr/>
        <p:nvPr/>
      </p:nvGrpSpPr>
      <p:grpSpPr>
        <a:xfrm>
          <a:off x="0" y="0"/>
          <a:ext cx="0" cy="0"/>
          <a:chOff x="0" y="0"/>
          <a:chExt cx="0" cy="0"/>
        </a:xfrm>
      </p:grpSpPr>
      <p:sp>
        <p:nvSpPr>
          <p:cNvPr id="9913" name="Google Shape;9913;p1308"/>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14" name="Google Shape;9914;p1308"/>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15" name="Google Shape;9915;p1308"/>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16" name="Google Shape;9916;p1308"/>
          <p:cNvSpPr txBox="1">
            <a:spLocks noGrp="1"/>
          </p:cNvSpPr>
          <p:nvPr>
            <p:ph type="body" idx="4294967295"/>
          </p:nvPr>
        </p:nvSpPr>
        <p:spPr>
          <a:xfrm>
            <a:off x="3484526" y="640238"/>
            <a:ext cx="4779600" cy="34557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2600" b="1"/>
              <a:t>“Having Jira and Jira Service Management setup gives me the confidence that I can forward a query to someone and it’ll be picked up and dealt with.”</a:t>
            </a:r>
            <a:endParaRPr sz="2600" b="1"/>
          </a:p>
          <a:p>
            <a:pPr marL="0" marR="0" lvl="0" indent="0" algn="l" rtl="0">
              <a:lnSpc>
                <a:spcPct val="100000"/>
              </a:lnSpc>
              <a:spcBef>
                <a:spcPts val="0"/>
              </a:spcBef>
              <a:spcAft>
                <a:spcPts val="0"/>
              </a:spcAft>
              <a:buClr>
                <a:srgbClr val="0E1113"/>
              </a:buClr>
              <a:buSzPts val="3400"/>
              <a:buFont typeface="Poppins"/>
              <a:buNone/>
            </a:pPr>
            <a:endParaRPr sz="2600" b="1"/>
          </a:p>
          <a:p>
            <a:pPr marL="0" marR="0" lvl="0" indent="0" algn="l" rtl="0">
              <a:lnSpc>
                <a:spcPct val="100000"/>
              </a:lnSpc>
              <a:spcBef>
                <a:spcPts val="0"/>
              </a:spcBef>
              <a:spcAft>
                <a:spcPts val="0"/>
              </a:spcAft>
              <a:buClr>
                <a:srgbClr val="0E1113"/>
              </a:buClr>
              <a:buSzPts val="3400"/>
              <a:buFont typeface="Poppins"/>
              <a:buNone/>
            </a:pPr>
            <a:r>
              <a:rPr lang="en" sz="1400"/>
              <a:t>Andrew Toolan, Software Engineer, Canva</a:t>
            </a:r>
            <a:endParaRPr sz="1400"/>
          </a:p>
          <a:p>
            <a:pPr marL="0" marR="0" lvl="0" indent="0" algn="l" rtl="0">
              <a:lnSpc>
                <a:spcPct val="100000"/>
              </a:lnSpc>
              <a:spcBef>
                <a:spcPts val="0"/>
              </a:spcBef>
              <a:spcAft>
                <a:spcPts val="0"/>
              </a:spcAft>
              <a:buClr>
                <a:srgbClr val="0E1113"/>
              </a:buClr>
              <a:buSzPts val="3400"/>
              <a:buFont typeface="Poppins"/>
              <a:buNone/>
            </a:pPr>
            <a:endParaRPr sz="2600" b="1"/>
          </a:p>
        </p:txBody>
      </p:sp>
      <p:pic>
        <p:nvPicPr>
          <p:cNvPr id="9917" name="Google Shape;9917;p1308"/>
          <p:cNvPicPr preferRelativeResize="0"/>
          <p:nvPr/>
        </p:nvPicPr>
        <p:blipFill>
          <a:blip r:embed="rId5">
            <a:alphaModFix/>
          </a:blip>
          <a:stretch>
            <a:fillRect/>
          </a:stretch>
        </p:blipFill>
        <p:spPr>
          <a:xfrm>
            <a:off x="507225" y="2981387"/>
            <a:ext cx="2043425" cy="1145400"/>
          </a:xfrm>
          <a:prstGeom prst="rect">
            <a:avLst/>
          </a:prstGeom>
          <a:noFill/>
          <a:ln>
            <a:noFill/>
          </a:ln>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21"/>
        <p:cNvGrpSpPr/>
        <p:nvPr/>
      </p:nvGrpSpPr>
      <p:grpSpPr>
        <a:xfrm>
          <a:off x="0" y="0"/>
          <a:ext cx="0" cy="0"/>
          <a:chOff x="0" y="0"/>
          <a:chExt cx="0" cy="0"/>
        </a:xfrm>
      </p:grpSpPr>
      <p:sp>
        <p:nvSpPr>
          <p:cNvPr id="9922" name="Google Shape;9922;p1309"/>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23" name="Google Shape;9923;p1309"/>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24" name="Google Shape;9924;p1309"/>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25" name="Google Shape;9925;p1309"/>
          <p:cNvSpPr txBox="1">
            <a:spLocks noGrp="1"/>
          </p:cNvSpPr>
          <p:nvPr>
            <p:ph type="body" idx="4294967295"/>
          </p:nvPr>
        </p:nvSpPr>
        <p:spPr>
          <a:xfrm>
            <a:off x="3799394" y="2283628"/>
            <a:ext cx="3554400" cy="1710000"/>
          </a:xfrm>
          <a:prstGeom prst="rect">
            <a:avLst/>
          </a:prstGeom>
          <a:noFill/>
          <a:ln>
            <a:noFill/>
          </a:ln>
        </p:spPr>
        <p:txBody>
          <a:bodyPr spcFirstLastPara="1" wrap="square" lIns="19050" tIns="19050" rIns="19050" bIns="19050" anchor="t" anchorCtr="0">
            <a:spAutoFit/>
          </a:bodyPr>
          <a:lstStyle/>
          <a:p>
            <a:pPr marL="0" marR="0" lvl="0" indent="0" algn="l" rtl="0">
              <a:lnSpc>
                <a:spcPct val="115000"/>
              </a:lnSpc>
              <a:spcBef>
                <a:spcPts val="0"/>
              </a:spcBef>
              <a:spcAft>
                <a:spcPts val="0"/>
              </a:spcAft>
              <a:buClr>
                <a:srgbClr val="292A2E"/>
              </a:buClr>
              <a:buSzPts val="1200"/>
              <a:buFont typeface="Poppins"/>
              <a:buNone/>
            </a:pPr>
            <a:r>
              <a:rPr lang="en" sz="1200"/>
              <a:t>With Jira Service Management, iFood is able to record and forward tickets automatically, increase the visibility of service availability, and reduce incident response times.</a:t>
            </a:r>
            <a:endParaRPr sz="1200"/>
          </a:p>
          <a:p>
            <a:pPr marL="457200" marR="0" lvl="0" indent="-304800" algn="l" rtl="0">
              <a:lnSpc>
                <a:spcPct val="115000"/>
              </a:lnSpc>
              <a:spcBef>
                <a:spcPts val="0"/>
              </a:spcBef>
              <a:spcAft>
                <a:spcPts val="0"/>
              </a:spcAft>
              <a:buSzPts val="1200"/>
              <a:buChar char="●"/>
            </a:pPr>
            <a:r>
              <a:rPr lang="en" sz="1200"/>
              <a:t>Incident response time improved from 8 minutes → 1 minute</a:t>
            </a:r>
            <a:endParaRPr sz="1200"/>
          </a:p>
          <a:p>
            <a:pPr marL="457200" marR="0" lvl="0" indent="-304800" algn="l" rtl="0">
              <a:lnSpc>
                <a:spcPct val="115000"/>
              </a:lnSpc>
              <a:spcBef>
                <a:spcPts val="0"/>
              </a:spcBef>
              <a:spcAft>
                <a:spcPts val="0"/>
              </a:spcAft>
              <a:buSzPts val="1200"/>
              <a:buChar char="●"/>
            </a:pPr>
            <a:r>
              <a:rPr lang="en" sz="1200"/>
              <a:t>88% reduction in false positive alerts</a:t>
            </a:r>
            <a:endParaRPr sz="1200"/>
          </a:p>
          <a:p>
            <a:pPr marL="0" marR="0" lvl="0" indent="0" algn="l" rtl="0">
              <a:lnSpc>
                <a:spcPct val="115000"/>
              </a:lnSpc>
              <a:spcBef>
                <a:spcPts val="0"/>
              </a:spcBef>
              <a:spcAft>
                <a:spcPts val="0"/>
              </a:spcAft>
              <a:buClr>
                <a:srgbClr val="292A2E"/>
              </a:buClr>
              <a:buSzPts val="1200"/>
              <a:buFont typeface="Poppins"/>
              <a:buNone/>
            </a:pPr>
            <a:endParaRPr sz="1200"/>
          </a:p>
        </p:txBody>
      </p:sp>
      <p:sp>
        <p:nvSpPr>
          <p:cNvPr id="9926" name="Google Shape;9926;p1309"/>
          <p:cNvSpPr txBox="1">
            <a:spLocks noGrp="1"/>
          </p:cNvSpPr>
          <p:nvPr>
            <p:ph type="body" idx="4294967295"/>
          </p:nvPr>
        </p:nvSpPr>
        <p:spPr>
          <a:xfrm>
            <a:off x="3799394" y="675026"/>
            <a:ext cx="4152900" cy="160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Tracking &amp; resolving major incidents faster</a:t>
            </a:r>
            <a:endParaRPr sz="500" b="1"/>
          </a:p>
        </p:txBody>
      </p:sp>
      <p:pic>
        <p:nvPicPr>
          <p:cNvPr id="9927" name="Google Shape;9927;p1309"/>
          <p:cNvPicPr preferRelativeResize="0"/>
          <p:nvPr/>
        </p:nvPicPr>
        <p:blipFill>
          <a:blip r:embed="rId5">
            <a:alphaModFix/>
          </a:blip>
          <a:stretch>
            <a:fillRect/>
          </a:stretch>
        </p:blipFill>
        <p:spPr>
          <a:xfrm>
            <a:off x="327325" y="2881888"/>
            <a:ext cx="2276100" cy="1200675"/>
          </a:xfrm>
          <a:prstGeom prst="rect">
            <a:avLst/>
          </a:prstGeom>
          <a:noFill/>
          <a:ln>
            <a:noFill/>
          </a:ln>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31"/>
        <p:cNvGrpSpPr/>
        <p:nvPr/>
      </p:nvGrpSpPr>
      <p:grpSpPr>
        <a:xfrm>
          <a:off x="0" y="0"/>
          <a:ext cx="0" cy="0"/>
          <a:chOff x="0" y="0"/>
          <a:chExt cx="0" cy="0"/>
        </a:xfrm>
      </p:grpSpPr>
      <p:sp>
        <p:nvSpPr>
          <p:cNvPr id="9932" name="Google Shape;9932;p1310"/>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33" name="Google Shape;9933;p1310"/>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34" name="Google Shape;9934;p1310"/>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35" name="Google Shape;9935;p1310"/>
          <p:cNvSpPr txBox="1">
            <a:spLocks noGrp="1"/>
          </p:cNvSpPr>
          <p:nvPr>
            <p:ph type="body" idx="4294967295"/>
          </p:nvPr>
        </p:nvSpPr>
        <p:spPr>
          <a:xfrm>
            <a:off x="3799394" y="694101"/>
            <a:ext cx="4152900" cy="40098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2300" b="1"/>
              <a:t>“Immediately after implementing Jira Service Management with on-call notifications, we went from eight minutes of incident response to one minute, helping us service our customers better and saving us a lot of money.”</a:t>
            </a:r>
            <a:endParaRPr sz="2300" b="1"/>
          </a:p>
          <a:p>
            <a:pPr marL="0" marR="0" lvl="0" indent="0" algn="l" rtl="0">
              <a:lnSpc>
                <a:spcPct val="100000"/>
              </a:lnSpc>
              <a:spcBef>
                <a:spcPts val="0"/>
              </a:spcBef>
              <a:spcAft>
                <a:spcPts val="0"/>
              </a:spcAft>
              <a:buClr>
                <a:srgbClr val="0E1113"/>
              </a:buClr>
              <a:buSzPts val="3400"/>
              <a:buFont typeface="Poppins"/>
              <a:buNone/>
            </a:pPr>
            <a:endParaRPr sz="2300" b="1"/>
          </a:p>
          <a:p>
            <a:pPr marL="0" lvl="0" indent="0" algn="l" rtl="0">
              <a:lnSpc>
                <a:spcPct val="100000"/>
              </a:lnSpc>
              <a:spcBef>
                <a:spcPts val="0"/>
              </a:spcBef>
              <a:spcAft>
                <a:spcPts val="0"/>
              </a:spcAft>
              <a:buClr>
                <a:srgbClr val="0E1113"/>
              </a:buClr>
              <a:buSzPts val="3400"/>
              <a:buFont typeface="Poppins"/>
              <a:buNone/>
            </a:pPr>
            <a:r>
              <a:rPr lang="en" sz="1400"/>
              <a:t>Eugenio Onofre, Production Support Manager, iFood</a:t>
            </a:r>
            <a:endParaRPr sz="2300" b="1"/>
          </a:p>
        </p:txBody>
      </p:sp>
      <p:pic>
        <p:nvPicPr>
          <p:cNvPr id="9936" name="Google Shape;9936;p1310"/>
          <p:cNvPicPr preferRelativeResize="0"/>
          <p:nvPr/>
        </p:nvPicPr>
        <p:blipFill>
          <a:blip r:embed="rId5">
            <a:alphaModFix/>
          </a:blip>
          <a:stretch>
            <a:fillRect/>
          </a:stretch>
        </p:blipFill>
        <p:spPr>
          <a:xfrm>
            <a:off x="327325" y="2881888"/>
            <a:ext cx="2276100" cy="1200675"/>
          </a:xfrm>
          <a:prstGeom prst="rect">
            <a:avLst/>
          </a:prstGeom>
          <a:noFill/>
          <a:ln>
            <a:noFill/>
          </a:ln>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40"/>
        <p:cNvGrpSpPr/>
        <p:nvPr/>
      </p:nvGrpSpPr>
      <p:grpSpPr>
        <a:xfrm>
          <a:off x="0" y="0"/>
          <a:ext cx="0" cy="0"/>
          <a:chOff x="0" y="0"/>
          <a:chExt cx="0" cy="0"/>
        </a:xfrm>
      </p:grpSpPr>
      <p:sp>
        <p:nvSpPr>
          <p:cNvPr id="9941" name="Google Shape;9941;p1311"/>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42" name="Google Shape;9942;p1311"/>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43" name="Google Shape;9943;p1311"/>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44" name="Google Shape;9944;p1311"/>
          <p:cNvSpPr txBox="1">
            <a:spLocks noGrp="1"/>
          </p:cNvSpPr>
          <p:nvPr>
            <p:ph type="body" idx="4294967295"/>
          </p:nvPr>
        </p:nvSpPr>
        <p:spPr>
          <a:xfrm>
            <a:off x="3350869" y="521526"/>
            <a:ext cx="4152900" cy="3902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2100" b="1"/>
              <a:t>“In my day-to-day work, Atlassian Intelligence acts as a virtual teammate that summarizes 5-page PIR reports into 5-sentence recaps for me. It’s already proven its worth by improving productivity across our product teams” </a:t>
            </a:r>
            <a:endParaRPr sz="2100" b="1"/>
          </a:p>
          <a:p>
            <a:pPr marL="0" marR="0" lvl="0" indent="0" algn="l" rtl="0">
              <a:lnSpc>
                <a:spcPct val="100000"/>
              </a:lnSpc>
              <a:spcBef>
                <a:spcPts val="0"/>
              </a:spcBef>
              <a:spcAft>
                <a:spcPts val="0"/>
              </a:spcAft>
              <a:buClr>
                <a:srgbClr val="0E1113"/>
              </a:buClr>
              <a:buSzPts val="3400"/>
              <a:buFont typeface="Poppins"/>
              <a:buNone/>
            </a:pPr>
            <a:endParaRPr sz="3400" b="1"/>
          </a:p>
          <a:p>
            <a:pPr marL="0" lvl="0" indent="0" algn="l" rtl="0">
              <a:lnSpc>
                <a:spcPct val="100000"/>
              </a:lnSpc>
              <a:spcBef>
                <a:spcPts val="0"/>
              </a:spcBef>
              <a:spcAft>
                <a:spcPts val="0"/>
              </a:spcAft>
              <a:buClr>
                <a:srgbClr val="0E1113"/>
              </a:buClr>
              <a:buSzPts val="3400"/>
              <a:buFont typeface="Poppins"/>
              <a:buNone/>
            </a:pPr>
            <a:r>
              <a:rPr lang="en" sz="1400"/>
              <a:t>Matthias Hensen, Group Chief Technology Officer, Domino’s Pizza Enterprises Ltd. </a:t>
            </a:r>
            <a:endParaRPr sz="3400" b="1"/>
          </a:p>
        </p:txBody>
      </p:sp>
      <p:pic>
        <p:nvPicPr>
          <p:cNvPr id="9945" name="Google Shape;9945;p1311"/>
          <p:cNvPicPr preferRelativeResize="0"/>
          <p:nvPr/>
        </p:nvPicPr>
        <p:blipFill>
          <a:blip r:embed="rId5">
            <a:alphaModFix/>
          </a:blip>
          <a:stretch>
            <a:fillRect/>
          </a:stretch>
        </p:blipFill>
        <p:spPr>
          <a:xfrm>
            <a:off x="150350" y="2357187"/>
            <a:ext cx="2630052" cy="1479401"/>
          </a:xfrm>
          <a:prstGeom prst="rect">
            <a:avLst/>
          </a:prstGeom>
          <a:noFill/>
          <a:ln>
            <a:noFill/>
          </a:ln>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49"/>
        <p:cNvGrpSpPr/>
        <p:nvPr/>
      </p:nvGrpSpPr>
      <p:grpSpPr>
        <a:xfrm>
          <a:off x="0" y="0"/>
          <a:ext cx="0" cy="0"/>
          <a:chOff x="0" y="0"/>
          <a:chExt cx="0" cy="0"/>
        </a:xfrm>
      </p:grpSpPr>
      <p:sp>
        <p:nvSpPr>
          <p:cNvPr id="9950" name="Google Shape;9950;p1312"/>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51" name="Google Shape;9951;p1312"/>
          <p:cNvPicPr preferRelativeResize="0"/>
          <p:nvPr/>
        </p:nvPicPr>
        <p:blipFill>
          <a:blip r:embed="rId3">
            <a:alphaModFix/>
          </a:blip>
          <a:stretch>
            <a:fillRect/>
          </a:stretch>
        </p:blipFill>
        <p:spPr>
          <a:xfrm>
            <a:off x="1389475" y="2228613"/>
            <a:ext cx="278950" cy="278950"/>
          </a:xfrm>
          <a:prstGeom prst="rect">
            <a:avLst/>
          </a:prstGeom>
          <a:noFill/>
          <a:ln>
            <a:noFill/>
          </a:ln>
        </p:spPr>
      </p:pic>
      <p:pic>
        <p:nvPicPr>
          <p:cNvPr id="9952" name="Google Shape;9952;p1312"/>
          <p:cNvPicPr preferRelativeResize="0"/>
          <p:nvPr/>
        </p:nvPicPr>
        <p:blipFill>
          <a:blip r:embed="rId4">
            <a:alphaModFix/>
          </a:blip>
          <a:stretch>
            <a:fillRect/>
          </a:stretch>
        </p:blipFill>
        <p:spPr>
          <a:xfrm>
            <a:off x="298925" y="1209563"/>
            <a:ext cx="2460053" cy="400200"/>
          </a:xfrm>
          <a:prstGeom prst="rect">
            <a:avLst/>
          </a:prstGeom>
          <a:noFill/>
          <a:ln>
            <a:noFill/>
          </a:ln>
        </p:spPr>
      </p:pic>
      <p:pic>
        <p:nvPicPr>
          <p:cNvPr id="9953" name="Google Shape;9953;p1312"/>
          <p:cNvPicPr preferRelativeResize="0"/>
          <p:nvPr/>
        </p:nvPicPr>
        <p:blipFill>
          <a:blip r:embed="rId5">
            <a:alphaModFix/>
          </a:blip>
          <a:stretch>
            <a:fillRect/>
          </a:stretch>
        </p:blipFill>
        <p:spPr>
          <a:xfrm>
            <a:off x="150350" y="2357187"/>
            <a:ext cx="2630052" cy="1479401"/>
          </a:xfrm>
          <a:prstGeom prst="rect">
            <a:avLst/>
          </a:prstGeom>
          <a:noFill/>
          <a:ln>
            <a:noFill/>
          </a:ln>
        </p:spPr>
      </p:pic>
      <p:sp>
        <p:nvSpPr>
          <p:cNvPr id="9954" name="Google Shape;9954;p1312"/>
          <p:cNvSpPr txBox="1">
            <a:spLocks noGrp="1"/>
          </p:cNvSpPr>
          <p:nvPr>
            <p:ph type="body" idx="4294967295"/>
          </p:nvPr>
        </p:nvSpPr>
        <p:spPr>
          <a:xfrm>
            <a:off x="3799394" y="2414828"/>
            <a:ext cx="3554400" cy="1922400"/>
          </a:xfrm>
          <a:prstGeom prst="rect">
            <a:avLst/>
          </a:prstGeom>
          <a:noFill/>
          <a:ln>
            <a:noFill/>
          </a:ln>
        </p:spPr>
        <p:txBody>
          <a:bodyPr spcFirstLastPara="1" wrap="square" lIns="19050" tIns="19050" rIns="19050" bIns="19050" anchor="t" anchorCtr="0">
            <a:spAutoFit/>
          </a:bodyPr>
          <a:lstStyle/>
          <a:p>
            <a:pPr marL="0" marR="0" lvl="0" indent="0" algn="l" rtl="0">
              <a:lnSpc>
                <a:spcPct val="115000"/>
              </a:lnSpc>
              <a:spcBef>
                <a:spcPts val="0"/>
              </a:spcBef>
              <a:spcAft>
                <a:spcPts val="0"/>
              </a:spcAft>
              <a:buClr>
                <a:srgbClr val="292A2E"/>
              </a:buClr>
              <a:buSzPts val="1200"/>
              <a:buFont typeface="Poppins"/>
              <a:buNone/>
            </a:pPr>
            <a:r>
              <a:rPr lang="en" sz="1200"/>
              <a:t>Domino’s replaced 7 different ITSM tools and unified on one connected platform with Jira Service Management, driving major improvements for Dev. + IT + Business teams:</a:t>
            </a:r>
            <a:endParaRPr sz="1200"/>
          </a:p>
          <a:p>
            <a:pPr marL="457200" marR="0" lvl="0" indent="-304800" algn="l" rtl="0">
              <a:lnSpc>
                <a:spcPct val="115000"/>
              </a:lnSpc>
              <a:spcBef>
                <a:spcPts val="0"/>
              </a:spcBef>
              <a:spcAft>
                <a:spcPts val="0"/>
              </a:spcAft>
              <a:buSzPts val="1200"/>
              <a:buChar char="●"/>
            </a:pPr>
            <a:r>
              <a:rPr lang="en" sz="1200"/>
              <a:t>End-to-end visibility</a:t>
            </a:r>
            <a:endParaRPr sz="1200"/>
          </a:p>
          <a:p>
            <a:pPr marL="457200" marR="0" lvl="0" indent="-304800" algn="l" rtl="0">
              <a:lnSpc>
                <a:spcPct val="115000"/>
              </a:lnSpc>
              <a:spcBef>
                <a:spcPts val="0"/>
              </a:spcBef>
              <a:spcAft>
                <a:spcPts val="0"/>
              </a:spcAft>
              <a:buSzPts val="1200"/>
              <a:buChar char="●"/>
            </a:pPr>
            <a:r>
              <a:rPr lang="en" sz="1200"/>
              <a:t>Improved speed and reduced manual work</a:t>
            </a:r>
            <a:endParaRPr sz="1200"/>
          </a:p>
          <a:p>
            <a:pPr marL="457200" marR="0" lvl="0" indent="-304800" algn="l" rtl="0">
              <a:lnSpc>
                <a:spcPct val="115000"/>
              </a:lnSpc>
              <a:spcBef>
                <a:spcPts val="0"/>
              </a:spcBef>
              <a:spcAft>
                <a:spcPts val="0"/>
              </a:spcAft>
              <a:buSzPts val="1200"/>
              <a:buChar char="●"/>
            </a:pPr>
            <a:r>
              <a:rPr lang="en" sz="1200" b="1"/>
              <a:t>2.3 hours saved in the first week of enabling AI Summaries</a:t>
            </a:r>
            <a:r>
              <a:rPr lang="en" sz="1200"/>
              <a:t> </a:t>
            </a:r>
            <a:endParaRPr sz="500"/>
          </a:p>
        </p:txBody>
      </p:sp>
      <p:sp>
        <p:nvSpPr>
          <p:cNvPr id="9955" name="Google Shape;9955;p1312"/>
          <p:cNvSpPr txBox="1">
            <a:spLocks noGrp="1"/>
          </p:cNvSpPr>
          <p:nvPr>
            <p:ph type="body" idx="4294967295"/>
          </p:nvPr>
        </p:nvSpPr>
        <p:spPr>
          <a:xfrm>
            <a:off x="3799394" y="675026"/>
            <a:ext cx="4152900" cy="16086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Unifying</a:t>
            </a:r>
            <a:endParaRPr sz="3400" b="1"/>
          </a:p>
          <a:p>
            <a:pPr marL="0" marR="0" lvl="0" indent="0" algn="l" rtl="0">
              <a:lnSpc>
                <a:spcPct val="100000"/>
              </a:lnSpc>
              <a:spcBef>
                <a:spcPts val="0"/>
              </a:spcBef>
              <a:spcAft>
                <a:spcPts val="0"/>
              </a:spcAft>
              <a:buClr>
                <a:srgbClr val="0E1113"/>
              </a:buClr>
              <a:buSzPts val="3400"/>
              <a:buFont typeface="Poppins"/>
              <a:buNone/>
            </a:pPr>
            <a:r>
              <a:rPr lang="en" sz="3400" b="1"/>
              <a:t>Dev + IT + Business teams</a:t>
            </a:r>
            <a:endParaRPr sz="500" b="1"/>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959"/>
        <p:cNvGrpSpPr/>
        <p:nvPr/>
      </p:nvGrpSpPr>
      <p:grpSpPr>
        <a:xfrm>
          <a:off x="0" y="0"/>
          <a:ext cx="0" cy="0"/>
          <a:chOff x="0" y="0"/>
          <a:chExt cx="0" cy="0"/>
        </a:xfrm>
      </p:grpSpPr>
      <p:sp>
        <p:nvSpPr>
          <p:cNvPr id="9960" name="Google Shape;9960;p1313"/>
          <p:cNvSpPr/>
          <p:nvPr/>
        </p:nvSpPr>
        <p:spPr>
          <a:xfrm>
            <a:off x="0" y="0"/>
            <a:ext cx="3057900" cy="5143500"/>
          </a:xfrm>
          <a:prstGeom prst="roundRect">
            <a:avLst>
              <a:gd name="adj"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61" name="Google Shape;9961;p1313"/>
          <p:cNvPicPr preferRelativeResize="0"/>
          <p:nvPr/>
        </p:nvPicPr>
        <p:blipFill>
          <a:blip r:embed="rId3">
            <a:alphaModFix/>
          </a:blip>
          <a:stretch>
            <a:fillRect/>
          </a:stretch>
        </p:blipFill>
        <p:spPr>
          <a:xfrm>
            <a:off x="1389475" y="2228613"/>
            <a:ext cx="278950" cy="278950"/>
          </a:xfrm>
          <a:prstGeom prst="rect">
            <a:avLst/>
          </a:prstGeom>
          <a:noFill/>
          <a:ln>
            <a:noFill/>
          </a:ln>
        </p:spPr>
      </p:pic>
      <p:sp>
        <p:nvSpPr>
          <p:cNvPr id="9962" name="Google Shape;9962;p1313"/>
          <p:cNvSpPr txBox="1"/>
          <p:nvPr/>
        </p:nvSpPr>
        <p:spPr>
          <a:xfrm>
            <a:off x="0" y="-499550"/>
            <a:ext cx="3000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a:latin typeface="Poppins"/>
              <a:ea typeface="Poppins"/>
              <a:cs typeface="Poppins"/>
              <a:sym typeface="Poppins"/>
            </a:endParaRPr>
          </a:p>
        </p:txBody>
      </p:sp>
      <p:pic>
        <p:nvPicPr>
          <p:cNvPr id="9963" name="Google Shape;9963;p1313"/>
          <p:cNvPicPr preferRelativeResize="0"/>
          <p:nvPr/>
        </p:nvPicPr>
        <p:blipFill>
          <a:blip r:embed="rId4">
            <a:alphaModFix/>
          </a:blip>
          <a:stretch>
            <a:fillRect/>
          </a:stretch>
        </p:blipFill>
        <p:spPr>
          <a:xfrm>
            <a:off x="298925" y="1209563"/>
            <a:ext cx="2460053" cy="400200"/>
          </a:xfrm>
          <a:prstGeom prst="rect">
            <a:avLst/>
          </a:prstGeom>
          <a:noFill/>
          <a:ln>
            <a:noFill/>
          </a:ln>
        </p:spPr>
      </p:pic>
      <p:sp>
        <p:nvSpPr>
          <p:cNvPr id="9964" name="Google Shape;9964;p1313"/>
          <p:cNvSpPr txBox="1">
            <a:spLocks noGrp="1"/>
          </p:cNvSpPr>
          <p:nvPr>
            <p:ph type="body" idx="4294967295"/>
          </p:nvPr>
        </p:nvSpPr>
        <p:spPr>
          <a:xfrm>
            <a:off x="3799394" y="675026"/>
            <a:ext cx="4152900" cy="1085100"/>
          </a:xfrm>
          <a:prstGeom prst="rect">
            <a:avLst/>
          </a:prstGeom>
          <a:noFill/>
          <a:ln>
            <a:noFill/>
          </a:ln>
        </p:spPr>
        <p:txBody>
          <a:bodyPr spcFirstLastPara="1" wrap="square" lIns="19050" tIns="19050" rIns="19050" bIns="19050" anchor="t" anchorCtr="0">
            <a:spAutoFit/>
          </a:bodyPr>
          <a:lstStyle/>
          <a:p>
            <a:pPr marL="0" marR="0" lvl="0" indent="0" algn="l" rtl="0">
              <a:lnSpc>
                <a:spcPct val="100000"/>
              </a:lnSpc>
              <a:spcBef>
                <a:spcPts val="0"/>
              </a:spcBef>
              <a:spcAft>
                <a:spcPts val="0"/>
              </a:spcAft>
              <a:buClr>
                <a:srgbClr val="0E1113"/>
              </a:buClr>
              <a:buSzPts val="3400"/>
              <a:buFont typeface="Poppins"/>
              <a:buNone/>
            </a:pPr>
            <a:r>
              <a:rPr lang="en" sz="3400" b="1"/>
              <a:t>Support at scale - with savings</a:t>
            </a:r>
            <a:endParaRPr sz="500" b="1"/>
          </a:p>
        </p:txBody>
      </p:sp>
      <p:pic>
        <p:nvPicPr>
          <p:cNvPr id="9965" name="Google Shape;9965;p1313"/>
          <p:cNvPicPr preferRelativeResize="0"/>
          <p:nvPr/>
        </p:nvPicPr>
        <p:blipFill>
          <a:blip r:embed="rId5">
            <a:alphaModFix/>
          </a:blip>
          <a:stretch>
            <a:fillRect/>
          </a:stretch>
        </p:blipFill>
        <p:spPr>
          <a:xfrm>
            <a:off x="557425" y="2848163"/>
            <a:ext cx="3648287" cy="1608600"/>
          </a:xfrm>
          <a:prstGeom prst="rect">
            <a:avLst/>
          </a:prstGeom>
          <a:noFill/>
          <a:ln>
            <a:noFill/>
          </a:ln>
        </p:spPr>
      </p:pic>
      <p:sp>
        <p:nvSpPr>
          <p:cNvPr id="9966" name="Google Shape;9966;p1313"/>
          <p:cNvSpPr txBox="1">
            <a:spLocks noGrp="1"/>
          </p:cNvSpPr>
          <p:nvPr>
            <p:ph type="body" idx="4294967295"/>
          </p:nvPr>
        </p:nvSpPr>
        <p:spPr>
          <a:xfrm>
            <a:off x="3799401" y="1862775"/>
            <a:ext cx="3984600" cy="2263200"/>
          </a:xfrm>
          <a:prstGeom prst="rect">
            <a:avLst/>
          </a:prstGeom>
          <a:noFill/>
          <a:ln>
            <a:noFill/>
          </a:ln>
        </p:spPr>
        <p:txBody>
          <a:bodyPr spcFirstLastPara="1" wrap="square" lIns="19050" tIns="19050" rIns="19050" bIns="19050" anchor="t" anchorCtr="0">
            <a:spAutoFit/>
          </a:bodyPr>
          <a:lstStyle/>
          <a:p>
            <a:pPr marL="0" marR="0" lvl="0" indent="0" algn="l" rtl="0">
              <a:lnSpc>
                <a:spcPct val="115000"/>
              </a:lnSpc>
              <a:spcBef>
                <a:spcPts val="0"/>
              </a:spcBef>
              <a:spcAft>
                <a:spcPts val="0"/>
              </a:spcAft>
              <a:buClr>
                <a:srgbClr val="292A2E"/>
              </a:buClr>
              <a:buSzPts val="1200"/>
              <a:buFont typeface="Poppins"/>
              <a:buNone/>
            </a:pPr>
            <a:r>
              <a:rPr lang="en" sz="1200"/>
              <a:t>NextEra Energy powers high-velocity service delivery for business teams like Accounting, Legal, HR, and more, driving major improvements across the business</a:t>
            </a:r>
            <a:endParaRPr sz="1200"/>
          </a:p>
          <a:p>
            <a:pPr marL="457200" marR="0" lvl="0" indent="-304800" algn="l" rtl="0">
              <a:lnSpc>
                <a:spcPct val="115000"/>
              </a:lnSpc>
              <a:spcBef>
                <a:spcPts val="1000"/>
              </a:spcBef>
              <a:spcAft>
                <a:spcPts val="0"/>
              </a:spcAft>
              <a:buSzPts val="1200"/>
              <a:buChar char="●"/>
            </a:pPr>
            <a:r>
              <a:rPr lang="en" sz="1200" b="1"/>
              <a:t>20% deflection in requests via self-service</a:t>
            </a:r>
            <a:endParaRPr sz="1200"/>
          </a:p>
          <a:p>
            <a:pPr marL="457200" marR="0" lvl="0" indent="-304800" algn="l" rtl="0">
              <a:lnSpc>
                <a:spcPct val="115000"/>
              </a:lnSpc>
              <a:spcBef>
                <a:spcPts val="0"/>
              </a:spcBef>
              <a:spcAft>
                <a:spcPts val="0"/>
              </a:spcAft>
              <a:buSzPts val="1200"/>
              <a:buChar char="●"/>
            </a:pPr>
            <a:r>
              <a:rPr lang="en" sz="1200"/>
              <a:t>30 minutes per quarter saved by self-service and portal capabilities</a:t>
            </a:r>
            <a:endParaRPr sz="1200"/>
          </a:p>
          <a:p>
            <a:pPr marL="457200" lvl="0" indent="-304800" algn="l" rtl="0">
              <a:spcBef>
                <a:spcPts val="0"/>
              </a:spcBef>
              <a:spcAft>
                <a:spcPts val="0"/>
              </a:spcAft>
              <a:buSzPts val="1200"/>
              <a:buChar char="●"/>
            </a:pPr>
            <a:r>
              <a:rPr lang="en" sz="1200"/>
              <a:t>61% improvement in handling time via automation</a:t>
            </a:r>
            <a:endParaRPr sz="1200"/>
          </a:p>
          <a:p>
            <a:pPr marL="457200" lvl="0" indent="-304800" algn="l" rtl="0">
              <a:spcBef>
                <a:spcPts val="0"/>
              </a:spcBef>
              <a:spcAft>
                <a:spcPts val="0"/>
              </a:spcAft>
              <a:buSzPts val="1200"/>
              <a:buChar char="●"/>
            </a:pPr>
            <a:r>
              <a:rPr lang="en" sz="1200" b="1"/>
              <a:t>68% reduction in service delivery costs</a:t>
            </a:r>
            <a:endParaRPr sz="1200" b="1"/>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9970"/>
        <p:cNvGrpSpPr/>
        <p:nvPr/>
      </p:nvGrpSpPr>
      <p:grpSpPr>
        <a:xfrm>
          <a:off x="0" y="0"/>
          <a:ext cx="0" cy="0"/>
          <a:chOff x="0" y="0"/>
          <a:chExt cx="0" cy="0"/>
        </a:xfrm>
      </p:grpSpPr>
      <p:pic>
        <p:nvPicPr>
          <p:cNvPr id="9971" name="Google Shape;9971;p1314"/>
          <p:cNvPicPr preferRelativeResize="0"/>
          <p:nvPr/>
        </p:nvPicPr>
        <p:blipFill>
          <a:blip r:embed="rId3">
            <a:alphaModFix/>
          </a:blip>
          <a:stretch>
            <a:fillRect/>
          </a:stretch>
        </p:blipFill>
        <p:spPr>
          <a:xfrm>
            <a:off x="0" y="0"/>
            <a:ext cx="9144000" cy="5143500"/>
          </a:xfrm>
          <a:prstGeom prst="rect">
            <a:avLst/>
          </a:prstGeom>
          <a:noFill/>
          <a:ln>
            <a:noFill/>
          </a:ln>
        </p:spPr>
      </p:pic>
      <p:sp>
        <p:nvSpPr>
          <p:cNvPr id="9972" name="Google Shape;9972;p1314"/>
          <p:cNvSpPr txBox="1"/>
          <p:nvPr/>
        </p:nvSpPr>
        <p:spPr>
          <a:xfrm>
            <a:off x="606127" y="3657071"/>
            <a:ext cx="23475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E1113"/>
              </a:buClr>
              <a:buSzPts val="700"/>
              <a:buFont typeface="Poppins"/>
              <a:buNone/>
            </a:pPr>
            <a:r>
              <a:rPr lang="en" sz="900" b="1">
                <a:solidFill>
                  <a:srgbClr val="0E1113"/>
                </a:solidFill>
                <a:latin typeface="Poppins"/>
                <a:ea typeface="Poppins"/>
                <a:cs typeface="Poppins"/>
                <a:sym typeface="Poppins"/>
              </a:rPr>
              <a:t>Jeff Lai</a:t>
            </a:r>
            <a:r>
              <a:rPr lang="en" sz="900" b="1" i="0" u="none" strike="noStrike" cap="none">
                <a:solidFill>
                  <a:srgbClr val="0E1113"/>
                </a:solidFill>
                <a:latin typeface="Poppins"/>
                <a:ea typeface="Poppins"/>
                <a:cs typeface="Poppins"/>
                <a:sym typeface="Poppins"/>
              </a:rPr>
              <a:t>, </a:t>
            </a:r>
            <a:r>
              <a:rPr lang="en" sz="900">
                <a:solidFill>
                  <a:srgbClr val="0E1113"/>
                </a:solidFill>
                <a:latin typeface="Poppins"/>
                <a:ea typeface="Poppins"/>
                <a:cs typeface="Poppins"/>
                <a:sym typeface="Poppins"/>
              </a:rPr>
              <a:t>Internal Infrastructure</a:t>
            </a:r>
            <a:endParaRPr sz="700"/>
          </a:p>
        </p:txBody>
      </p:sp>
      <p:pic>
        <p:nvPicPr>
          <p:cNvPr id="9973" name="Google Shape;9973;p1314" descr="Atlassian logo brand.svg"/>
          <p:cNvPicPr preferRelativeResize="0"/>
          <p:nvPr/>
        </p:nvPicPr>
        <p:blipFill rotWithShape="1">
          <a:blip r:embed="rId4">
            <a:alphaModFix/>
          </a:blip>
          <a:srcRect/>
          <a:stretch/>
        </p:blipFill>
        <p:spPr>
          <a:xfrm>
            <a:off x="3389041" y="501686"/>
            <a:ext cx="1146683" cy="185323"/>
          </a:xfrm>
          <a:prstGeom prst="rect">
            <a:avLst/>
          </a:prstGeom>
          <a:noFill/>
          <a:ln>
            <a:noFill/>
          </a:ln>
        </p:spPr>
      </p:pic>
      <p:sp>
        <p:nvSpPr>
          <p:cNvPr id="9974" name="Google Shape;9974;p1314"/>
          <p:cNvSpPr txBox="1"/>
          <p:nvPr/>
        </p:nvSpPr>
        <p:spPr>
          <a:xfrm>
            <a:off x="4654684" y="429808"/>
            <a:ext cx="96863" cy="269325"/>
          </a:xfrm>
          <a:prstGeom prst="rect">
            <a:avLst/>
          </a:prstGeom>
          <a:no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chemeClr val="accent1"/>
              </a:buClr>
              <a:buSzPts val="1500"/>
              <a:buFont typeface="Poppins"/>
              <a:buNone/>
            </a:pPr>
            <a:r>
              <a:rPr lang="en" sz="1500" b="0" i="0" u="none" strike="noStrike" cap="none">
                <a:solidFill>
                  <a:schemeClr val="accent1"/>
                </a:solidFill>
                <a:latin typeface="Poppins"/>
                <a:ea typeface="Poppins"/>
                <a:cs typeface="Poppins"/>
                <a:sym typeface="Poppins"/>
              </a:rPr>
              <a:t>|</a:t>
            </a:r>
            <a:endParaRPr sz="500"/>
          </a:p>
        </p:txBody>
      </p:sp>
      <p:sp>
        <p:nvSpPr>
          <p:cNvPr id="9975" name="Google Shape;9975;p1314"/>
          <p:cNvSpPr txBox="1"/>
          <p:nvPr/>
        </p:nvSpPr>
        <p:spPr>
          <a:xfrm>
            <a:off x="606136" y="1534850"/>
            <a:ext cx="3099600" cy="1824000"/>
          </a:xfrm>
          <a:prstGeom prst="rect">
            <a:avLst/>
          </a:prstGeom>
          <a:noFill/>
          <a:ln>
            <a:noFill/>
          </a:ln>
        </p:spPr>
        <p:txBody>
          <a:bodyPr spcFirstLastPara="1" wrap="square" lIns="0" tIns="0" rIns="0" bIns="0" anchor="t" anchorCtr="0">
            <a:spAutoFit/>
          </a:bodyPr>
          <a:lstStyle/>
          <a:p>
            <a:pPr marL="0" marR="0" lvl="0" indent="0" algn="l" rtl="0">
              <a:lnSpc>
                <a:spcPct val="115000"/>
              </a:lnSpc>
              <a:spcBef>
                <a:spcPts val="0"/>
              </a:spcBef>
              <a:spcAft>
                <a:spcPts val="0"/>
              </a:spcAft>
              <a:buClr>
                <a:srgbClr val="292A2E"/>
              </a:buClr>
              <a:buSzPts val="1500"/>
              <a:buFont typeface="Poppins"/>
              <a:buNone/>
            </a:pPr>
            <a:r>
              <a:rPr lang="en" sz="1500" i="0" u="none" strike="noStrike" cap="none">
                <a:solidFill>
                  <a:srgbClr val="292A2E"/>
                </a:solidFill>
                <a:latin typeface="Poppins SemiBold"/>
                <a:ea typeface="Poppins SemiBold"/>
                <a:cs typeface="Poppins SemiBold"/>
                <a:sym typeface="Poppins SemiBold"/>
              </a:rPr>
              <a:t>“</a:t>
            </a:r>
            <a:r>
              <a:rPr lang="en" sz="1500">
                <a:solidFill>
                  <a:srgbClr val="292A2E"/>
                </a:solidFill>
                <a:latin typeface="Poppins SemiBold"/>
                <a:ea typeface="Poppins SemiBold"/>
                <a:cs typeface="Poppins SemiBold"/>
                <a:sym typeface="Poppins SemiBold"/>
              </a:rPr>
              <a:t>We’ve really seen the value of being able to funnel requests into a central location, from both recording it to see trends and to streamline the workflow. It’s been a really positive cultural shift.</a:t>
            </a:r>
            <a:r>
              <a:rPr lang="en" sz="1500" i="0" u="none" strike="noStrike" cap="none">
                <a:solidFill>
                  <a:srgbClr val="292A2E"/>
                </a:solidFill>
                <a:latin typeface="Poppins SemiBold"/>
                <a:ea typeface="Poppins SemiBold"/>
                <a:cs typeface="Poppins SemiBold"/>
                <a:sym typeface="Poppins SemiBold"/>
              </a:rPr>
              <a:t>”</a:t>
            </a:r>
            <a:endParaRPr sz="1500">
              <a:latin typeface="Poppins SemiBold"/>
              <a:ea typeface="Poppins SemiBold"/>
              <a:cs typeface="Poppins SemiBold"/>
              <a:sym typeface="Poppins SemiBold"/>
            </a:endParaRPr>
          </a:p>
        </p:txBody>
      </p:sp>
      <p:sp>
        <p:nvSpPr>
          <p:cNvPr id="9976" name="Google Shape;9976;p1314"/>
          <p:cNvSpPr txBox="1"/>
          <p:nvPr/>
        </p:nvSpPr>
        <p:spPr>
          <a:xfrm>
            <a:off x="4882986" y="2036292"/>
            <a:ext cx="3935700" cy="985200"/>
          </a:xfrm>
          <a:prstGeom prst="rect">
            <a:avLst/>
          </a:prstGeom>
          <a:noFill/>
          <a:ln>
            <a:noFill/>
          </a:ln>
        </p:spPr>
        <p:txBody>
          <a:bodyPr spcFirstLastPara="1" wrap="square" lIns="0" tIns="0" rIns="0" bIns="0" anchor="t" anchorCtr="0">
            <a:spAutoFit/>
          </a:bodyPr>
          <a:lstStyle/>
          <a:p>
            <a:pPr marL="0" marR="0" lvl="0" indent="0" algn="ctr" rtl="0">
              <a:lnSpc>
                <a:spcPct val="80000"/>
              </a:lnSpc>
              <a:spcBef>
                <a:spcPts val="0"/>
              </a:spcBef>
              <a:spcAft>
                <a:spcPts val="0"/>
              </a:spcAft>
              <a:buClr>
                <a:srgbClr val="FDFEFE"/>
              </a:buClr>
              <a:buSzPts val="8400"/>
              <a:buFont typeface="Poppins"/>
              <a:buNone/>
            </a:pPr>
            <a:r>
              <a:rPr lang="en" sz="8000" b="1">
                <a:solidFill>
                  <a:schemeClr val="lt1"/>
                </a:solidFill>
                <a:latin typeface="Poppins"/>
                <a:ea typeface="Poppins"/>
                <a:cs typeface="Poppins"/>
                <a:sym typeface="Poppins"/>
              </a:rPr>
              <a:t>150</a:t>
            </a:r>
            <a:endParaRPr sz="8000">
              <a:solidFill>
                <a:schemeClr val="lt1"/>
              </a:solidFill>
            </a:endParaRPr>
          </a:p>
        </p:txBody>
      </p:sp>
      <p:sp>
        <p:nvSpPr>
          <p:cNvPr id="9977" name="Google Shape;9977;p1314"/>
          <p:cNvSpPr txBox="1"/>
          <p:nvPr/>
        </p:nvSpPr>
        <p:spPr>
          <a:xfrm>
            <a:off x="5524785" y="2965954"/>
            <a:ext cx="2893800" cy="4155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F8F8F8"/>
              </a:buClr>
              <a:buSzPts val="1500"/>
              <a:buFont typeface="Poppins"/>
              <a:buNone/>
            </a:pPr>
            <a:r>
              <a:rPr lang="en" sz="1500">
                <a:solidFill>
                  <a:schemeClr val="lt1"/>
                </a:solidFill>
                <a:latin typeface="Poppins"/>
                <a:ea typeface="Poppins"/>
                <a:cs typeface="Poppins"/>
                <a:sym typeface="Poppins"/>
              </a:rPr>
              <a:t>Hours saved per month</a:t>
            </a:r>
            <a:endParaRPr sz="1500">
              <a:solidFill>
                <a:schemeClr val="lt1"/>
              </a:solidFill>
              <a:latin typeface="Poppins"/>
              <a:ea typeface="Poppins"/>
              <a:cs typeface="Poppins"/>
              <a:sym typeface="Poppins"/>
            </a:endParaRPr>
          </a:p>
        </p:txBody>
      </p:sp>
      <p:pic>
        <p:nvPicPr>
          <p:cNvPr id="9978" name="Google Shape;9978;p1314"/>
          <p:cNvPicPr preferRelativeResize="0"/>
          <p:nvPr/>
        </p:nvPicPr>
        <p:blipFill>
          <a:blip r:embed="rId5">
            <a:alphaModFix/>
          </a:blip>
          <a:stretch>
            <a:fillRect/>
          </a:stretch>
        </p:blipFill>
        <p:spPr>
          <a:xfrm>
            <a:off x="4871499" y="379564"/>
            <a:ext cx="641802" cy="361008"/>
          </a:xfrm>
          <a:prstGeom prst="rect">
            <a:avLst/>
          </a:prstGeom>
          <a:noFill/>
          <a:ln>
            <a:noFill/>
          </a:ln>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9982"/>
        <p:cNvGrpSpPr/>
        <p:nvPr/>
      </p:nvGrpSpPr>
      <p:grpSpPr>
        <a:xfrm>
          <a:off x="0" y="0"/>
          <a:ext cx="0" cy="0"/>
          <a:chOff x="0" y="0"/>
          <a:chExt cx="0" cy="0"/>
        </a:xfrm>
      </p:grpSpPr>
      <p:sp>
        <p:nvSpPr>
          <p:cNvPr id="9983" name="Google Shape;9983;p1315"/>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2"/>
                </a:solidFill>
                <a:latin typeface="Poppins"/>
                <a:ea typeface="Poppins"/>
                <a:cs typeface="Poppins"/>
                <a:sym typeface="Poppins"/>
              </a:rPr>
              <a:t>The integration between Jira Service Management and Jira has allowed Operations and Development to achieve a better understanding of the workload across team borders and also support a more structured process, </a:t>
            </a:r>
            <a:r>
              <a:rPr lang="en" sz="2100">
                <a:solidFill>
                  <a:schemeClr val="dk2"/>
                </a:solidFill>
                <a:latin typeface="Poppins Black"/>
                <a:ea typeface="Poppins Black"/>
                <a:cs typeface="Poppins Black"/>
                <a:sym typeface="Poppins Black"/>
              </a:rPr>
              <a:t>allowing us to efficiently manage workload and prioritize tasks.</a:t>
            </a:r>
            <a:endParaRPr sz="2100" i="1">
              <a:solidFill>
                <a:schemeClr val="dk2"/>
              </a:solidFill>
              <a:latin typeface="Poppins Black"/>
              <a:ea typeface="Poppins Black"/>
              <a:cs typeface="Poppins Black"/>
              <a:sym typeface="Poppins Black"/>
            </a:endParaRPr>
          </a:p>
          <a:p>
            <a:pPr marL="0" lvl="0" indent="0" algn="l" rtl="0">
              <a:spcBef>
                <a:spcPts val="0"/>
              </a:spcBef>
              <a:spcAft>
                <a:spcPts val="0"/>
              </a:spcAft>
              <a:buNone/>
            </a:pPr>
            <a:endParaRPr sz="1500">
              <a:solidFill>
                <a:schemeClr val="dk2"/>
              </a:solidFill>
              <a:latin typeface="Poppins"/>
              <a:ea typeface="Poppins"/>
              <a:cs typeface="Poppins"/>
              <a:sym typeface="Poppins"/>
            </a:endParaRPr>
          </a:p>
          <a:p>
            <a:pPr marL="0" lvl="0" indent="0" algn="l" rtl="0">
              <a:spcBef>
                <a:spcPts val="0"/>
              </a:spcBef>
              <a:spcAft>
                <a:spcPts val="0"/>
              </a:spcAft>
              <a:buNone/>
            </a:pPr>
            <a:r>
              <a:rPr lang="en" sz="1400">
                <a:solidFill>
                  <a:schemeClr val="dk2"/>
                </a:solidFill>
                <a:latin typeface="Poppins Light"/>
                <a:ea typeface="Poppins Light"/>
                <a:cs typeface="Poppins Light"/>
                <a:sym typeface="Poppins Light"/>
              </a:rPr>
              <a:t>Marie Bjørke, Head of IT Service Management, ISS</a:t>
            </a:r>
            <a:endParaRPr sz="1400">
              <a:solidFill>
                <a:schemeClr val="dk2"/>
              </a:solidFill>
              <a:latin typeface="Poppins"/>
              <a:ea typeface="Poppins"/>
              <a:cs typeface="Poppins"/>
              <a:sym typeface="Poppins"/>
            </a:endParaRPr>
          </a:p>
        </p:txBody>
      </p:sp>
      <p:pic>
        <p:nvPicPr>
          <p:cNvPr id="9984" name="Google Shape;9984;p1315"/>
          <p:cNvPicPr preferRelativeResize="0"/>
          <p:nvPr/>
        </p:nvPicPr>
        <p:blipFill rotWithShape="1">
          <a:blip r:embed="rId3">
            <a:alphaModFix/>
          </a:blip>
          <a:srcRect l="89" r="89"/>
          <a:stretch/>
        </p:blipFill>
        <p:spPr>
          <a:xfrm>
            <a:off x="2221127" y="4201159"/>
            <a:ext cx="241176" cy="210300"/>
          </a:xfrm>
          <a:prstGeom prst="rect">
            <a:avLst/>
          </a:prstGeom>
          <a:noFill/>
          <a:ln>
            <a:noFill/>
          </a:ln>
        </p:spPr>
      </p:pic>
      <p:grpSp>
        <p:nvGrpSpPr>
          <p:cNvPr id="9985" name="Google Shape;9985;p1315"/>
          <p:cNvGrpSpPr/>
          <p:nvPr/>
        </p:nvGrpSpPr>
        <p:grpSpPr>
          <a:xfrm>
            <a:off x="975893" y="4164243"/>
            <a:ext cx="1171928" cy="256500"/>
            <a:chOff x="4850783" y="1287893"/>
            <a:chExt cx="1171928" cy="256500"/>
          </a:xfrm>
        </p:grpSpPr>
        <p:sp>
          <p:nvSpPr>
            <p:cNvPr id="9986" name="Google Shape;9986;p1315"/>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9987" name="Google Shape;9987;p1315"/>
            <p:cNvPicPr preferRelativeResize="0"/>
            <p:nvPr/>
          </p:nvPicPr>
          <p:blipFill>
            <a:blip r:embed="rId4">
              <a:alphaModFix/>
            </a:blip>
            <a:stretch>
              <a:fillRect/>
            </a:stretch>
          </p:blipFill>
          <p:spPr>
            <a:xfrm>
              <a:off x="4850783" y="1349050"/>
              <a:ext cx="995176" cy="124900"/>
            </a:xfrm>
            <a:prstGeom prst="rect">
              <a:avLst/>
            </a:prstGeom>
            <a:noFill/>
            <a:ln>
              <a:noFill/>
            </a:ln>
          </p:spPr>
        </p:pic>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59"/>
        <p:cNvGrpSpPr/>
        <p:nvPr/>
      </p:nvGrpSpPr>
      <p:grpSpPr>
        <a:xfrm>
          <a:off x="0" y="0"/>
          <a:ext cx="0" cy="0"/>
          <a:chOff x="0" y="0"/>
          <a:chExt cx="0" cy="0"/>
        </a:xfrm>
      </p:grpSpPr>
      <p:sp>
        <p:nvSpPr>
          <p:cNvPr id="8260" name="Google Shape;8260;p1233"/>
          <p:cNvSpPr txBox="1">
            <a:spLocks noGrp="1"/>
          </p:cNvSpPr>
          <p:nvPr>
            <p:ph type="title"/>
          </p:nvPr>
        </p:nvSpPr>
        <p:spPr>
          <a:xfrm>
            <a:off x="995000" y="1451896"/>
            <a:ext cx="7405800" cy="3608700"/>
          </a:xfrm>
          <a:prstGeom prst="rect">
            <a:avLst/>
          </a:prstGeom>
        </p:spPr>
        <p:txBody>
          <a:bodyPr spcFirstLastPara="1" wrap="square" lIns="91425" tIns="91425" rIns="91425" bIns="91425" anchor="t" anchorCtr="0">
            <a:normAutofit fontScale="90000"/>
          </a:bodyPr>
          <a:lstStyle/>
          <a:p>
            <a:pPr marL="0" marR="0" lvl="0" indent="0" algn="l" rtl="0">
              <a:lnSpc>
                <a:spcPct val="100000"/>
              </a:lnSpc>
              <a:spcBef>
                <a:spcPts val="0"/>
              </a:spcBef>
              <a:spcAft>
                <a:spcPts val="0"/>
              </a:spcAft>
              <a:buNone/>
            </a:pPr>
            <a:r>
              <a:rPr lang="en" b="1">
                <a:latin typeface="Poppins"/>
                <a:ea typeface="Poppins"/>
                <a:cs typeface="Poppins"/>
                <a:sym typeface="Poppins"/>
              </a:rPr>
              <a:t>I&amp;O leaders will overspend by $2 billion on buying unused features of ITSM platforms in 2026.</a:t>
            </a:r>
            <a:endParaRPr b="1">
              <a:latin typeface="Poppins"/>
              <a:ea typeface="Poppins"/>
              <a:cs typeface="Poppins"/>
              <a:sym typeface="Poppins"/>
            </a:endParaRPr>
          </a:p>
          <a:p>
            <a:pPr marL="0" lvl="0" indent="0" algn="l" rtl="0">
              <a:spcBef>
                <a:spcPts val="0"/>
              </a:spcBef>
              <a:spcAft>
                <a:spcPts val="0"/>
              </a:spcAft>
              <a:buNone/>
            </a:pPr>
            <a:endParaRPr sz="2000" b="1">
              <a:solidFill>
                <a:srgbClr val="1868D6"/>
              </a:solidFill>
              <a:highlight>
                <a:schemeClr val="lt1"/>
              </a:highlight>
              <a:latin typeface="Roboto"/>
              <a:ea typeface="Roboto"/>
              <a:cs typeface="Roboto"/>
              <a:sym typeface="Roboto"/>
            </a:endParaRPr>
          </a:p>
          <a:p>
            <a:pPr marL="0" lvl="0" indent="0" algn="l" rtl="0">
              <a:spcBef>
                <a:spcPts val="0"/>
              </a:spcBef>
              <a:spcAft>
                <a:spcPts val="0"/>
              </a:spcAft>
              <a:buNone/>
            </a:pPr>
            <a:r>
              <a:rPr lang="en" sz="1666">
                <a:solidFill>
                  <a:schemeClr val="dk2"/>
                </a:solidFill>
                <a:highlight>
                  <a:schemeClr val="lt1"/>
                </a:highlight>
                <a:latin typeface="Poppins Light"/>
                <a:ea typeface="Poppins Light"/>
                <a:cs typeface="Poppins Light"/>
                <a:sym typeface="Poppins Light"/>
              </a:rPr>
              <a:t>Gartner, “Determine Key Functional Areas for Your IT Service </a:t>
            </a:r>
            <a:br>
              <a:rPr lang="en" sz="1666">
                <a:solidFill>
                  <a:schemeClr val="dk2"/>
                </a:solidFill>
                <a:highlight>
                  <a:schemeClr val="lt1"/>
                </a:highlight>
                <a:latin typeface="Poppins Light"/>
                <a:ea typeface="Poppins Light"/>
                <a:cs typeface="Poppins Light"/>
                <a:sym typeface="Poppins Light"/>
              </a:rPr>
            </a:br>
            <a:r>
              <a:rPr lang="en" sz="1666">
                <a:solidFill>
                  <a:schemeClr val="dk2"/>
                </a:solidFill>
                <a:highlight>
                  <a:schemeClr val="lt1"/>
                </a:highlight>
                <a:latin typeface="Poppins Light"/>
                <a:ea typeface="Poppins Light"/>
                <a:cs typeface="Poppins Light"/>
                <a:sym typeface="Poppins Light"/>
              </a:rPr>
              <a:t>Management Platforms,” 2023</a:t>
            </a:r>
            <a:endParaRPr sz="3866">
              <a:solidFill>
                <a:schemeClr val="dk2"/>
              </a:solidFill>
              <a:latin typeface="Poppins Light"/>
              <a:ea typeface="Poppins Light"/>
              <a:cs typeface="Poppins Light"/>
              <a:sym typeface="Poppins Light"/>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9991"/>
        <p:cNvGrpSpPr/>
        <p:nvPr/>
      </p:nvGrpSpPr>
      <p:grpSpPr>
        <a:xfrm>
          <a:off x="0" y="0"/>
          <a:ext cx="0" cy="0"/>
          <a:chOff x="0" y="0"/>
          <a:chExt cx="0" cy="0"/>
        </a:xfrm>
      </p:grpSpPr>
      <p:sp>
        <p:nvSpPr>
          <p:cNvPr id="9992" name="Google Shape;9992;p1316"/>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2"/>
                </a:solidFill>
                <a:latin typeface="Poppins"/>
                <a:ea typeface="Poppins"/>
                <a:cs typeface="Poppins"/>
                <a:sym typeface="Poppins"/>
              </a:rPr>
              <a:t>Jira Service Management gives us </a:t>
            </a:r>
            <a:r>
              <a:rPr lang="en" sz="2400">
                <a:solidFill>
                  <a:schemeClr val="dk2"/>
                </a:solidFill>
                <a:latin typeface="Poppins Black"/>
                <a:ea typeface="Poppins Black"/>
                <a:cs typeface="Poppins Black"/>
                <a:sym typeface="Poppins Black"/>
              </a:rPr>
              <a:t>more automated change management workflows that are well connected to development work.</a:t>
            </a:r>
            <a:r>
              <a:rPr lang="en" sz="2400">
                <a:solidFill>
                  <a:schemeClr val="dk2"/>
                </a:solidFill>
                <a:latin typeface="Poppins"/>
                <a:ea typeface="Poppins"/>
                <a:cs typeface="Poppins"/>
                <a:sym typeface="Poppins"/>
              </a:rPr>
              <a:t> It’s one of the more elegant workflows that I’ve seen.</a:t>
            </a:r>
            <a:endParaRPr sz="2400">
              <a:solidFill>
                <a:schemeClr val="dk2"/>
              </a:solidFill>
              <a:latin typeface="Poppins"/>
              <a:ea typeface="Poppins"/>
              <a:cs typeface="Poppins"/>
              <a:sym typeface="Poppins"/>
            </a:endParaRPr>
          </a:p>
          <a:p>
            <a:pPr marL="0" lvl="0" indent="0" algn="l" rtl="0">
              <a:spcBef>
                <a:spcPts val="0"/>
              </a:spcBef>
              <a:spcAft>
                <a:spcPts val="0"/>
              </a:spcAft>
              <a:buNone/>
            </a:pPr>
            <a:endParaRPr sz="1400">
              <a:solidFill>
                <a:schemeClr val="dk2"/>
              </a:solidFill>
              <a:latin typeface="Poppins Light"/>
              <a:ea typeface="Poppins Light"/>
              <a:cs typeface="Poppins Light"/>
              <a:sym typeface="Poppins Light"/>
            </a:endParaRPr>
          </a:p>
          <a:p>
            <a:pPr marL="0" lvl="0" indent="0" algn="l" rtl="0">
              <a:spcBef>
                <a:spcPts val="0"/>
              </a:spcBef>
              <a:spcAft>
                <a:spcPts val="0"/>
              </a:spcAft>
              <a:buNone/>
            </a:pPr>
            <a:r>
              <a:rPr lang="en" sz="1400">
                <a:solidFill>
                  <a:schemeClr val="dk2"/>
                </a:solidFill>
                <a:latin typeface="Poppins Light"/>
                <a:ea typeface="Poppins Light"/>
                <a:cs typeface="Poppins Light"/>
                <a:sym typeface="Poppins Light"/>
              </a:rPr>
              <a:t>Josh Costella, Senior Atlassian Solutions Specialist, Nextiva</a:t>
            </a:r>
            <a:endParaRPr sz="1400">
              <a:solidFill>
                <a:schemeClr val="dk2"/>
              </a:solidFill>
              <a:latin typeface="Poppins"/>
              <a:ea typeface="Poppins"/>
              <a:cs typeface="Poppins"/>
              <a:sym typeface="Poppins"/>
            </a:endParaRPr>
          </a:p>
        </p:txBody>
      </p:sp>
      <p:grpSp>
        <p:nvGrpSpPr>
          <p:cNvPr id="9993" name="Google Shape;9993;p1316"/>
          <p:cNvGrpSpPr/>
          <p:nvPr/>
        </p:nvGrpSpPr>
        <p:grpSpPr>
          <a:xfrm>
            <a:off x="987368" y="4095368"/>
            <a:ext cx="1171928" cy="256500"/>
            <a:chOff x="4850783" y="1287893"/>
            <a:chExt cx="1171928" cy="256500"/>
          </a:xfrm>
        </p:grpSpPr>
        <p:sp>
          <p:nvSpPr>
            <p:cNvPr id="9994" name="Google Shape;9994;p1316"/>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9995" name="Google Shape;9995;p1316"/>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9996" name="Google Shape;9996;p1316"/>
          <p:cNvPicPr preferRelativeResize="0"/>
          <p:nvPr/>
        </p:nvPicPr>
        <p:blipFill>
          <a:blip r:embed="rId4">
            <a:alphaModFix/>
          </a:blip>
          <a:stretch>
            <a:fillRect/>
          </a:stretch>
        </p:blipFill>
        <p:spPr>
          <a:xfrm>
            <a:off x="2241500" y="4115850"/>
            <a:ext cx="584225" cy="162950"/>
          </a:xfrm>
          <a:prstGeom prst="rect">
            <a:avLst/>
          </a:prstGeom>
          <a:noFill/>
          <a:ln>
            <a:noFill/>
          </a:ln>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0000"/>
        <p:cNvGrpSpPr/>
        <p:nvPr/>
      </p:nvGrpSpPr>
      <p:grpSpPr>
        <a:xfrm>
          <a:off x="0" y="0"/>
          <a:ext cx="0" cy="0"/>
          <a:chOff x="0" y="0"/>
          <a:chExt cx="0" cy="0"/>
        </a:xfrm>
      </p:grpSpPr>
      <p:sp>
        <p:nvSpPr>
          <p:cNvPr id="10001" name="Google Shape;10001;p1317"/>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900">
                <a:solidFill>
                  <a:schemeClr val="dk2"/>
                </a:solidFill>
                <a:latin typeface="Poppins"/>
                <a:ea typeface="Poppins"/>
                <a:cs typeface="Poppins"/>
                <a:sym typeface="Poppins"/>
              </a:rPr>
              <a:t>I knew tickets would need to switch back and forth from the DevOps team to Engineering. [The new solution] also needed to be easy to set up and flexible to customize. The developers were already using Jira, so </a:t>
            </a:r>
            <a:r>
              <a:rPr lang="en" sz="1900">
                <a:solidFill>
                  <a:schemeClr val="dk2"/>
                </a:solidFill>
                <a:latin typeface="Poppins Black"/>
                <a:ea typeface="Poppins Black"/>
                <a:cs typeface="Poppins Black"/>
                <a:sym typeface="Poppins Black"/>
              </a:rPr>
              <a:t>it didn’t make sense to use another tool for service requests that needed integrations.</a:t>
            </a:r>
            <a:endParaRPr sz="1900">
              <a:solidFill>
                <a:schemeClr val="dk2"/>
              </a:solidFill>
              <a:latin typeface="Poppins Black"/>
              <a:ea typeface="Poppins Black"/>
              <a:cs typeface="Poppins Black"/>
              <a:sym typeface="Poppins Black"/>
            </a:endParaRPr>
          </a:p>
          <a:p>
            <a:pPr marL="0" lvl="0" indent="0" algn="l" rtl="0">
              <a:spcBef>
                <a:spcPts val="0"/>
              </a:spcBef>
              <a:spcAft>
                <a:spcPts val="0"/>
              </a:spcAft>
              <a:buNone/>
            </a:pPr>
            <a:endParaRPr sz="1400">
              <a:solidFill>
                <a:schemeClr val="dk2"/>
              </a:solidFill>
              <a:latin typeface="Poppins"/>
              <a:ea typeface="Poppins"/>
              <a:cs typeface="Poppins"/>
              <a:sym typeface="Poppins"/>
            </a:endParaRPr>
          </a:p>
          <a:p>
            <a:pPr marL="0" lvl="0" indent="0" algn="l" rtl="0">
              <a:spcBef>
                <a:spcPts val="0"/>
              </a:spcBef>
              <a:spcAft>
                <a:spcPts val="0"/>
              </a:spcAft>
              <a:buNone/>
            </a:pPr>
            <a:r>
              <a:rPr lang="en" sz="1400">
                <a:solidFill>
                  <a:schemeClr val="dk2"/>
                </a:solidFill>
                <a:latin typeface="Poppins Light"/>
                <a:ea typeface="Poppins Light"/>
                <a:cs typeface="Poppins Light"/>
                <a:sym typeface="Poppins Light"/>
              </a:rPr>
              <a:t>Ken Siskind, Engineering Program Manager, Toast</a:t>
            </a:r>
            <a:endParaRPr sz="1400">
              <a:solidFill>
                <a:schemeClr val="dk2"/>
              </a:solidFill>
              <a:latin typeface="Poppins"/>
              <a:ea typeface="Poppins"/>
              <a:cs typeface="Poppins"/>
              <a:sym typeface="Poppins"/>
            </a:endParaRPr>
          </a:p>
        </p:txBody>
      </p:sp>
      <p:grpSp>
        <p:nvGrpSpPr>
          <p:cNvPr id="10002" name="Google Shape;10002;p1317"/>
          <p:cNvGrpSpPr/>
          <p:nvPr/>
        </p:nvGrpSpPr>
        <p:grpSpPr>
          <a:xfrm>
            <a:off x="975918" y="4095393"/>
            <a:ext cx="1171928" cy="256500"/>
            <a:chOff x="4850783" y="1287893"/>
            <a:chExt cx="1171928" cy="256500"/>
          </a:xfrm>
        </p:grpSpPr>
        <p:sp>
          <p:nvSpPr>
            <p:cNvPr id="10003" name="Google Shape;10003;p1317"/>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04" name="Google Shape;10004;p1317"/>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005" name="Google Shape;10005;p1317"/>
          <p:cNvPicPr preferRelativeResize="0"/>
          <p:nvPr/>
        </p:nvPicPr>
        <p:blipFill>
          <a:blip r:embed="rId4">
            <a:alphaModFix/>
          </a:blip>
          <a:stretch>
            <a:fillRect/>
          </a:stretch>
        </p:blipFill>
        <p:spPr>
          <a:xfrm>
            <a:off x="2236782" y="4140392"/>
            <a:ext cx="567075" cy="145825"/>
          </a:xfrm>
          <a:prstGeom prst="rect">
            <a:avLst/>
          </a:prstGeom>
          <a:noFill/>
          <a:ln>
            <a:noFill/>
          </a:ln>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009"/>
        <p:cNvGrpSpPr/>
        <p:nvPr/>
      </p:nvGrpSpPr>
      <p:grpSpPr>
        <a:xfrm>
          <a:off x="0" y="0"/>
          <a:ext cx="0" cy="0"/>
          <a:chOff x="0" y="0"/>
          <a:chExt cx="0" cy="0"/>
        </a:xfrm>
      </p:grpSpPr>
      <p:sp>
        <p:nvSpPr>
          <p:cNvPr id="10010" name="Google Shape;10010;p1318"/>
          <p:cNvSpPr/>
          <p:nvPr/>
        </p:nvSpPr>
        <p:spPr>
          <a:xfrm>
            <a:off x="9623105" y="2148308"/>
            <a:ext cx="8529600" cy="4556700"/>
          </a:xfrm>
          <a:prstGeom prst="rect">
            <a:avLst/>
          </a:prstGeom>
          <a:solidFill>
            <a:srgbClr val="FCFEFE"/>
          </a:solidFill>
          <a:ln>
            <a:noFill/>
          </a:ln>
        </p:spPr>
        <p:txBody>
          <a:bodyPr spcFirstLastPara="1" wrap="square" lIns="19050" tIns="19050" rIns="19050" bIns="19050" anchor="ctr" anchorCtr="0">
            <a:noAutofit/>
          </a:bodyPr>
          <a:lstStyle/>
          <a:p>
            <a:pPr marL="0" marR="0" lvl="0" indent="0" algn="l" rtl="0">
              <a:lnSpc>
                <a:spcPct val="110000"/>
              </a:lnSpc>
              <a:spcBef>
                <a:spcPts val="0"/>
              </a:spcBef>
              <a:spcAft>
                <a:spcPts val="0"/>
              </a:spcAft>
              <a:buClr>
                <a:srgbClr val="0E1E40"/>
              </a:buClr>
              <a:buSzPts val="1800"/>
              <a:buFont typeface="Play"/>
              <a:buNone/>
            </a:pPr>
            <a:endParaRPr sz="1800" b="0" i="0" u="none" strike="noStrike" cap="none">
              <a:solidFill>
                <a:srgbClr val="0E1E40"/>
              </a:solidFill>
              <a:latin typeface="Play"/>
              <a:ea typeface="Play"/>
              <a:cs typeface="Play"/>
              <a:sym typeface="Play"/>
            </a:endParaRPr>
          </a:p>
        </p:txBody>
      </p:sp>
      <p:sp>
        <p:nvSpPr>
          <p:cNvPr id="10011" name="Google Shape;10011;p1318"/>
          <p:cNvSpPr/>
          <p:nvPr/>
        </p:nvSpPr>
        <p:spPr>
          <a:xfrm>
            <a:off x="638675" y="1319625"/>
            <a:ext cx="3816000" cy="3176400"/>
          </a:xfrm>
          <a:prstGeom prst="roundRect">
            <a:avLst>
              <a:gd name="adj" fmla="val 3280"/>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012" name="Google Shape;10012;p1318"/>
          <p:cNvSpPr txBox="1">
            <a:spLocks noGrp="1"/>
          </p:cNvSpPr>
          <p:nvPr>
            <p:ph type="body" idx="1"/>
          </p:nvPr>
        </p:nvSpPr>
        <p:spPr>
          <a:xfrm>
            <a:off x="638575" y="1842425"/>
            <a:ext cx="3889800" cy="2043000"/>
          </a:xfrm>
          <a:prstGeom prst="rect">
            <a:avLst/>
          </a:prstGeom>
        </p:spPr>
        <p:txBody>
          <a:bodyPr spcFirstLastPara="1" wrap="square" lIns="548625" tIns="91425" rIns="457200" bIns="457200" anchor="t" anchorCtr="0">
            <a:normAutofit fontScale="85000" lnSpcReduction="20000"/>
          </a:bodyPr>
          <a:lstStyle/>
          <a:p>
            <a:pPr marL="0" lvl="0" indent="0" algn="ctr" rtl="0">
              <a:lnSpc>
                <a:spcPct val="110000"/>
              </a:lnSpc>
              <a:spcBef>
                <a:spcPts val="0"/>
              </a:spcBef>
              <a:spcAft>
                <a:spcPts val="1200"/>
              </a:spcAft>
              <a:buNone/>
            </a:pPr>
            <a:r>
              <a:rPr lang="en" sz="2000">
                <a:solidFill>
                  <a:schemeClr val="dk1"/>
                </a:solidFill>
              </a:rPr>
              <a:t>“In the beginning, it could take three days to close an alert. Now, the average is three minutes before they see the alert, close it, and start working on the issue.”</a:t>
            </a:r>
            <a:endParaRPr sz="2000">
              <a:solidFill>
                <a:schemeClr val="dk1"/>
              </a:solidFill>
            </a:endParaRPr>
          </a:p>
        </p:txBody>
      </p:sp>
      <p:sp>
        <p:nvSpPr>
          <p:cNvPr id="10013" name="Google Shape;10013;p1318"/>
          <p:cNvSpPr txBox="1">
            <a:spLocks noGrp="1"/>
          </p:cNvSpPr>
          <p:nvPr>
            <p:ph type="subTitle" idx="4294967295"/>
          </p:nvPr>
        </p:nvSpPr>
        <p:spPr>
          <a:xfrm>
            <a:off x="1135486" y="3809050"/>
            <a:ext cx="2822400" cy="214200"/>
          </a:xfrm>
          <a:prstGeom prst="rect">
            <a:avLst/>
          </a:prstGeom>
        </p:spPr>
        <p:txBody>
          <a:bodyPr spcFirstLastPara="1" wrap="square" lIns="0" tIns="0" rIns="0" bIns="0" anchor="t" anchorCtr="0">
            <a:normAutofit/>
          </a:bodyPr>
          <a:lstStyle/>
          <a:p>
            <a:pPr marL="0" lvl="0" indent="0" algn="ctr" rtl="0">
              <a:lnSpc>
                <a:spcPct val="115000"/>
              </a:lnSpc>
              <a:spcBef>
                <a:spcPts val="0"/>
              </a:spcBef>
              <a:spcAft>
                <a:spcPts val="1200"/>
              </a:spcAft>
              <a:buNone/>
            </a:pPr>
            <a:r>
              <a:rPr lang="en" sz="900">
                <a:solidFill>
                  <a:schemeClr val="dk1"/>
                </a:solidFill>
                <a:latin typeface="Poppins Light"/>
                <a:ea typeface="Poppins Light"/>
                <a:cs typeface="Poppins Light"/>
                <a:sym typeface="Poppins Light"/>
              </a:rPr>
              <a:t>Renato Klarić, Site Reliability Manager</a:t>
            </a:r>
            <a:endParaRPr sz="900">
              <a:solidFill>
                <a:schemeClr val="dk1"/>
              </a:solidFill>
              <a:latin typeface="Poppins Light"/>
              <a:ea typeface="Poppins Light"/>
              <a:cs typeface="Poppins Light"/>
              <a:sym typeface="Poppins Light"/>
            </a:endParaRPr>
          </a:p>
        </p:txBody>
      </p:sp>
      <p:sp>
        <p:nvSpPr>
          <p:cNvPr id="10014" name="Google Shape;10014;p1318"/>
          <p:cNvSpPr/>
          <p:nvPr/>
        </p:nvSpPr>
        <p:spPr>
          <a:xfrm>
            <a:off x="4589538" y="1319475"/>
            <a:ext cx="3915900" cy="3176400"/>
          </a:xfrm>
          <a:prstGeom prst="roundRect">
            <a:avLst>
              <a:gd name="adj" fmla="val 7157"/>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015" name="Google Shape;10015;p1318"/>
          <p:cNvSpPr txBox="1">
            <a:spLocks noGrp="1"/>
          </p:cNvSpPr>
          <p:nvPr>
            <p:ph type="body" idx="1"/>
          </p:nvPr>
        </p:nvSpPr>
        <p:spPr>
          <a:xfrm>
            <a:off x="4528375" y="1854500"/>
            <a:ext cx="3889800" cy="2043000"/>
          </a:xfrm>
          <a:prstGeom prst="rect">
            <a:avLst/>
          </a:prstGeom>
        </p:spPr>
        <p:txBody>
          <a:bodyPr spcFirstLastPara="1" wrap="square" lIns="548625" tIns="91425" rIns="457200" bIns="457200" anchor="t" anchorCtr="0">
            <a:normAutofit fontScale="85000" lnSpcReduction="20000"/>
          </a:bodyPr>
          <a:lstStyle/>
          <a:p>
            <a:pPr marL="0" lvl="0" indent="0" algn="ctr" rtl="0">
              <a:lnSpc>
                <a:spcPct val="110000"/>
              </a:lnSpc>
              <a:spcBef>
                <a:spcPts val="0"/>
              </a:spcBef>
              <a:spcAft>
                <a:spcPts val="1200"/>
              </a:spcAft>
              <a:buNone/>
            </a:pPr>
            <a:r>
              <a:rPr lang="en" sz="2000">
                <a:solidFill>
                  <a:schemeClr val="dk1"/>
                </a:solidFill>
              </a:rPr>
              <a:t>“With Atlassian’s integrations and automation, our team spends less time switching back and forth between applications.”</a:t>
            </a:r>
            <a:endParaRPr sz="2000">
              <a:solidFill>
                <a:schemeClr val="dk1"/>
              </a:solidFill>
            </a:endParaRPr>
          </a:p>
        </p:txBody>
      </p:sp>
      <p:sp>
        <p:nvSpPr>
          <p:cNvPr id="10016" name="Google Shape;10016;p1318"/>
          <p:cNvSpPr txBox="1">
            <a:spLocks noGrp="1"/>
          </p:cNvSpPr>
          <p:nvPr>
            <p:ph type="subTitle" idx="4294967295"/>
          </p:nvPr>
        </p:nvSpPr>
        <p:spPr>
          <a:xfrm>
            <a:off x="5136311" y="3809050"/>
            <a:ext cx="2822400" cy="214200"/>
          </a:xfrm>
          <a:prstGeom prst="rect">
            <a:avLst/>
          </a:prstGeom>
        </p:spPr>
        <p:txBody>
          <a:bodyPr spcFirstLastPara="1" wrap="square" lIns="0" tIns="0" rIns="0" bIns="0" anchor="t" anchorCtr="0">
            <a:normAutofit fontScale="85000"/>
          </a:bodyPr>
          <a:lstStyle/>
          <a:p>
            <a:pPr marL="0" lvl="0" indent="0" algn="ctr" rtl="0">
              <a:lnSpc>
                <a:spcPct val="115000"/>
              </a:lnSpc>
              <a:spcBef>
                <a:spcPts val="0"/>
              </a:spcBef>
              <a:spcAft>
                <a:spcPts val="1200"/>
              </a:spcAft>
              <a:buNone/>
            </a:pPr>
            <a:r>
              <a:rPr lang="en" sz="900">
                <a:solidFill>
                  <a:schemeClr val="dk1"/>
                </a:solidFill>
                <a:latin typeface="Poppins Light"/>
                <a:ea typeface="Poppins Light"/>
                <a:cs typeface="Poppins Light"/>
                <a:sym typeface="Poppins Light"/>
              </a:rPr>
              <a:t>Max Hurst, Information Technology Infrastructure Manager</a:t>
            </a:r>
            <a:endParaRPr sz="900">
              <a:solidFill>
                <a:schemeClr val="dk1"/>
              </a:solidFill>
              <a:latin typeface="Poppins Light"/>
              <a:ea typeface="Poppins Light"/>
              <a:cs typeface="Poppins Light"/>
              <a:sym typeface="Poppins Light"/>
            </a:endParaRPr>
          </a:p>
        </p:txBody>
      </p:sp>
      <p:pic>
        <p:nvPicPr>
          <p:cNvPr id="10017" name="Google Shape;10017;p1318"/>
          <p:cNvPicPr preferRelativeResize="0"/>
          <p:nvPr/>
        </p:nvPicPr>
        <p:blipFill>
          <a:blip r:embed="rId3">
            <a:alphaModFix/>
          </a:blip>
          <a:stretch>
            <a:fillRect/>
          </a:stretch>
        </p:blipFill>
        <p:spPr>
          <a:xfrm>
            <a:off x="10657988" y="1488243"/>
            <a:ext cx="1447173" cy="445876"/>
          </a:xfrm>
          <a:prstGeom prst="rect">
            <a:avLst/>
          </a:prstGeom>
          <a:noFill/>
          <a:ln>
            <a:noFill/>
          </a:ln>
        </p:spPr>
      </p:pic>
      <p:pic>
        <p:nvPicPr>
          <p:cNvPr id="10018" name="Google Shape;10018;p1318"/>
          <p:cNvPicPr preferRelativeResize="0"/>
          <p:nvPr/>
        </p:nvPicPr>
        <p:blipFill>
          <a:blip r:embed="rId4">
            <a:alphaModFix/>
          </a:blip>
          <a:stretch>
            <a:fillRect/>
          </a:stretch>
        </p:blipFill>
        <p:spPr>
          <a:xfrm>
            <a:off x="10658000" y="828199"/>
            <a:ext cx="1347075" cy="445875"/>
          </a:xfrm>
          <a:prstGeom prst="rect">
            <a:avLst/>
          </a:prstGeom>
          <a:noFill/>
          <a:ln>
            <a:noFill/>
          </a:ln>
        </p:spPr>
      </p:pic>
      <p:pic>
        <p:nvPicPr>
          <p:cNvPr id="10019" name="Google Shape;10019;p1318"/>
          <p:cNvPicPr preferRelativeResize="0"/>
          <p:nvPr/>
        </p:nvPicPr>
        <p:blipFill>
          <a:blip r:embed="rId5">
            <a:alphaModFix/>
          </a:blip>
          <a:stretch>
            <a:fillRect/>
          </a:stretch>
        </p:blipFill>
        <p:spPr>
          <a:xfrm>
            <a:off x="5927550" y="757466"/>
            <a:ext cx="1091455" cy="304425"/>
          </a:xfrm>
          <a:prstGeom prst="rect">
            <a:avLst/>
          </a:prstGeom>
          <a:noFill/>
          <a:ln>
            <a:noFill/>
          </a:ln>
        </p:spPr>
      </p:pic>
      <p:pic>
        <p:nvPicPr>
          <p:cNvPr id="10020" name="Google Shape;10020;p1318"/>
          <p:cNvPicPr preferRelativeResize="0"/>
          <p:nvPr/>
        </p:nvPicPr>
        <p:blipFill>
          <a:blip r:embed="rId6">
            <a:alphaModFix/>
          </a:blip>
          <a:stretch>
            <a:fillRect/>
          </a:stretch>
        </p:blipFill>
        <p:spPr>
          <a:xfrm>
            <a:off x="1893000" y="686752"/>
            <a:ext cx="1380960" cy="445875"/>
          </a:xfrm>
          <a:prstGeom prst="rect">
            <a:avLst/>
          </a:prstGeom>
          <a:noFill/>
          <a:ln>
            <a:noFill/>
          </a:ln>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10024"/>
        <p:cNvGrpSpPr/>
        <p:nvPr/>
      </p:nvGrpSpPr>
      <p:grpSpPr>
        <a:xfrm>
          <a:off x="0" y="0"/>
          <a:ext cx="0" cy="0"/>
          <a:chOff x="0" y="0"/>
          <a:chExt cx="0" cy="0"/>
        </a:xfrm>
      </p:grpSpPr>
      <p:sp>
        <p:nvSpPr>
          <p:cNvPr id="10025" name="Google Shape;10025;p1319"/>
          <p:cNvSpPr txBox="1"/>
          <p:nvPr/>
        </p:nvSpPr>
        <p:spPr>
          <a:xfrm>
            <a:off x="4291875" y="1466150"/>
            <a:ext cx="3945000" cy="2722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2"/>
                </a:solidFill>
                <a:latin typeface="Poppins"/>
                <a:ea typeface="Poppins"/>
                <a:cs typeface="Poppins"/>
                <a:sym typeface="Poppins"/>
              </a:rPr>
              <a:t>In the beginning, it could take three days to close an alert. Now, the average is </a:t>
            </a:r>
            <a:r>
              <a:rPr lang="en" sz="2000">
                <a:solidFill>
                  <a:schemeClr val="dk2"/>
                </a:solidFill>
                <a:latin typeface="Poppins Black"/>
                <a:ea typeface="Poppins Black"/>
                <a:cs typeface="Poppins Black"/>
                <a:sym typeface="Poppins Black"/>
              </a:rPr>
              <a:t>three minutes to see the alert, close it, and start working on the issue.</a:t>
            </a:r>
            <a:endParaRPr sz="2000">
              <a:solidFill>
                <a:schemeClr val="dk2"/>
              </a:solidFill>
              <a:latin typeface="Poppins Black"/>
              <a:ea typeface="Poppins Black"/>
              <a:cs typeface="Poppins Black"/>
              <a:sym typeface="Poppins Black"/>
            </a:endParaRPr>
          </a:p>
          <a:p>
            <a:pPr marL="0" lvl="0" indent="0" algn="l" rtl="0">
              <a:spcBef>
                <a:spcPts val="0"/>
              </a:spcBef>
              <a:spcAft>
                <a:spcPts val="0"/>
              </a:spcAft>
              <a:buNone/>
            </a:pPr>
            <a:endParaRPr sz="2000">
              <a:solidFill>
                <a:schemeClr val="dk2"/>
              </a:solidFill>
              <a:latin typeface="Poppins"/>
              <a:ea typeface="Poppins"/>
              <a:cs typeface="Poppins"/>
              <a:sym typeface="Poppins"/>
            </a:endParaRPr>
          </a:p>
          <a:p>
            <a:pPr marL="0" lvl="0" indent="0" algn="l" rtl="0">
              <a:spcBef>
                <a:spcPts val="0"/>
              </a:spcBef>
              <a:spcAft>
                <a:spcPts val="0"/>
              </a:spcAft>
              <a:buNone/>
            </a:pPr>
            <a:r>
              <a:rPr lang="en">
                <a:solidFill>
                  <a:schemeClr val="dk2"/>
                </a:solidFill>
                <a:latin typeface="Poppins Light"/>
                <a:ea typeface="Poppins Light"/>
                <a:cs typeface="Poppins Light"/>
                <a:sym typeface="Poppins Light"/>
              </a:rPr>
              <a:t>Renato Klarić</a:t>
            </a:r>
            <a:br>
              <a:rPr lang="en">
                <a:solidFill>
                  <a:schemeClr val="dk2"/>
                </a:solidFill>
                <a:latin typeface="Poppins Light"/>
                <a:ea typeface="Poppins Light"/>
                <a:cs typeface="Poppins Light"/>
                <a:sym typeface="Poppins Light"/>
              </a:rPr>
            </a:br>
            <a:r>
              <a:rPr lang="en">
                <a:solidFill>
                  <a:schemeClr val="dk2"/>
                </a:solidFill>
                <a:latin typeface="Poppins Light"/>
                <a:ea typeface="Poppins Light"/>
                <a:cs typeface="Poppins Light"/>
                <a:sym typeface="Poppins Light"/>
              </a:rPr>
              <a:t>Site Reliability Manager</a:t>
            </a:r>
            <a:endParaRPr>
              <a:solidFill>
                <a:schemeClr val="dk2"/>
              </a:solidFill>
              <a:latin typeface="Poppins Light"/>
              <a:ea typeface="Poppins Light"/>
              <a:cs typeface="Poppins Light"/>
              <a:sym typeface="Poppins Light"/>
            </a:endParaRPr>
          </a:p>
          <a:p>
            <a:pPr marL="0" lvl="0" indent="0" algn="l" rtl="0">
              <a:spcBef>
                <a:spcPts val="0"/>
              </a:spcBef>
              <a:spcAft>
                <a:spcPts val="0"/>
              </a:spcAft>
              <a:buNone/>
            </a:pPr>
            <a:endParaRPr sz="2000">
              <a:solidFill>
                <a:schemeClr val="dk2"/>
              </a:solidFill>
              <a:latin typeface="Poppins"/>
              <a:ea typeface="Poppins"/>
              <a:cs typeface="Poppins"/>
              <a:sym typeface="Poppins"/>
            </a:endParaRPr>
          </a:p>
        </p:txBody>
      </p:sp>
      <p:grpSp>
        <p:nvGrpSpPr>
          <p:cNvPr id="10026" name="Google Shape;10026;p1319"/>
          <p:cNvGrpSpPr/>
          <p:nvPr/>
        </p:nvGrpSpPr>
        <p:grpSpPr>
          <a:xfrm>
            <a:off x="4392171" y="973943"/>
            <a:ext cx="1171928" cy="256500"/>
            <a:chOff x="4850783" y="1287893"/>
            <a:chExt cx="1171928" cy="256500"/>
          </a:xfrm>
        </p:grpSpPr>
        <p:sp>
          <p:nvSpPr>
            <p:cNvPr id="10027" name="Google Shape;10027;p1319"/>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28" name="Google Shape;10028;p1319"/>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029" name="Google Shape;10029;p1319"/>
          <p:cNvPicPr preferRelativeResize="0"/>
          <p:nvPr/>
        </p:nvPicPr>
        <p:blipFill>
          <a:blip r:embed="rId4">
            <a:alphaModFix/>
          </a:blip>
          <a:stretch>
            <a:fillRect/>
          </a:stretch>
        </p:blipFill>
        <p:spPr>
          <a:xfrm>
            <a:off x="5654559" y="973951"/>
            <a:ext cx="794406" cy="256500"/>
          </a:xfrm>
          <a:prstGeom prst="rect">
            <a:avLst/>
          </a:prstGeom>
          <a:noFill/>
          <a:ln>
            <a:noFill/>
          </a:ln>
        </p:spPr>
      </p:pic>
      <p:pic>
        <p:nvPicPr>
          <p:cNvPr id="10030" name="Google Shape;10030;p1319"/>
          <p:cNvPicPr preferRelativeResize="0"/>
          <p:nvPr/>
        </p:nvPicPr>
        <p:blipFill rotWithShape="1">
          <a:blip r:embed="rId5">
            <a:alphaModFix/>
          </a:blip>
          <a:srcRect l="57059"/>
          <a:stretch/>
        </p:blipFill>
        <p:spPr>
          <a:xfrm>
            <a:off x="0" y="-85125"/>
            <a:ext cx="3650749" cy="5313750"/>
          </a:xfrm>
          <a:prstGeom prst="rect">
            <a:avLst/>
          </a:prstGeom>
          <a:noFill/>
          <a:ln>
            <a:noFill/>
          </a:ln>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0034"/>
        <p:cNvGrpSpPr/>
        <p:nvPr/>
      </p:nvGrpSpPr>
      <p:grpSpPr>
        <a:xfrm>
          <a:off x="0" y="0"/>
          <a:ext cx="0" cy="0"/>
          <a:chOff x="0" y="0"/>
          <a:chExt cx="0" cy="0"/>
        </a:xfrm>
      </p:grpSpPr>
      <p:pic>
        <p:nvPicPr>
          <p:cNvPr id="10035" name="Google Shape;10035;p1320"/>
          <p:cNvPicPr preferRelativeResize="0"/>
          <p:nvPr/>
        </p:nvPicPr>
        <p:blipFill>
          <a:blip r:embed="rId3">
            <a:alphaModFix/>
          </a:blip>
          <a:stretch>
            <a:fillRect/>
          </a:stretch>
        </p:blipFill>
        <p:spPr>
          <a:xfrm>
            <a:off x="284675" y="389650"/>
            <a:ext cx="8617626" cy="4279350"/>
          </a:xfrm>
          <a:prstGeom prst="rect">
            <a:avLst/>
          </a:prstGeom>
          <a:noFill/>
          <a:ln>
            <a:noFill/>
          </a:ln>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10039"/>
        <p:cNvGrpSpPr/>
        <p:nvPr/>
      </p:nvGrpSpPr>
      <p:grpSpPr>
        <a:xfrm>
          <a:off x="0" y="0"/>
          <a:ext cx="0" cy="0"/>
          <a:chOff x="0" y="0"/>
          <a:chExt cx="0" cy="0"/>
        </a:xfrm>
      </p:grpSpPr>
      <p:pic>
        <p:nvPicPr>
          <p:cNvPr id="10040" name="Google Shape;10040;p1321"/>
          <p:cNvPicPr preferRelativeResize="0"/>
          <p:nvPr/>
        </p:nvPicPr>
        <p:blipFill>
          <a:blip r:embed="rId3">
            <a:alphaModFix/>
          </a:blip>
          <a:stretch>
            <a:fillRect/>
          </a:stretch>
        </p:blipFill>
        <p:spPr>
          <a:xfrm>
            <a:off x="630425" y="651625"/>
            <a:ext cx="3840250" cy="3840250"/>
          </a:xfrm>
          <a:prstGeom prst="rect">
            <a:avLst/>
          </a:prstGeom>
          <a:noFill/>
          <a:ln>
            <a:noFill/>
          </a:ln>
        </p:spPr>
      </p:pic>
      <p:sp>
        <p:nvSpPr>
          <p:cNvPr id="10041" name="Google Shape;10041;p1321"/>
          <p:cNvSpPr txBox="1"/>
          <p:nvPr/>
        </p:nvSpPr>
        <p:spPr>
          <a:xfrm>
            <a:off x="4864200" y="1365600"/>
            <a:ext cx="3363000" cy="281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2"/>
                </a:solidFill>
                <a:latin typeface="Poppins"/>
                <a:ea typeface="Poppins"/>
                <a:cs typeface="Poppins"/>
                <a:sym typeface="Poppins"/>
              </a:rPr>
              <a:t>The Jira and [Jira Service Management] integration has been instrumental to </a:t>
            </a:r>
            <a:r>
              <a:rPr lang="en" sz="2100">
                <a:solidFill>
                  <a:schemeClr val="dk2"/>
                </a:solidFill>
                <a:latin typeface="Poppins Black"/>
                <a:ea typeface="Poppins Black"/>
                <a:cs typeface="Poppins Black"/>
                <a:sym typeface="Poppins Black"/>
              </a:rPr>
              <a:t>have this end-to-end view </a:t>
            </a:r>
            <a:r>
              <a:rPr lang="en" sz="2100">
                <a:solidFill>
                  <a:schemeClr val="dk2"/>
                </a:solidFill>
                <a:latin typeface="Poppins"/>
                <a:ea typeface="Poppins"/>
                <a:cs typeface="Poppins"/>
                <a:sym typeface="Poppins"/>
              </a:rPr>
              <a:t>on the technology side.</a:t>
            </a:r>
            <a:endParaRPr sz="2100" b="1">
              <a:solidFill>
                <a:schemeClr val="dk2"/>
              </a:solidFill>
              <a:latin typeface="Poppins"/>
              <a:ea typeface="Poppins"/>
              <a:cs typeface="Poppins"/>
              <a:sym typeface="Poppins"/>
            </a:endParaRPr>
          </a:p>
          <a:p>
            <a:pPr marL="0" lvl="0" indent="0" algn="l" rtl="0">
              <a:spcBef>
                <a:spcPts val="0"/>
              </a:spcBef>
              <a:spcAft>
                <a:spcPts val="0"/>
              </a:spcAft>
              <a:buNone/>
            </a:pPr>
            <a:endParaRPr>
              <a:solidFill>
                <a:schemeClr val="dk2"/>
              </a:solidFill>
              <a:latin typeface="Poppins"/>
              <a:ea typeface="Poppins"/>
              <a:cs typeface="Poppins"/>
              <a:sym typeface="Poppins"/>
            </a:endParaRPr>
          </a:p>
          <a:p>
            <a:pPr marL="0" lvl="0" indent="0" algn="l" rtl="0">
              <a:spcBef>
                <a:spcPts val="0"/>
              </a:spcBef>
              <a:spcAft>
                <a:spcPts val="0"/>
              </a:spcAft>
              <a:buNone/>
            </a:pPr>
            <a:r>
              <a:rPr lang="en" sz="1600">
                <a:solidFill>
                  <a:schemeClr val="dk2"/>
                </a:solidFill>
                <a:latin typeface="Poppins Light"/>
                <a:ea typeface="Poppins Light"/>
                <a:cs typeface="Poppins Light"/>
                <a:sym typeface="Poppins Light"/>
              </a:rPr>
              <a:t>Matthias Hansen, Group Chief Technology Officer</a:t>
            </a:r>
            <a:endParaRPr sz="2100">
              <a:solidFill>
                <a:schemeClr val="dk2"/>
              </a:solidFill>
              <a:latin typeface="Poppins Light"/>
              <a:ea typeface="Poppins Light"/>
              <a:cs typeface="Poppins Light"/>
              <a:sym typeface="Poppins Light"/>
            </a:endParaRPr>
          </a:p>
        </p:txBody>
      </p:sp>
      <p:pic>
        <p:nvPicPr>
          <p:cNvPr id="10042" name="Google Shape;10042;p1321"/>
          <p:cNvPicPr preferRelativeResize="0"/>
          <p:nvPr/>
        </p:nvPicPr>
        <p:blipFill>
          <a:blip r:embed="rId4">
            <a:alphaModFix/>
          </a:blip>
          <a:stretch>
            <a:fillRect/>
          </a:stretch>
        </p:blipFill>
        <p:spPr>
          <a:xfrm>
            <a:off x="6224443" y="992900"/>
            <a:ext cx="762051" cy="164475"/>
          </a:xfrm>
          <a:prstGeom prst="rect">
            <a:avLst/>
          </a:prstGeom>
          <a:noFill/>
          <a:ln>
            <a:noFill/>
          </a:ln>
        </p:spPr>
      </p:pic>
      <p:grpSp>
        <p:nvGrpSpPr>
          <p:cNvPr id="10043" name="Google Shape;10043;p1321"/>
          <p:cNvGrpSpPr/>
          <p:nvPr/>
        </p:nvGrpSpPr>
        <p:grpSpPr>
          <a:xfrm>
            <a:off x="4958043" y="973943"/>
            <a:ext cx="1171928" cy="256500"/>
            <a:chOff x="4850783" y="1287893"/>
            <a:chExt cx="1171928" cy="256500"/>
          </a:xfrm>
        </p:grpSpPr>
        <p:sp>
          <p:nvSpPr>
            <p:cNvPr id="10044" name="Google Shape;10044;p1321"/>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45" name="Google Shape;10045;p1321"/>
            <p:cNvPicPr preferRelativeResize="0"/>
            <p:nvPr/>
          </p:nvPicPr>
          <p:blipFill>
            <a:blip r:embed="rId5">
              <a:alphaModFix/>
            </a:blip>
            <a:stretch>
              <a:fillRect/>
            </a:stretch>
          </p:blipFill>
          <p:spPr>
            <a:xfrm>
              <a:off x="4850783" y="1349050"/>
              <a:ext cx="995176" cy="124900"/>
            </a:xfrm>
            <a:prstGeom prst="rect">
              <a:avLst/>
            </a:prstGeom>
            <a:noFill/>
            <a:ln>
              <a:noFill/>
            </a:ln>
          </p:spPr>
        </p:pic>
      </p:gr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10049"/>
        <p:cNvGrpSpPr/>
        <p:nvPr/>
      </p:nvGrpSpPr>
      <p:grpSpPr>
        <a:xfrm>
          <a:off x="0" y="0"/>
          <a:ext cx="0" cy="0"/>
          <a:chOff x="0" y="0"/>
          <a:chExt cx="0" cy="0"/>
        </a:xfrm>
      </p:grpSpPr>
      <p:sp>
        <p:nvSpPr>
          <p:cNvPr id="10050" name="Google Shape;10050;p1322"/>
          <p:cNvSpPr txBox="1"/>
          <p:nvPr/>
        </p:nvSpPr>
        <p:spPr>
          <a:xfrm>
            <a:off x="4325225" y="1475225"/>
            <a:ext cx="3913200" cy="328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Poppins"/>
                <a:ea typeface="Poppins"/>
                <a:cs typeface="Poppins"/>
                <a:sym typeface="Poppins"/>
              </a:rPr>
              <a:t>We saw a </a:t>
            </a:r>
            <a:r>
              <a:rPr lang="en" sz="1600" b="1">
                <a:solidFill>
                  <a:schemeClr val="dk2"/>
                </a:solidFill>
                <a:latin typeface="Poppins"/>
                <a:ea typeface="Poppins"/>
                <a:cs typeface="Poppins"/>
                <a:sym typeface="Poppins"/>
              </a:rPr>
              <a:t>57% improvement in ‘Mean Time to Acknowledge</a:t>
            </a:r>
            <a:r>
              <a:rPr lang="en" sz="1600">
                <a:solidFill>
                  <a:schemeClr val="dk2"/>
                </a:solidFill>
                <a:latin typeface="Poppins"/>
                <a:ea typeface="Poppins"/>
                <a:cs typeface="Poppins"/>
                <a:sym typeface="Poppins"/>
              </a:rPr>
              <a:t>’ ..that’s improved to 85% this month. We put that down to the fact that </a:t>
            </a:r>
            <a:r>
              <a:rPr lang="en" sz="1600" b="1">
                <a:solidFill>
                  <a:schemeClr val="dk2"/>
                </a:solidFill>
                <a:latin typeface="Poppins"/>
                <a:ea typeface="Poppins"/>
                <a:cs typeface="Poppins"/>
                <a:sym typeface="Poppins"/>
              </a:rPr>
              <a:t>Jira Service Management is such a simple tool to use</a:t>
            </a:r>
            <a:r>
              <a:rPr lang="en" sz="1600">
                <a:solidFill>
                  <a:schemeClr val="dk2"/>
                </a:solidFill>
                <a:latin typeface="Poppins"/>
                <a:ea typeface="Poppins"/>
                <a:cs typeface="Poppins"/>
                <a:sym typeface="Poppins"/>
              </a:rPr>
              <a:t> that our teams are adopting these processes so quickly.</a:t>
            </a:r>
            <a:endParaRPr sz="1600">
              <a:solidFill>
                <a:schemeClr val="dk2"/>
              </a:solidFill>
              <a:latin typeface="Poppins"/>
              <a:ea typeface="Poppins"/>
              <a:cs typeface="Poppins"/>
              <a:sym typeface="Poppins"/>
            </a:endParaRPr>
          </a:p>
          <a:p>
            <a:pPr marL="0" lvl="0" indent="0" algn="l" rtl="0">
              <a:spcBef>
                <a:spcPts val="0"/>
              </a:spcBef>
              <a:spcAft>
                <a:spcPts val="0"/>
              </a:spcAft>
              <a:buNone/>
            </a:pPr>
            <a:endParaRPr sz="1600">
              <a:solidFill>
                <a:schemeClr val="dk2"/>
              </a:solidFill>
              <a:latin typeface="Poppins"/>
              <a:ea typeface="Poppins"/>
              <a:cs typeface="Poppins"/>
              <a:sym typeface="Poppins"/>
            </a:endParaRPr>
          </a:p>
          <a:p>
            <a:pPr marL="0" lvl="0" indent="0" algn="l" rtl="0">
              <a:spcBef>
                <a:spcPts val="0"/>
              </a:spcBef>
              <a:spcAft>
                <a:spcPts val="0"/>
              </a:spcAft>
              <a:buNone/>
            </a:pPr>
            <a:r>
              <a:rPr lang="en" sz="1300">
                <a:solidFill>
                  <a:schemeClr val="dk2"/>
                </a:solidFill>
                <a:latin typeface="Poppins Light"/>
                <a:ea typeface="Poppins Light"/>
                <a:cs typeface="Poppins Light"/>
                <a:sym typeface="Poppins Light"/>
              </a:rPr>
              <a:t>Danni Garcia</a:t>
            </a:r>
            <a:br>
              <a:rPr lang="en" sz="1300">
                <a:solidFill>
                  <a:schemeClr val="dk2"/>
                </a:solidFill>
                <a:latin typeface="Poppins Light"/>
                <a:ea typeface="Poppins Light"/>
                <a:cs typeface="Poppins Light"/>
                <a:sym typeface="Poppins Light"/>
              </a:rPr>
            </a:br>
            <a:r>
              <a:rPr lang="en" sz="1300">
                <a:solidFill>
                  <a:schemeClr val="dk2"/>
                </a:solidFill>
                <a:latin typeface="Poppins Light"/>
                <a:ea typeface="Poppins Light"/>
                <a:cs typeface="Poppins Light"/>
                <a:sym typeface="Poppins Light"/>
              </a:rPr>
              <a:t>Tech Enablement Product Owner</a:t>
            </a:r>
            <a:endParaRPr sz="1300">
              <a:solidFill>
                <a:schemeClr val="dk2"/>
              </a:solidFill>
              <a:latin typeface="Poppins Light"/>
              <a:ea typeface="Poppins Light"/>
              <a:cs typeface="Poppins Light"/>
              <a:sym typeface="Poppins Light"/>
            </a:endParaRPr>
          </a:p>
        </p:txBody>
      </p:sp>
      <p:pic>
        <p:nvPicPr>
          <p:cNvPr id="10051" name="Google Shape;10051;p1322"/>
          <p:cNvPicPr preferRelativeResize="0"/>
          <p:nvPr/>
        </p:nvPicPr>
        <p:blipFill>
          <a:blip r:embed="rId3">
            <a:alphaModFix/>
          </a:blip>
          <a:stretch>
            <a:fillRect/>
          </a:stretch>
        </p:blipFill>
        <p:spPr>
          <a:xfrm>
            <a:off x="10569216" y="2319666"/>
            <a:ext cx="971594" cy="245825"/>
          </a:xfrm>
          <a:prstGeom prst="rect">
            <a:avLst/>
          </a:prstGeom>
          <a:noFill/>
          <a:ln>
            <a:noFill/>
          </a:ln>
        </p:spPr>
      </p:pic>
      <p:grpSp>
        <p:nvGrpSpPr>
          <p:cNvPr id="10052" name="Google Shape;10052;p1322"/>
          <p:cNvGrpSpPr/>
          <p:nvPr/>
        </p:nvGrpSpPr>
        <p:grpSpPr>
          <a:xfrm>
            <a:off x="4424643" y="973943"/>
            <a:ext cx="1171928" cy="256500"/>
            <a:chOff x="4850783" y="1287893"/>
            <a:chExt cx="1171928" cy="256500"/>
          </a:xfrm>
        </p:grpSpPr>
        <p:sp>
          <p:nvSpPr>
            <p:cNvPr id="10053" name="Google Shape;10053;p1322"/>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54" name="Google Shape;10054;p1322"/>
            <p:cNvPicPr preferRelativeResize="0"/>
            <p:nvPr/>
          </p:nvPicPr>
          <p:blipFill>
            <a:blip r:embed="rId4">
              <a:alphaModFix/>
            </a:blip>
            <a:stretch>
              <a:fillRect/>
            </a:stretch>
          </p:blipFill>
          <p:spPr>
            <a:xfrm>
              <a:off x="4850783" y="1349050"/>
              <a:ext cx="995176" cy="124900"/>
            </a:xfrm>
            <a:prstGeom prst="rect">
              <a:avLst/>
            </a:prstGeom>
            <a:noFill/>
            <a:ln>
              <a:noFill/>
            </a:ln>
          </p:spPr>
        </p:pic>
      </p:grpSp>
      <p:pic>
        <p:nvPicPr>
          <p:cNvPr id="10055" name="Google Shape;10055;p1322"/>
          <p:cNvPicPr preferRelativeResize="0"/>
          <p:nvPr/>
        </p:nvPicPr>
        <p:blipFill>
          <a:blip r:embed="rId5">
            <a:alphaModFix/>
          </a:blip>
          <a:stretch>
            <a:fillRect/>
          </a:stretch>
        </p:blipFill>
        <p:spPr>
          <a:xfrm>
            <a:off x="5695476" y="1047616"/>
            <a:ext cx="971575" cy="119610"/>
          </a:xfrm>
          <a:prstGeom prst="rect">
            <a:avLst/>
          </a:prstGeom>
          <a:noFill/>
          <a:ln>
            <a:noFill/>
          </a:ln>
        </p:spPr>
      </p:pic>
      <p:pic>
        <p:nvPicPr>
          <p:cNvPr id="10056" name="Google Shape;10056;p1322"/>
          <p:cNvPicPr preferRelativeResize="0"/>
          <p:nvPr/>
        </p:nvPicPr>
        <p:blipFill rotWithShape="1">
          <a:blip r:embed="rId6">
            <a:alphaModFix/>
          </a:blip>
          <a:srcRect l="22191" r="34761"/>
          <a:stretch/>
        </p:blipFill>
        <p:spPr>
          <a:xfrm>
            <a:off x="0" y="-74225"/>
            <a:ext cx="3650749" cy="5300899"/>
          </a:xfrm>
          <a:prstGeom prst="rect">
            <a:avLst/>
          </a:prstGeom>
          <a:noFill/>
          <a:ln>
            <a:noFill/>
          </a:ln>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10060"/>
        <p:cNvGrpSpPr/>
        <p:nvPr/>
      </p:nvGrpSpPr>
      <p:grpSpPr>
        <a:xfrm>
          <a:off x="0" y="0"/>
          <a:ext cx="0" cy="0"/>
          <a:chOff x="0" y="0"/>
          <a:chExt cx="0" cy="0"/>
        </a:xfrm>
      </p:grpSpPr>
      <p:sp>
        <p:nvSpPr>
          <p:cNvPr id="10061" name="Google Shape;10061;p1323"/>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2"/>
                </a:solidFill>
                <a:latin typeface="Poppins"/>
                <a:ea typeface="Poppins"/>
                <a:cs typeface="Poppins"/>
                <a:sym typeface="Poppins"/>
              </a:rPr>
              <a:t>With Jira Service Management, </a:t>
            </a:r>
            <a:r>
              <a:rPr lang="en" sz="2100">
                <a:solidFill>
                  <a:schemeClr val="dk2"/>
                </a:solidFill>
                <a:latin typeface="Poppins Black"/>
                <a:ea typeface="Poppins Black"/>
                <a:cs typeface="Poppins Black"/>
                <a:sym typeface="Poppins Black"/>
              </a:rPr>
              <a:t>everything started to flow</a:t>
            </a:r>
            <a:r>
              <a:rPr lang="en" sz="2100">
                <a:solidFill>
                  <a:schemeClr val="dk2"/>
                </a:solidFill>
                <a:latin typeface="Poppins"/>
                <a:ea typeface="Poppins"/>
                <a:cs typeface="Poppins"/>
                <a:sym typeface="Poppins"/>
              </a:rPr>
              <a:t>… We could finally link projects and use dashboards between our service management solution and Jira. This high-level cockpit view helped us deal with the rollout and </a:t>
            </a:r>
            <a:r>
              <a:rPr lang="en" sz="2100">
                <a:solidFill>
                  <a:schemeClr val="dk2"/>
                </a:solidFill>
                <a:latin typeface="Poppins Black"/>
                <a:ea typeface="Poppins Black"/>
                <a:cs typeface="Poppins Black"/>
                <a:sym typeface="Poppins Black"/>
              </a:rPr>
              <a:t>improved the productivity of everyone.</a:t>
            </a:r>
            <a:endParaRPr sz="2100">
              <a:solidFill>
                <a:schemeClr val="dk2"/>
              </a:solidFill>
              <a:latin typeface="Poppins Black"/>
              <a:ea typeface="Poppins Black"/>
              <a:cs typeface="Poppins Black"/>
              <a:sym typeface="Poppins Black"/>
            </a:endParaRPr>
          </a:p>
          <a:p>
            <a:pPr marL="0" lvl="0" indent="0" algn="l" rtl="0">
              <a:spcBef>
                <a:spcPts val="0"/>
              </a:spcBef>
              <a:spcAft>
                <a:spcPts val="0"/>
              </a:spcAft>
              <a:buNone/>
            </a:pPr>
            <a:endParaRPr sz="1500">
              <a:solidFill>
                <a:schemeClr val="dk2"/>
              </a:solidFill>
              <a:latin typeface="Poppins"/>
              <a:ea typeface="Poppins"/>
              <a:cs typeface="Poppins"/>
              <a:sym typeface="Poppins"/>
            </a:endParaRPr>
          </a:p>
          <a:p>
            <a:pPr marL="0" marR="0" lvl="0" indent="0" algn="l" rtl="0">
              <a:lnSpc>
                <a:spcPct val="100000"/>
              </a:lnSpc>
              <a:spcBef>
                <a:spcPts val="0"/>
              </a:spcBef>
              <a:spcAft>
                <a:spcPts val="0"/>
              </a:spcAft>
              <a:buNone/>
            </a:pPr>
            <a:r>
              <a:rPr lang="en" sz="1100">
                <a:solidFill>
                  <a:schemeClr val="dk2"/>
                </a:solidFill>
                <a:latin typeface="Poppins"/>
                <a:ea typeface="Poppins"/>
                <a:cs typeface="Poppins"/>
                <a:sym typeface="Poppins"/>
              </a:rPr>
              <a:t>RACHID LAGHZAOUNI, PMO TOOLS MANAGER, SAINT GOBAIN</a:t>
            </a:r>
            <a:endParaRPr sz="1100">
              <a:solidFill>
                <a:schemeClr val="dk2"/>
              </a:solidFill>
              <a:latin typeface="Poppins"/>
              <a:ea typeface="Poppins"/>
              <a:cs typeface="Poppins"/>
              <a:sym typeface="Poppins"/>
            </a:endParaRPr>
          </a:p>
        </p:txBody>
      </p:sp>
      <p:grpSp>
        <p:nvGrpSpPr>
          <p:cNvPr id="10062" name="Google Shape;10062;p1323"/>
          <p:cNvGrpSpPr/>
          <p:nvPr/>
        </p:nvGrpSpPr>
        <p:grpSpPr>
          <a:xfrm>
            <a:off x="975918" y="4256068"/>
            <a:ext cx="1171928" cy="256500"/>
            <a:chOff x="4850783" y="1287893"/>
            <a:chExt cx="1171928" cy="256500"/>
          </a:xfrm>
        </p:grpSpPr>
        <p:sp>
          <p:nvSpPr>
            <p:cNvPr id="10063" name="Google Shape;10063;p1323"/>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64" name="Google Shape;10064;p1323"/>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065" name="Google Shape;10065;p1323"/>
          <p:cNvPicPr preferRelativeResize="0"/>
          <p:nvPr/>
        </p:nvPicPr>
        <p:blipFill>
          <a:blip r:embed="rId4">
            <a:alphaModFix/>
          </a:blip>
          <a:stretch>
            <a:fillRect/>
          </a:stretch>
        </p:blipFill>
        <p:spPr>
          <a:xfrm>
            <a:off x="2245375" y="4192853"/>
            <a:ext cx="612064" cy="256500"/>
          </a:xfrm>
          <a:prstGeom prst="rect">
            <a:avLst/>
          </a:prstGeom>
          <a:noFill/>
          <a:ln>
            <a:noFill/>
          </a:ln>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10069"/>
        <p:cNvGrpSpPr/>
        <p:nvPr/>
      </p:nvGrpSpPr>
      <p:grpSpPr>
        <a:xfrm>
          <a:off x="0" y="0"/>
          <a:ext cx="0" cy="0"/>
          <a:chOff x="0" y="0"/>
          <a:chExt cx="0" cy="0"/>
        </a:xfrm>
      </p:grpSpPr>
      <p:sp>
        <p:nvSpPr>
          <p:cNvPr id="10070" name="Google Shape;10070;p1324"/>
          <p:cNvSpPr txBox="1">
            <a:spLocks noGrp="1"/>
          </p:cNvSpPr>
          <p:nvPr>
            <p:ph type="title"/>
          </p:nvPr>
        </p:nvSpPr>
        <p:spPr>
          <a:xfrm>
            <a:off x="892825" y="1485875"/>
            <a:ext cx="7335300" cy="24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300">
                <a:solidFill>
                  <a:schemeClr val="dk2"/>
                </a:solidFill>
                <a:latin typeface="Poppins"/>
                <a:ea typeface="Poppins"/>
                <a:cs typeface="Poppins"/>
                <a:sym typeface="Poppins"/>
              </a:rPr>
              <a:t>It was like lowering the curtain down and raising the curtain up again. </a:t>
            </a:r>
            <a:r>
              <a:rPr lang="en" sz="2300" b="1">
                <a:solidFill>
                  <a:schemeClr val="dk2"/>
                </a:solidFill>
                <a:latin typeface="Poppins"/>
                <a:ea typeface="Poppins"/>
                <a:cs typeface="Poppins"/>
                <a:sym typeface="Poppins"/>
              </a:rPr>
              <a:t>We simply turned off ServiceNow one night and turned Jira Service Management on the very next day. </a:t>
            </a:r>
            <a:r>
              <a:rPr lang="en" sz="2300">
                <a:solidFill>
                  <a:schemeClr val="dk2"/>
                </a:solidFill>
                <a:latin typeface="Poppins"/>
                <a:ea typeface="Poppins"/>
                <a:cs typeface="Poppins"/>
                <a:sym typeface="Poppins"/>
              </a:rPr>
              <a:t>It was transparent to our users.</a:t>
            </a:r>
            <a:endParaRPr sz="2300">
              <a:solidFill>
                <a:schemeClr val="dk2"/>
              </a:solidFill>
              <a:latin typeface="Poppins"/>
              <a:ea typeface="Poppins"/>
              <a:cs typeface="Poppins"/>
              <a:sym typeface="Poppins"/>
            </a:endParaRPr>
          </a:p>
          <a:p>
            <a:pPr marL="0" lvl="0" indent="0" algn="l" rtl="0">
              <a:spcBef>
                <a:spcPts val="0"/>
              </a:spcBef>
              <a:spcAft>
                <a:spcPts val="0"/>
              </a:spcAft>
              <a:buNone/>
            </a:pPr>
            <a:endParaRPr sz="1400">
              <a:solidFill>
                <a:schemeClr val="dk2"/>
              </a:solidFill>
              <a:latin typeface="Poppins"/>
              <a:ea typeface="Poppins"/>
              <a:cs typeface="Poppins"/>
              <a:sym typeface="Poppins"/>
            </a:endParaRPr>
          </a:p>
          <a:p>
            <a:pPr marL="0" marR="0" lvl="0" indent="0" algn="l" rtl="0">
              <a:lnSpc>
                <a:spcPct val="100000"/>
              </a:lnSpc>
              <a:spcBef>
                <a:spcPts val="0"/>
              </a:spcBef>
              <a:spcAft>
                <a:spcPts val="0"/>
              </a:spcAft>
              <a:buNone/>
            </a:pPr>
            <a:r>
              <a:rPr lang="en" sz="1100">
                <a:solidFill>
                  <a:schemeClr val="dk2"/>
                </a:solidFill>
                <a:latin typeface="Poppins"/>
                <a:ea typeface="Poppins"/>
                <a:cs typeface="Poppins"/>
                <a:sym typeface="Poppins"/>
              </a:rPr>
              <a:t>JOSE LUIS LIZÁRRAGA CASTRO, IT SUPPORT ENGINEER, ENGIE</a:t>
            </a:r>
            <a:endParaRPr sz="1100">
              <a:solidFill>
                <a:schemeClr val="dk2"/>
              </a:solidFill>
              <a:latin typeface="Poppins"/>
              <a:ea typeface="Poppins"/>
              <a:cs typeface="Poppins"/>
              <a:sym typeface="Poppins"/>
            </a:endParaRPr>
          </a:p>
        </p:txBody>
      </p:sp>
      <p:grpSp>
        <p:nvGrpSpPr>
          <p:cNvPr id="10071" name="Google Shape;10071;p1324"/>
          <p:cNvGrpSpPr/>
          <p:nvPr/>
        </p:nvGrpSpPr>
        <p:grpSpPr>
          <a:xfrm>
            <a:off x="987393" y="4110993"/>
            <a:ext cx="1171928" cy="256500"/>
            <a:chOff x="4850783" y="1287893"/>
            <a:chExt cx="1171928" cy="256500"/>
          </a:xfrm>
        </p:grpSpPr>
        <p:sp>
          <p:nvSpPr>
            <p:cNvPr id="10072" name="Google Shape;10072;p1324"/>
            <p:cNvSpPr txBox="1"/>
            <p:nvPr/>
          </p:nvSpPr>
          <p:spPr>
            <a:xfrm>
              <a:off x="5904511" y="1287893"/>
              <a:ext cx="118200" cy="256500"/>
            </a:xfrm>
            <a:prstGeom prst="rect">
              <a:avLst/>
            </a:prstGeom>
            <a:noFill/>
            <a:ln>
              <a:noFill/>
            </a:ln>
          </p:spPr>
          <p:txBody>
            <a:bodyPr spcFirstLastPara="1" wrap="square" lIns="50800" tIns="50800" rIns="50800" bIns="50800" anchor="ctr" anchorCtr="0">
              <a:spAutoFit/>
            </a:bodyPr>
            <a:lstStyle/>
            <a:p>
              <a:pPr marL="0" marR="0" lvl="0" indent="0" algn="l" rtl="0">
                <a:lnSpc>
                  <a:spcPct val="100000"/>
                </a:lnSpc>
                <a:spcBef>
                  <a:spcPts val="0"/>
                </a:spcBef>
                <a:spcAft>
                  <a:spcPts val="0"/>
                </a:spcAft>
                <a:buClr>
                  <a:srgbClr val="0E1113"/>
                </a:buClr>
                <a:buSzPts val="3300"/>
                <a:buFont typeface="Play"/>
                <a:buNone/>
              </a:pPr>
              <a:r>
                <a:rPr lang="en" sz="1000">
                  <a:solidFill>
                    <a:srgbClr val="0E1113"/>
                  </a:solidFill>
                  <a:latin typeface="Poppins Medium"/>
                  <a:ea typeface="Poppins Medium"/>
                  <a:cs typeface="Poppins Medium"/>
                  <a:sym typeface="Poppins Medium"/>
                </a:rPr>
                <a:t>|</a:t>
              </a:r>
              <a:endParaRPr sz="1000">
                <a:latin typeface="Poppins Medium"/>
                <a:ea typeface="Poppins Medium"/>
                <a:cs typeface="Poppins Medium"/>
                <a:sym typeface="Poppins Medium"/>
              </a:endParaRPr>
            </a:p>
          </p:txBody>
        </p:sp>
        <p:pic>
          <p:nvPicPr>
            <p:cNvPr id="10073" name="Google Shape;10073;p1324"/>
            <p:cNvPicPr preferRelativeResize="0"/>
            <p:nvPr/>
          </p:nvPicPr>
          <p:blipFill>
            <a:blip r:embed="rId3">
              <a:alphaModFix/>
            </a:blip>
            <a:stretch>
              <a:fillRect/>
            </a:stretch>
          </p:blipFill>
          <p:spPr>
            <a:xfrm>
              <a:off x="4850783" y="1349050"/>
              <a:ext cx="995176" cy="124900"/>
            </a:xfrm>
            <a:prstGeom prst="rect">
              <a:avLst/>
            </a:prstGeom>
            <a:noFill/>
            <a:ln>
              <a:noFill/>
            </a:ln>
          </p:spPr>
        </p:pic>
      </p:grpSp>
      <p:pic>
        <p:nvPicPr>
          <p:cNvPr id="10074" name="Google Shape;10074;p1324"/>
          <p:cNvPicPr preferRelativeResize="0"/>
          <p:nvPr/>
        </p:nvPicPr>
        <p:blipFill>
          <a:blip r:embed="rId4">
            <a:alphaModFix/>
          </a:blip>
          <a:stretch>
            <a:fillRect/>
          </a:stretch>
        </p:blipFill>
        <p:spPr>
          <a:xfrm>
            <a:off x="2256475" y="4130774"/>
            <a:ext cx="502250" cy="181150"/>
          </a:xfrm>
          <a:prstGeom prst="rect">
            <a:avLst/>
          </a:prstGeom>
          <a:noFill/>
          <a:ln>
            <a:noFill/>
          </a:ln>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10078"/>
        <p:cNvGrpSpPr/>
        <p:nvPr/>
      </p:nvGrpSpPr>
      <p:grpSpPr>
        <a:xfrm>
          <a:off x="0" y="0"/>
          <a:ext cx="0" cy="0"/>
          <a:chOff x="0" y="0"/>
          <a:chExt cx="0" cy="0"/>
        </a:xfrm>
      </p:grpSpPr>
      <p:sp>
        <p:nvSpPr>
          <p:cNvPr id="10079" name="Google Shape;10079;p1325"/>
          <p:cNvSpPr txBox="1">
            <a:spLocks noGrp="1"/>
          </p:cNvSpPr>
          <p:nvPr>
            <p:ph type="body" idx="1"/>
          </p:nvPr>
        </p:nvSpPr>
        <p:spPr>
          <a:xfrm>
            <a:off x="2103880" y="374885"/>
            <a:ext cx="6131700" cy="869700"/>
          </a:xfrm>
          <a:prstGeom prst="rect">
            <a:avLst/>
          </a:prstGeom>
          <a:noFill/>
          <a:ln>
            <a:noFill/>
          </a:ln>
        </p:spPr>
        <p:txBody>
          <a:bodyPr spcFirstLastPara="1" wrap="square" lIns="19050" tIns="19050" rIns="19050" bIns="19050" anchor="t" anchorCtr="0">
            <a:spAutoFit/>
          </a:bodyPr>
          <a:lstStyle/>
          <a:p>
            <a:pPr marL="0" marR="0" lvl="0" indent="0" algn="l" rtl="0">
              <a:lnSpc>
                <a:spcPct val="90000"/>
              </a:lnSpc>
              <a:spcBef>
                <a:spcPts val="0"/>
              </a:spcBef>
              <a:spcAft>
                <a:spcPts val="0"/>
              </a:spcAft>
              <a:buClr>
                <a:srgbClr val="0E1113"/>
              </a:buClr>
              <a:buSzPts val="3400"/>
              <a:buFont typeface="Play"/>
              <a:buNone/>
            </a:pPr>
            <a:r>
              <a:rPr lang="en" sz="3000">
                <a:solidFill>
                  <a:srgbClr val="0E1113"/>
                </a:solidFill>
              </a:rPr>
              <a:t>AI-powered Assistant Energizes Teams at OVO Energy</a:t>
            </a:r>
            <a:endParaRPr sz="3000"/>
          </a:p>
        </p:txBody>
      </p:sp>
      <p:pic>
        <p:nvPicPr>
          <p:cNvPr id="10080" name="Google Shape;10080;p1325" descr="Image"/>
          <p:cNvPicPr preferRelativeResize="0">
            <a:picLocks noGrp="1"/>
          </p:cNvPicPr>
          <p:nvPr>
            <p:ph type="pic" idx="2"/>
          </p:nvPr>
        </p:nvPicPr>
        <p:blipFill rotWithShape="1">
          <a:blip r:embed="rId3">
            <a:alphaModFix/>
          </a:blip>
          <a:srcRect/>
          <a:stretch/>
        </p:blipFill>
        <p:spPr>
          <a:xfrm>
            <a:off x="1441574" y="2029757"/>
            <a:ext cx="428625" cy="428625"/>
          </a:xfrm>
          <a:prstGeom prst="rect">
            <a:avLst/>
          </a:prstGeom>
          <a:noFill/>
          <a:ln>
            <a:noFill/>
          </a:ln>
        </p:spPr>
      </p:pic>
      <p:pic>
        <p:nvPicPr>
          <p:cNvPr id="10081" name="Google Shape;10081;p1325" descr="Image"/>
          <p:cNvPicPr preferRelativeResize="0">
            <a:picLocks noGrp="1"/>
          </p:cNvPicPr>
          <p:nvPr>
            <p:ph type="pic" idx="3"/>
          </p:nvPr>
        </p:nvPicPr>
        <p:blipFill rotWithShape="1">
          <a:blip r:embed="rId4">
            <a:alphaModFix/>
          </a:blip>
          <a:srcRect/>
          <a:stretch/>
        </p:blipFill>
        <p:spPr>
          <a:xfrm>
            <a:off x="5321176" y="2029757"/>
            <a:ext cx="428625" cy="428625"/>
          </a:xfrm>
          <a:prstGeom prst="rect">
            <a:avLst/>
          </a:prstGeom>
          <a:noFill/>
          <a:ln>
            <a:noFill/>
          </a:ln>
        </p:spPr>
      </p:pic>
      <p:pic>
        <p:nvPicPr>
          <p:cNvPr id="10082" name="Google Shape;10082;p1325" descr="Image"/>
          <p:cNvPicPr preferRelativeResize="0">
            <a:picLocks noGrp="1"/>
          </p:cNvPicPr>
          <p:nvPr>
            <p:ph type="pic" idx="4"/>
          </p:nvPr>
        </p:nvPicPr>
        <p:blipFill rotWithShape="1">
          <a:blip r:embed="rId5">
            <a:alphaModFix/>
          </a:blip>
          <a:srcRect/>
          <a:stretch/>
        </p:blipFill>
        <p:spPr>
          <a:xfrm>
            <a:off x="1441574" y="3249101"/>
            <a:ext cx="428625" cy="428625"/>
          </a:xfrm>
          <a:prstGeom prst="rect">
            <a:avLst/>
          </a:prstGeom>
          <a:noFill/>
          <a:ln>
            <a:noFill/>
          </a:ln>
        </p:spPr>
      </p:pic>
      <p:pic>
        <p:nvPicPr>
          <p:cNvPr id="10083" name="Google Shape;10083;p1325" descr="Image"/>
          <p:cNvPicPr preferRelativeResize="0">
            <a:picLocks noGrp="1"/>
          </p:cNvPicPr>
          <p:nvPr>
            <p:ph type="pic" idx="5"/>
          </p:nvPr>
        </p:nvPicPr>
        <p:blipFill rotWithShape="1">
          <a:blip r:embed="rId6">
            <a:alphaModFix/>
          </a:blip>
          <a:srcRect/>
          <a:stretch/>
        </p:blipFill>
        <p:spPr>
          <a:xfrm>
            <a:off x="5321176" y="3249101"/>
            <a:ext cx="428625" cy="428625"/>
          </a:xfrm>
          <a:prstGeom prst="rect">
            <a:avLst/>
          </a:prstGeom>
          <a:noFill/>
          <a:ln>
            <a:noFill/>
          </a:ln>
        </p:spPr>
      </p:pic>
      <p:sp>
        <p:nvSpPr>
          <p:cNvPr id="10084" name="Google Shape;10084;p1325"/>
          <p:cNvSpPr txBox="1">
            <a:spLocks noGrp="1"/>
          </p:cNvSpPr>
          <p:nvPr>
            <p:ph type="body" idx="6"/>
          </p:nvPr>
        </p:nvSpPr>
        <p:spPr>
          <a:xfrm>
            <a:off x="1441574" y="2567546"/>
            <a:ext cx="2381400" cy="531000"/>
          </a:xfrm>
          <a:prstGeom prst="rect">
            <a:avLst/>
          </a:prstGeom>
          <a:noFill/>
          <a:ln>
            <a:noFill/>
          </a:ln>
        </p:spPr>
        <p:txBody>
          <a:bodyPr spcFirstLastPara="1" wrap="square" lIns="19050" tIns="19050" rIns="19050" bIns="19050" anchor="ctr" anchorCtr="0">
            <a:spAutoFit/>
          </a:bodyPr>
          <a:lstStyle/>
          <a:p>
            <a:pPr marL="0" lvl="0" indent="0" algn="l" rtl="0">
              <a:lnSpc>
                <a:spcPct val="100000"/>
              </a:lnSpc>
              <a:spcBef>
                <a:spcPts val="0"/>
              </a:spcBef>
              <a:spcAft>
                <a:spcPts val="0"/>
              </a:spcAft>
              <a:buClr>
                <a:srgbClr val="1767DA"/>
              </a:buClr>
              <a:buSzPts val="1600"/>
              <a:buFont typeface="Play"/>
              <a:buNone/>
            </a:pPr>
            <a:r>
              <a:rPr lang="en" sz="1600">
                <a:solidFill>
                  <a:srgbClr val="1767DA"/>
                </a:solidFill>
                <a:latin typeface="Poppins"/>
                <a:ea typeface="Poppins"/>
                <a:cs typeface="Poppins"/>
                <a:sym typeface="Poppins"/>
              </a:rPr>
              <a:t>Faster Response Times</a:t>
            </a:r>
            <a:endParaRPr>
              <a:latin typeface="Poppins"/>
              <a:ea typeface="Poppins"/>
              <a:cs typeface="Poppins"/>
              <a:sym typeface="Poppins"/>
            </a:endParaRPr>
          </a:p>
        </p:txBody>
      </p:sp>
      <p:sp>
        <p:nvSpPr>
          <p:cNvPr id="10085" name="Google Shape;10085;p1325"/>
          <p:cNvSpPr txBox="1">
            <a:spLocks noGrp="1"/>
          </p:cNvSpPr>
          <p:nvPr>
            <p:ph type="body" idx="8"/>
          </p:nvPr>
        </p:nvSpPr>
        <p:spPr>
          <a:xfrm>
            <a:off x="5321176" y="2567546"/>
            <a:ext cx="2381400" cy="284700"/>
          </a:xfrm>
          <a:prstGeom prst="rect">
            <a:avLst/>
          </a:prstGeom>
          <a:noFill/>
          <a:ln>
            <a:noFill/>
          </a:ln>
        </p:spPr>
        <p:txBody>
          <a:bodyPr spcFirstLastPara="1" wrap="square" lIns="19050" tIns="19050" rIns="19050" bIns="19050" anchor="ctr" anchorCtr="0">
            <a:spAutoFit/>
          </a:bodyPr>
          <a:lstStyle/>
          <a:p>
            <a:pPr marL="0" lvl="0" indent="0" algn="l" rtl="0">
              <a:lnSpc>
                <a:spcPct val="100000"/>
              </a:lnSpc>
              <a:spcBef>
                <a:spcPts val="0"/>
              </a:spcBef>
              <a:spcAft>
                <a:spcPts val="0"/>
              </a:spcAft>
              <a:buClr>
                <a:srgbClr val="1767DA"/>
              </a:buClr>
              <a:buSzPts val="1600"/>
              <a:buFont typeface="Play"/>
              <a:buNone/>
            </a:pPr>
            <a:r>
              <a:rPr lang="en" sz="1600">
                <a:solidFill>
                  <a:srgbClr val="1767DA"/>
                </a:solidFill>
                <a:latin typeface="Poppins"/>
                <a:ea typeface="Poppins"/>
                <a:cs typeface="Poppins"/>
                <a:sym typeface="Poppins"/>
              </a:rPr>
              <a:t>Increased Capacity</a:t>
            </a:r>
            <a:endParaRPr>
              <a:latin typeface="Poppins"/>
              <a:ea typeface="Poppins"/>
              <a:cs typeface="Poppins"/>
              <a:sym typeface="Poppins"/>
            </a:endParaRPr>
          </a:p>
        </p:txBody>
      </p:sp>
      <p:sp>
        <p:nvSpPr>
          <p:cNvPr id="10086" name="Google Shape;10086;p1325"/>
          <p:cNvSpPr txBox="1">
            <a:spLocks noGrp="1"/>
          </p:cNvSpPr>
          <p:nvPr>
            <p:ph type="body" idx="13"/>
          </p:nvPr>
        </p:nvSpPr>
        <p:spPr>
          <a:xfrm>
            <a:off x="1441574" y="3905952"/>
            <a:ext cx="2550600" cy="531000"/>
          </a:xfrm>
          <a:prstGeom prst="rect">
            <a:avLst/>
          </a:prstGeom>
          <a:noFill/>
          <a:ln>
            <a:noFill/>
          </a:ln>
        </p:spPr>
        <p:txBody>
          <a:bodyPr spcFirstLastPara="1" wrap="square" lIns="19050" tIns="19050" rIns="19050" bIns="19050" anchor="ctr" anchorCtr="0">
            <a:spAutoFit/>
          </a:bodyPr>
          <a:lstStyle/>
          <a:p>
            <a:pPr marL="0" lvl="0" indent="0" algn="l" rtl="0">
              <a:lnSpc>
                <a:spcPct val="100000"/>
              </a:lnSpc>
              <a:spcBef>
                <a:spcPts val="0"/>
              </a:spcBef>
              <a:spcAft>
                <a:spcPts val="0"/>
              </a:spcAft>
              <a:buClr>
                <a:srgbClr val="1767DA"/>
              </a:buClr>
              <a:buSzPts val="1600"/>
              <a:buFont typeface="Play"/>
              <a:buNone/>
            </a:pPr>
            <a:r>
              <a:rPr lang="en" sz="1600">
                <a:solidFill>
                  <a:srgbClr val="1767DA"/>
                </a:solidFill>
                <a:latin typeface="Poppins"/>
                <a:ea typeface="Poppins"/>
                <a:cs typeface="Poppins"/>
                <a:sym typeface="Poppins"/>
              </a:rPr>
              <a:t>Reduced Context Switching</a:t>
            </a:r>
            <a:endParaRPr>
              <a:latin typeface="Poppins"/>
              <a:ea typeface="Poppins"/>
              <a:cs typeface="Poppins"/>
              <a:sym typeface="Poppins"/>
            </a:endParaRPr>
          </a:p>
        </p:txBody>
      </p:sp>
      <p:sp>
        <p:nvSpPr>
          <p:cNvPr id="10087" name="Google Shape;10087;p1325"/>
          <p:cNvSpPr txBox="1">
            <a:spLocks noGrp="1"/>
          </p:cNvSpPr>
          <p:nvPr>
            <p:ph type="body" idx="15"/>
          </p:nvPr>
        </p:nvSpPr>
        <p:spPr>
          <a:xfrm>
            <a:off x="5321176" y="3905952"/>
            <a:ext cx="2686800" cy="531000"/>
          </a:xfrm>
          <a:prstGeom prst="rect">
            <a:avLst/>
          </a:prstGeom>
          <a:noFill/>
          <a:ln>
            <a:noFill/>
          </a:ln>
        </p:spPr>
        <p:txBody>
          <a:bodyPr spcFirstLastPara="1" wrap="square" lIns="19050" tIns="19050" rIns="19050" bIns="19050" anchor="ctr" anchorCtr="0">
            <a:spAutoFit/>
          </a:bodyPr>
          <a:lstStyle/>
          <a:p>
            <a:pPr marL="0" lvl="0" indent="0" algn="l" rtl="0">
              <a:lnSpc>
                <a:spcPct val="100000"/>
              </a:lnSpc>
              <a:spcBef>
                <a:spcPts val="0"/>
              </a:spcBef>
              <a:spcAft>
                <a:spcPts val="0"/>
              </a:spcAft>
              <a:buClr>
                <a:srgbClr val="1767DA"/>
              </a:buClr>
              <a:buSzPts val="1600"/>
              <a:buFont typeface="Play"/>
              <a:buNone/>
            </a:pPr>
            <a:r>
              <a:rPr lang="en" sz="1600">
                <a:solidFill>
                  <a:srgbClr val="1767DA"/>
                </a:solidFill>
                <a:latin typeface="Poppins"/>
                <a:ea typeface="Poppins"/>
                <a:cs typeface="Poppins"/>
                <a:sym typeface="Poppins"/>
              </a:rPr>
              <a:t>Improved Knowledge Sharing</a:t>
            </a:r>
            <a:endParaRPr>
              <a:latin typeface="Poppins"/>
              <a:ea typeface="Poppins"/>
              <a:cs typeface="Poppins"/>
              <a:sym typeface="Poppins"/>
            </a:endParaRPr>
          </a:p>
        </p:txBody>
      </p:sp>
      <p:pic>
        <p:nvPicPr>
          <p:cNvPr id="10088" name="Google Shape;10088;p1325" descr="qCSPb2Zc_400x400.jpg"/>
          <p:cNvPicPr preferRelativeResize="0"/>
          <p:nvPr/>
        </p:nvPicPr>
        <p:blipFill rotWithShape="1">
          <a:blip r:embed="rId7">
            <a:alphaModFix/>
          </a:blip>
          <a:srcRect/>
          <a:stretch/>
        </p:blipFill>
        <p:spPr>
          <a:xfrm>
            <a:off x="1017511" y="374885"/>
            <a:ext cx="1015365" cy="1015365"/>
          </a:xfrm>
          <a:prstGeom prst="rect">
            <a:avLst/>
          </a:prstGeom>
          <a:noFill/>
          <a:ln>
            <a:noFill/>
          </a:ln>
        </p:spPr>
      </p:pic>
      <p:sp>
        <p:nvSpPr>
          <p:cNvPr id="10089" name="Google Shape;10089;p1325"/>
          <p:cNvSpPr txBox="1"/>
          <p:nvPr/>
        </p:nvSpPr>
        <p:spPr>
          <a:xfrm>
            <a:off x="4728125" y="4800975"/>
            <a:ext cx="4236600" cy="161700"/>
          </a:xfrm>
          <a:prstGeom prst="rect">
            <a:avLst/>
          </a:prstGeom>
          <a:solidFill>
            <a:srgbClr val="FDFEFE"/>
          </a:solidFill>
          <a:ln>
            <a:noFill/>
          </a:ln>
        </p:spPr>
        <p:txBody>
          <a:bodyPr spcFirstLastPara="1" wrap="square" lIns="19050" tIns="19050" rIns="19050" bIns="19050" anchor="ctr" anchorCtr="0">
            <a:spAutoFit/>
          </a:bodyPr>
          <a:lstStyle/>
          <a:p>
            <a:pPr marL="0" marR="0" lvl="0" indent="0" algn="l" rtl="0">
              <a:lnSpc>
                <a:spcPct val="100000"/>
              </a:lnSpc>
              <a:spcBef>
                <a:spcPts val="0"/>
              </a:spcBef>
              <a:spcAft>
                <a:spcPts val="0"/>
              </a:spcAft>
              <a:buClr>
                <a:srgbClr val="7C8089"/>
              </a:buClr>
              <a:buSzPts val="800"/>
              <a:buFont typeface="Play"/>
              <a:buNone/>
            </a:pPr>
            <a:r>
              <a:rPr lang="en" sz="800" i="1" u="none" strike="noStrike" cap="none">
                <a:solidFill>
                  <a:srgbClr val="7C8089"/>
                </a:solidFill>
                <a:latin typeface="Poppins"/>
                <a:ea typeface="Poppins"/>
                <a:cs typeface="Poppins"/>
                <a:sym typeface="Poppins"/>
              </a:rPr>
              <a:t>As originally presented at Atlassian Presents: High Velocity event, November 2023. </a:t>
            </a:r>
            <a:endParaRPr sz="500">
              <a:latin typeface="Poppins"/>
              <a:ea typeface="Poppins"/>
              <a:cs typeface="Poppins"/>
              <a:sym typeface="Poppins"/>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theme/theme1.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1_BasicWhite">
  <a:themeElements>
    <a:clrScheme name="21_BasicWhite">
      <a:dk1>
        <a:srgbClr val="292A2E"/>
      </a:dk1>
      <a:lt1>
        <a:srgbClr val="FFFFFF"/>
      </a:lt1>
      <a:dk2>
        <a:srgbClr val="FFF8E3"/>
      </a:dk2>
      <a:lt2>
        <a:srgbClr val="EFFFD6"/>
      </a:lt2>
      <a:accent1>
        <a:srgbClr val="1558BC"/>
      </a:accent1>
      <a:accent2>
        <a:srgbClr val="5B7F24"/>
      </a:accent2>
      <a:accent3>
        <a:srgbClr val="803FA5"/>
      </a:accent3>
      <a:accent4>
        <a:srgbClr val="BD8000"/>
      </a:accent4>
      <a:accent5>
        <a:srgbClr val="505258"/>
      </a:accent5>
      <a:accent6>
        <a:srgbClr val="09326C"/>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1_BasicWhite">
  <a:themeElements>
    <a:clrScheme name="21_BasicWhite">
      <a:dk1>
        <a:srgbClr val="292A2E"/>
      </a:dk1>
      <a:lt1>
        <a:srgbClr val="FFFFFF"/>
      </a:lt1>
      <a:dk2>
        <a:srgbClr val="FFF8E3"/>
      </a:dk2>
      <a:lt2>
        <a:srgbClr val="EFFFD6"/>
      </a:lt2>
      <a:accent1>
        <a:srgbClr val="1558BC"/>
      </a:accent1>
      <a:accent2>
        <a:srgbClr val="5B7F24"/>
      </a:accent2>
      <a:accent3>
        <a:srgbClr val="803FA5"/>
      </a:accent3>
      <a:accent4>
        <a:srgbClr val="BD8000"/>
      </a:accent4>
      <a:accent5>
        <a:srgbClr val="505258"/>
      </a:accent5>
      <a:accent6>
        <a:srgbClr val="09326C"/>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Presentation Template 2024">
  <a:themeElements>
    <a:clrScheme name="Simple Light">
      <a:dk1>
        <a:srgbClr val="101214"/>
      </a:dk1>
      <a:lt1>
        <a:srgbClr val="FFFFFF"/>
      </a:lt1>
      <a:dk2>
        <a:srgbClr val="292A2E"/>
      </a:dk2>
      <a:lt2>
        <a:srgbClr val="F0F1F2"/>
      </a:lt2>
      <a:accent1>
        <a:srgbClr val="1868DB"/>
      </a:accent1>
      <a:accent2>
        <a:srgbClr val="E9F2FE"/>
      </a:accent2>
      <a:accent3>
        <a:srgbClr val="BF63F3"/>
      </a:accent3>
      <a:accent4>
        <a:srgbClr val="FFA900"/>
      </a:accent4>
      <a:accent5>
        <a:srgbClr val="88B53F"/>
      </a:accent5>
      <a:accent6>
        <a:srgbClr val="09326C"/>
      </a:accent6>
      <a:hlink>
        <a:srgbClr val="1868D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22109</Words>
  <Application>Microsoft Office PowerPoint</Application>
  <PresentationFormat>화면 슬라이드 쇼(16:9)</PresentationFormat>
  <Paragraphs>1932</Paragraphs>
  <Slides>177</Slides>
  <Notes>177</Notes>
  <HiddenSlides>3</HiddenSlides>
  <MMClips>0</MMClips>
  <ScaleCrop>false</ScaleCrop>
  <HeadingPairs>
    <vt:vector size="6" baseType="variant">
      <vt:variant>
        <vt:lpstr>사용한 글꼴</vt:lpstr>
      </vt:variant>
      <vt:variant>
        <vt:i4>14</vt:i4>
      </vt:variant>
      <vt:variant>
        <vt:lpstr>테마</vt:lpstr>
      </vt:variant>
      <vt:variant>
        <vt:i4>11</vt:i4>
      </vt:variant>
      <vt:variant>
        <vt:lpstr>슬라이드 제목</vt:lpstr>
      </vt:variant>
      <vt:variant>
        <vt:i4>177</vt:i4>
      </vt:variant>
    </vt:vector>
  </HeadingPairs>
  <TitlesOfParts>
    <vt:vector size="202" baseType="lpstr">
      <vt:lpstr>Poppins SemiBold</vt:lpstr>
      <vt:lpstr>Helvetica Neue</vt:lpstr>
      <vt:lpstr>Arial</vt:lpstr>
      <vt:lpstr>Poppins ExtraLight</vt:lpstr>
      <vt:lpstr>Poppins</vt:lpstr>
      <vt:lpstr>Play</vt:lpstr>
      <vt:lpstr>Poppins Black</vt:lpstr>
      <vt:lpstr>Poppins Medium</vt:lpstr>
      <vt:lpstr>Montserrat</vt:lpstr>
      <vt:lpstr>Helvetica Neue Light</vt:lpstr>
      <vt:lpstr>Poppins ExtraBold</vt:lpstr>
      <vt:lpstr>Roboto</vt:lpstr>
      <vt:lpstr>Ultra</vt:lpstr>
      <vt:lpstr>Poppins Light</vt:lpstr>
      <vt:lpstr>Presentation Template 2024</vt:lpstr>
      <vt:lpstr>Presentation Template 2024</vt:lpstr>
      <vt:lpstr>Presentation Template 2024</vt:lpstr>
      <vt:lpstr>Presentation Template 2024</vt:lpstr>
      <vt:lpstr>Presentation Template 2024</vt:lpstr>
      <vt:lpstr>Presentation Template 2024</vt:lpstr>
      <vt:lpstr>21_BasicWhite</vt:lpstr>
      <vt:lpstr>Presentation Template 2024</vt:lpstr>
      <vt:lpstr>Presentation Template 2024</vt:lpstr>
      <vt:lpstr>Presentation Template 2024</vt:lpstr>
      <vt:lpstr>21_BasicWhite</vt:lpstr>
      <vt:lpstr>Empowering High Velocity Service Management Across Your Organization</vt:lpstr>
      <vt:lpstr>Challenges in service management</vt:lpstr>
      <vt:lpstr>PowerPoint 프레젠테이션</vt:lpstr>
      <vt:lpstr>PowerPoint 프레젠테이션</vt:lpstr>
      <vt:lpstr>PowerPoint 프레젠테이션</vt:lpstr>
      <vt:lpstr>PowerPoint 프레젠테이션</vt:lpstr>
      <vt:lpstr>PowerPoint 프레젠테이션</vt:lpstr>
      <vt:lpstr>PowerPoint 프레젠테이션</vt:lpstr>
      <vt:lpstr>I&amp;O leaders will overspend by $2 billion on buying unused features of ITSM platforms in 2026.  Gartner, “Determine Key Functional Areas for Your IT Service  Management Platforms,” 2023</vt:lpstr>
      <vt:lpstr>PowerPoint 프레젠테이션</vt:lpstr>
      <vt:lpstr>PowerPoint 프레젠테이션</vt:lpstr>
      <vt:lpstr>PowerPoint 프레젠테이션</vt:lpstr>
      <vt:lpstr>PowerPoint 프레젠테이션</vt:lpstr>
      <vt:lpstr>PowerPoint 프레젠테이션</vt:lpstr>
      <vt:lpstr>PowerPoint 프레젠테이션</vt:lpstr>
      <vt:lpstr>Service Management  for Developers</vt:lpstr>
      <vt:lpstr>PowerPoint 프레젠테이션</vt:lpstr>
      <vt:lpstr>PowerPoint 프레젠테이션</vt:lpstr>
      <vt:lpstr>Service Management for Developers</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Modern IT Operations</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Modern Support</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Next steps</vt:lpstr>
      <vt:lpstr>APPENDIX</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Enterprise readiness and scalability</vt:lpstr>
      <vt:lpstr>PowerPoint 프레젠테이션</vt:lpstr>
      <vt:lpstr>PowerPoint 프레젠테이션</vt:lpstr>
      <vt:lpstr>PowerPoint 프레젠테이션</vt:lpstr>
      <vt:lpstr>PowerPoint 프레젠테이션</vt:lpstr>
      <vt:lpstr>PowerPoint 프레젠테이션</vt:lpstr>
      <vt:lpstr>Reference architectures</vt:lpstr>
      <vt:lpstr>PowerPoint 프레젠테이션</vt:lpstr>
      <vt:lpstr>PowerPoint 프레젠테이션</vt:lpstr>
      <vt:lpstr>PowerPoint 프레젠테이션</vt:lpstr>
      <vt:lpstr>PowerPoint 프레젠테이션</vt:lpstr>
      <vt:lpstr>PowerPoint 프레젠테이션</vt:lpstr>
      <vt:lpstr>PowerPoint 프레젠테이션</vt:lpstr>
      <vt:lpstr>Customer stories</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The integration between Jira Service Management and Jira has allowed Operations and Development to achieve a better understanding of the workload across team borders and also support a more structured process, allowing us to efficiently manage workload and prioritize tasks.  Marie Bjørke, Head of IT Service Management, ISS</vt:lpstr>
      <vt:lpstr>Jira Service Management gives us more automated change management workflows that are well connected to development work. It’s one of the more elegant workflows that I’ve seen.  Josh Costella, Senior Atlassian Solutions Specialist, Nextiva</vt:lpstr>
      <vt:lpstr>I knew tickets would need to switch back and forth from the DevOps team to Engineering. [The new solution] also needed to be easy to set up and flexible to customize. The developers were already using Jira, so it didn’t make sense to use another tool for service requests that needed integrations.  Ken Siskind, Engineering Program Manager, Toast</vt:lpstr>
      <vt:lpstr>PowerPoint 프레젠테이션</vt:lpstr>
      <vt:lpstr>PowerPoint 프레젠테이션</vt:lpstr>
      <vt:lpstr>PowerPoint 프레젠테이션</vt:lpstr>
      <vt:lpstr>PowerPoint 프레젠테이션</vt:lpstr>
      <vt:lpstr>PowerPoint 프레젠테이션</vt:lpstr>
      <vt:lpstr>With Jira Service Management, everything started to flow… We could finally link projects and use dashboards between our service management solution and Jira. This high-level cockpit view helped us deal with the rollout and improved the productivity of everyone.  RACHID LAGHZAOUNI, PMO TOOLS MANAGER, SAINT GOBAIN</vt:lpstr>
      <vt:lpstr>It was like lowering the curtain down and raising the curtain up again. We simply turned off ServiceNow one night and turned Jira Service Management on the very next day. It was transparent to our users.  JOSE LUIS LIZÁRRAGA CASTRO, IT SUPPORT ENGINEER, ENGIE</vt:lpstr>
      <vt:lpstr>PowerPoint 프레젠테이션</vt:lpstr>
      <vt:lpstr>I was amazed by the number of business  units and departments that were contacting us to set up their own Jira Service Management projects. We currently have more than 60 projects, and these numbers are growing monthly.  CAMELIA BORDENCIA, JIRA TECHNICAL LEAD, EDENRED</vt:lpstr>
      <vt:lpstr>The fact that it’s one, interconnected system is incredible. The process improvements and effortless automations for employees and customers make a huge difference and save a lot of time.  JENNIFER MICHAEL, SERVICE DELIVERY PROJECTS TEAM LEAD AND SENIOR PROJECT MANAGER, QAD</vt:lpstr>
      <vt:lpstr>Return On Investment (ROI)</vt:lpstr>
      <vt:lpstr>PowerPoint 프레젠테이션</vt:lpstr>
      <vt:lpstr>Proven business value</vt:lpstr>
      <vt:lpstr>PowerPoint 프레젠테이션</vt:lpstr>
      <vt:lpstr>AI’s proven business value</vt:lpstr>
      <vt:lpstr>PowerPoint 프레젠테이션</vt:lpstr>
      <vt:lpstr>PowerPoint 프레젠테이션</vt:lpstr>
      <vt:lpstr>PowerPoint 프레젠테이션</vt:lpstr>
      <vt:lpstr>PowerPoint 프레젠테이션</vt:lpstr>
      <vt:lpstr>Analyst relations</vt:lpstr>
      <vt:lpstr>PowerPoint 프레젠테이션</vt:lpstr>
      <vt:lpstr>Atlassian named a Leader in the 2024 IDC MarketScape for Worldwide IT Service Management Software</vt:lpstr>
      <vt:lpstr>Atlassian named a Leader in the 2024 Gartner Magic Quadrant TM for DevOps Platforms</vt:lpstr>
      <vt:lpstr>Atlassian named a Leader in the The Forrester Wave™: Enterprise Service Management, Q4 2023  </vt:lpstr>
      <vt:lpstr>Atlassian named a Leader in the 2022 Gartner Magic Quadrant TM for IT Service Management Platforms</vt:lpstr>
      <vt:lpstr>Service Management for Software Developers (Dev+IT Ops  &amp; DevOps)</vt:lpstr>
      <vt:lpstr>PowerPoint 프레젠테이션</vt:lpstr>
      <vt:lpstr>80% of ITSM teams that have not adopted an agile approach will find their ITSM practices are ignored or bypassed as a result of more agile ways of working being adopted elsewhere in the organization</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Modern Support (Service Management for All)</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lpstr>Data Manager</vt:lpstr>
      <vt:lpstr>PowerPoint 프레젠테이션</vt:lpstr>
      <vt:lpstr>PowerPoint 프레젠테이션</vt:lpstr>
      <vt:lpstr>PowerPoint 프레젠테이션</vt:lpstr>
      <vt:lpstr>PowerPoint 프레젠테이션</vt:lpstr>
      <vt:lpstr>PowerPoint 프레젠테이션</vt:lpstr>
      <vt:lpstr>Co-Exist Sales Play</vt:lpstr>
      <vt:lpstr>PowerPoint 프레젠테이션</vt:lpstr>
      <vt:lpstr>PowerPoint 프레젠테이션</vt:lpstr>
      <vt:lpstr>PowerPoint 프레젠테이션</vt:lpstr>
      <vt:lpstr>PowerPoint 프레젠테이션</vt:lpstr>
      <vt:lpstr>PowerPoint 프레젠테이션</vt:lpstr>
      <vt:lpstr>PowerPoint 프레젠테이션</vt:lpstr>
      <vt:lpstr>PowerPoint 프레젠테이션</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설진호</cp:lastModifiedBy>
  <cp:revision>1</cp:revision>
  <dcterms:modified xsi:type="dcterms:W3CDTF">2025-02-17T02:14:01Z</dcterms:modified>
</cp:coreProperties>
</file>